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78" r:id="rId1"/>
  </p:sldMasterIdLst>
  <p:notesMasterIdLst>
    <p:notesMasterId r:id="rId3"/>
  </p:notesMasterIdLst>
  <p:sldIdLst>
    <p:sldId id="267" r:id="rId2"/>
  </p:sldIdLst>
  <p:sldSz cx="9906000" cy="6858000" type="A4"/>
  <p:notesSz cx="6735763" cy="9866313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Gill Sans Nova Light" panose="020B0302020104020203" pitchFamily="34" charset="0"/>
      <p:regular r:id="rId8"/>
      <p:italic r:id="rId9"/>
    </p:embeddedFont>
    <p:embeddedFont>
      <p:font typeface="Meiryo UI" panose="020B0604030504040204" pitchFamily="50" charset="-128"/>
      <p:regular r:id="rId10"/>
      <p:bold r:id="rId11"/>
      <p:italic r:id="rId12"/>
      <p:boldItalic r:id="rId13"/>
    </p:embeddedFont>
    <p:embeddedFont>
      <p:font typeface="メイリオ" panose="020B0604030504040204" pitchFamily="50" charset="-128"/>
      <p:regular r:id="rId14"/>
      <p:bold r:id="rId15"/>
      <p:italic r:id="rId16"/>
      <p:boldItalic r:id="rId17"/>
    </p:embeddedFont>
  </p:embeddedFontLst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98">
          <p15:clr>
            <a:srgbClr val="A4A3A4"/>
          </p15:clr>
        </p15:guide>
        <p15:guide id="2" pos="392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 userDrawn="1">
          <p15:clr>
            <a:srgbClr val="A4A3A4"/>
          </p15:clr>
        </p15:guide>
        <p15:guide id="2" pos="212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9BD5"/>
    <a:srgbClr val="E1FFFF"/>
    <a:srgbClr val="CC0000"/>
    <a:srgbClr val="990033"/>
    <a:srgbClr val="0066FF"/>
    <a:srgbClr val="FFCC00"/>
    <a:srgbClr val="993366"/>
    <a:srgbClr val="CC9900"/>
    <a:srgbClr val="FF6600"/>
    <a:srgbClr val="99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4" autoAdjust="0"/>
    <p:restoredTop sz="94660" autoAdjust="0"/>
  </p:normalViewPr>
  <p:slideViewPr>
    <p:cSldViewPr showGuides="1">
      <p:cViewPr varScale="1">
        <p:scale>
          <a:sx n="114" d="100"/>
          <a:sy n="114" d="100"/>
        </p:scale>
        <p:origin x="1002" y="84"/>
      </p:cViewPr>
      <p:guideLst>
        <p:guide orient="horz" pos="798"/>
        <p:guide pos="392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howGuides="1">
      <p:cViewPr varScale="1">
        <p:scale>
          <a:sx n="99" d="100"/>
          <a:sy n="99" d="100"/>
        </p:scale>
        <p:origin x="-2580" y="-84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21" Type="http://schemas.openxmlformats.org/officeDocument/2006/relationships/tableStyles" Target="tableStyles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font" Target="fonts/font1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font" Target="fonts/font12.fntdata"/><Relationship Id="rId10" Type="http://schemas.openxmlformats.org/officeDocument/2006/relationships/font" Target="fonts/font7.fntdata"/><Relationship Id="rId19" Type="http://schemas.openxmlformats.org/officeDocument/2006/relationships/viewProps" Target="viewProps.xml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0193" cy="493237"/>
          </a:xfrm>
          <a:prstGeom prst="rect">
            <a:avLst/>
          </a:prstGeom>
        </p:spPr>
        <p:txBody>
          <a:bodyPr vert="horz" lIns="90326" tIns="45163" rIns="90326" bIns="45163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14000" y="0"/>
            <a:ext cx="2920193" cy="493237"/>
          </a:xfrm>
          <a:prstGeom prst="rect">
            <a:avLst/>
          </a:prstGeom>
        </p:spPr>
        <p:txBody>
          <a:bodyPr vert="horz" lIns="90326" tIns="45163" rIns="90326" bIns="45163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1FEE9E81-9DA7-4A1C-8EC4-73C064E99D76}" type="datetimeFigureOut">
              <a:rPr lang="ja-JP" altLang="en-US"/>
              <a:pPr>
                <a:defRPr/>
              </a:pPr>
              <a:t>2023/5/20</a:t>
            </a:fld>
            <a:endParaRPr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695325" y="739775"/>
            <a:ext cx="53451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326" tIns="45163" rIns="90326" bIns="45163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72320" y="4686539"/>
            <a:ext cx="5391124" cy="4440707"/>
          </a:xfrm>
          <a:prstGeom prst="rect">
            <a:avLst/>
          </a:prstGeom>
        </p:spPr>
        <p:txBody>
          <a:bodyPr vert="horz" lIns="90326" tIns="45163" rIns="90326" bIns="45163" rtlCol="0">
            <a:normAutofit/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9373076"/>
            <a:ext cx="2920193" cy="491661"/>
          </a:xfrm>
          <a:prstGeom prst="rect">
            <a:avLst/>
          </a:prstGeom>
        </p:spPr>
        <p:txBody>
          <a:bodyPr vert="horz" lIns="90326" tIns="45163" rIns="90326" bIns="45163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14000" y="9373076"/>
            <a:ext cx="2920193" cy="491661"/>
          </a:xfrm>
          <a:prstGeom prst="rect">
            <a:avLst/>
          </a:prstGeom>
        </p:spPr>
        <p:txBody>
          <a:bodyPr vert="horz" wrap="square" lIns="90326" tIns="45163" rIns="90326" bIns="45163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8E9394A-40F9-471B-BE77-B8F2F152E667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4038401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8E9394A-40F9-471B-BE77-B8F2F152E667}" type="slidenum">
              <a:rPr lang="ja-JP" altLang="en-US" smtClean="0"/>
              <a:pPr>
                <a:defRPr/>
              </a:pPr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562330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を含む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図プレースホルダー 19">
            <a:extLst>
              <a:ext uri="{FF2B5EF4-FFF2-40B4-BE49-F238E27FC236}">
                <a16:creationId xmlns:a16="http://schemas.microsoft.com/office/drawing/2014/main" id="{49BF2D20-DAE2-42DC-9AB8-77B7B38D730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1037" y="2"/>
            <a:ext cx="9224963" cy="5791201"/>
          </a:xfrm>
          <a:custGeom>
            <a:avLst/>
            <a:gdLst>
              <a:gd name="connsiteX0" fmla="*/ 1 w 11353800"/>
              <a:gd name="connsiteY0" fmla="*/ 5791200 h 5791201"/>
              <a:gd name="connsiteX1" fmla="*/ 6662737 w 11353800"/>
              <a:gd name="connsiteY1" fmla="*/ 5791200 h 5791201"/>
              <a:gd name="connsiteX2" fmla="*/ 6662737 w 11353800"/>
              <a:gd name="connsiteY2" fmla="*/ 5791201 h 5791201"/>
              <a:gd name="connsiteX3" fmla="*/ 1 w 11353800"/>
              <a:gd name="connsiteY3" fmla="*/ 5791201 h 5791201"/>
              <a:gd name="connsiteX4" fmla="*/ 0 w 11353800"/>
              <a:gd name="connsiteY4" fmla="*/ 0 h 5791201"/>
              <a:gd name="connsiteX5" fmla="*/ 11353800 w 11353800"/>
              <a:gd name="connsiteY5" fmla="*/ 0 h 5791201"/>
              <a:gd name="connsiteX6" fmla="*/ 11353800 w 11353800"/>
              <a:gd name="connsiteY6" fmla="*/ 5791200 h 5791201"/>
              <a:gd name="connsiteX7" fmla="*/ 6662737 w 11353800"/>
              <a:gd name="connsiteY7" fmla="*/ 5791200 h 5791201"/>
              <a:gd name="connsiteX8" fmla="*/ 6662737 w 11353800"/>
              <a:gd name="connsiteY8" fmla="*/ 2531373 h 5791201"/>
              <a:gd name="connsiteX9" fmla="*/ 1 w 11353800"/>
              <a:gd name="connsiteY9" fmla="*/ 2531373 h 5791201"/>
              <a:gd name="connsiteX10" fmla="*/ 1 w 11353800"/>
              <a:gd name="connsiteY10" fmla="*/ 5791200 h 5791201"/>
              <a:gd name="connsiteX11" fmla="*/ 0 w 11353800"/>
              <a:gd name="connsiteY11" fmla="*/ 5791200 h 5791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353800" h="5791201">
                <a:moveTo>
                  <a:pt x="1" y="5791200"/>
                </a:moveTo>
                <a:lnTo>
                  <a:pt x="6662737" y="5791200"/>
                </a:lnTo>
                <a:lnTo>
                  <a:pt x="6662737" y="5791201"/>
                </a:lnTo>
                <a:lnTo>
                  <a:pt x="1" y="5791201"/>
                </a:lnTo>
                <a:close/>
                <a:moveTo>
                  <a:pt x="0" y="0"/>
                </a:moveTo>
                <a:lnTo>
                  <a:pt x="11353800" y="0"/>
                </a:lnTo>
                <a:lnTo>
                  <a:pt x="11353800" y="5791200"/>
                </a:lnTo>
                <a:lnTo>
                  <a:pt x="6662737" y="5791200"/>
                </a:lnTo>
                <a:lnTo>
                  <a:pt x="6662737" y="2531373"/>
                </a:lnTo>
                <a:lnTo>
                  <a:pt x="1" y="2531373"/>
                </a:lnTo>
                <a:lnTo>
                  <a:pt x="1" y="5791200"/>
                </a:lnTo>
                <a:lnTo>
                  <a:pt x="0" y="57912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t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8" y="2655079"/>
            <a:ext cx="5320606" cy="2831323"/>
          </a:xfrm>
        </p:spPr>
        <p:txBody>
          <a:bodyPr rtlCol="0" anchor="b">
            <a:noAutofit/>
          </a:bodyPr>
          <a:lstStyle>
            <a:lvl1pPr>
              <a:defRPr sz="45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タイトルを編集する</a:t>
            </a:r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1038" y="5486402"/>
            <a:ext cx="5320606" cy="304801"/>
          </a:xfrm>
        </p:spPr>
        <p:txBody>
          <a:bodyPr rtlCol="0">
            <a:normAutofit/>
          </a:bodyPr>
          <a:lstStyle>
            <a:lvl1pPr marL="0" indent="0">
              <a:buNone/>
              <a:defRPr sz="1200" spc="225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en-US" altLang="ja-JP" noProof="0" dirty="0"/>
              <a:t>Web </a:t>
            </a:r>
            <a:r>
              <a:rPr lang="ja-JP" altLang="en-US" noProof="0" dirty="0"/>
              <a:t>サイトをここに挿入します</a:t>
            </a:r>
          </a:p>
        </p:txBody>
      </p:sp>
    </p:spTree>
    <p:extLst>
      <p:ext uri="{BB962C8B-B14F-4D97-AF65-F5344CB8AC3E}">
        <p14:creationId xmlns:p14="http://schemas.microsoft.com/office/powerpoint/2010/main" val="2628993298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を含むスライド区切り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図プレースホルダー 27">
            <a:extLst>
              <a:ext uri="{FF2B5EF4-FFF2-40B4-BE49-F238E27FC236}">
                <a16:creationId xmlns:a16="http://schemas.microsoft.com/office/drawing/2014/main" id="{EA8FB924-7820-A342-A545-0DFCE2908E1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5878" y="0"/>
            <a:ext cx="9230122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5451231 h 6858000"/>
              <a:gd name="connsiteX5" fmla="*/ 6277708 w 12192000"/>
              <a:gd name="connsiteY5" fmla="*/ 5451231 h 6858000"/>
              <a:gd name="connsiteX6" fmla="*/ 6277708 w 12192000"/>
              <a:gd name="connsiteY6" fmla="*/ 1481138 h 6858000"/>
              <a:gd name="connsiteX7" fmla="*/ 0 w 12192000"/>
              <a:gd name="connsiteY7" fmla="*/ 14811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5451231"/>
                </a:lnTo>
                <a:lnTo>
                  <a:pt x="6277708" y="5451231"/>
                </a:lnTo>
                <a:lnTo>
                  <a:pt x="6277708" y="1481138"/>
                </a:lnTo>
                <a:lnTo>
                  <a:pt x="0" y="14811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rtlCol="0">
            <a:no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1ED6BA20-74C4-B146-8DF6-85C573E19D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053" y="1488558"/>
            <a:ext cx="4424760" cy="2704640"/>
          </a:xfrm>
        </p:spPr>
        <p:txBody>
          <a:bodyPr rtlCol="0" anchor="b">
            <a:normAutofit/>
          </a:bodyPr>
          <a:lstStyle>
            <a:lvl1pPr>
              <a:defRPr sz="36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789FC2C-42AA-424F-9223-5F73B95D7C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3053" y="4220187"/>
            <a:ext cx="4424760" cy="1223684"/>
          </a:xfrm>
        </p:spPr>
        <p:txBody>
          <a:bodyPr rtlCol="0">
            <a:normAutofit/>
          </a:bodyPr>
          <a:lstStyle>
            <a:lvl1pPr marL="0" indent="0">
              <a:buNone/>
              <a:defRPr sz="1350" b="0" i="0" spc="225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 Light" panose="020B0302020104020203" pitchFamily="34" charset="-79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</p:txBody>
      </p:sp>
    </p:spTree>
    <p:extLst>
      <p:ext uri="{BB962C8B-B14F-4D97-AF65-F5344CB8AC3E}">
        <p14:creationId xmlns:p14="http://schemas.microsoft.com/office/powerpoint/2010/main" val="3039763695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スライド区切り線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図プレースホルダー 13">
            <a:extLst>
              <a:ext uri="{FF2B5EF4-FFF2-40B4-BE49-F238E27FC236}">
                <a16:creationId xmlns:a16="http://schemas.microsoft.com/office/drawing/2014/main" id="{80C00A69-6129-E54C-B138-69D96462CE8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906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6682850 w 12192000"/>
              <a:gd name="connsiteY3" fmla="*/ 6858000 h 6858000"/>
              <a:gd name="connsiteX4" fmla="*/ 6682850 w 12192000"/>
              <a:gd name="connsiteY4" fmla="*/ 3259237 h 6858000"/>
              <a:gd name="connsiteX5" fmla="*/ 838200 w 12192000"/>
              <a:gd name="connsiteY5" fmla="*/ 3259237 h 6858000"/>
              <a:gd name="connsiteX6" fmla="*/ 8382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6682850" y="6858000"/>
                </a:lnTo>
                <a:lnTo>
                  <a:pt x="6682850" y="3259237"/>
                </a:lnTo>
                <a:lnTo>
                  <a:pt x="838200" y="3259237"/>
                </a:lnTo>
                <a:lnTo>
                  <a:pt x="838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rtlCol="0" anchor="t">
            <a:no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12" name="タイトル 1">
            <a:extLst>
              <a:ext uri="{FF2B5EF4-FFF2-40B4-BE49-F238E27FC236}">
                <a16:creationId xmlns:a16="http://schemas.microsoft.com/office/drawing/2014/main" id="{D985175C-7C48-9449-9A0A-088E9BCAE9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053" y="3259239"/>
            <a:ext cx="4424760" cy="2852737"/>
          </a:xfrm>
        </p:spPr>
        <p:txBody>
          <a:bodyPr rtlCol="0" anchor="b">
            <a:normAutofit/>
          </a:bodyPr>
          <a:lstStyle>
            <a:lvl1pPr>
              <a:defRPr sz="36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13" name="テキスト プレースホルダー 2">
            <a:extLst>
              <a:ext uri="{FF2B5EF4-FFF2-40B4-BE49-F238E27FC236}">
                <a16:creationId xmlns:a16="http://schemas.microsoft.com/office/drawing/2014/main" id="{44F669B5-8A24-5846-82A0-51E5506817F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3053" y="6138964"/>
            <a:ext cx="4424760" cy="580815"/>
          </a:xfrm>
        </p:spPr>
        <p:txBody>
          <a:bodyPr rtlCol="0">
            <a:normAutofit/>
          </a:bodyPr>
          <a:lstStyle>
            <a:lvl1pPr marL="0" indent="0">
              <a:buNone/>
              <a:defRPr sz="1350" b="0" i="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 Light" panose="020B0302020104020203" pitchFamily="34" charset="-79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</p:txBody>
      </p:sp>
    </p:spTree>
    <p:extLst>
      <p:ext uri="{BB962C8B-B14F-4D97-AF65-F5344CB8AC3E}">
        <p14:creationId xmlns:p14="http://schemas.microsoft.com/office/powerpoint/2010/main" val="4206638752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画像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/>
          </p:cNvSpPr>
          <p:nvPr>
            <p:ph type="pic" sz="quarter" idx="10"/>
          </p:nvPr>
        </p:nvSpPr>
        <p:spPr>
          <a:xfrm>
            <a:off x="4953000" y="0"/>
            <a:ext cx="4953000" cy="6858000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10" name="タイトル 1">
            <a:extLst>
              <a:ext uri="{FF2B5EF4-FFF2-40B4-BE49-F238E27FC236}">
                <a16:creationId xmlns:a16="http://schemas.microsoft.com/office/drawing/2014/main" id="{95B2C2DA-ADF3-D44B-8824-9B44E01F74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79599" y="786810"/>
            <a:ext cx="3256855" cy="1395208"/>
          </a:xfrm>
        </p:spPr>
        <p:txBody>
          <a:bodyPr lIns="0"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</a:t>
            </a:r>
            <a:br>
              <a:rPr lang="ja-JP" altLang="en-US" noProof="0" dirty="0"/>
            </a:br>
            <a:r>
              <a:rPr lang="ja-JP" altLang="en-US" noProof="0" dirty="0"/>
              <a:t>入力</a:t>
            </a:r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DA80A15A-88F2-2144-8707-F31DD26C52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9600" y="3019354"/>
            <a:ext cx="3256855" cy="3099153"/>
          </a:xfrm>
        </p:spPr>
        <p:txBody>
          <a:bodyPr lIns="0" rtlCol="0">
            <a:normAutofit/>
          </a:bodyPr>
          <a:lstStyle>
            <a:lvl1pPr>
              <a:lnSpc>
                <a:spcPct val="150000"/>
              </a:lnSpc>
              <a:defRPr sz="12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lnSpc>
                <a:spcPct val="150000"/>
              </a:lnSpc>
              <a:defRPr sz="10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lnSpc>
                <a:spcPct val="150000"/>
              </a:lnSpc>
              <a:defRPr sz="9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7" name="テキスト プレースホルダー 11">
            <a:extLst>
              <a:ext uri="{FF2B5EF4-FFF2-40B4-BE49-F238E27FC236}">
                <a16:creationId xmlns:a16="http://schemas.microsoft.com/office/drawing/2014/main" id="{6CAA743B-32D9-CE44-9E46-D38DB57EFA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9600" y="2247681"/>
            <a:ext cx="3256855" cy="602887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2963794858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86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とコンテンツ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/>
          </p:cNvSpPr>
          <p:nvPr>
            <p:ph type="pic" sz="quarter" idx="10"/>
          </p:nvPr>
        </p:nvSpPr>
        <p:spPr>
          <a:xfrm>
            <a:off x="681037" y="0"/>
            <a:ext cx="4271963" cy="6858000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160760793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つの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A9295395-4EC9-4A2A-A4BF-5B0E3F1E907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81037" y="0"/>
            <a:ext cx="9224963" cy="6858000"/>
          </a:xfrm>
          <a:custGeom>
            <a:avLst/>
            <a:gdLst>
              <a:gd name="connsiteX0" fmla="*/ 0 w 11353800"/>
              <a:gd name="connsiteY0" fmla="*/ 0 h 6858000"/>
              <a:gd name="connsiteX1" fmla="*/ 11353800 w 11353800"/>
              <a:gd name="connsiteY1" fmla="*/ 0 h 6858000"/>
              <a:gd name="connsiteX2" fmla="*/ 11353800 w 11353800"/>
              <a:gd name="connsiteY2" fmla="*/ 4947138 h 6858000"/>
              <a:gd name="connsiteX3" fmla="*/ 7133492 w 11353800"/>
              <a:gd name="connsiteY3" fmla="*/ 4947138 h 6858000"/>
              <a:gd name="connsiteX4" fmla="*/ 7133492 w 11353800"/>
              <a:gd name="connsiteY4" fmla="*/ 6858000 h 6858000"/>
              <a:gd name="connsiteX5" fmla="*/ 0 w 11353800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53800" h="6858000">
                <a:moveTo>
                  <a:pt x="0" y="0"/>
                </a:moveTo>
                <a:lnTo>
                  <a:pt x="11353800" y="0"/>
                </a:lnTo>
                <a:lnTo>
                  <a:pt x="11353800" y="4947138"/>
                </a:lnTo>
                <a:lnTo>
                  <a:pt x="7133492" y="4947138"/>
                </a:lnTo>
                <a:lnTo>
                  <a:pt x="713349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C6DA884-7C48-8D49-9DFE-4CE990C95A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29116" y="5829950"/>
            <a:ext cx="2891135" cy="628650"/>
          </a:xfrm>
        </p:spPr>
        <p:txBody>
          <a:bodyPr rtlCol="0">
            <a:normAutofit/>
          </a:bodyPr>
          <a:lstStyle>
            <a:lvl1pPr marL="0" indent="0" algn="ctr">
              <a:buNone/>
              <a:defRPr sz="9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675"/>
            </a:lvl2pPr>
            <a:lvl3pPr marL="685800" indent="0">
              <a:buNone/>
              <a:defRPr sz="600"/>
            </a:lvl3pPr>
            <a:lvl4pPr marL="1028700" indent="0">
              <a:buNone/>
              <a:defRPr sz="525"/>
            </a:lvl4pPr>
            <a:lvl5pPr marL="1371600" indent="0">
              <a:buNone/>
              <a:defRPr sz="525"/>
            </a:lvl5pPr>
          </a:lstStyle>
          <a:p>
            <a:pPr lvl="0" rtl="0"/>
            <a:r>
              <a:rPr lang="ja-JP" altLang="en-US" noProof="0" dirty="0"/>
              <a:t>キャプションをここに挿入</a:t>
            </a:r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EEFCCE50-D1A9-1249-AF64-BA06424C80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0647" y="5250602"/>
            <a:ext cx="2880721" cy="564335"/>
          </a:xfrm>
        </p:spPr>
        <p:txBody>
          <a:bodyPr rtlCol="0">
            <a:normAutofit/>
          </a:bodyPr>
          <a:lstStyle>
            <a:lvl1pPr algn="ctr">
              <a:defRPr sz="21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タイトルをここに入力</a:t>
            </a:r>
          </a:p>
        </p:txBody>
      </p:sp>
    </p:spTree>
    <p:extLst>
      <p:ext uri="{BB962C8B-B14F-4D97-AF65-F5344CB8AC3E}">
        <p14:creationId xmlns:p14="http://schemas.microsoft.com/office/powerpoint/2010/main" val="2554419113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と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図プレースホルダー 2"/>
          <p:cNvSpPr>
            <a:spLocks noGrp="1"/>
          </p:cNvSpPr>
          <p:nvPr>
            <p:ph type="pic" sz="quarter" idx="14"/>
          </p:nvPr>
        </p:nvSpPr>
        <p:spPr>
          <a:xfrm>
            <a:off x="681039" y="2629"/>
            <a:ext cx="9224961" cy="4631365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725A2246-7A52-3649-8FE5-C14CAE4F551F}"/>
              </a:ext>
            </a:extLst>
          </p:cNvPr>
          <p:cNvSpPr/>
          <p:nvPr/>
        </p:nvSpPr>
        <p:spPr>
          <a:xfrm>
            <a:off x="712654" y="1968286"/>
            <a:ext cx="4159116" cy="4661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長方形 15">
            <a:extLst>
              <a:ext uri="{FF2B5EF4-FFF2-40B4-BE49-F238E27FC236}">
                <a16:creationId xmlns:a16="http://schemas.microsoft.com/office/drawing/2014/main" id="{026EA67C-D6CD-904B-9211-B56EF682649F}"/>
              </a:ext>
            </a:extLst>
          </p:cNvPr>
          <p:cNvSpPr/>
          <p:nvPr/>
        </p:nvSpPr>
        <p:spPr>
          <a:xfrm>
            <a:off x="5372407" y="1968286"/>
            <a:ext cx="4159116" cy="4661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テキスト プレースホルダー 2">
            <a:extLst>
              <a:ext uri="{FF2B5EF4-FFF2-40B4-BE49-F238E27FC236}">
                <a16:creationId xmlns:a16="http://schemas.microsoft.com/office/drawing/2014/main" id="{E94B1A93-5100-5048-8230-09B3D176D1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9207" y="2679702"/>
            <a:ext cx="3447121" cy="645001"/>
          </a:xfrm>
        </p:spPr>
        <p:txBody>
          <a:bodyPr rtlCol="0" anchor="ctr"/>
          <a:lstStyle>
            <a:lvl1pPr marL="0" indent="0" rtl="0">
              <a:buNone/>
              <a:defRPr sz="1800" b="1" i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5" name="コンテンツ プレースホルダー 3">
            <a:extLst>
              <a:ext uri="{FF2B5EF4-FFF2-40B4-BE49-F238E27FC236}">
                <a16:creationId xmlns:a16="http://schemas.microsoft.com/office/drawing/2014/main" id="{8A037B8A-C781-9F40-A9F6-BCCD198DD3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69207" y="3324702"/>
            <a:ext cx="3447121" cy="3304699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6" name="テキスト プレースホルダー 4">
            <a:extLst>
              <a:ext uri="{FF2B5EF4-FFF2-40B4-BE49-F238E27FC236}">
                <a16:creationId xmlns:a16="http://schemas.microsoft.com/office/drawing/2014/main" id="{66926CBF-E2B0-C44C-AD98-B15D17ADD5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67426" y="2679702"/>
            <a:ext cx="3308656" cy="645001"/>
          </a:xfrm>
        </p:spPr>
        <p:txBody>
          <a:bodyPr rtlCol="0" anchor="ctr"/>
          <a:lstStyle>
            <a:lvl1pPr marL="0" indent="0">
              <a:buNone/>
              <a:defRPr sz="1800" b="1" i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7" name="コンテンツ プレースホルダー 5">
            <a:extLst>
              <a:ext uri="{FF2B5EF4-FFF2-40B4-BE49-F238E27FC236}">
                <a16:creationId xmlns:a16="http://schemas.microsoft.com/office/drawing/2014/main" id="{318A1595-1A86-304F-A361-B3E4B06837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67426" y="3324702"/>
            <a:ext cx="3308656" cy="3304699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2" name="長方形 1">
            <a:extLst>
              <a:ext uri="{FF2B5EF4-FFF2-40B4-BE49-F238E27FC236}">
                <a16:creationId xmlns:a16="http://schemas.microsoft.com/office/drawing/2014/main" id="{18DEFE0B-9B5C-734D-8394-A770FAA615B3}"/>
              </a:ext>
            </a:extLst>
          </p:cNvPr>
          <p:cNvSpPr/>
          <p:nvPr/>
        </p:nvSpPr>
        <p:spPr>
          <a:xfrm>
            <a:off x="681038" y="2679700"/>
            <a:ext cx="443706" cy="5461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A02390A6-F565-8844-A9B9-4C6ACB7857F5}"/>
              </a:ext>
            </a:extLst>
          </p:cNvPr>
          <p:cNvSpPr/>
          <p:nvPr/>
        </p:nvSpPr>
        <p:spPr>
          <a:xfrm>
            <a:off x="5478598" y="2679700"/>
            <a:ext cx="443706" cy="5461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86674C34-BF58-4A21-BEE1-52BA2A5DB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589859024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873ADF8-C269-5D42-A626-BE35303B9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AE7CE01-A53E-894C-9672-25D8CB7D5F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C128E13-F6CA-9A4F-A3DD-2CEB2ED95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1577267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66BF98B-2743-4B47-AE32-9926CC2BF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9F824E8-8F6B-3D44-A59E-3179A03A78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rtlCol="0" anchor="b"/>
          <a:lstStyle>
            <a:lvl1pPr marL="0" indent="0">
              <a:buNone/>
              <a:defRPr sz="18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C6908B9-8BB9-5247-A9CC-EADBF62AB6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17E1808-3255-6342-8F11-708C178C68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rtlCol="0" anchor="b"/>
          <a:lstStyle>
            <a:lvl1pPr marL="0" indent="0">
              <a:buNone/>
              <a:defRPr sz="18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5572680-8F07-DD43-A1EC-F836900FFE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02532F2-B96C-DE47-9F25-34728C00D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6687698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66BF98B-2743-4B47-AE32-9926CC2BF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C6908B9-8BB9-5247-A9CC-EADBF62AB6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29" y="1885361"/>
            <a:ext cx="4190702" cy="4304302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5572680-8F07-DD43-A1EC-F836900FFE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1885361"/>
            <a:ext cx="4211340" cy="4304302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02532F2-B96C-DE47-9F25-34728C00D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9866558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正方形の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図プレースホルダー 12"/>
          <p:cNvSpPr>
            <a:spLocks noGrp="1"/>
          </p:cNvSpPr>
          <p:nvPr>
            <p:ph type="pic" sz="quarter" idx="14"/>
          </p:nvPr>
        </p:nvSpPr>
        <p:spPr>
          <a:xfrm>
            <a:off x="5247614" y="-13063"/>
            <a:ext cx="4049985" cy="6881852"/>
          </a:xfrm>
          <a:custGeom>
            <a:avLst/>
            <a:gdLst>
              <a:gd name="connsiteX0" fmla="*/ 1503648 w 9969194"/>
              <a:gd name="connsiteY0" fmla="*/ 0 h 13763703"/>
              <a:gd name="connsiteX1" fmla="*/ 5527552 w 9969194"/>
              <a:gd name="connsiteY1" fmla="*/ 0 h 13763703"/>
              <a:gd name="connsiteX2" fmla="*/ 5527552 w 9969194"/>
              <a:gd name="connsiteY2" fmla="*/ 1227909 h 13763703"/>
              <a:gd name="connsiteX3" fmla="*/ 7022614 w 9969194"/>
              <a:gd name="connsiteY3" fmla="*/ 1227909 h 13763703"/>
              <a:gd name="connsiteX4" fmla="*/ 7022614 w 9969194"/>
              <a:gd name="connsiteY4" fmla="*/ 2794727 h 13763703"/>
              <a:gd name="connsiteX5" fmla="*/ 9969194 w 9969194"/>
              <a:gd name="connsiteY5" fmla="*/ 2794727 h 13763703"/>
              <a:gd name="connsiteX6" fmla="*/ 9969194 w 9969194"/>
              <a:gd name="connsiteY6" fmla="*/ 5957026 h 13763703"/>
              <a:gd name="connsiteX7" fmla="*/ 8950610 w 9969194"/>
              <a:gd name="connsiteY7" fmla="*/ 5957026 h 13763703"/>
              <a:gd name="connsiteX8" fmla="*/ 8950610 w 9969194"/>
              <a:gd name="connsiteY8" fmla="*/ 12565789 h 13763703"/>
              <a:gd name="connsiteX9" fmla="*/ 1869952 w 9969194"/>
              <a:gd name="connsiteY9" fmla="*/ 12565789 h 13763703"/>
              <a:gd name="connsiteX10" fmla="*/ 1869952 w 9969194"/>
              <a:gd name="connsiteY10" fmla="*/ 13763703 h 13763703"/>
              <a:gd name="connsiteX11" fmla="*/ 0 w 9969194"/>
              <a:gd name="connsiteY11" fmla="*/ 13763703 h 13763703"/>
              <a:gd name="connsiteX12" fmla="*/ 0 w 9969194"/>
              <a:gd name="connsiteY12" fmla="*/ 12096207 h 13763703"/>
              <a:gd name="connsiteX13" fmla="*/ 1503648 w 9969194"/>
              <a:gd name="connsiteY13" fmla="*/ 12096207 h 13763703"/>
              <a:gd name="connsiteX14" fmla="*/ 1503648 w 9969194"/>
              <a:gd name="connsiteY14" fmla="*/ 5147401 h 13763703"/>
              <a:gd name="connsiteX15" fmla="*/ 6808482 w 9969194"/>
              <a:gd name="connsiteY15" fmla="*/ 5147401 h 13763703"/>
              <a:gd name="connsiteX16" fmla="*/ 6808482 w 9969194"/>
              <a:gd name="connsiteY16" fmla="*/ 3088415 h 13763703"/>
              <a:gd name="connsiteX17" fmla="*/ 5160598 w 9969194"/>
              <a:gd name="connsiteY17" fmla="*/ 3088415 h 13763703"/>
              <a:gd name="connsiteX18" fmla="*/ 5160598 w 9969194"/>
              <a:gd name="connsiteY18" fmla="*/ 1436915 h 13763703"/>
              <a:gd name="connsiteX19" fmla="*/ 1503648 w 9969194"/>
              <a:gd name="connsiteY19" fmla="*/ 1436915 h 13763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969194" h="13763703">
                <a:moveTo>
                  <a:pt x="1503648" y="0"/>
                </a:moveTo>
                <a:lnTo>
                  <a:pt x="5527552" y="0"/>
                </a:lnTo>
                <a:lnTo>
                  <a:pt x="5527552" y="1227909"/>
                </a:lnTo>
                <a:lnTo>
                  <a:pt x="7022614" y="1227909"/>
                </a:lnTo>
                <a:lnTo>
                  <a:pt x="7022614" y="2794727"/>
                </a:lnTo>
                <a:lnTo>
                  <a:pt x="9969194" y="2794727"/>
                </a:lnTo>
                <a:lnTo>
                  <a:pt x="9969194" y="5957026"/>
                </a:lnTo>
                <a:lnTo>
                  <a:pt x="8950610" y="5957026"/>
                </a:lnTo>
                <a:lnTo>
                  <a:pt x="8950610" y="12565789"/>
                </a:lnTo>
                <a:lnTo>
                  <a:pt x="1869952" y="12565789"/>
                </a:lnTo>
                <a:lnTo>
                  <a:pt x="1869952" y="13763703"/>
                </a:lnTo>
                <a:lnTo>
                  <a:pt x="0" y="13763703"/>
                </a:lnTo>
                <a:lnTo>
                  <a:pt x="0" y="12096207"/>
                </a:lnTo>
                <a:lnTo>
                  <a:pt x="1503648" y="12096207"/>
                </a:lnTo>
                <a:lnTo>
                  <a:pt x="1503648" y="5147401"/>
                </a:lnTo>
                <a:lnTo>
                  <a:pt x="6808482" y="5147401"/>
                </a:lnTo>
                <a:lnTo>
                  <a:pt x="6808482" y="3088415"/>
                </a:lnTo>
                <a:lnTo>
                  <a:pt x="5160598" y="3088415"/>
                </a:lnTo>
                <a:lnTo>
                  <a:pt x="5160598" y="1436915"/>
                </a:lnTo>
                <a:lnTo>
                  <a:pt x="1503648" y="1436915"/>
                </a:lnTo>
                <a:close/>
              </a:path>
            </a:pathLst>
          </a:cu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7" name="図形 223">
            <a:extLst>
              <a:ext uri="{FF2B5EF4-FFF2-40B4-BE49-F238E27FC236}">
                <a16:creationId xmlns:a16="http://schemas.microsoft.com/office/drawing/2014/main" id="{00159812-53E9-D848-9606-198A5B9858E2}"/>
              </a:ext>
            </a:extLst>
          </p:cNvPr>
          <p:cNvSpPr/>
          <p:nvPr/>
        </p:nvSpPr>
        <p:spPr>
          <a:xfrm>
            <a:off x="8524154" y="1562654"/>
            <a:ext cx="1269266" cy="1562173"/>
          </a:xfrm>
          <a:prstGeom prst="rect">
            <a:avLst/>
          </a:prstGeom>
          <a:ln w="38100">
            <a:solidFill>
              <a:schemeClr val="bg2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solidFill>
                <a:schemeClr val="bg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図形 224">
            <a:extLst>
              <a:ext uri="{FF2B5EF4-FFF2-40B4-BE49-F238E27FC236}">
                <a16:creationId xmlns:a16="http://schemas.microsoft.com/office/drawing/2014/main" id="{B6EC8FD8-5421-9645-9F0E-CBC6D7CF690B}"/>
              </a:ext>
            </a:extLst>
          </p:cNvPr>
          <p:cNvSpPr/>
          <p:nvPr/>
        </p:nvSpPr>
        <p:spPr>
          <a:xfrm>
            <a:off x="5804830" y="879573"/>
            <a:ext cx="538446" cy="662702"/>
          </a:xfrm>
          <a:prstGeom prst="rect">
            <a:avLst/>
          </a:prstGeom>
          <a:ln w="38100">
            <a:solidFill>
              <a:schemeClr val="bg2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solidFill>
                <a:schemeClr val="bg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図形 225">
            <a:extLst>
              <a:ext uri="{FF2B5EF4-FFF2-40B4-BE49-F238E27FC236}">
                <a16:creationId xmlns:a16="http://schemas.microsoft.com/office/drawing/2014/main" id="{FB52FD4B-1ED8-5C42-8013-FD61B2A3A2CB}"/>
              </a:ext>
            </a:extLst>
          </p:cNvPr>
          <p:cNvSpPr/>
          <p:nvPr/>
        </p:nvSpPr>
        <p:spPr>
          <a:xfrm>
            <a:off x="9334570" y="6383701"/>
            <a:ext cx="634854" cy="781358"/>
          </a:xfrm>
          <a:prstGeom prst="rect">
            <a:avLst/>
          </a:prstGeom>
          <a:ln w="38100">
            <a:solidFill>
              <a:schemeClr val="bg2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solidFill>
                <a:schemeClr val="bg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タイトル 1">
            <a:extLst>
              <a:ext uri="{FF2B5EF4-FFF2-40B4-BE49-F238E27FC236}">
                <a16:creationId xmlns:a16="http://schemas.microsoft.com/office/drawing/2014/main" id="{69038DA1-6D5C-EA47-BDA4-388C0BC571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79599" y="786810"/>
            <a:ext cx="3256855" cy="1395208"/>
          </a:xfrm>
        </p:spPr>
        <p:txBody>
          <a:bodyPr lIns="0"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</a:t>
            </a:r>
            <a:br>
              <a:rPr lang="ja-JP" altLang="en-US" noProof="0" dirty="0"/>
            </a:br>
            <a:r>
              <a:rPr lang="ja-JP" altLang="en-US" noProof="0" dirty="0"/>
              <a:t>入力</a:t>
            </a:r>
          </a:p>
        </p:txBody>
      </p:sp>
      <p:sp>
        <p:nvSpPr>
          <p:cNvPr id="15" name="テキスト プレースホルダー 11">
            <a:extLst>
              <a:ext uri="{FF2B5EF4-FFF2-40B4-BE49-F238E27FC236}">
                <a16:creationId xmlns:a16="http://schemas.microsoft.com/office/drawing/2014/main" id="{D7404C76-F118-6149-96DF-BF25D43E26A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9600" y="3019354"/>
            <a:ext cx="3256855" cy="3099153"/>
          </a:xfrm>
        </p:spPr>
        <p:txBody>
          <a:bodyPr lIns="0" rtlCol="0">
            <a:normAutofit/>
          </a:bodyPr>
          <a:lstStyle>
            <a:lvl1pPr>
              <a:lnSpc>
                <a:spcPct val="150000"/>
              </a:lnSpc>
              <a:defRPr sz="9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lnSpc>
                <a:spcPct val="150000"/>
              </a:lnSpc>
              <a:defRPr sz="788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6" name="テキスト プレースホルダー 11">
            <a:extLst>
              <a:ext uri="{FF2B5EF4-FFF2-40B4-BE49-F238E27FC236}">
                <a16:creationId xmlns:a16="http://schemas.microsoft.com/office/drawing/2014/main" id="{7205F80F-3B88-A44D-812A-11909F0C93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9600" y="2247681"/>
            <a:ext cx="3256855" cy="602887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2687078370"/>
      </p:ext>
    </p:extLst>
  </p:cSld>
  <p:clrMapOvr>
    <a:masterClrMapping/>
  </p:clrMapOvr>
  <p:transition spd="med"/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8" y="2655079"/>
            <a:ext cx="5320606" cy="2831323"/>
          </a:xfrm>
        </p:spPr>
        <p:txBody>
          <a:bodyPr rtlCol="0" anchor="b">
            <a:noAutofit/>
          </a:bodyPr>
          <a:lstStyle>
            <a:lvl1pPr>
              <a:defRPr sz="45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タイトルを編集する</a:t>
            </a:r>
          </a:p>
        </p:txBody>
      </p:sp>
      <p:sp>
        <p:nvSpPr>
          <p:cNvPr id="5" name="サブタイトル 2">
            <a:extLst>
              <a:ext uri="{FF2B5EF4-FFF2-40B4-BE49-F238E27FC236}">
                <a16:creationId xmlns:a16="http://schemas.microsoft.com/office/drawing/2014/main" id="{CB11A616-4D84-4BF3-86C7-9F1BBDAD3A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1038" y="5486400"/>
            <a:ext cx="5320606" cy="697584"/>
          </a:xfrm>
        </p:spPr>
        <p:txBody>
          <a:bodyPr rtlCol="0"/>
          <a:lstStyle>
            <a:lvl1pPr marL="0" indent="0" algn="l">
              <a:buNone/>
              <a:defRPr sz="18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rtl="0"/>
            <a:r>
              <a:rPr lang="ja-JP" altLang="en-US" noProof="0"/>
              <a:t>マスター サブタイトルの書式設定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3620928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B8ECEC5-018E-5E3F-41B3-01E637BCF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705F9DD-23F8-5F83-F7F5-B66BAA1A193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  <a:latin typeface="Meiryo UI"/>
              <a:ea typeface="Meiryo UI"/>
            </a:endParaRPr>
          </a:p>
        </p:txBody>
      </p:sp>
    </p:spTree>
    <p:extLst>
      <p:ext uri="{BB962C8B-B14F-4D97-AF65-F5344CB8AC3E}">
        <p14:creationId xmlns:p14="http://schemas.microsoft.com/office/powerpoint/2010/main" val="20676185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D6BA20-74C4-B146-8DF6-85C573E19D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053" y="1488558"/>
            <a:ext cx="4424760" cy="2704640"/>
          </a:xfrm>
        </p:spPr>
        <p:txBody>
          <a:bodyPr rtlCol="0" anchor="b">
            <a:normAutofit/>
          </a:bodyPr>
          <a:lstStyle>
            <a:lvl1pPr>
              <a:defRPr sz="36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789FC2C-42AA-424F-9223-5F73B95D7C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3053" y="4220187"/>
            <a:ext cx="4424760" cy="1223684"/>
          </a:xfrm>
        </p:spPr>
        <p:txBody>
          <a:bodyPr rtlCol="0">
            <a:normAutofit/>
          </a:bodyPr>
          <a:lstStyle>
            <a:lvl1pPr marL="0" indent="0">
              <a:buNone/>
              <a:defRPr sz="1350" b="0" i="0" spc="225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 Light" panose="020B0302020104020203" pitchFamily="34" charset="-79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</p:txBody>
      </p:sp>
    </p:spTree>
    <p:extLst>
      <p:ext uri="{BB962C8B-B14F-4D97-AF65-F5344CB8AC3E}">
        <p14:creationId xmlns:p14="http://schemas.microsoft.com/office/powerpoint/2010/main" val="3807928413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rtlCol="0"/>
          <a:lstStyle/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21059"/>
            <a:ext cx="8543925" cy="986943"/>
          </a:xfrm>
        </p:spPr>
        <p:txBody>
          <a:bodyPr rtlCol="0"/>
          <a:lstStyle/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B5E0DD3-854B-420F-ADA1-DED8ADDCC3A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62758" y="2062956"/>
            <a:ext cx="7380486" cy="2732088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4500"/>
            </a:lvl1pPr>
            <a:lvl2pPr marL="342900" indent="0">
              <a:buNone/>
              <a:defRPr/>
            </a:lvl2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958920579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空白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A5E4FE9-CEDE-F34D-924F-EB11B49749A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07782" y="2367779"/>
            <a:ext cx="4108347" cy="3791433"/>
          </a:xfr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12" name="タイトル 1">
            <a:extLst>
              <a:ext uri="{FF2B5EF4-FFF2-40B4-BE49-F238E27FC236}">
                <a16:creationId xmlns:a16="http://schemas.microsoft.com/office/drawing/2014/main" id="{8F6D2B1F-21AB-FC4C-ADF6-BC4463A62D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17509" y="839974"/>
            <a:ext cx="3873401" cy="1342045"/>
          </a:xfrm>
        </p:spPr>
        <p:txBody>
          <a:bodyPr lIns="0"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</a:t>
            </a:r>
            <a:br>
              <a:rPr lang="ja-JP" altLang="en-US" noProof="0" dirty="0"/>
            </a:br>
            <a:r>
              <a:rPr lang="ja-JP" altLang="en-US" noProof="0" dirty="0"/>
              <a:t>入力</a:t>
            </a:r>
          </a:p>
        </p:txBody>
      </p:sp>
      <p:sp>
        <p:nvSpPr>
          <p:cNvPr id="13" name="テキスト プレースホルダー 11">
            <a:extLst>
              <a:ext uri="{FF2B5EF4-FFF2-40B4-BE49-F238E27FC236}">
                <a16:creationId xmlns:a16="http://schemas.microsoft.com/office/drawing/2014/main" id="{F1372009-C299-3A49-80B3-22EAC70160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17509" y="3019354"/>
            <a:ext cx="3873401" cy="3099153"/>
          </a:xfrm>
        </p:spPr>
        <p:txBody>
          <a:bodyPr lIns="0" rtlCol="0">
            <a:normAutofit/>
          </a:bodyPr>
          <a:lstStyle>
            <a:lvl1pPr>
              <a:lnSpc>
                <a:spcPct val="150000"/>
              </a:lnSpc>
              <a:defRPr sz="9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lnSpc>
                <a:spcPct val="150000"/>
              </a:lnSpc>
              <a:defRPr sz="788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4" name="テキスト プレースホルダー 11">
            <a:extLst>
              <a:ext uri="{FF2B5EF4-FFF2-40B4-BE49-F238E27FC236}">
                <a16:creationId xmlns:a16="http://schemas.microsoft.com/office/drawing/2014/main" id="{BC005EA5-AC3E-B248-B6E7-9CA2F3092AA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17509" y="2247681"/>
            <a:ext cx="3873401" cy="602887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2786510244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カスタム 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674535-13A9-914D-A6BC-97AFF28830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7" y="0"/>
            <a:ext cx="8853488" cy="893218"/>
          </a:xfrm>
        </p:spPr>
        <p:txBody>
          <a:bodyPr rtlCol="0" anchor="b"/>
          <a:lstStyle>
            <a:lvl1pPr algn="ctr"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タイトルの書式設定を編集</a:t>
            </a:r>
          </a:p>
        </p:txBody>
      </p:sp>
      <p:sp>
        <p:nvSpPr>
          <p:cNvPr id="7" name="コンテンツ プレースホルダー 5">
            <a:extLst>
              <a:ext uri="{FF2B5EF4-FFF2-40B4-BE49-F238E27FC236}">
                <a16:creationId xmlns:a16="http://schemas.microsoft.com/office/drawing/2014/main" id="{D75C1F3A-BBBB-2946-BF9D-CD1C4898C83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81037" y="1690688"/>
            <a:ext cx="8853488" cy="4862512"/>
          </a:xfr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1" name="テキスト プレースホルダー 11">
            <a:extLst>
              <a:ext uri="{FF2B5EF4-FFF2-40B4-BE49-F238E27FC236}">
                <a16:creationId xmlns:a16="http://schemas.microsoft.com/office/drawing/2014/main" id="{43A40995-514F-A74C-B120-F2ADB49206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1037" y="914485"/>
            <a:ext cx="8853488" cy="602887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343871394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987426"/>
            <a:ext cx="3194943" cy="1868896"/>
          </a:xfrm>
        </p:spPr>
        <p:txBody>
          <a:bodyPr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51B3D6EB-0B4B-4C00-A78E-E618E038C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 rtlCol="0"/>
          <a:lstStyle>
            <a:lvl1pPr>
              <a:defRPr sz="24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210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 sz="180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 sz="150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 sz="150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5" name="テキスト プレースホルダー 3">
            <a:extLst>
              <a:ext uri="{FF2B5EF4-FFF2-40B4-BE49-F238E27FC236}">
                <a16:creationId xmlns:a16="http://schemas.microsoft.com/office/drawing/2014/main" id="{06353079-34E7-4CF0-8300-BCC1060B3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856322"/>
            <a:ext cx="3194943" cy="3012666"/>
          </a:xfrm>
        </p:spPr>
        <p:txBody>
          <a:bodyPr rtlCol="0"/>
          <a:lstStyle>
            <a:lvl1pPr marL="0" indent="0">
              <a:buNone/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474582728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キャプション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987426"/>
            <a:ext cx="3194943" cy="1868896"/>
          </a:xfrm>
        </p:spPr>
        <p:txBody>
          <a:bodyPr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5" name="テキスト プレースホルダー 3">
            <a:extLst>
              <a:ext uri="{FF2B5EF4-FFF2-40B4-BE49-F238E27FC236}">
                <a16:creationId xmlns:a16="http://schemas.microsoft.com/office/drawing/2014/main" id="{06353079-34E7-4CF0-8300-BCC1060B3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856322"/>
            <a:ext cx="3194943" cy="3012666"/>
          </a:xfrm>
        </p:spPr>
        <p:txBody>
          <a:bodyPr rtlCol="0"/>
          <a:lstStyle>
            <a:lvl1pPr marL="0" indent="0">
              <a:buNone/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7" name="図プレースホルダー 2">
            <a:extLst>
              <a:ext uri="{FF2B5EF4-FFF2-40B4-BE49-F238E27FC236}">
                <a16:creationId xmlns:a16="http://schemas.microsoft.com/office/drawing/2014/main" id="{B04B7B3E-1EE1-4212-9F4F-0C7DC6C1584F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4208760" y="987428"/>
            <a:ext cx="5014913" cy="4873625"/>
          </a:xfrm>
        </p:spPr>
        <p:txBody>
          <a:bodyPr rtlCol="0"/>
          <a:lstStyle>
            <a:lvl1pPr marL="0" indent="0">
              <a:buNone/>
              <a:defRPr sz="24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574425797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フルスクリーンの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906000" cy="6858000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0"/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051106961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012481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図プレースホルダー 9">
            <a:extLst>
              <a:ext uri="{FF2B5EF4-FFF2-40B4-BE49-F238E27FC236}">
                <a16:creationId xmlns:a16="http://schemas.microsoft.com/office/drawing/2014/main" id="{03EE4273-5B11-44D2-BB30-AB361AEA564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1037" y="2"/>
            <a:ext cx="9224963" cy="5791201"/>
          </a:xfrm>
          <a:custGeom>
            <a:avLst/>
            <a:gdLst>
              <a:gd name="connsiteX0" fmla="*/ 1 w 11353800"/>
              <a:gd name="connsiteY0" fmla="*/ 5791200 h 5791201"/>
              <a:gd name="connsiteX1" fmla="*/ 6662737 w 11353800"/>
              <a:gd name="connsiteY1" fmla="*/ 5791200 h 5791201"/>
              <a:gd name="connsiteX2" fmla="*/ 6662737 w 11353800"/>
              <a:gd name="connsiteY2" fmla="*/ 5791201 h 5791201"/>
              <a:gd name="connsiteX3" fmla="*/ 1 w 11353800"/>
              <a:gd name="connsiteY3" fmla="*/ 5791201 h 5791201"/>
              <a:gd name="connsiteX4" fmla="*/ 0 w 11353800"/>
              <a:gd name="connsiteY4" fmla="*/ 0 h 5791201"/>
              <a:gd name="connsiteX5" fmla="*/ 8012252 w 11353800"/>
              <a:gd name="connsiteY5" fmla="*/ 0 h 5791201"/>
              <a:gd name="connsiteX6" fmla="*/ 8012252 w 11353800"/>
              <a:gd name="connsiteY6" fmla="*/ 1892595 h 5791201"/>
              <a:gd name="connsiteX7" fmla="*/ 11353800 w 11353800"/>
              <a:gd name="connsiteY7" fmla="*/ 1892595 h 5791201"/>
              <a:gd name="connsiteX8" fmla="*/ 11353800 w 11353800"/>
              <a:gd name="connsiteY8" fmla="*/ 5791200 h 5791201"/>
              <a:gd name="connsiteX9" fmla="*/ 6662737 w 11353800"/>
              <a:gd name="connsiteY9" fmla="*/ 5791200 h 5791201"/>
              <a:gd name="connsiteX10" fmla="*/ 6662737 w 11353800"/>
              <a:gd name="connsiteY10" fmla="*/ 2531373 h 5791201"/>
              <a:gd name="connsiteX11" fmla="*/ 1 w 11353800"/>
              <a:gd name="connsiteY11" fmla="*/ 2531373 h 5791201"/>
              <a:gd name="connsiteX12" fmla="*/ 1 w 11353800"/>
              <a:gd name="connsiteY12" fmla="*/ 5791200 h 5791201"/>
              <a:gd name="connsiteX13" fmla="*/ 0 w 11353800"/>
              <a:gd name="connsiteY13" fmla="*/ 5791200 h 5791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353800" h="5791201">
                <a:moveTo>
                  <a:pt x="1" y="5791200"/>
                </a:moveTo>
                <a:lnTo>
                  <a:pt x="6662737" y="5791200"/>
                </a:lnTo>
                <a:lnTo>
                  <a:pt x="6662737" y="5791201"/>
                </a:lnTo>
                <a:lnTo>
                  <a:pt x="1" y="5791201"/>
                </a:lnTo>
                <a:close/>
                <a:moveTo>
                  <a:pt x="0" y="0"/>
                </a:moveTo>
                <a:lnTo>
                  <a:pt x="8012252" y="0"/>
                </a:lnTo>
                <a:lnTo>
                  <a:pt x="8012252" y="1892595"/>
                </a:lnTo>
                <a:lnTo>
                  <a:pt x="11353800" y="1892595"/>
                </a:lnTo>
                <a:lnTo>
                  <a:pt x="11353800" y="5791200"/>
                </a:lnTo>
                <a:lnTo>
                  <a:pt x="6662737" y="5791200"/>
                </a:lnTo>
                <a:lnTo>
                  <a:pt x="6662737" y="2531373"/>
                </a:lnTo>
                <a:lnTo>
                  <a:pt x="1" y="2531373"/>
                </a:lnTo>
                <a:lnTo>
                  <a:pt x="1" y="5791200"/>
                </a:lnTo>
                <a:lnTo>
                  <a:pt x="0" y="57912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t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8" y="3072985"/>
            <a:ext cx="5320606" cy="2413416"/>
          </a:xfrm>
        </p:spPr>
        <p:txBody>
          <a:bodyPr rtlCol="0" anchor="b">
            <a:noAutofit/>
          </a:bodyPr>
          <a:lstStyle>
            <a:lvl1pPr>
              <a:defRPr sz="45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タイトルを編集する</a:t>
            </a:r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1038" y="5486401"/>
            <a:ext cx="5320606" cy="304800"/>
          </a:xfrm>
        </p:spPr>
        <p:txBody>
          <a:bodyPr rtlCol="0">
            <a:normAutofit/>
          </a:bodyPr>
          <a:lstStyle>
            <a:lvl1pPr marL="0" indent="0">
              <a:buNone/>
              <a:defRPr sz="1200" spc="225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en-US" altLang="ja-JP" noProof="0" dirty="0"/>
              <a:t>Web </a:t>
            </a:r>
            <a:r>
              <a:rPr lang="ja-JP" altLang="en-US" noProof="0" dirty="0"/>
              <a:t>サイトをここに挿入します</a:t>
            </a:r>
          </a:p>
        </p:txBody>
      </p:sp>
    </p:spTree>
    <p:extLst>
      <p:ext uri="{BB962C8B-B14F-4D97-AF65-F5344CB8AC3E}">
        <p14:creationId xmlns:p14="http://schemas.microsoft.com/office/powerpoint/2010/main" val="3967973357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58AD-452E-4E5D-918F-237AA0ECBFB6}" type="datetimeFigureOut">
              <a:rPr kumimoji="1" lang="ja-JP" altLang="en-US" smtClean="0"/>
              <a:t>2023/5/20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09BC6-45C4-42EC-B344-185928C1E4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2994060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rtlCol="0"/>
          <a:lstStyle/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21059"/>
            <a:ext cx="8543925" cy="986943"/>
          </a:xfrm>
        </p:spPr>
        <p:txBody>
          <a:bodyPr rtlCol="0"/>
          <a:lstStyle/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21245529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91085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47100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DEA0D3E7-6122-470B-BEC9-7AA04FCB341C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  <a:latin typeface="Meiryo UI"/>
              <a:ea typeface="Meiryo UI"/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  <a:latin typeface="Meiryo UI"/>
              <a:ea typeface="Meiryo UI"/>
            </a:endParaRPr>
          </a:p>
        </p:txBody>
      </p:sp>
    </p:spTree>
    <p:extLst>
      <p:ext uri="{BB962C8B-B14F-4D97-AF65-F5344CB8AC3E}">
        <p14:creationId xmlns:p14="http://schemas.microsoft.com/office/powerpoint/2010/main" val="37041603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基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CF0EBF7E-15DF-4332-8C4F-3B657375672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4480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369459" y="6568714"/>
            <a:ext cx="520700" cy="161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0" bIns="0">
            <a:spAutoFit/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lang="ja-JP" altLang="en-US" sz="1048">
                <a:solidFill>
                  <a:schemeClr val="tx1"/>
                </a:solidFill>
                <a:latin typeface="+mn-ea"/>
                <a:ea typeface="+mn-ea"/>
                <a:cs typeface="Arial" pitchFamily="34" charset="0"/>
              </a:defRPr>
            </a:lvl1pPr>
          </a:lstStyle>
          <a:p>
            <a:pPr eaLnBrk="0" hangingPunct="0">
              <a:defRPr/>
            </a:pPr>
            <a:fld id="{A0A00D27-D247-483F-9D86-9A0C429606A7}" type="slidenum">
              <a:rPr lang="en-US" altLang="ja-JP" smtClean="0">
                <a:solidFill>
                  <a:prstClr val="black"/>
                </a:solidFill>
              </a:rPr>
              <a:pPr eaLnBrk="0" hangingPunct="0"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スライド番号プレースホルダー 4"/>
          <p:cNvSpPr txBox="1">
            <a:spLocks/>
          </p:cNvSpPr>
          <p:nvPr userDrawn="1"/>
        </p:nvSpPr>
        <p:spPr>
          <a:xfrm>
            <a:off x="4729163" y="6665916"/>
            <a:ext cx="446088" cy="164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0" bIns="0">
            <a:spAutoFit/>
          </a:bodyPr>
          <a:lstStyle>
            <a:defPPr>
              <a:defRPr lang="ja-JP"/>
            </a:defPPr>
            <a:lvl1pPr algn="ctr" rtl="0" fontAlgn="auto">
              <a:spcBef>
                <a:spcPct val="0"/>
              </a:spcBef>
              <a:spcAft>
                <a:spcPts val="0"/>
              </a:spcAft>
              <a:defRPr kumimoji="1" lang="ja-JP" altLang="en-US" sz="1119" kern="1200">
                <a:solidFill>
                  <a:schemeClr val="bg1"/>
                </a:solidFill>
                <a:latin typeface="+mn-ea"/>
                <a:ea typeface="+mn-ea"/>
                <a:cs typeface="Arial" pitchFamily="34" charset="0"/>
              </a:defRPr>
            </a:lvl1pPr>
            <a:lvl2pPr marL="45714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287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430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57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5717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2860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003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146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>
              <a:defRPr/>
            </a:pPr>
            <a:fld id="{A0A00D27-D247-483F-9D86-9A0C429606A7}" type="slidenum">
              <a:rPr lang="en-US" altLang="ja-JP" sz="1066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sz="1066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5298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CF0EBF7E-15DF-4332-8C4F-3B657375672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45301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CF0EBF7E-15DF-4332-8C4F-3B657375672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41694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4"/>
          <p:cNvSpPr txBox="1">
            <a:spLocks/>
          </p:cNvSpPr>
          <p:nvPr userDrawn="1"/>
        </p:nvSpPr>
        <p:spPr>
          <a:xfrm>
            <a:off x="4729163" y="6665916"/>
            <a:ext cx="446088" cy="164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0" bIns="0">
            <a:spAutoFit/>
          </a:bodyPr>
          <a:lstStyle>
            <a:defPPr>
              <a:defRPr lang="ja-JP"/>
            </a:defPPr>
            <a:lvl1pPr algn="ctr" rtl="0" fontAlgn="auto">
              <a:spcBef>
                <a:spcPct val="0"/>
              </a:spcBef>
              <a:spcAft>
                <a:spcPts val="0"/>
              </a:spcAft>
              <a:defRPr kumimoji="1" lang="ja-JP" altLang="en-US" sz="1119" kern="1200">
                <a:solidFill>
                  <a:schemeClr val="bg1"/>
                </a:solidFill>
                <a:latin typeface="+mn-ea"/>
                <a:ea typeface="+mn-ea"/>
                <a:cs typeface="Arial" pitchFamily="34" charset="0"/>
              </a:defRPr>
            </a:lvl1pPr>
            <a:lvl2pPr marL="45714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287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430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57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5717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2860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003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146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>
              <a:defRPr/>
            </a:pPr>
            <a:fld id="{A0A00D27-D247-483F-9D86-9A0C429606A7}" type="slidenum">
              <a:rPr lang="en-US" altLang="ja-JP" sz="1066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sz="1066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59363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90626"/>
            <a:ext cx="9906000" cy="4986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fld id="{656A873E-780B-42C8-8D54-43FAFFD51238}" type="datetime1">
              <a:rPr lang="ja-JP" altLang="en-US" sz="1843" smtClean="0">
                <a:solidFill>
                  <a:prstClr val="black"/>
                </a:solidFill>
                <a:latin typeface="Arial" charset="0"/>
                <a:ea typeface="ＭＳ Ｐゴシック" charset="-128"/>
              </a:rPr>
              <a:pPr algn="ctr" eaLnBrk="1" hangingPunct="1"/>
              <a:t>2023/5/20</a:t>
            </a:fld>
            <a:endParaRPr lang="ja-JP" altLang="en-US" sz="1843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581163"/>
            <a:ext cx="31369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ja-JP" altLang="en-US" sz="1843" dirty="0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750070" y="6681712"/>
            <a:ext cx="2228850" cy="164026"/>
          </a:xfrm>
          <a:prstGeom prst="rect">
            <a:avLst/>
          </a:prstGeom>
        </p:spPr>
        <p:txBody>
          <a:bodyPr/>
          <a:lstStyle/>
          <a:p>
            <a:fld id="{7DDD51F1-C201-43B2-94DC-31F3BA8407E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6759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90626"/>
            <a:ext cx="9906000" cy="4986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ja-JP" altLang="en-US" sz="1843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ja-JP" altLang="en-US" sz="1843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7150" y="6492876"/>
            <a:ext cx="2228850" cy="365125"/>
          </a:xfrm>
          <a:prstGeom prst="rect">
            <a:avLst/>
          </a:prstGeom>
        </p:spPr>
        <p:txBody>
          <a:bodyPr/>
          <a:lstStyle/>
          <a:p>
            <a:fld id="{7DDD51F1-C201-43B2-94DC-31F3BA8407E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53811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1F0FA98-2EE8-734A-95BB-A4637DCAD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655A45B-F495-F641-AA7A-36292C3CC9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 dirty="0"/>
              <a:t>マスター テキストの書式設定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15" name="図形 61">
            <a:extLst>
              <a:ext uri="{FF2B5EF4-FFF2-40B4-BE49-F238E27FC236}">
                <a16:creationId xmlns:a16="http://schemas.microsoft.com/office/drawing/2014/main" id="{EFA7F577-E691-D948-943E-8D25DFE256F5}"/>
              </a:ext>
            </a:extLst>
          </p:cNvPr>
          <p:cNvSpPr/>
          <p:nvPr/>
        </p:nvSpPr>
        <p:spPr>
          <a:xfrm rot="16200000">
            <a:off x="-1296212" y="4829992"/>
            <a:ext cx="3273461" cy="21352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14288" tIns="14288" rIns="14288" bIns="14288" rtlCol="0" anchor="ctr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200" b="1" i="0" spc="0" noProof="0" dirty="0">
              <a:solidFill>
                <a:srgbClr val="4295D0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16" name="図形 62">
            <a:extLst>
              <a:ext uri="{FF2B5EF4-FFF2-40B4-BE49-F238E27FC236}">
                <a16:creationId xmlns:a16="http://schemas.microsoft.com/office/drawing/2014/main" id="{2C8F251E-BB08-9D42-8813-D3CD1AE6AF9A}"/>
              </a:ext>
            </a:extLst>
          </p:cNvPr>
          <p:cNvSpPr/>
          <p:nvPr/>
        </p:nvSpPr>
        <p:spPr>
          <a:xfrm flipV="1">
            <a:off x="340517" y="1111218"/>
            <a:ext cx="1" cy="2188805"/>
          </a:xfrm>
          <a:prstGeom prst="line">
            <a:avLst/>
          </a:prstGeom>
          <a:ln w="38100">
            <a:solidFill>
              <a:srgbClr val="3A90CE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図形 42">
            <a:extLst>
              <a:ext uri="{FF2B5EF4-FFF2-40B4-BE49-F238E27FC236}">
                <a16:creationId xmlns:a16="http://schemas.microsoft.com/office/drawing/2014/main" id="{3890D1E5-941D-C642-A000-669C7923941B}"/>
              </a:ext>
            </a:extLst>
          </p:cNvPr>
          <p:cNvSpPr txBox="1">
            <a:spLocks/>
          </p:cNvSpPr>
          <p:nvPr/>
        </p:nvSpPr>
        <p:spPr>
          <a:xfrm>
            <a:off x="128698" y="77224"/>
            <a:ext cx="423643" cy="247651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C1C0B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86CB4B4D-7CA3-9044-876B-883B54F8677D}" type="slidenum">
              <a:rPr lang="en-US" altLang="ja-JP" sz="788" noProof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 algn="ctr"/>
              <a:t>‹#›</a:t>
            </a:fld>
            <a:endParaRPr lang="ja-JP" altLang="en-US" sz="788" noProof="0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正方形/長方形 3"/>
          <p:cNvSpPr/>
          <p:nvPr/>
        </p:nvSpPr>
        <p:spPr>
          <a:xfrm rot="10800000">
            <a:off x="0" y="6761498"/>
            <a:ext cx="9906000" cy="139367"/>
          </a:xfrm>
          <a:prstGeom prst="rect">
            <a:avLst/>
          </a:prstGeom>
          <a:gradFill flip="none" rotWithShape="1">
            <a:gsLst>
              <a:gs pos="0">
                <a:srgbClr val="4294D0">
                  <a:tint val="66000"/>
                  <a:satMod val="160000"/>
                </a:srgbClr>
              </a:gs>
              <a:gs pos="50000">
                <a:srgbClr val="4294D0">
                  <a:tint val="44500"/>
                  <a:satMod val="160000"/>
                </a:srgbClr>
              </a:gs>
              <a:gs pos="99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11" name="正方形/長方形 10"/>
          <p:cNvSpPr/>
          <p:nvPr/>
        </p:nvSpPr>
        <p:spPr>
          <a:xfrm>
            <a:off x="0" y="3176"/>
            <a:ext cx="9906000" cy="230190"/>
          </a:xfrm>
          <a:prstGeom prst="rect">
            <a:avLst/>
          </a:prstGeom>
          <a:gradFill flip="none" rotWithShape="1">
            <a:gsLst>
              <a:gs pos="0">
                <a:srgbClr val="4294D0">
                  <a:tint val="66000"/>
                  <a:satMod val="160000"/>
                </a:srgbClr>
              </a:gs>
              <a:gs pos="50000">
                <a:srgbClr val="4294D0">
                  <a:tint val="44500"/>
                  <a:satMod val="160000"/>
                </a:srgbClr>
              </a:gs>
              <a:gs pos="99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045767E1-48F6-E1D9-F9BD-B4C9D858A8FC}"/>
              </a:ext>
            </a:extLst>
          </p:cNvPr>
          <p:cNvSpPr/>
          <p:nvPr userDrawn="1"/>
        </p:nvSpPr>
        <p:spPr>
          <a:xfrm>
            <a:off x="0" y="0"/>
            <a:ext cx="9906000" cy="5355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white"/>
              </a:solidFill>
            </a:endParaRPr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42C41773-592F-24F3-1963-2DA2DC6368F9}"/>
              </a:ext>
            </a:extLst>
          </p:cNvPr>
          <p:cNvCxnSpPr/>
          <p:nvPr userDrawn="1"/>
        </p:nvCxnSpPr>
        <p:spPr>
          <a:xfrm>
            <a:off x="0" y="528877"/>
            <a:ext cx="9906000" cy="0"/>
          </a:xfrm>
          <a:prstGeom prst="line">
            <a:avLst/>
          </a:prstGeom>
          <a:ln w="19050">
            <a:solidFill>
              <a:srgbClr val="5B9B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図 7" descr="斧, 挿絵 が含まれている画像&#10;&#10;自動的に生成された説明">
            <a:extLst>
              <a:ext uri="{FF2B5EF4-FFF2-40B4-BE49-F238E27FC236}">
                <a16:creationId xmlns:a16="http://schemas.microsoft.com/office/drawing/2014/main" id="{85257D73-162E-D413-7931-B7706BBE5A88}"/>
              </a:ext>
            </a:extLst>
          </p:cNvPr>
          <p:cNvPicPr>
            <a:picLocks noChangeAspect="1"/>
          </p:cNvPicPr>
          <p:nvPr userDrawn="1"/>
        </p:nvPicPr>
        <p:blipFill>
          <a:blip r:embed="rId36"/>
          <a:stretch>
            <a:fillRect/>
          </a:stretch>
        </p:blipFill>
        <p:spPr>
          <a:xfrm>
            <a:off x="8893820" y="6556233"/>
            <a:ext cx="778422" cy="180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213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  <p:sldLayoutId id="2147483696" r:id="rId18"/>
    <p:sldLayoutId id="2147483697" r:id="rId19"/>
    <p:sldLayoutId id="2147483698" r:id="rId20"/>
    <p:sldLayoutId id="2147483699" r:id="rId21"/>
    <p:sldLayoutId id="2147483700" r:id="rId22"/>
    <p:sldLayoutId id="2147483701" r:id="rId23"/>
    <p:sldLayoutId id="2147483702" r:id="rId24"/>
    <p:sldLayoutId id="2147483703" r:id="rId25"/>
    <p:sldLayoutId id="2147483660" r:id="rId26"/>
    <p:sldLayoutId id="2147483661" r:id="rId27"/>
    <p:sldLayoutId id="2147483663" r:id="rId28"/>
    <p:sldLayoutId id="2147483670" r:id="rId29"/>
    <p:sldLayoutId id="2147483672" r:id="rId30"/>
    <p:sldLayoutId id="2147483673" r:id="rId31"/>
    <p:sldLayoutId id="2147483674" r:id="rId32"/>
    <p:sldLayoutId id="2147483675" r:id="rId33"/>
    <p:sldLayoutId id="2147483677" r:id="rId34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b="1" i="0" kern="1200" spc="-113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" panose="020B0502020104020203" pitchFamily="34" charset="-79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150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20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05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05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72">
          <p15:clr>
            <a:srgbClr val="F26B43"/>
          </p15:clr>
        </p15:guide>
        <p15:guide id="2" orient="horz" pos="412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図 24">
            <a:extLst>
              <a:ext uri="{FF2B5EF4-FFF2-40B4-BE49-F238E27FC236}">
                <a16:creationId xmlns:a16="http://schemas.microsoft.com/office/drawing/2014/main" id="{C6FA1E8C-A934-BA16-0A16-D7DB88F367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2287" y="4790674"/>
            <a:ext cx="2237426" cy="1688738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FEBA2A64-5822-D7AC-0923-B0AC36624D1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823" r="8823"/>
          <a:stretch/>
        </p:blipFill>
        <p:spPr>
          <a:xfrm>
            <a:off x="7614875" y="3065526"/>
            <a:ext cx="2016000" cy="151200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0FEDE8D9-194C-DF61-81C4-004C13F92B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9092" y="1340378"/>
            <a:ext cx="2011783" cy="1512000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80FAE25D-3421-D8A9-8EF7-561A982AC5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8463" y="1177842"/>
            <a:ext cx="2072820" cy="1188823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06F3A8AA-3049-D5FF-8F03-04D87DEFD5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15066" y="5113550"/>
            <a:ext cx="2017951" cy="1511939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13FBF9CC-389C-D40F-CB02-5DFDF43F42B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6" r="24973"/>
          <a:stretch/>
        </p:blipFill>
        <p:spPr>
          <a:xfrm>
            <a:off x="588681" y="5106281"/>
            <a:ext cx="2016000" cy="1512000"/>
          </a:xfrm>
          <a:prstGeom prst="rect">
            <a:avLst/>
          </a:prstGeom>
        </p:spPr>
      </p:pic>
      <p:graphicFrame>
        <p:nvGraphicFramePr>
          <p:cNvPr id="10" name="表 9">
            <a:extLst>
              <a:ext uri="{FF2B5EF4-FFF2-40B4-BE49-F238E27FC236}">
                <a16:creationId xmlns:a16="http://schemas.microsoft.com/office/drawing/2014/main" id="{BF46C94D-ADFA-F21E-4C06-9B5B23305604}"/>
              </a:ext>
            </a:extLst>
          </p:cNvPr>
          <p:cNvGraphicFramePr>
            <a:graphicFrameLocks noGrp="1"/>
          </p:cNvGraphicFramePr>
          <p:nvPr/>
        </p:nvGraphicFramePr>
        <p:xfrm>
          <a:off x="574426" y="3747984"/>
          <a:ext cx="4104000" cy="126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5375">
                  <a:extLst>
                    <a:ext uri="{9D8B030D-6E8A-4147-A177-3AD203B41FA5}">
                      <a16:colId xmlns:a16="http://schemas.microsoft.com/office/drawing/2014/main" val="667524188"/>
                    </a:ext>
                  </a:extLst>
                </a:gridCol>
                <a:gridCol w="2638625">
                  <a:extLst>
                    <a:ext uri="{9D8B030D-6E8A-4147-A177-3AD203B41FA5}">
                      <a16:colId xmlns:a16="http://schemas.microsoft.com/office/drawing/2014/main" val="1089827581"/>
                    </a:ext>
                  </a:extLst>
                </a:gridCol>
              </a:tblGrid>
              <a:tr h="288000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施設概要</a:t>
                      </a:r>
                      <a:endParaRPr kumimoji="1" lang="ja-JP" altLang="en-US" sz="900" b="0" dirty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itchFamily="50" charset="-128"/>
                      </a:endParaRPr>
                    </a:p>
                  </a:txBody>
                  <a:tcPr marL="39000" marR="39000" marT="0" marB="0" anchor="ctr"/>
                </a:tc>
                <a:tc hMerge="1">
                  <a:txBody>
                    <a:bodyPr/>
                    <a:lstStyle/>
                    <a:p>
                      <a:pPr algn="l"/>
                      <a:endParaRPr kumimoji="1" lang="ja-JP" altLang="en-US" sz="700" b="1" dirty="0">
                        <a:solidFill>
                          <a:schemeClr val="tx1"/>
                        </a:solidFill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marL="39000" marR="39000" marT="2880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112960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食事会場 合計収容人数</a:t>
                      </a:r>
                      <a:endParaRPr kumimoji="1" lang="ja-JP" altLang="en-US" sz="900" b="0" dirty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9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itchFamily="50" charset="-128"/>
                        </a:rPr>
                        <a:t>約</a:t>
                      </a:r>
                      <a:r>
                        <a:rPr kumimoji="1" lang="en-US" altLang="ja-JP" sz="9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itchFamily="50" charset="-128"/>
                        </a:rPr>
                        <a:t>174</a:t>
                      </a:r>
                      <a:r>
                        <a:rPr kumimoji="1" lang="ja-JP" altLang="en-US" sz="9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itchFamily="50" charset="-128"/>
                        </a:rPr>
                        <a:t>名</a:t>
                      </a:r>
                      <a:endParaRPr kumimoji="1" lang="en-US" altLang="ja-JP" sz="900" b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itchFamily="50" charset="-128"/>
                      </a:endParaRP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248044389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b="0" dirty="0">
                          <a:solidFill>
                            <a:schemeClr val="dk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おすすめのポイント</a:t>
                      </a:r>
                      <a:endParaRPr kumimoji="1" lang="ja-JP" altLang="en-US" sz="900" b="0" dirty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8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itchFamily="50" charset="-128"/>
                        </a:rPr>
                        <a:t>精進料理が食べられるレストラン</a:t>
                      </a:r>
                      <a:r>
                        <a:rPr kumimoji="1" lang="en-US" altLang="ja-JP" sz="8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itchFamily="50" charset="-128"/>
                        </a:rPr>
                        <a:t>(</a:t>
                      </a:r>
                      <a:r>
                        <a:rPr kumimoji="1" lang="ja-JP" altLang="en-US" sz="8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itchFamily="50" charset="-128"/>
                        </a:rPr>
                        <a:t>他もご案内可能</a:t>
                      </a:r>
                      <a:r>
                        <a:rPr kumimoji="1" lang="en-US" altLang="ja-JP" sz="8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itchFamily="50" charset="-128"/>
                        </a:rPr>
                        <a:t>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8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itchFamily="50" charset="-128"/>
                        </a:rPr>
                        <a:t>三井寺ひきづり鐘まんじゅうもご賞味ください</a:t>
                      </a: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2545912508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itchFamily="50" charset="-128"/>
                        </a:rPr>
                        <a:t>付近の見学・体験施設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900" b="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itchFamily="50" charset="-128"/>
                        </a:rPr>
                        <a:t>三井寺、大津市歴史博物館、琵琶湖疏水</a:t>
                      </a: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2678257175"/>
                  </a:ext>
                </a:extLst>
              </a:tr>
            </a:tbl>
          </a:graphicData>
        </a:graphic>
      </p:graphicFrame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121234" y="72595"/>
            <a:ext cx="4176464" cy="470803"/>
          </a:xfrm>
        </p:spPr>
        <p:txBody>
          <a:bodyPr>
            <a:normAutofit/>
          </a:bodyPr>
          <a:lstStyle/>
          <a:p>
            <a:r>
              <a:rPr lang="ja-JP" altLang="en-US" sz="2000" b="0" dirty="0">
                <a:latin typeface="+mn-ea"/>
                <a:ea typeface="+mn-ea"/>
              </a:rPr>
              <a:t>れすとらん風月</a:t>
            </a:r>
            <a:endParaRPr kumimoji="1" lang="ja-JP" altLang="en-US" sz="2000" b="0" dirty="0">
              <a:latin typeface="+mn-ea"/>
              <a:ea typeface="+mn-ea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361298" y="69566"/>
            <a:ext cx="703270" cy="461665"/>
          </a:xfrm>
          <a:prstGeom prst="rect">
            <a:avLst/>
          </a:prstGeom>
          <a:solidFill>
            <a:srgbClr val="5B9BD5"/>
          </a:solidFill>
        </p:spPr>
        <p:txBody>
          <a:bodyPr wrap="square" rtlCol="0">
            <a:spAutoFit/>
          </a:bodyPr>
          <a:lstStyle/>
          <a:p>
            <a:pPr algn="ctr"/>
            <a:endParaRPr kumimoji="1" lang="en-US" altLang="ja-JP" sz="800" b="1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/>
            <a:r>
              <a:rPr lang="ja-JP" altLang="en-US" sz="800" b="1" dirty="0">
                <a:solidFill>
                  <a:schemeClr val="bg1"/>
                </a:solidFill>
                <a:latin typeface="+mn-ea"/>
                <a:ea typeface="+mn-ea"/>
              </a:rPr>
              <a:t>食事</a:t>
            </a:r>
            <a:r>
              <a:rPr kumimoji="1" lang="ja-JP" altLang="en-US" sz="800" b="1" dirty="0">
                <a:solidFill>
                  <a:schemeClr val="bg1"/>
                </a:solidFill>
                <a:latin typeface="+mn-ea"/>
                <a:ea typeface="+mn-ea"/>
              </a:rPr>
              <a:t>施設</a:t>
            </a:r>
            <a:endParaRPr lang="en-US" altLang="ja-JP" sz="800" b="1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/>
            <a:endParaRPr kumimoji="1" lang="ja-JP" altLang="en-US" sz="8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48152" y="2492896"/>
            <a:ext cx="2077696" cy="2077696"/>
          </a:xfrm>
          <a:prstGeom prst="rect">
            <a:avLst/>
          </a:prstGeom>
        </p:spPr>
      </p:pic>
      <p:sp>
        <p:nvSpPr>
          <p:cNvPr id="16" name="角丸四角形 15"/>
          <p:cNvSpPr/>
          <p:nvPr/>
        </p:nvSpPr>
        <p:spPr>
          <a:xfrm>
            <a:off x="7619092" y="1053448"/>
            <a:ext cx="2016000" cy="214196"/>
          </a:xfrm>
          <a:prstGeom prst="roundRect">
            <a:avLst>
              <a:gd name="adj" fmla="val 4002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rtlCol="0" anchor="ctr" anchorCtr="0"/>
          <a:lstStyle/>
          <a:p>
            <a:pPr algn="ctr"/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団体メニュー（例）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B27A847-8C04-69AB-7CC8-FEB25EA8A798}"/>
              </a:ext>
            </a:extLst>
          </p:cNvPr>
          <p:cNvSpPr txBox="1"/>
          <p:nvPr/>
        </p:nvSpPr>
        <p:spPr>
          <a:xfrm>
            <a:off x="4772056" y="621849"/>
            <a:ext cx="486303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総本山三井寺（園城寺）の境内駐車場にあるレストラン。三井寺拝観の前後や、大津港も近いので遊覧船ミシガンの乗船前後に利用も可能。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F281EB7E-6626-D478-6939-BE1755F4777C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318" r="1318" b="9279"/>
          <a:stretch/>
        </p:blipFill>
        <p:spPr>
          <a:xfrm>
            <a:off x="598426" y="613504"/>
            <a:ext cx="4080000" cy="3060000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FC42DEE1-7234-FC42-815A-504C6F41FF77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5727" t="184" r="12163" b="-184"/>
          <a:stretch/>
        </p:blipFill>
        <p:spPr>
          <a:xfrm>
            <a:off x="7614875" y="4790674"/>
            <a:ext cx="2016000" cy="1512000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D044B410-F09B-B60B-0DA8-B0D5E1825ADB}"/>
              </a:ext>
            </a:extLst>
          </p:cNvPr>
          <p:cNvSpPr txBox="1"/>
          <p:nvPr/>
        </p:nvSpPr>
        <p:spPr>
          <a:xfrm>
            <a:off x="5452314" y="3820398"/>
            <a:ext cx="88450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600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★　</a:t>
            </a:r>
            <a:r>
              <a:rPr lang="ja-JP" altLang="en-US" sz="600" dirty="0" err="1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れす</a:t>
            </a:r>
            <a:r>
              <a:rPr lang="ja-JP" altLang="en-US" sz="600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とらん風月</a:t>
            </a:r>
            <a:endParaRPr kumimoji="1" lang="ja-JP" altLang="en-US" sz="600" dirty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7236893"/>
      </p:ext>
    </p:extLst>
  </p:cSld>
  <p:clrMapOvr>
    <a:masterClrMapping/>
  </p:clrMapOvr>
</p:sld>
</file>

<file path=ppt/theme/theme1.xml><?xml version="1.0" encoding="utf-8"?>
<a:theme xmlns:a="http://schemas.openxmlformats.org/drawingml/2006/main" name="びわ湖大津教育旅行">
  <a:themeElements>
    <a:clrScheme name="Custom 25">
      <a:dk1>
        <a:srgbClr val="3F3F3F"/>
      </a:dk1>
      <a:lt1>
        <a:srgbClr val="FFFFFF"/>
      </a:lt1>
      <a:dk2>
        <a:srgbClr val="000000"/>
      </a:dk2>
      <a:lt2>
        <a:srgbClr val="A5A5A5"/>
      </a:lt2>
      <a:accent1>
        <a:srgbClr val="00194C"/>
      </a:accent1>
      <a:accent2>
        <a:srgbClr val="EAB200"/>
      </a:accent2>
      <a:accent3>
        <a:srgbClr val="DDDDDD"/>
      </a:accent3>
      <a:accent4>
        <a:srgbClr val="954F72"/>
      </a:accent4>
      <a:accent5>
        <a:srgbClr val="00843B"/>
      </a:accent5>
      <a:accent6>
        <a:srgbClr val="014067"/>
      </a:accent6>
      <a:hlink>
        <a:srgbClr val="00194C"/>
      </a:hlink>
      <a:folHlink>
        <a:srgbClr val="954F72"/>
      </a:folHlink>
    </a:clrScheme>
    <a:fontScheme name="Custom 28">
      <a:majorFont>
        <a:latin typeface="Gill Sans MT"/>
        <a:ea typeface=""/>
        <a:cs typeface="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びわ湖大津教育旅行" id="{103F3117-607C-4C98-AA6A-9206C589F248}" vid="{B077CB79-D6FA-4FF2-BD33-55F89EA0514E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びわ湖大津教育旅行</Template>
  <TotalTime>4335</TotalTime>
  <Words>92</Words>
  <Application>Microsoft Office PowerPoint</Application>
  <PresentationFormat>A4 210 x 297 mm</PresentationFormat>
  <Paragraphs>15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Meiryo UI</vt:lpstr>
      <vt:lpstr>Gill Sans Nova Light</vt:lpstr>
      <vt:lpstr>Arial</vt:lpstr>
      <vt:lpstr>Calibri</vt:lpstr>
      <vt:lpstr>メイリオ</vt:lpstr>
      <vt:lpstr>びわ湖大津教育旅行</vt:lpstr>
      <vt:lpstr>れすとらん風月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永田 誠</dc:creator>
  <cp:lastModifiedBy>tb164</cp:lastModifiedBy>
  <cp:revision>345</cp:revision>
  <cp:lastPrinted>2023-05-20T02:48:54Z</cp:lastPrinted>
  <dcterms:created xsi:type="dcterms:W3CDTF">2007-11-20T00:15:05Z</dcterms:created>
  <dcterms:modified xsi:type="dcterms:W3CDTF">2023-05-20T07:05:32Z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TAG2">
    <vt:lpwstr>0008006c280000000000010250300207b74006b004c800</vt:lpwstr>
  </property>
</Properties>
</file>