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635" r:id="rId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14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2B5A3E-7CED-4A30-BF31-51CFA646A5FE}" type="datetimeFigureOut">
              <a:rPr kumimoji="1" lang="ja-JP" altLang="en-US" smtClean="0"/>
              <a:t>2025/4/3</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AEB14-FA54-4F75-B543-7EEDB4C7E29E}" type="slidenum">
              <a:rPr kumimoji="1" lang="ja-JP" altLang="en-US" smtClean="0"/>
              <a:t>‹#›</a:t>
            </a:fld>
            <a:endParaRPr kumimoji="1" lang="ja-JP" altLang="en-US"/>
          </a:p>
        </p:txBody>
      </p:sp>
    </p:spTree>
    <p:extLst>
      <p:ext uri="{BB962C8B-B14F-4D97-AF65-F5344CB8AC3E}">
        <p14:creationId xmlns:p14="http://schemas.microsoft.com/office/powerpoint/2010/main" val="328801170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E45FF-7376-D076-EAB3-E3EB3512399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BD27DD9-122E-FD80-E514-78A6048CB8C0}"/>
              </a:ext>
            </a:extLst>
          </p:cNvPr>
          <p:cNvSpPr>
            <a:spLocks noGrp="1" noRot="1" noChangeAspect="1"/>
          </p:cNvSpPr>
          <p:nvPr>
            <p:ph type="sldImg"/>
          </p:nvPr>
        </p:nvSpPr>
        <p:spPr>
          <a:xfrm>
            <a:off x="487363" y="800100"/>
            <a:ext cx="5641975" cy="3989388"/>
          </a:xfrm>
        </p:spPr>
      </p:sp>
      <p:sp>
        <p:nvSpPr>
          <p:cNvPr id="3" name="ノート プレースホルダー 2">
            <a:extLst>
              <a:ext uri="{FF2B5EF4-FFF2-40B4-BE49-F238E27FC236}">
                <a16:creationId xmlns:a16="http://schemas.microsoft.com/office/drawing/2014/main" id="{DF3D5F73-53BF-A373-C02E-38AA051C3465}"/>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297852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4DB5D7-9EE1-4EE8-378B-A51BB3913336}"/>
              </a:ext>
            </a:extLst>
          </p:cNvPr>
          <p:cNvSpPr>
            <a:spLocks noGrp="1"/>
          </p:cNvSpPr>
          <p:nvPr>
            <p:ph type="ctrTitle"/>
          </p:nvPr>
        </p:nvSpPr>
        <p:spPr>
          <a:xfrm>
            <a:off x="1238250" y="1122363"/>
            <a:ext cx="7429500" cy="2387600"/>
          </a:xfrm>
          <a:prstGeom prst="rect">
            <a:avLst/>
          </a:prstGeom>
        </p:spPr>
        <p:txBody>
          <a:bodyPr anchor="b">
            <a:noAutofit/>
          </a:bodyPr>
          <a:lstStyle>
            <a:lvl1pPr algn="ctr">
              <a:defRPr sz="58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873EEAD-5FF6-8FD5-2099-3B0200706FCE}"/>
              </a:ext>
            </a:extLst>
          </p:cNvPr>
          <p:cNvSpPr>
            <a:spLocks noGrp="1"/>
          </p:cNvSpPr>
          <p:nvPr>
            <p:ph type="subTitle" idx="1"/>
          </p:nvPr>
        </p:nvSpPr>
        <p:spPr>
          <a:xfrm>
            <a:off x="1238250" y="3602039"/>
            <a:ext cx="7429500" cy="1655762"/>
          </a:xfrm>
          <a:prstGeom prst="rect">
            <a:avLst/>
          </a:prstGeom>
        </p:spPr>
        <p:txBody>
          <a:bodyPr>
            <a:noAutofit/>
          </a:bodyPr>
          <a:lstStyle>
            <a:lvl1pPr marL="0" indent="0" algn="ctr">
              <a:buNone/>
              <a:defRPr sz="2350"/>
            </a:lvl1pPr>
            <a:lvl2pPr marL="447663" indent="0" algn="ctr">
              <a:buNone/>
              <a:defRPr sz="1959"/>
            </a:lvl2pPr>
            <a:lvl3pPr marL="895327" indent="0" algn="ctr">
              <a:buNone/>
              <a:defRPr sz="1763"/>
            </a:lvl3pPr>
            <a:lvl4pPr marL="1342990" indent="0" algn="ctr">
              <a:buNone/>
              <a:defRPr sz="1567"/>
            </a:lvl4pPr>
            <a:lvl5pPr marL="1790653" indent="0" algn="ctr">
              <a:buNone/>
              <a:defRPr sz="1567"/>
            </a:lvl5pPr>
            <a:lvl6pPr marL="2238316" indent="0" algn="ctr">
              <a:buNone/>
              <a:defRPr sz="1567"/>
            </a:lvl6pPr>
            <a:lvl7pPr marL="2685980" indent="0" algn="ctr">
              <a:buNone/>
              <a:defRPr sz="1567"/>
            </a:lvl7pPr>
            <a:lvl8pPr marL="3133643" indent="0" algn="ctr">
              <a:buNone/>
              <a:defRPr sz="1567"/>
            </a:lvl8pPr>
            <a:lvl9pPr marL="3581306" indent="0" algn="ctr">
              <a:buNone/>
              <a:defRPr sz="1567"/>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993E31D-C1C7-429D-5E0D-B8B731743F1B}"/>
              </a:ext>
            </a:extLst>
          </p:cNvPr>
          <p:cNvSpPr>
            <a:spLocks noGrp="1"/>
          </p:cNvSpPr>
          <p:nvPr>
            <p:ph type="dt" sz="half" idx="10"/>
          </p:nvPr>
        </p:nvSpPr>
        <p:spPr>
          <a:xfrm>
            <a:off x="681040" y="6356353"/>
            <a:ext cx="4193112" cy="365125"/>
          </a:xfrm>
          <a:prstGeom prst="rect">
            <a:avLst/>
          </a:prstGeom>
        </p:spPr>
        <p:txBody>
          <a:bodyPr>
            <a:noAutofit/>
          </a:bodyPr>
          <a:lstStyle/>
          <a:p>
            <a:fld id="{20A71D18-CCEC-4E5B-94D0-2B0D72A69628}" type="datetimeFigureOut">
              <a:rPr kumimoji="1" lang="ja-JP" altLang="en-US" smtClean="0"/>
              <a:t>2025/4/3</a:t>
            </a:fld>
            <a:endParaRPr kumimoji="1" lang="ja-JP" altLang="en-US"/>
          </a:p>
        </p:txBody>
      </p:sp>
      <p:sp>
        <p:nvSpPr>
          <p:cNvPr id="5" name="フッター プレースホルダー 4">
            <a:extLst>
              <a:ext uri="{FF2B5EF4-FFF2-40B4-BE49-F238E27FC236}">
                <a16:creationId xmlns:a16="http://schemas.microsoft.com/office/drawing/2014/main" id="{9C5D6313-750C-62E3-527C-81A91115D27A}"/>
              </a:ext>
            </a:extLst>
          </p:cNvPr>
          <p:cNvSpPr>
            <a:spLocks noGrp="1"/>
          </p:cNvSpPr>
          <p:nvPr>
            <p:ph type="ftr" sz="quarter" idx="11"/>
          </p:nvPr>
        </p:nvSpPr>
        <p:spPr>
          <a:xfrm>
            <a:off x="3281365" y="6356353"/>
            <a:ext cx="3343275" cy="365125"/>
          </a:xfrm>
          <a:prstGeom prst="rect">
            <a:avLst/>
          </a:prstGeom>
        </p:spPr>
        <p:txBody>
          <a:bodyPr>
            <a:noAutofit/>
          </a:bodyPr>
          <a:lstStyle/>
          <a:p>
            <a:endParaRPr kumimoji="1" lang="ja-JP" altLang="en-US"/>
          </a:p>
        </p:txBody>
      </p:sp>
      <p:sp>
        <p:nvSpPr>
          <p:cNvPr id="6" name="スライド番号プレースホルダー 5">
            <a:extLst>
              <a:ext uri="{FF2B5EF4-FFF2-40B4-BE49-F238E27FC236}">
                <a16:creationId xmlns:a16="http://schemas.microsoft.com/office/drawing/2014/main" id="{EB4F505F-6697-D846-D5B1-8557C2E9E687}"/>
              </a:ext>
            </a:extLst>
          </p:cNvPr>
          <p:cNvSpPr>
            <a:spLocks noGrp="1"/>
          </p:cNvSpPr>
          <p:nvPr>
            <p:ph type="sldNum" sz="quarter" idx="12"/>
          </p:nvPr>
        </p:nvSpPr>
        <p:spPr/>
        <p:txBody>
          <a:bodyPr>
            <a:noAutofit/>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431105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a:stretch/>
        </p:blipFill>
        <p:spPr>
          <a:xfrm>
            <a:off x="0" y="0"/>
            <a:ext cx="9906000" cy="6858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2" y="0"/>
            <a:ext cx="6810375" cy="6858000"/>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9" name="正方形/長方形 8">
            <a:extLst>
              <a:ext uri="{FF2B5EF4-FFF2-40B4-BE49-F238E27FC236}">
                <a16:creationId xmlns:a16="http://schemas.microsoft.com/office/drawing/2014/main" id="{7E54CD92-E70C-8A7B-E64F-5DDC5B91B5C0}"/>
              </a:ext>
            </a:extLst>
          </p:cNvPr>
          <p:cNvSpPr/>
          <p:nvPr userDrawn="1"/>
        </p:nvSpPr>
        <p:spPr>
          <a:xfrm>
            <a:off x="0" y="0"/>
            <a:ext cx="3281363" cy="685800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10" name="正方形/長方形 9">
            <a:extLst>
              <a:ext uri="{FF2B5EF4-FFF2-40B4-BE49-F238E27FC236}">
                <a16:creationId xmlns:a16="http://schemas.microsoft.com/office/drawing/2014/main" id="{A7E06592-898F-A3F5-71CE-5E0C9022FA90}"/>
              </a:ext>
            </a:extLst>
          </p:cNvPr>
          <p:cNvSpPr/>
          <p:nvPr userDrawn="1"/>
        </p:nvSpPr>
        <p:spPr>
          <a:xfrm>
            <a:off x="57000" y="45000"/>
            <a:ext cx="9792000" cy="676800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938258"/>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804947"/>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860606"/>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2107303"/>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3769767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t="4980" b="1996"/>
          <a:stretch/>
        </p:blipFill>
        <p:spPr>
          <a:xfrm>
            <a:off x="4581524" y="0"/>
            <a:ext cx="5324476" cy="3429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1795464" y="3"/>
            <a:ext cx="4436203" cy="4467225"/>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490450"/>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357139"/>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412798"/>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1659495"/>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accent3"/>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3081255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solidFill>
          <a:srgbClr val="EAF6FC"/>
        </a:solidFill>
        <a:effectLst/>
      </p:bgPr>
    </p:bg>
    <p:spTree>
      <p:nvGrpSpPr>
        <p:cNvPr id="1" name=""/>
        <p:cNvGrpSpPr/>
        <p:nvPr/>
      </p:nvGrpSpPr>
      <p:grpSpPr>
        <a:xfrm>
          <a:off x="0" y="0"/>
          <a:ext cx="0" cy="0"/>
          <a:chOff x="0" y="0"/>
          <a:chExt cx="0" cy="0"/>
        </a:xfrm>
      </p:grpSpPr>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3"/>
            <a:ext cx="9217024" cy="954726"/>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2" name="正方形/長方形 21">
            <a:extLst>
              <a:ext uri="{FF2B5EF4-FFF2-40B4-BE49-F238E27FC236}">
                <a16:creationId xmlns:a16="http://schemas.microsoft.com/office/drawing/2014/main" id="{EE82A4C4-81B5-55F3-880C-FFB08355EEC0}"/>
              </a:ext>
            </a:extLst>
          </p:cNvPr>
          <p:cNvSpPr/>
          <p:nvPr userDrawn="1"/>
        </p:nvSpPr>
        <p:spPr>
          <a:xfrm>
            <a:off x="0" y="2638428"/>
            <a:ext cx="9906000" cy="39133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Tree>
    <p:extLst>
      <p:ext uri="{BB962C8B-B14F-4D97-AF65-F5344CB8AC3E}">
        <p14:creationId xmlns:p14="http://schemas.microsoft.com/office/powerpoint/2010/main" val="1593278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タイトルとコンテンツ">
    <p:bg>
      <p:bgPr>
        <a:solidFill>
          <a:srgbClr val="EAF6FC"/>
        </a:solidFill>
        <a:effectLst/>
      </p:bgPr>
    </p:bg>
    <p:spTree>
      <p:nvGrpSpPr>
        <p:cNvPr id="1" name=""/>
        <p:cNvGrpSpPr/>
        <p:nvPr/>
      </p:nvGrpSpPr>
      <p:grpSpPr>
        <a:xfrm>
          <a:off x="0" y="0"/>
          <a:ext cx="0" cy="0"/>
          <a:chOff x="0" y="0"/>
          <a:chExt cx="0" cy="0"/>
        </a:xfrm>
      </p:grpSpPr>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chemeClr val="accent4"/>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5"/>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6" name="フリーフォーム: 図形 5">
            <a:extLst>
              <a:ext uri="{FF2B5EF4-FFF2-40B4-BE49-F238E27FC236}">
                <a16:creationId xmlns:a16="http://schemas.microsoft.com/office/drawing/2014/main" id="{FCB4ABC5-DFDF-7701-B261-D015F5E2AF24}"/>
              </a:ext>
            </a:extLst>
          </p:cNvPr>
          <p:cNvSpPr/>
          <p:nvPr userDrawn="1"/>
        </p:nvSpPr>
        <p:spPr>
          <a:xfrm>
            <a:off x="0" y="619166"/>
            <a:ext cx="8219255" cy="401318"/>
          </a:xfrm>
          <a:custGeom>
            <a:avLst/>
            <a:gdLst>
              <a:gd name="connsiteX0" fmla="*/ 0 w 8219255"/>
              <a:gd name="connsiteY0" fmla="*/ 0 h 401318"/>
              <a:gd name="connsiteX1" fmla="*/ 1106015 w 8219255"/>
              <a:gd name="connsiteY1" fmla="*/ 0 h 401318"/>
              <a:gd name="connsiteX2" fmla="*/ 7113240 w 8219255"/>
              <a:gd name="connsiteY2" fmla="*/ 0 h 401318"/>
              <a:gd name="connsiteX3" fmla="*/ 8219255 w 8219255"/>
              <a:gd name="connsiteY3" fmla="*/ 0 h 401318"/>
              <a:gd name="connsiteX4" fmla="*/ 7951945 w 8219255"/>
              <a:gd name="connsiteY4" fmla="*/ 401318 h 401318"/>
              <a:gd name="connsiteX5" fmla="*/ 6845930 w 8219255"/>
              <a:gd name="connsiteY5" fmla="*/ 401318 h 401318"/>
              <a:gd name="connsiteX6" fmla="*/ 1106015 w 8219255"/>
              <a:gd name="connsiteY6" fmla="*/ 401318 h 401318"/>
              <a:gd name="connsiteX7" fmla="*/ 0 w 8219255"/>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9255" h="401318">
                <a:moveTo>
                  <a:pt x="0" y="0"/>
                </a:moveTo>
                <a:lnTo>
                  <a:pt x="1106015" y="0"/>
                </a:lnTo>
                <a:lnTo>
                  <a:pt x="7113240" y="0"/>
                </a:lnTo>
                <a:lnTo>
                  <a:pt x="8219255" y="0"/>
                </a:lnTo>
                <a:lnTo>
                  <a:pt x="7951945" y="401318"/>
                </a:lnTo>
                <a:lnTo>
                  <a:pt x="6845930" y="401318"/>
                </a:lnTo>
                <a:lnTo>
                  <a:pt x="1106015"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1595738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1551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endParaRPr kumimoji="1" lang="en-US" altLang="ja-JP" dirty="0"/>
          </a:p>
          <a:p>
            <a:pPr lvl="0"/>
            <a:endParaRPr kumimoji="1" lang="ja-JP" altLang="en-US" dirty="0"/>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5" name="コンテンツ プレースホルダー 2">
            <a:extLst>
              <a:ext uri="{FF2B5EF4-FFF2-40B4-BE49-F238E27FC236}">
                <a16:creationId xmlns:a16="http://schemas.microsoft.com/office/drawing/2014/main" id="{C422DA80-5498-837E-229D-07504407DAB3}"/>
              </a:ext>
            </a:extLst>
          </p:cNvPr>
          <p:cNvSpPr>
            <a:spLocks noGrp="1"/>
          </p:cNvSpPr>
          <p:nvPr>
            <p:ph idx="15" hasCustomPrompt="1"/>
          </p:nvPr>
        </p:nvSpPr>
        <p:spPr>
          <a:xfrm>
            <a:off x="3"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6" name="コンテンツ プレースホルダー 2">
            <a:extLst>
              <a:ext uri="{FF2B5EF4-FFF2-40B4-BE49-F238E27FC236}">
                <a16:creationId xmlns:a16="http://schemas.microsoft.com/office/drawing/2014/main" id="{52EE3076-7F43-DAD1-793E-CFF64B553612}"/>
              </a:ext>
            </a:extLst>
          </p:cNvPr>
          <p:cNvSpPr>
            <a:spLocks noGrp="1"/>
          </p:cNvSpPr>
          <p:nvPr>
            <p:ph idx="16" hasCustomPrompt="1"/>
          </p:nvPr>
        </p:nvSpPr>
        <p:spPr>
          <a:xfrm>
            <a:off x="4953001"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17" name="テキスト プレースホルダー 13">
            <a:extLst>
              <a:ext uri="{FF2B5EF4-FFF2-40B4-BE49-F238E27FC236}">
                <a16:creationId xmlns:a16="http://schemas.microsoft.com/office/drawing/2014/main" id="{8426D69E-F5A4-41D3-9C98-3593328E1747}"/>
              </a:ext>
            </a:extLst>
          </p:cNvPr>
          <p:cNvSpPr>
            <a:spLocks noGrp="1"/>
          </p:cNvSpPr>
          <p:nvPr>
            <p:ph type="body" sz="quarter" idx="20" hasCustomPrompt="1"/>
          </p:nvPr>
        </p:nvSpPr>
        <p:spPr>
          <a:xfrm>
            <a:off x="5180528"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
        <p:nvSpPr>
          <p:cNvPr id="18" name="テキスト プレースホルダー 13">
            <a:extLst>
              <a:ext uri="{FF2B5EF4-FFF2-40B4-BE49-F238E27FC236}">
                <a16:creationId xmlns:a16="http://schemas.microsoft.com/office/drawing/2014/main" id="{88DE078B-3F10-CA17-32DB-371881110BC1}"/>
              </a:ext>
            </a:extLst>
          </p:cNvPr>
          <p:cNvSpPr>
            <a:spLocks noGrp="1"/>
          </p:cNvSpPr>
          <p:nvPr>
            <p:ph type="body" sz="quarter" idx="21" hasCustomPrompt="1"/>
          </p:nvPr>
        </p:nvSpPr>
        <p:spPr>
          <a:xfrm>
            <a:off x="227015"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Tree>
    <p:extLst>
      <p:ext uri="{BB962C8B-B14F-4D97-AF65-F5344CB8AC3E}">
        <p14:creationId xmlns:p14="http://schemas.microsoft.com/office/powerpoint/2010/main" val="25589153"/>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815547"/>
            <a:ext cx="9906000" cy="60424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729362600"/>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58115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7" name="フリーフォーム: 図形 6">
            <a:extLst>
              <a:ext uri="{FF2B5EF4-FFF2-40B4-BE49-F238E27FC236}">
                <a16:creationId xmlns:a16="http://schemas.microsoft.com/office/drawing/2014/main" id="{9767A700-138B-A673-3B20-9FEB275FDA6E}"/>
              </a:ext>
            </a:extLst>
          </p:cNvPr>
          <p:cNvSpPr/>
          <p:nvPr userDrawn="1"/>
        </p:nvSpPr>
        <p:spPr>
          <a:xfrm>
            <a:off x="2" y="619166"/>
            <a:ext cx="8227193" cy="401318"/>
          </a:xfrm>
          <a:custGeom>
            <a:avLst/>
            <a:gdLst>
              <a:gd name="connsiteX0" fmla="*/ 0 w 8227193"/>
              <a:gd name="connsiteY0" fmla="*/ 0 h 401318"/>
              <a:gd name="connsiteX1" fmla="*/ 1113953 w 8227193"/>
              <a:gd name="connsiteY1" fmla="*/ 0 h 401318"/>
              <a:gd name="connsiteX2" fmla="*/ 7113240 w 8227193"/>
              <a:gd name="connsiteY2" fmla="*/ 0 h 401318"/>
              <a:gd name="connsiteX3" fmla="*/ 8227193 w 8227193"/>
              <a:gd name="connsiteY3" fmla="*/ 0 h 401318"/>
              <a:gd name="connsiteX4" fmla="*/ 7959883 w 8227193"/>
              <a:gd name="connsiteY4" fmla="*/ 401318 h 401318"/>
              <a:gd name="connsiteX5" fmla="*/ 6845930 w 8227193"/>
              <a:gd name="connsiteY5" fmla="*/ 401318 h 401318"/>
              <a:gd name="connsiteX6" fmla="*/ 1113953 w 8227193"/>
              <a:gd name="connsiteY6" fmla="*/ 401318 h 401318"/>
              <a:gd name="connsiteX7" fmla="*/ 0 w 8227193"/>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7193" h="401318">
                <a:moveTo>
                  <a:pt x="0" y="0"/>
                </a:moveTo>
                <a:lnTo>
                  <a:pt x="1113953" y="0"/>
                </a:lnTo>
                <a:lnTo>
                  <a:pt x="7113240" y="0"/>
                </a:lnTo>
                <a:lnTo>
                  <a:pt x="8227193" y="0"/>
                </a:lnTo>
                <a:lnTo>
                  <a:pt x="7959883" y="401318"/>
                </a:lnTo>
                <a:lnTo>
                  <a:pt x="6845930" y="401318"/>
                </a:lnTo>
                <a:lnTo>
                  <a:pt x="1113953"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3458063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2370869" y="44626"/>
            <a:ext cx="6805576"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pic>
        <p:nvPicPr>
          <p:cNvPr id="6" name="図 5" descr="テキスト&#10;&#10;自動的に生成された説明">
            <a:extLst>
              <a:ext uri="{FF2B5EF4-FFF2-40B4-BE49-F238E27FC236}">
                <a16:creationId xmlns:a16="http://schemas.microsoft.com/office/drawing/2014/main" id="{8D97568E-06F6-A4CA-C4F6-B9C38E79DA6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26828" y="122419"/>
            <a:ext cx="2144043" cy="376415"/>
          </a:xfrm>
          <a:prstGeom prst="rect">
            <a:avLst/>
          </a:prstGeom>
        </p:spPr>
      </p:pic>
    </p:spTree>
    <p:extLst>
      <p:ext uri="{BB962C8B-B14F-4D97-AF65-F5344CB8AC3E}">
        <p14:creationId xmlns:p14="http://schemas.microsoft.com/office/powerpoint/2010/main" val="3389282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1163171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7"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5"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6" y="2112297"/>
            <a:ext cx="2964329"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61" y="5156953"/>
            <a:ext cx="2144231" cy="1200329"/>
          </a:xfrm>
          <a:prstGeom prst="rect">
            <a:avLst/>
          </a:prstGeom>
          <a:noFill/>
          <a:ln w="9525">
            <a:solidFill>
              <a:schemeClr val="bg1">
                <a:lumMod val="75000"/>
              </a:schemeClr>
            </a:solidFill>
          </a:ln>
        </p:spPr>
        <p:txBody>
          <a:bodyPr wrap="squar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61"/>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ja-JP" altLang="en-US" sz="979"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1"/>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6"/>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en-US" altLang="ja-JP" sz="979" b="1" dirty="0">
                <a:solidFill>
                  <a:schemeClr val="bg1"/>
                </a:solidFill>
                <a:latin typeface="Meiryo UI" panose="020B0604030504040204" pitchFamily="50" charset="-128"/>
                <a:ea typeface="Meiryo UI" panose="020B0604030504040204" pitchFamily="50" charset="-128"/>
              </a:rPr>
              <a:t>POINT</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8" y="4255648"/>
            <a:ext cx="5505397" cy="829536"/>
          </a:xfrm>
          <a:prstGeom prst="rect">
            <a:avLst/>
          </a:prstGeom>
          <a:ln>
            <a:noFill/>
          </a:ln>
        </p:spPr>
        <p:txBody>
          <a:bodyPr anchor="t"/>
          <a:lstStyle>
            <a:lvl1pPr marL="140996" indent="-140996">
              <a:lnSpc>
                <a:spcPct val="120000"/>
              </a:lnSpc>
              <a:spcBef>
                <a:spcPts val="0"/>
              </a:spcBef>
              <a:buClr>
                <a:srgbClr val="328CCC"/>
              </a:buClr>
              <a:buFont typeface="Wingdings" panose="05000000000000000000" pitchFamily="2" charset="2"/>
              <a:buChar char="l"/>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61"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行程例</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5357422"/>
            <a:ext cx="212153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11" y="5357422"/>
            <a:ext cx="2988899" cy="990038"/>
          </a:xfrm>
          <a:prstGeom prst="rect">
            <a:avLst/>
          </a:prstGeom>
          <a:ln>
            <a:noFill/>
          </a:ln>
        </p:spPr>
        <p:txBody>
          <a:bodyPr lIns="72000" rIns="72000" anchor="t"/>
          <a:lstStyle>
            <a:lvl1pPr marL="105747" indent="-105747">
              <a:lnSpc>
                <a:spcPct val="100000"/>
              </a:lnSpc>
              <a:spcBef>
                <a:spcPts val="0"/>
              </a:spcBef>
              <a:spcAft>
                <a:spcPts val="588"/>
              </a:spcAft>
              <a:buFont typeface="Wingdings" panose="05000000000000000000" pitchFamily="2" charset="2"/>
              <a:buChar char="l"/>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4"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10"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備考</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4" y="368744"/>
            <a:ext cx="2473754" cy="535531"/>
          </a:xfrm>
          <a:prstGeom prst="rect">
            <a:avLst/>
          </a:prstGeom>
        </p:spPr>
        <p:txBody>
          <a:bodyPr vert="horz" wrap="none" lIns="91440" tIns="45720" rIns="91440" bIns="45720" rtlCol="0" anchor="ctr">
            <a:spAutoFit/>
          </a:bodyPr>
          <a:lstStyle>
            <a:lvl1pPr>
              <a:defRPr sz="1567"/>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982660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D1A713B8-140C-CE5D-C2C6-22356C252425}"/>
              </a:ext>
            </a:extLst>
          </p:cNvPr>
          <p:cNvSpPr>
            <a:spLocks noGrp="1"/>
          </p:cNvSpPr>
          <p:nvPr>
            <p:ph type="sldNum" sz="quarter" idx="4"/>
          </p:nvPr>
        </p:nvSpPr>
        <p:spPr>
          <a:xfrm>
            <a:off x="6996113" y="6356353"/>
            <a:ext cx="2228850" cy="365125"/>
          </a:xfrm>
          <a:prstGeom prst="rect">
            <a:avLst/>
          </a:prstGeom>
        </p:spPr>
        <p:txBody>
          <a:bodyPr vert="horz" lIns="91440" tIns="45720" rIns="91440" bIns="45720" rtlCol="0" anchor="ctr">
            <a:noAutofit/>
          </a:bodyPr>
          <a:lstStyle>
            <a:lvl1pPr algn="r">
              <a:defRPr sz="1175">
                <a:solidFill>
                  <a:schemeClr val="tx1">
                    <a:tint val="82000"/>
                  </a:schemeClr>
                </a:solidFill>
              </a:defRPr>
            </a:lvl1pPr>
          </a:lstStyle>
          <a:p>
            <a:fld id="{4D6524D0-507A-4FC2-B120-BF918C6BA113}" type="slidenum">
              <a:rPr kumimoji="1" lang="ja-JP" altLang="en-US" smtClean="0"/>
              <a:t>‹#›</a:t>
            </a:fld>
            <a:endParaRPr kumimoji="1" lang="ja-JP" altLang="en-US"/>
          </a:p>
        </p:txBody>
      </p:sp>
      <p:sp>
        <p:nvSpPr>
          <p:cNvPr id="4" name="タイトル プレースホルダー 3">
            <a:extLst>
              <a:ext uri="{FF2B5EF4-FFF2-40B4-BE49-F238E27FC236}">
                <a16:creationId xmlns:a16="http://schemas.microsoft.com/office/drawing/2014/main" id="{D08B66D2-71B3-5348-923C-81111C5D2890}"/>
              </a:ext>
            </a:extLst>
          </p:cNvPr>
          <p:cNvSpPr>
            <a:spLocks noGrp="1"/>
          </p:cNvSpPr>
          <p:nvPr>
            <p:ph type="title"/>
          </p:nvPr>
        </p:nvSpPr>
        <p:spPr>
          <a:xfrm>
            <a:off x="681040" y="365127"/>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5" name="テキスト プレースホルダー 4">
            <a:extLst>
              <a:ext uri="{FF2B5EF4-FFF2-40B4-BE49-F238E27FC236}">
                <a16:creationId xmlns:a16="http://schemas.microsoft.com/office/drawing/2014/main" id="{9463ED86-7F4C-B818-96F2-92D284BD0FD2}"/>
              </a:ext>
            </a:extLst>
          </p:cNvPr>
          <p:cNvSpPr>
            <a:spLocks noGrp="1"/>
          </p:cNvSpPr>
          <p:nvPr>
            <p:ph type="body" idx="1"/>
          </p:nvPr>
        </p:nvSpPr>
        <p:spPr>
          <a:xfrm>
            <a:off x="681040" y="1825625"/>
            <a:ext cx="8543925"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41964198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95327" rtl="0" eaLnBrk="1" latinLnBrk="0" hangingPunct="1">
        <a:lnSpc>
          <a:spcPct val="90000"/>
        </a:lnSpc>
        <a:spcBef>
          <a:spcPct val="0"/>
        </a:spcBef>
        <a:buNone/>
        <a:defRPr kumimoji="1" sz="4308" kern="1200">
          <a:solidFill>
            <a:schemeClr val="tx1"/>
          </a:solidFill>
          <a:latin typeface="+mj-lt"/>
          <a:ea typeface="+mj-ea"/>
          <a:cs typeface="+mj-cs"/>
        </a:defRPr>
      </a:lvl1pPr>
    </p:titleStyle>
    <p:bodyStyle>
      <a:lvl1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1pPr>
      <a:lvl2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2pPr>
      <a:lvl3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3pPr>
      <a:lvl4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4pPr>
      <a:lvl5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5pPr>
      <a:lvl6pPr marL="246214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6pPr>
      <a:lvl7pPr marL="2909811"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7pPr>
      <a:lvl8pPr marL="3357475"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8pPr>
      <a:lvl9pPr marL="380513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9pPr>
    </p:bodyStyle>
    <p:otherStyle>
      <a:defPPr>
        <a:defRPr lang="ja-JP"/>
      </a:defPPr>
      <a:lvl1pPr marL="0" algn="l" defTabSz="895327" rtl="0" eaLnBrk="1" latinLnBrk="0" hangingPunct="1">
        <a:defRPr kumimoji="1" sz="1763" kern="1200">
          <a:solidFill>
            <a:schemeClr val="tx1"/>
          </a:solidFill>
          <a:latin typeface="+mn-lt"/>
          <a:ea typeface="+mn-ea"/>
          <a:cs typeface="+mn-cs"/>
        </a:defRPr>
      </a:lvl1pPr>
      <a:lvl2pPr marL="447663" algn="l" defTabSz="895327" rtl="0" eaLnBrk="1" latinLnBrk="0" hangingPunct="1">
        <a:defRPr kumimoji="1" sz="1763" kern="1200">
          <a:solidFill>
            <a:schemeClr val="tx1"/>
          </a:solidFill>
          <a:latin typeface="+mn-lt"/>
          <a:ea typeface="+mn-ea"/>
          <a:cs typeface="+mn-cs"/>
        </a:defRPr>
      </a:lvl2pPr>
      <a:lvl3pPr marL="895327" algn="l" defTabSz="895327" rtl="0" eaLnBrk="1" latinLnBrk="0" hangingPunct="1">
        <a:defRPr kumimoji="1" sz="1763" kern="1200">
          <a:solidFill>
            <a:schemeClr val="tx1"/>
          </a:solidFill>
          <a:latin typeface="+mn-lt"/>
          <a:ea typeface="+mn-ea"/>
          <a:cs typeface="+mn-cs"/>
        </a:defRPr>
      </a:lvl3pPr>
      <a:lvl4pPr marL="1342990" algn="l" defTabSz="895327" rtl="0" eaLnBrk="1" latinLnBrk="0" hangingPunct="1">
        <a:defRPr kumimoji="1" sz="1763" kern="1200">
          <a:solidFill>
            <a:schemeClr val="tx1"/>
          </a:solidFill>
          <a:latin typeface="+mn-lt"/>
          <a:ea typeface="+mn-ea"/>
          <a:cs typeface="+mn-cs"/>
        </a:defRPr>
      </a:lvl4pPr>
      <a:lvl5pPr marL="1790653" algn="l" defTabSz="895327" rtl="0" eaLnBrk="1" latinLnBrk="0" hangingPunct="1">
        <a:defRPr kumimoji="1" sz="1763" kern="1200">
          <a:solidFill>
            <a:schemeClr val="tx1"/>
          </a:solidFill>
          <a:latin typeface="+mn-lt"/>
          <a:ea typeface="+mn-ea"/>
          <a:cs typeface="+mn-cs"/>
        </a:defRPr>
      </a:lvl5pPr>
      <a:lvl6pPr marL="2238316" algn="l" defTabSz="895327" rtl="0" eaLnBrk="1" latinLnBrk="0" hangingPunct="1">
        <a:defRPr kumimoji="1" sz="1763" kern="1200">
          <a:solidFill>
            <a:schemeClr val="tx1"/>
          </a:solidFill>
          <a:latin typeface="+mn-lt"/>
          <a:ea typeface="+mn-ea"/>
          <a:cs typeface="+mn-cs"/>
        </a:defRPr>
      </a:lvl6pPr>
      <a:lvl7pPr marL="2685980" algn="l" defTabSz="895327" rtl="0" eaLnBrk="1" latinLnBrk="0" hangingPunct="1">
        <a:defRPr kumimoji="1" sz="1763" kern="1200">
          <a:solidFill>
            <a:schemeClr val="tx1"/>
          </a:solidFill>
          <a:latin typeface="+mn-lt"/>
          <a:ea typeface="+mn-ea"/>
          <a:cs typeface="+mn-cs"/>
        </a:defRPr>
      </a:lvl7pPr>
      <a:lvl8pPr marL="3133643" algn="l" defTabSz="895327" rtl="0" eaLnBrk="1" latinLnBrk="0" hangingPunct="1">
        <a:defRPr kumimoji="1" sz="1763" kern="1200">
          <a:solidFill>
            <a:schemeClr val="tx1"/>
          </a:solidFill>
          <a:latin typeface="+mn-lt"/>
          <a:ea typeface="+mn-ea"/>
          <a:cs typeface="+mn-cs"/>
        </a:defRPr>
      </a:lvl8pPr>
      <a:lvl9pPr marL="3581306" algn="l" defTabSz="895327" rtl="0" eaLnBrk="1" latinLnBrk="0" hangingPunct="1">
        <a:defRPr kumimoji="1" sz="17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guide id="3" orient="horz" pos="3997">
          <p15:clr>
            <a:srgbClr val="F26B43"/>
          </p15:clr>
        </p15:guide>
        <p15:guide id="4" pos="149">
          <p15:clr>
            <a:srgbClr val="F26B43"/>
          </p15:clr>
        </p15:guide>
        <p15:guide id="5" pos="609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21" Type="http://schemas.openxmlformats.org/officeDocument/2006/relationships/image" Target="../media/image22.svg"/><Relationship Id="rId7" Type="http://schemas.openxmlformats.org/officeDocument/2006/relationships/image" Target="../media/image8.sv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1.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8.xml"/><Relationship Id="rId6" Type="http://schemas.openxmlformats.org/officeDocument/2006/relationships/image" Target="../media/image7.png"/><Relationship Id="rId11" Type="http://schemas.openxmlformats.org/officeDocument/2006/relationships/image" Target="../media/image12.jpe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jpeg"/><Relationship Id="rId19" Type="http://schemas.openxmlformats.org/officeDocument/2006/relationships/image" Target="../media/image20.svg"/><Relationship Id="rId4" Type="http://schemas.openxmlformats.org/officeDocument/2006/relationships/image" Target="../media/image5.png"/><Relationship Id="rId9" Type="http://schemas.openxmlformats.org/officeDocument/2006/relationships/image" Target="../media/image10.sv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EC3F7-1FA2-4FF9-83C0-89B34F426CF9}"/>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7FEB2B0D-607C-5445-EB93-C51D4CFD0A7B}"/>
              </a:ext>
            </a:extLst>
          </p:cNvPr>
          <p:cNvSpPr>
            <a:spLocks noGrp="1"/>
          </p:cNvSpPr>
          <p:nvPr>
            <p:ph type="title"/>
          </p:nvPr>
        </p:nvSpPr>
        <p:spPr/>
        <p:txBody>
          <a:bodyPr>
            <a:normAutofit/>
          </a:bodyPr>
          <a:lstStyle/>
          <a:p>
            <a:r>
              <a:rPr lang="ja-JP" altLang="en-US" sz="1567" dirty="0"/>
              <a:t>びわ湖大津教育プログラム：</a:t>
            </a:r>
            <a:r>
              <a:rPr lang="en-US" altLang="ja-JP" sz="1567" dirty="0"/>
              <a:t>04</a:t>
            </a:r>
            <a:endParaRPr lang="ja-JP" altLang="en-US" sz="1567" dirty="0"/>
          </a:p>
        </p:txBody>
      </p:sp>
      <p:sp>
        <p:nvSpPr>
          <p:cNvPr id="6" name="コンテンツ プレースホルダー 5">
            <a:extLst>
              <a:ext uri="{FF2B5EF4-FFF2-40B4-BE49-F238E27FC236}">
                <a16:creationId xmlns:a16="http://schemas.microsoft.com/office/drawing/2014/main" id="{EF8301BA-C8EE-A0DB-B03E-C3A089290605}"/>
              </a:ext>
            </a:extLst>
          </p:cNvPr>
          <p:cNvSpPr>
            <a:spLocks noGrp="1"/>
          </p:cNvSpPr>
          <p:nvPr>
            <p:ph idx="1"/>
          </p:nvPr>
        </p:nvSpPr>
        <p:spPr/>
        <p:txBody>
          <a:bodyPr/>
          <a:lstStyle/>
          <a:p>
            <a:r>
              <a:rPr lang="ja-JP" altLang="en-US" dirty="0"/>
              <a:t>江戸時代の東海道大津宿名産、民俗絵画「大津絵」体験</a:t>
            </a:r>
          </a:p>
        </p:txBody>
      </p:sp>
      <p:sp>
        <p:nvSpPr>
          <p:cNvPr id="8" name="コンテンツ プレースホルダー 7">
            <a:extLst>
              <a:ext uri="{FF2B5EF4-FFF2-40B4-BE49-F238E27FC236}">
                <a16:creationId xmlns:a16="http://schemas.microsoft.com/office/drawing/2014/main" id="{C285643A-BE60-C9F8-2C18-A9BCFEAE008E}"/>
              </a:ext>
            </a:extLst>
          </p:cNvPr>
          <p:cNvSpPr>
            <a:spLocks noGrp="1"/>
          </p:cNvSpPr>
          <p:nvPr>
            <p:ph idx="14"/>
          </p:nvPr>
        </p:nvSpPr>
        <p:spPr>
          <a:xfrm>
            <a:off x="440596" y="1601034"/>
            <a:ext cx="9024810" cy="844357"/>
          </a:xfrm>
        </p:spPr>
        <p:txBody>
          <a:bodyPr/>
          <a:lstStyle/>
          <a:p>
            <a:r>
              <a:rPr lang="ja-JP" altLang="en-US" sz="1175" dirty="0"/>
              <a:t>江戸時代、東海道の宿場町・大津宿の名産として人気だった伝統的な民俗絵画「大津絵」。その独特の絵柄は、海外でも評価されています。</a:t>
            </a:r>
            <a:endParaRPr lang="en-US" altLang="ja-JP" sz="1175" dirty="0"/>
          </a:p>
          <a:p>
            <a:r>
              <a:rPr lang="ja-JP" altLang="en-US" sz="1175" dirty="0"/>
              <a:t>地域に継承されてきた伝統文化の歴史と大津絵独特の描き方を実際に体験し、自分だけの大津絵を完成させましょう。絵が苦手な方でも楽しく参加できます。</a:t>
            </a:r>
          </a:p>
        </p:txBody>
      </p:sp>
      <p:grpSp>
        <p:nvGrpSpPr>
          <p:cNvPr id="10" name="グループ化 9">
            <a:extLst>
              <a:ext uri="{FF2B5EF4-FFF2-40B4-BE49-F238E27FC236}">
                <a16:creationId xmlns:a16="http://schemas.microsoft.com/office/drawing/2014/main" id="{59951B05-CE19-9D21-7E18-B80E259FC472}"/>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929DFE34-B871-9EB0-1A34-10E78D4FD705}"/>
                </a:ext>
              </a:extLst>
            </p:cNvPr>
            <p:cNvSpPr/>
            <p:nvPr userDrawn="1"/>
          </p:nvSpPr>
          <p:spPr>
            <a:xfrm>
              <a:off x="771224"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自 然</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2" name="角丸四角形 27">
              <a:extLst>
                <a:ext uri="{FF2B5EF4-FFF2-40B4-BE49-F238E27FC236}">
                  <a16:creationId xmlns:a16="http://schemas.microsoft.com/office/drawing/2014/main" id="{E64FC84A-1A49-7469-117D-4F15EE6DE476}"/>
                </a:ext>
              </a:extLst>
            </p:cNvPr>
            <p:cNvSpPr/>
            <p:nvPr userDrawn="1"/>
          </p:nvSpPr>
          <p:spPr>
            <a:xfrm>
              <a:off x="77122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歴 史</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3" name="角丸四角形 49">
              <a:extLst>
                <a:ext uri="{FF2B5EF4-FFF2-40B4-BE49-F238E27FC236}">
                  <a16:creationId xmlns:a16="http://schemas.microsoft.com/office/drawing/2014/main" id="{8D7321F7-FDE9-74D6-BC16-CC42BB7063A4}"/>
                </a:ext>
              </a:extLst>
            </p:cNvPr>
            <p:cNvSpPr/>
            <p:nvPr userDrawn="1"/>
          </p:nvSpPr>
          <p:spPr>
            <a:xfrm>
              <a:off x="165205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経 済</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4" name="角丸四角形 24">
              <a:extLst>
                <a:ext uri="{FF2B5EF4-FFF2-40B4-BE49-F238E27FC236}">
                  <a16:creationId xmlns:a16="http://schemas.microsoft.com/office/drawing/2014/main" id="{B2FDE730-C080-23DC-9ACE-D5909626FB30}"/>
                </a:ext>
              </a:extLst>
            </p:cNvPr>
            <p:cNvSpPr/>
            <p:nvPr/>
          </p:nvSpPr>
          <p:spPr>
            <a:xfrm>
              <a:off x="1211640"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環 境</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5" name="角丸四角形 28">
              <a:extLst>
                <a:ext uri="{FF2B5EF4-FFF2-40B4-BE49-F238E27FC236}">
                  <a16:creationId xmlns:a16="http://schemas.microsoft.com/office/drawing/2014/main" id="{B7B30B9A-D5D1-32F4-104C-37C6FDC713C6}"/>
                </a:ext>
              </a:extLst>
            </p:cNvPr>
            <p:cNvSpPr/>
            <p:nvPr/>
          </p:nvSpPr>
          <p:spPr>
            <a:xfrm>
              <a:off x="1652056"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産 業</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6" name="角丸四角形 31">
              <a:extLst>
                <a:ext uri="{FF2B5EF4-FFF2-40B4-BE49-F238E27FC236}">
                  <a16:creationId xmlns:a16="http://schemas.microsoft.com/office/drawing/2014/main" id="{B8588939-3AFD-CBF9-262E-75546F0FBBD2}"/>
                </a:ext>
              </a:extLst>
            </p:cNvPr>
            <p:cNvSpPr/>
            <p:nvPr/>
          </p:nvSpPr>
          <p:spPr>
            <a:xfrm>
              <a:off x="1211640"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文 化</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grpSp>
      <p:pic>
        <p:nvPicPr>
          <p:cNvPr id="17" name="図 16">
            <a:extLst>
              <a:ext uri="{FF2B5EF4-FFF2-40B4-BE49-F238E27FC236}">
                <a16:creationId xmlns:a16="http://schemas.microsoft.com/office/drawing/2014/main" id="{39173B6D-2E98-6FC2-AEB5-8860070BA3B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0AF382D6-29AE-F144-1E04-4321FAF12C7E}"/>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19" name="図 18" descr="テキスト&#10;&#10;中程度の精度で自動的に生成された説明">
            <a:extLst>
              <a:ext uri="{FF2B5EF4-FFF2-40B4-BE49-F238E27FC236}">
                <a16:creationId xmlns:a16="http://schemas.microsoft.com/office/drawing/2014/main" id="{14A5E40B-5B40-B716-1E02-B8888B6B8B5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A8173570-5364-DA8F-2973-77466A5CDD5F}"/>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00549FF8-A909-03A0-683D-1DFEF2C0E8A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sp>
        <p:nvSpPr>
          <p:cNvPr id="43" name="正方形/長方形 42">
            <a:extLst>
              <a:ext uri="{FF2B5EF4-FFF2-40B4-BE49-F238E27FC236}">
                <a16:creationId xmlns:a16="http://schemas.microsoft.com/office/drawing/2014/main" id="{4BB44856-FE22-1E67-5C56-83A24FFF4EA4}"/>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大津絵について調べてみる。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地域の伝統文化・産業・工芸について調べてみる。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“受け継ぐべき文化” とはどういったものなのか定義づける。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地域と現地の課題や取組について調べてみる。</a:t>
            </a: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p:txBody>
      </p:sp>
      <p:sp>
        <p:nvSpPr>
          <p:cNvPr id="48" name="正方形/長方形 47">
            <a:extLst>
              <a:ext uri="{FF2B5EF4-FFF2-40B4-BE49-F238E27FC236}">
                <a16:creationId xmlns:a16="http://schemas.microsoft.com/office/drawing/2014/main" id="{E0152F89-7540-EB45-61C8-9BBA3D4AFE67}"/>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大津絵の歴史と特長を学ぶ。</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実際に大津絵を描いてみる。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現地の方からお話を聞き、どのように伝統文化が継承されてきたのかを理解する。</a:t>
            </a: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p:txBody>
      </p:sp>
      <p:sp>
        <p:nvSpPr>
          <p:cNvPr id="49" name="正方形/長方形 48">
            <a:extLst>
              <a:ext uri="{FF2B5EF4-FFF2-40B4-BE49-F238E27FC236}">
                <a16:creationId xmlns:a16="http://schemas.microsoft.com/office/drawing/2014/main" id="{37448B0B-7605-5FBD-D076-D12496864396}"/>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自分の身の回りにある伝統文化・産業・工芸についてまとめる。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体験してみて感じたこと、気づいたことを発表する。</a:t>
            </a:r>
          </a:p>
          <a:p>
            <a:pPr marL="167874" indent="-167874" defTabSz="895327">
              <a:lnSpc>
                <a:spcPct val="125000"/>
              </a:lnSpc>
              <a:buFont typeface="Arial" panose="020B0604020202020204" pitchFamily="34" charset="0"/>
              <a:buChar char="•"/>
            </a:pPr>
            <a:r>
              <a:rPr lang="en-US" altLang="ja-JP" sz="881" dirty="0">
                <a:solidFill>
                  <a:prstClr val="black"/>
                </a:solidFill>
                <a:latin typeface="Meiryo UI"/>
                <a:ea typeface="Meiryo UI"/>
              </a:rPr>
              <a:t>SDGs</a:t>
            </a:r>
            <a:r>
              <a:rPr lang="ja-JP" altLang="en-US" sz="881" dirty="0">
                <a:solidFill>
                  <a:prstClr val="black"/>
                </a:solidFill>
                <a:latin typeface="Meiryo UI"/>
                <a:ea typeface="Meiryo UI"/>
              </a:rPr>
              <a:t>の観点で、自分が伝統継承にどう関われるのかを発表する。</a:t>
            </a: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p:txBody>
      </p:sp>
      <p:graphicFrame>
        <p:nvGraphicFramePr>
          <p:cNvPr id="7" name="表 6">
            <a:extLst>
              <a:ext uri="{FF2B5EF4-FFF2-40B4-BE49-F238E27FC236}">
                <a16:creationId xmlns:a16="http://schemas.microsoft.com/office/drawing/2014/main" id="{7FFB5E3B-4378-EF09-C8D8-1FF16312E0B1}"/>
              </a:ext>
            </a:extLst>
          </p:cNvPr>
          <p:cNvGraphicFramePr>
            <a:graphicFrameLocks noGrp="1"/>
          </p:cNvGraphicFramePr>
          <p:nvPr/>
        </p:nvGraphicFramePr>
        <p:xfrm>
          <a:off x="2867950" y="4392871"/>
          <a:ext cx="6705063" cy="1163633"/>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93871">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大津市内</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93871">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93871">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93871">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a:t>
                      </a:r>
                      <a:r>
                        <a:rPr lang="ja-JP" altLang="en-US" sz="800" u="none" strike="noStrike" dirty="0">
                          <a:effectLst/>
                          <a:latin typeface="+mn-ea"/>
                          <a:ea typeface="+mn-ea"/>
                        </a:rPr>
                        <a:t>時間</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93871">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10</a:t>
                      </a:r>
                      <a:r>
                        <a:rPr lang="ja-JP" altLang="en-US" sz="800" u="none" strike="noStrike" dirty="0">
                          <a:effectLst/>
                          <a:latin typeface="+mn-ea"/>
                          <a:ea typeface="+mn-ea"/>
                        </a:rPr>
                        <a:t>～</a:t>
                      </a:r>
                      <a:r>
                        <a:rPr lang="en-US" altLang="ja-JP" sz="800" u="none" strike="noStrike" dirty="0">
                          <a:effectLst/>
                          <a:latin typeface="+mn-ea"/>
                          <a:ea typeface="+mn-ea"/>
                        </a:rPr>
                        <a:t>40</a:t>
                      </a:r>
                      <a:r>
                        <a:rPr lang="ja-JP" altLang="en-US" sz="800" u="none" strike="noStrike" dirty="0">
                          <a:effectLst/>
                          <a:latin typeface="+mn-ea"/>
                          <a:ea typeface="+mn-ea"/>
                        </a:rPr>
                        <a:t>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194278">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特になし</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3B49B54D-387C-A381-8A55-6B32C788130F}"/>
              </a:ext>
            </a:extLst>
          </p:cNvPr>
          <p:cNvGrpSpPr/>
          <p:nvPr/>
        </p:nvGrpSpPr>
        <p:grpSpPr>
          <a:xfrm>
            <a:off x="2839523" y="5592735"/>
            <a:ext cx="6726919" cy="509183"/>
            <a:chOff x="321177" y="5870745"/>
            <a:chExt cx="9338540" cy="520028"/>
          </a:xfrm>
        </p:grpSpPr>
        <p:sp>
          <p:nvSpPr>
            <p:cNvPr id="59" name="コンテンツ プレースホルダー 8">
              <a:extLst>
                <a:ext uri="{FF2B5EF4-FFF2-40B4-BE49-F238E27FC236}">
                  <a16:creationId xmlns:a16="http://schemas.microsoft.com/office/drawing/2014/main" id="{36A4DF90-D994-BE8F-B844-8B8782751771}"/>
                </a:ext>
              </a:extLst>
            </p:cNvPr>
            <p:cNvSpPr txBox="1">
              <a:spLocks/>
            </p:cNvSpPr>
            <p:nvPr/>
          </p:nvSpPr>
          <p:spPr>
            <a:xfrm>
              <a:off x="321177" y="5870745"/>
              <a:ext cx="9338540" cy="520028"/>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r>
                <a:rPr lang="ja-JP" altLang="en-US" sz="783" b="1" dirty="0">
                  <a:solidFill>
                    <a:srgbClr val="4B75BF"/>
                  </a:solidFill>
                  <a:latin typeface="Meiryo UI" panose="020B0604030504040204" pitchFamily="50" charset="-128"/>
                  <a:ea typeface="Meiryo UI" panose="020B0604030504040204" pitchFamily="50" charset="-128"/>
                </a:rPr>
                <a:t>備考</a:t>
              </a:r>
              <a:endParaRPr lang="en-US" altLang="ja-JP" sz="783" b="1" dirty="0">
                <a:solidFill>
                  <a:srgbClr val="4B75BF"/>
                </a:solidFill>
                <a:latin typeface="Meiryo UI" panose="020B0604030504040204" pitchFamily="50" charset="-128"/>
                <a:ea typeface="Meiryo UI" panose="020B0604030504040204" pitchFamily="50" charset="-128"/>
              </a:endParaRP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会場はご相談ください。宿泊施設での体験も可能です。会場をご用意する場合は、別途会場費が必要となります。</a:t>
              </a: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最大受入人数は、準備できる画材数となっています。２回転可能な場合もございますので、事前にお問合せください。</a:t>
              </a:r>
              <a:endParaRPr lang="en-US" altLang="ja-JP"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en-US" altLang="ja-JP"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en-US" altLang="ja-JP"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ja-JP" altLang="en-US"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より深い学習のため。体験終了後に下記施設の見学をおすすめします。</a:t>
              </a:r>
              <a:br>
                <a:rPr lang="ja-JP" altLang="en-US" sz="783" dirty="0">
                  <a:solidFill>
                    <a:prstClr val="black"/>
                  </a:solidFill>
                  <a:latin typeface="Meiryo UI"/>
                  <a:ea typeface="Meiryo UI"/>
                </a:rPr>
              </a:br>
              <a:r>
                <a:rPr lang="ja-JP" altLang="en-US" sz="783" dirty="0">
                  <a:solidFill>
                    <a:prstClr val="black"/>
                  </a:solidFill>
                  <a:latin typeface="Meiryo UI"/>
                  <a:ea typeface="Meiryo UI"/>
                </a:rPr>
                <a:t>大津絵美術館　　　 　</a:t>
              </a:r>
              <a:r>
                <a:rPr lang="en-US" altLang="ja-JP" sz="783" dirty="0">
                  <a:solidFill>
                    <a:prstClr val="black"/>
                  </a:solidFill>
                  <a:latin typeface="Meiryo UI"/>
                  <a:ea typeface="Meiryo UI"/>
                </a:rPr>
                <a:t>TEL 077(522)3690 </a:t>
              </a:r>
              <a:br>
                <a:rPr lang="en-US" altLang="ja-JP" sz="783" dirty="0">
                  <a:solidFill>
                    <a:prstClr val="black"/>
                  </a:solidFill>
                  <a:latin typeface="Meiryo UI"/>
                  <a:ea typeface="Meiryo UI"/>
                </a:rPr>
              </a:br>
              <a:r>
                <a:rPr lang="ja-JP" altLang="en-US" sz="783" dirty="0">
                  <a:solidFill>
                    <a:prstClr val="black"/>
                  </a:solidFill>
                  <a:latin typeface="Meiryo UI"/>
                  <a:ea typeface="Meiryo UI"/>
                </a:rPr>
                <a:t>大津市歴史博物館　 </a:t>
              </a:r>
              <a:r>
                <a:rPr lang="en-US" altLang="ja-JP" sz="783" dirty="0">
                  <a:solidFill>
                    <a:prstClr val="black"/>
                  </a:solidFill>
                  <a:latin typeface="Meiryo UI"/>
                  <a:ea typeface="Meiryo UI"/>
                </a:rPr>
                <a:t>TEL 077(521)2100 </a:t>
              </a:r>
            </a:p>
            <a:p>
              <a:pPr marL="167874" indent="-167874" defTabSz="895327">
                <a:buClr>
                  <a:srgbClr val="4B75BD"/>
                </a:buClr>
                <a:buFont typeface="Wingdings" panose="05000000000000000000" pitchFamily="2" charset="2"/>
                <a:buChar char="l"/>
              </a:pPr>
              <a:endParaRPr lang="en-US" altLang="ja-JP" sz="783" dirty="0">
                <a:solidFill>
                  <a:prstClr val="black"/>
                </a:solidFill>
                <a:latin typeface="Meiryo UI"/>
                <a:ea typeface="Meiryo UI"/>
              </a:endParaRPr>
            </a:p>
            <a:p>
              <a:pPr defTabSz="895327"/>
              <a:endParaRPr lang="ja-JP" altLang="en-US" sz="1028" dirty="0">
                <a:solidFill>
                  <a:srgbClr val="4B75BF"/>
                </a:solidFill>
                <a:latin typeface="Meiryo UI"/>
                <a:ea typeface="Meiryo UI"/>
              </a:endParaRPr>
            </a:p>
          </p:txBody>
        </p:sp>
        <p:cxnSp>
          <p:nvCxnSpPr>
            <p:cNvPr id="61" name="直線コネクタ 60">
              <a:extLst>
                <a:ext uri="{FF2B5EF4-FFF2-40B4-BE49-F238E27FC236}">
                  <a16:creationId xmlns:a16="http://schemas.microsoft.com/office/drawing/2014/main" id="{6E68BA44-568C-3B9D-B004-EFB898EF97A8}"/>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40" name="コンテンツ プレースホルダー 8">
            <a:extLst>
              <a:ext uri="{FF2B5EF4-FFF2-40B4-BE49-F238E27FC236}">
                <a16:creationId xmlns:a16="http://schemas.microsoft.com/office/drawing/2014/main" id="{A307AA5C-27EC-3843-4979-8E023A4CEAB8}"/>
              </a:ext>
            </a:extLst>
          </p:cNvPr>
          <p:cNvSpPr txBox="1">
            <a:spLocks/>
          </p:cNvSpPr>
          <p:nvPr/>
        </p:nvSpPr>
        <p:spPr>
          <a:xfrm>
            <a:off x="5813264" y="4428814"/>
            <a:ext cx="3533255"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lvl="1" defTabSz="895327">
              <a:spcBef>
                <a:spcPts val="196"/>
              </a:spcBef>
              <a:tabLst>
                <a:tab pos="351291" algn="r"/>
                <a:tab pos="530046" algn="l"/>
              </a:tabLst>
            </a:pPr>
            <a:r>
              <a:rPr lang="en-US" altLang="ja-JP" sz="783" dirty="0">
                <a:solidFill>
                  <a:prstClr val="black"/>
                </a:solidFill>
                <a:latin typeface="Meiryo UI"/>
                <a:ea typeface="Meiryo UI"/>
              </a:rPr>
              <a:t>	9:30	</a:t>
            </a:r>
            <a:r>
              <a:rPr lang="ja-JP" altLang="en-US" sz="783" dirty="0">
                <a:solidFill>
                  <a:prstClr val="black"/>
                </a:solidFill>
                <a:latin typeface="Meiryo UI"/>
                <a:ea typeface="Meiryo UI"/>
              </a:rPr>
              <a:t>大津市内集合、インストラクター紹介、大津絵レクチャー、準備</a:t>
            </a:r>
          </a:p>
          <a:p>
            <a:pPr lvl="1" defTabSz="895327">
              <a:spcBef>
                <a:spcPts val="196"/>
              </a:spcBef>
              <a:tabLst>
                <a:tab pos="351291" algn="r"/>
                <a:tab pos="530046" algn="l"/>
              </a:tabLst>
            </a:pPr>
            <a:r>
              <a:rPr lang="en-US" altLang="ja-JP" sz="783" dirty="0">
                <a:solidFill>
                  <a:prstClr val="black"/>
                </a:solidFill>
                <a:latin typeface="Meiryo UI"/>
                <a:ea typeface="Meiryo UI"/>
              </a:rPr>
              <a:t>	10:00	</a:t>
            </a:r>
            <a:r>
              <a:rPr lang="ja-JP" altLang="en-US" sz="783" dirty="0">
                <a:solidFill>
                  <a:prstClr val="black"/>
                </a:solidFill>
                <a:latin typeface="Meiryo UI"/>
                <a:ea typeface="Meiryo UI"/>
              </a:rPr>
              <a:t>大津絵体験</a:t>
            </a:r>
          </a:p>
          <a:p>
            <a:pPr lvl="1" defTabSz="895327">
              <a:spcBef>
                <a:spcPts val="196"/>
              </a:spcBef>
              <a:tabLst>
                <a:tab pos="351291" algn="r"/>
                <a:tab pos="530046" algn="l"/>
              </a:tabLst>
            </a:pPr>
            <a:r>
              <a:rPr lang="en-US" altLang="ja-JP" sz="783" dirty="0">
                <a:solidFill>
                  <a:prstClr val="black"/>
                </a:solidFill>
                <a:latin typeface="Meiryo UI"/>
                <a:ea typeface="Meiryo UI"/>
              </a:rPr>
              <a:t>	11:20	</a:t>
            </a:r>
            <a:r>
              <a:rPr lang="ja-JP" altLang="en-US" sz="783" dirty="0">
                <a:solidFill>
                  <a:prstClr val="black"/>
                </a:solidFill>
                <a:latin typeface="Meiryo UI"/>
                <a:ea typeface="Meiryo UI"/>
              </a:rPr>
              <a:t>片付け</a:t>
            </a:r>
          </a:p>
          <a:p>
            <a:pPr lvl="1" defTabSz="895327">
              <a:spcBef>
                <a:spcPts val="196"/>
              </a:spcBef>
              <a:tabLst>
                <a:tab pos="351291" algn="r"/>
                <a:tab pos="530046" algn="l"/>
              </a:tabLst>
            </a:pPr>
            <a:r>
              <a:rPr lang="en-US" altLang="ja-JP" sz="783" dirty="0">
                <a:solidFill>
                  <a:prstClr val="black"/>
                </a:solidFill>
                <a:latin typeface="Meiryo UI"/>
                <a:ea typeface="Meiryo UI"/>
              </a:rPr>
              <a:t>	11:30	</a:t>
            </a:r>
            <a:r>
              <a:rPr lang="ja-JP" altLang="en-US" sz="783" dirty="0">
                <a:solidFill>
                  <a:prstClr val="black"/>
                </a:solidFill>
                <a:latin typeface="Meiryo UI"/>
                <a:ea typeface="Meiryo UI"/>
              </a:rPr>
              <a:t>終了</a:t>
            </a:r>
          </a:p>
          <a:p>
            <a:pPr marL="214506" lvl="1" indent="-144559" defTabSz="895327">
              <a:lnSpc>
                <a:spcPct val="120000"/>
              </a:lnSpc>
              <a:buFont typeface="メイリオ" panose="020B0604030504040204" pitchFamily="50" charset="-128"/>
              <a:buChar char="※"/>
              <a:tabLst>
                <a:tab pos="351291" algn="r"/>
                <a:tab pos="530046" algn="l"/>
              </a:tabLst>
            </a:pPr>
            <a:r>
              <a:rPr lang="ja-JP" altLang="en-US" sz="783" dirty="0">
                <a:solidFill>
                  <a:prstClr val="black"/>
                </a:solidFill>
                <a:latin typeface="Meiryo UI"/>
                <a:ea typeface="Meiryo UI"/>
              </a:rPr>
              <a:t>体験終了後、大津絵美樹館</a:t>
            </a:r>
            <a:br>
              <a:rPr lang="en-US" altLang="ja-JP" sz="783" dirty="0">
                <a:solidFill>
                  <a:prstClr val="black"/>
                </a:solidFill>
                <a:latin typeface="Meiryo UI"/>
                <a:ea typeface="Meiryo UI"/>
              </a:rPr>
            </a:br>
            <a:r>
              <a:rPr lang="ja-JP" altLang="en-US" sz="783" dirty="0">
                <a:solidFill>
                  <a:prstClr val="black"/>
                </a:solidFill>
                <a:latin typeface="Meiryo UI"/>
                <a:ea typeface="Meiryo UI"/>
              </a:rPr>
              <a:t>または大津市歴史博物館</a:t>
            </a:r>
            <a:br>
              <a:rPr lang="en-US" altLang="ja-JP" sz="783" dirty="0">
                <a:solidFill>
                  <a:prstClr val="black"/>
                </a:solidFill>
                <a:latin typeface="Meiryo UI"/>
                <a:ea typeface="Meiryo UI"/>
              </a:rPr>
            </a:br>
            <a:r>
              <a:rPr lang="ja-JP" altLang="en-US" sz="783" dirty="0">
                <a:solidFill>
                  <a:prstClr val="black"/>
                </a:solidFill>
                <a:latin typeface="Meiryo UI"/>
                <a:ea typeface="Meiryo UI"/>
              </a:rPr>
              <a:t>見学をおすすめします。</a:t>
            </a:r>
            <a:endParaRPr lang="en-US" altLang="ja-JP" sz="783" dirty="0">
              <a:solidFill>
                <a:prstClr val="black"/>
              </a:solidFill>
              <a:latin typeface="Meiryo UI"/>
              <a:ea typeface="Meiryo UI"/>
            </a:endParaRPr>
          </a:p>
        </p:txBody>
      </p:sp>
      <p:pic>
        <p:nvPicPr>
          <p:cNvPr id="3" name="グラフィックス 2" descr="プレゼント 枠線">
            <a:extLst>
              <a:ext uri="{FF2B5EF4-FFF2-40B4-BE49-F238E27FC236}">
                <a16:creationId xmlns:a16="http://schemas.microsoft.com/office/drawing/2014/main" id="{FD458E5C-30B2-3A3F-A16E-FDC0EA39333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0365" y="4361954"/>
            <a:ext cx="422805" cy="422805"/>
          </a:xfrm>
          <a:prstGeom prst="rect">
            <a:avLst/>
          </a:prstGeom>
        </p:spPr>
      </p:pic>
      <p:sp>
        <p:nvSpPr>
          <p:cNvPr id="52" name="コンテンツ プレースホルダー 8">
            <a:extLst>
              <a:ext uri="{FF2B5EF4-FFF2-40B4-BE49-F238E27FC236}">
                <a16:creationId xmlns:a16="http://schemas.microsoft.com/office/drawing/2014/main" id="{0B177EAB-38D6-C2EF-8A4F-250359198B0F}"/>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プログラムの概要</a:t>
            </a:r>
          </a:p>
        </p:txBody>
      </p:sp>
      <p:cxnSp>
        <p:nvCxnSpPr>
          <p:cNvPr id="70" name="直線矢印コネクタ 69">
            <a:extLst>
              <a:ext uri="{FF2B5EF4-FFF2-40B4-BE49-F238E27FC236}">
                <a16:creationId xmlns:a16="http://schemas.microsoft.com/office/drawing/2014/main" id="{2AA4C46A-4F7C-8207-A5D6-703E60FBDC6A}"/>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E34F2C50-ED9D-045F-6F2A-B8CB98675858}"/>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kumimoji="1" lang="ja-JP" altLang="en-US" sz="979" b="1" dirty="0">
                <a:solidFill>
                  <a:prstClr val="white"/>
                </a:solidFill>
                <a:latin typeface="Meiryo UI"/>
                <a:ea typeface="Meiryo UI"/>
              </a:rPr>
              <a:t>事前学習</a:t>
            </a:r>
          </a:p>
        </p:txBody>
      </p:sp>
      <p:sp>
        <p:nvSpPr>
          <p:cNvPr id="74" name="四角形: 角を丸くする 73">
            <a:extLst>
              <a:ext uri="{FF2B5EF4-FFF2-40B4-BE49-F238E27FC236}">
                <a16:creationId xmlns:a16="http://schemas.microsoft.com/office/drawing/2014/main" id="{70F2C5C2-52C9-C4DD-4AFF-C5900371C6E8}"/>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現地学習</a:t>
            </a:r>
          </a:p>
        </p:txBody>
      </p:sp>
      <p:sp>
        <p:nvSpPr>
          <p:cNvPr id="76" name="四角形: 角を丸くする 75">
            <a:extLst>
              <a:ext uri="{FF2B5EF4-FFF2-40B4-BE49-F238E27FC236}">
                <a16:creationId xmlns:a16="http://schemas.microsoft.com/office/drawing/2014/main" id="{DBAA242B-8717-3F4A-8064-D0DD060F607B}"/>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事後学習</a:t>
            </a:r>
          </a:p>
        </p:txBody>
      </p:sp>
      <p:sp>
        <p:nvSpPr>
          <p:cNvPr id="54" name="二等辺三角形 53">
            <a:extLst>
              <a:ext uri="{FF2B5EF4-FFF2-40B4-BE49-F238E27FC236}">
                <a16:creationId xmlns:a16="http://schemas.microsoft.com/office/drawing/2014/main" id="{B491332D-B55C-1EFE-185E-C76D4C2EA226}"/>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sp>
        <p:nvSpPr>
          <p:cNvPr id="55" name="二等辺三角形 54">
            <a:extLst>
              <a:ext uri="{FF2B5EF4-FFF2-40B4-BE49-F238E27FC236}">
                <a16:creationId xmlns:a16="http://schemas.microsoft.com/office/drawing/2014/main" id="{4C4EE480-57D4-F88B-748C-C3212E244435}"/>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pic>
        <p:nvPicPr>
          <p:cNvPr id="47" name="グラフィックス 46" descr="電球と鉛筆 枠線">
            <a:extLst>
              <a:ext uri="{FF2B5EF4-FFF2-40B4-BE49-F238E27FC236}">
                <a16:creationId xmlns:a16="http://schemas.microsoft.com/office/drawing/2014/main" id="{DDB8A52B-53BA-E10D-A835-43B7923B8982}"/>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410365" y="3023875"/>
            <a:ext cx="422805" cy="422805"/>
          </a:xfrm>
          <a:prstGeom prst="rect">
            <a:avLst/>
          </a:prstGeom>
        </p:spPr>
      </p:pic>
      <p:cxnSp>
        <p:nvCxnSpPr>
          <p:cNvPr id="78" name="直線コネクタ 77">
            <a:extLst>
              <a:ext uri="{FF2B5EF4-FFF2-40B4-BE49-F238E27FC236}">
                <a16:creationId xmlns:a16="http://schemas.microsoft.com/office/drawing/2014/main" id="{C4614694-5DF0-EFCF-1910-F68A764E42D7}"/>
              </a:ext>
            </a:extLst>
          </p:cNvPr>
          <p:cNvCxnSpPr>
            <a:cxnSpLocks/>
          </p:cNvCxnSpPr>
          <p:nvPr/>
        </p:nvCxnSpPr>
        <p:spPr>
          <a:xfrm>
            <a:off x="4978661" y="2877151"/>
            <a:ext cx="0" cy="144522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9" name="直線コネクタ 78">
            <a:extLst>
              <a:ext uri="{FF2B5EF4-FFF2-40B4-BE49-F238E27FC236}">
                <a16:creationId xmlns:a16="http://schemas.microsoft.com/office/drawing/2014/main" id="{8ACB1BB8-29FF-EE4C-9C47-2C17B0E39264}"/>
              </a:ext>
            </a:extLst>
          </p:cNvPr>
          <p:cNvCxnSpPr>
            <a:cxnSpLocks/>
          </p:cNvCxnSpPr>
          <p:nvPr/>
        </p:nvCxnSpPr>
        <p:spPr>
          <a:xfrm>
            <a:off x="7295840" y="2877151"/>
            <a:ext cx="0" cy="144522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nvGrpSpPr>
          <p:cNvPr id="53" name="グループ化 52">
            <a:extLst>
              <a:ext uri="{FF2B5EF4-FFF2-40B4-BE49-F238E27FC236}">
                <a16:creationId xmlns:a16="http://schemas.microsoft.com/office/drawing/2014/main" id="{B59D1D0A-358E-F21A-08F1-514A9346E814}"/>
              </a:ext>
            </a:extLst>
          </p:cNvPr>
          <p:cNvGrpSpPr/>
          <p:nvPr/>
        </p:nvGrpSpPr>
        <p:grpSpPr>
          <a:xfrm>
            <a:off x="7388826" y="4849335"/>
            <a:ext cx="2145497" cy="631329"/>
            <a:chOff x="3003771" y="2933160"/>
            <a:chExt cx="4168548" cy="1226630"/>
          </a:xfrm>
        </p:grpSpPr>
        <p:pic>
          <p:nvPicPr>
            <p:cNvPr id="50" name="図プレースホルダー 24">
              <a:extLst>
                <a:ext uri="{FF2B5EF4-FFF2-40B4-BE49-F238E27FC236}">
                  <a16:creationId xmlns:a16="http://schemas.microsoft.com/office/drawing/2014/main" id="{F3A61BDE-F626-7F8C-4052-51C2B4716403}"/>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3003771" y="2933160"/>
              <a:ext cx="2049456" cy="1226630"/>
            </a:xfrm>
            <a:prstGeom prst="rect">
              <a:avLst/>
            </a:prstGeom>
          </p:spPr>
        </p:pic>
        <p:pic>
          <p:nvPicPr>
            <p:cNvPr id="57" name="図プレースホルダー 18">
              <a:extLst>
                <a:ext uri="{FF2B5EF4-FFF2-40B4-BE49-F238E27FC236}">
                  <a16:creationId xmlns:a16="http://schemas.microsoft.com/office/drawing/2014/main" id="{88D9DEBE-9D2D-5407-6A5B-E4D0AE1F2B59}"/>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5122865" y="2933162"/>
              <a:ext cx="2049454" cy="1226628"/>
            </a:xfrm>
            <a:prstGeom prst="rect">
              <a:avLst/>
            </a:prstGeom>
          </p:spPr>
        </p:pic>
      </p:grpSp>
      <p:pic>
        <p:nvPicPr>
          <p:cNvPr id="20" name="図 19" descr="アイコン が含まれている画像&#10;&#10;自動的に生成された説明">
            <a:extLst>
              <a:ext uri="{FF2B5EF4-FFF2-40B4-BE49-F238E27FC236}">
                <a16:creationId xmlns:a16="http://schemas.microsoft.com/office/drawing/2014/main" id="{D32D3AB9-A4B9-31B4-CC16-508E57238E59}"/>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875184" y="1203377"/>
            <a:ext cx="264369" cy="264369"/>
          </a:xfrm>
          <a:prstGeom prst="rect">
            <a:avLst/>
          </a:prstGeom>
        </p:spPr>
      </p:pic>
      <p:pic>
        <p:nvPicPr>
          <p:cNvPr id="56" name="図 55">
            <a:extLst>
              <a:ext uri="{FF2B5EF4-FFF2-40B4-BE49-F238E27FC236}">
                <a16:creationId xmlns:a16="http://schemas.microsoft.com/office/drawing/2014/main" id="{665F2202-CAA3-27FA-851E-1CB96664FFF7}"/>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284407" y="1203377"/>
            <a:ext cx="264369" cy="264369"/>
          </a:xfrm>
          <a:prstGeom prst="rect">
            <a:avLst/>
          </a:prstGeom>
        </p:spPr>
      </p:pic>
      <p:pic>
        <p:nvPicPr>
          <p:cNvPr id="60" name="図 59">
            <a:extLst>
              <a:ext uri="{FF2B5EF4-FFF2-40B4-BE49-F238E27FC236}">
                <a16:creationId xmlns:a16="http://schemas.microsoft.com/office/drawing/2014/main" id="{A81792EF-D24F-D42F-AA4C-0228AD50F5D1}"/>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3579795" y="1203377"/>
            <a:ext cx="264369" cy="264369"/>
          </a:xfrm>
          <a:prstGeom prst="rect">
            <a:avLst/>
          </a:prstGeom>
        </p:spPr>
      </p:pic>
      <p:pic>
        <p:nvPicPr>
          <p:cNvPr id="65" name="図 64" descr="文字の書かれた紙&#10;&#10;自動的に生成された説明">
            <a:extLst>
              <a:ext uri="{FF2B5EF4-FFF2-40B4-BE49-F238E27FC236}">
                <a16:creationId xmlns:a16="http://schemas.microsoft.com/office/drawing/2014/main" id="{DF29A475-412A-E8F9-8025-805C3AFEE648}"/>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026062" y="1200565"/>
            <a:ext cx="296093" cy="296093"/>
          </a:xfrm>
          <a:prstGeom prst="rect">
            <a:avLst/>
          </a:prstGeom>
        </p:spPr>
      </p:pic>
      <p:pic>
        <p:nvPicPr>
          <p:cNvPr id="71" name="図 70" descr="アイコン&#10;&#10;自動的に生成された説明">
            <a:extLst>
              <a:ext uri="{FF2B5EF4-FFF2-40B4-BE49-F238E27FC236}">
                <a16:creationId xmlns:a16="http://schemas.microsoft.com/office/drawing/2014/main" id="{CF13BA53-C37F-B426-CE41-79DCB5AC6C34}"/>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6387026" y="1198340"/>
            <a:ext cx="296093" cy="296093"/>
          </a:xfrm>
          <a:prstGeom prst="rect">
            <a:avLst/>
          </a:prstGeom>
        </p:spPr>
      </p:pic>
      <p:pic>
        <p:nvPicPr>
          <p:cNvPr id="72" name="図 71" descr="停止の標識&#10;&#10;自動的に生成された説明">
            <a:extLst>
              <a:ext uri="{FF2B5EF4-FFF2-40B4-BE49-F238E27FC236}">
                <a16:creationId xmlns:a16="http://schemas.microsoft.com/office/drawing/2014/main" id="{5E630B46-F217-660E-375A-DFA1AF02A8DE}"/>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6709170" y="1201140"/>
            <a:ext cx="296093" cy="296093"/>
          </a:xfrm>
          <a:prstGeom prst="rect">
            <a:avLst/>
          </a:prstGeom>
        </p:spPr>
      </p:pic>
      <p:pic>
        <p:nvPicPr>
          <p:cNvPr id="75" name="グラフィックス 74" descr="絵筆 枠線">
            <a:extLst>
              <a:ext uri="{FF2B5EF4-FFF2-40B4-BE49-F238E27FC236}">
                <a16:creationId xmlns:a16="http://schemas.microsoft.com/office/drawing/2014/main" id="{A9DE81E3-3302-3E8A-EB67-4BF59EB06470}"/>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410365" y="3806991"/>
            <a:ext cx="422805" cy="422805"/>
          </a:xfrm>
          <a:prstGeom prst="rect">
            <a:avLst/>
          </a:prstGeom>
        </p:spPr>
      </p:pic>
      <p:pic>
        <p:nvPicPr>
          <p:cNvPr id="77" name="グラフィックス 76" descr="考え 枠線">
            <a:extLst>
              <a:ext uri="{FF2B5EF4-FFF2-40B4-BE49-F238E27FC236}">
                <a16:creationId xmlns:a16="http://schemas.microsoft.com/office/drawing/2014/main" id="{2173CC93-40AA-04A6-6420-4B6B7A72C535}"/>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410365" y="4982707"/>
            <a:ext cx="422805" cy="422805"/>
          </a:xfrm>
          <a:prstGeom prst="rect">
            <a:avLst/>
          </a:prstGeom>
        </p:spPr>
      </p:pic>
      <p:sp>
        <p:nvSpPr>
          <p:cNvPr id="101" name="コンテンツ プレースホルダー 8">
            <a:extLst>
              <a:ext uri="{FF2B5EF4-FFF2-40B4-BE49-F238E27FC236}">
                <a16:creationId xmlns:a16="http://schemas.microsoft.com/office/drawing/2014/main" id="{00E11535-80E4-360A-6619-7B45FBF0737E}"/>
              </a:ext>
            </a:extLst>
          </p:cNvPr>
          <p:cNvSpPr txBox="1">
            <a:spLocks/>
          </p:cNvSpPr>
          <p:nvPr/>
        </p:nvSpPr>
        <p:spPr>
          <a:xfrm>
            <a:off x="357819" y="2772957"/>
            <a:ext cx="2382401" cy="924648"/>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江戸時代に人気を博した宿場町「大津宿」の名産、現地の伝統文化（産業・工芸）を学びます。</a:t>
            </a:r>
          </a:p>
        </p:txBody>
      </p:sp>
      <p:sp>
        <p:nvSpPr>
          <p:cNvPr id="102" name="コンテンツ プレースホルダー 8">
            <a:extLst>
              <a:ext uri="{FF2B5EF4-FFF2-40B4-BE49-F238E27FC236}">
                <a16:creationId xmlns:a16="http://schemas.microsoft.com/office/drawing/2014/main" id="{C4846689-003D-BE6A-BC34-44713C677C62}"/>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プログラムのポイント</a:t>
            </a:r>
          </a:p>
        </p:txBody>
      </p:sp>
      <p:cxnSp>
        <p:nvCxnSpPr>
          <p:cNvPr id="107" name="直線矢印コネクタ 106">
            <a:extLst>
              <a:ext uri="{FF2B5EF4-FFF2-40B4-BE49-F238E27FC236}">
                <a16:creationId xmlns:a16="http://schemas.microsoft.com/office/drawing/2014/main" id="{6438B005-5015-4836-C35B-B63DBE6C9F77}"/>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108" name="直線矢印コネクタ 107">
            <a:extLst>
              <a:ext uri="{FF2B5EF4-FFF2-40B4-BE49-F238E27FC236}">
                <a16:creationId xmlns:a16="http://schemas.microsoft.com/office/drawing/2014/main" id="{91EF89C0-9592-E6F4-44A7-6D5EE00D9A28}"/>
              </a:ext>
            </a:extLst>
          </p:cNvPr>
          <p:cNvCxnSpPr>
            <a:cxnSpLocks/>
          </p:cNvCxnSpPr>
          <p:nvPr/>
        </p:nvCxnSpPr>
        <p:spPr>
          <a:xfrm>
            <a:off x="421044" y="3716152"/>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109" name="コンテンツ プレースホルダー 8">
            <a:extLst>
              <a:ext uri="{FF2B5EF4-FFF2-40B4-BE49-F238E27FC236}">
                <a16:creationId xmlns:a16="http://schemas.microsoft.com/office/drawing/2014/main" id="{21585686-8467-9652-3A8F-E2DCE81791B5}"/>
              </a:ext>
            </a:extLst>
          </p:cNvPr>
          <p:cNvSpPr txBox="1">
            <a:spLocks/>
          </p:cNvSpPr>
          <p:nvPr/>
        </p:nvSpPr>
        <p:spPr>
          <a:xfrm>
            <a:off x="357819" y="3734703"/>
            <a:ext cx="2382401" cy="567381"/>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絵が苦手な方でも、楽しく</a:t>
            </a:r>
            <a:br>
              <a:rPr lang="ja-JP" altLang="en-US" sz="1077" dirty="0">
                <a:solidFill>
                  <a:prstClr val="black"/>
                </a:solidFill>
                <a:latin typeface="Meiryo UI"/>
                <a:ea typeface="Meiryo UI"/>
              </a:rPr>
            </a:br>
            <a:r>
              <a:rPr lang="ja-JP" altLang="en-US" sz="1077" dirty="0">
                <a:solidFill>
                  <a:prstClr val="black"/>
                </a:solidFill>
                <a:latin typeface="Meiryo UI"/>
                <a:ea typeface="Meiryo UI"/>
              </a:rPr>
              <a:t>体験できます。</a:t>
            </a:r>
          </a:p>
        </p:txBody>
      </p:sp>
      <p:sp>
        <p:nvSpPr>
          <p:cNvPr id="110" name="コンテンツ プレースホルダー 8">
            <a:extLst>
              <a:ext uri="{FF2B5EF4-FFF2-40B4-BE49-F238E27FC236}">
                <a16:creationId xmlns:a16="http://schemas.microsoft.com/office/drawing/2014/main" id="{D834B449-61DF-FD3D-11F6-EA9A0C1D5E95}"/>
              </a:ext>
            </a:extLst>
          </p:cNvPr>
          <p:cNvSpPr txBox="1">
            <a:spLocks/>
          </p:cNvSpPr>
          <p:nvPr/>
        </p:nvSpPr>
        <p:spPr>
          <a:xfrm>
            <a:off x="357819" y="4289666"/>
            <a:ext cx="2382401" cy="567381"/>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旅の思い出「自分だけのオリジナル大津絵」が完成します。</a:t>
            </a:r>
          </a:p>
        </p:txBody>
      </p:sp>
      <p:sp>
        <p:nvSpPr>
          <p:cNvPr id="111" name="コンテンツ プレースホルダー 8">
            <a:extLst>
              <a:ext uri="{FF2B5EF4-FFF2-40B4-BE49-F238E27FC236}">
                <a16:creationId xmlns:a16="http://schemas.microsoft.com/office/drawing/2014/main" id="{8EB4B442-3AE9-BDE2-0432-ED718EB9BBB2}"/>
              </a:ext>
            </a:extLst>
          </p:cNvPr>
          <p:cNvSpPr txBox="1">
            <a:spLocks/>
          </p:cNvSpPr>
          <p:nvPr/>
        </p:nvSpPr>
        <p:spPr>
          <a:xfrm>
            <a:off x="357819" y="4841617"/>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自身が住む地域の伝統文化・産業・工芸の継承について考える機会に。</a:t>
            </a:r>
          </a:p>
        </p:txBody>
      </p:sp>
      <p:cxnSp>
        <p:nvCxnSpPr>
          <p:cNvPr id="112" name="直線矢印コネクタ 111">
            <a:extLst>
              <a:ext uri="{FF2B5EF4-FFF2-40B4-BE49-F238E27FC236}">
                <a16:creationId xmlns:a16="http://schemas.microsoft.com/office/drawing/2014/main" id="{AFF811CA-EF6A-DC83-ACE0-F890BD0417F6}"/>
              </a:ext>
            </a:extLst>
          </p:cNvPr>
          <p:cNvCxnSpPr>
            <a:cxnSpLocks/>
          </p:cNvCxnSpPr>
          <p:nvPr/>
        </p:nvCxnSpPr>
        <p:spPr>
          <a:xfrm>
            <a:off x="421044" y="4295875"/>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113" name="直線矢印コネクタ 112">
            <a:extLst>
              <a:ext uri="{FF2B5EF4-FFF2-40B4-BE49-F238E27FC236}">
                <a16:creationId xmlns:a16="http://schemas.microsoft.com/office/drawing/2014/main" id="{A82F2DF6-2DBD-5F89-3CEC-D10B1DF0CEC4}"/>
              </a:ext>
            </a:extLst>
          </p:cNvPr>
          <p:cNvCxnSpPr>
            <a:cxnSpLocks/>
          </p:cNvCxnSpPr>
          <p:nvPr/>
        </p:nvCxnSpPr>
        <p:spPr>
          <a:xfrm>
            <a:off x="421044" y="4849332"/>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114" name="テキスト ボックス 113">
            <a:extLst>
              <a:ext uri="{FF2B5EF4-FFF2-40B4-BE49-F238E27FC236}">
                <a16:creationId xmlns:a16="http://schemas.microsoft.com/office/drawing/2014/main" id="{7EB3FD36-5716-AB34-0DA9-E68AB3A78006}"/>
              </a:ext>
            </a:extLst>
          </p:cNvPr>
          <p:cNvSpPr txBox="1"/>
          <p:nvPr/>
        </p:nvSpPr>
        <p:spPr>
          <a:xfrm>
            <a:off x="353767" y="5546604"/>
            <a:ext cx="2395958" cy="737813"/>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defTabSz="895327">
              <a:lnSpc>
                <a:spcPct val="120000"/>
              </a:lnSpc>
              <a:tabLst>
                <a:tab pos="438337" algn="l"/>
              </a:tabLst>
            </a:pPr>
            <a:r>
              <a:rPr lang="ja-JP" altLang="en-US" sz="881" b="1" dirty="0">
                <a:solidFill>
                  <a:srgbClr val="4B75BD"/>
                </a:solidFill>
                <a:latin typeface="Meiryo UI" panose="020B0604030504040204" pitchFamily="50" charset="-128"/>
                <a:ea typeface="Meiryo UI" panose="020B0604030504040204" pitchFamily="50" charset="-128"/>
              </a:rPr>
              <a:t>問合せ</a:t>
            </a:r>
            <a:r>
              <a:rPr lang="en-US" altLang="ja-JP" sz="881" b="1" dirty="0">
                <a:solidFill>
                  <a:srgbClr val="4B75BD"/>
                </a:solidFill>
                <a:latin typeface="Meiryo UI" panose="020B0604030504040204" pitchFamily="50" charset="-128"/>
                <a:ea typeface="Meiryo UI" panose="020B0604030504040204" pitchFamily="50" charset="-128"/>
              </a:rPr>
              <a:t>	</a:t>
            </a:r>
            <a:r>
              <a:rPr lang="ja-JP" altLang="en-US" sz="881" dirty="0">
                <a:solidFill>
                  <a:prstClr val="black"/>
                </a:solidFill>
                <a:latin typeface="Meiryo UI" panose="020B0604030504040204" pitchFamily="50" charset="-128"/>
                <a:ea typeface="Meiryo UI" panose="020B0604030504040204" pitchFamily="50" charset="-128"/>
              </a:rPr>
              <a:t>（公社）びわ湖大津観光協会</a:t>
            </a:r>
            <a:endParaRPr lang="en-US" altLang="ja-JP" sz="881" dirty="0">
              <a:solidFill>
                <a:prstClr val="black"/>
              </a:solidFill>
              <a:latin typeface="Meiryo UI" panose="020B0604030504040204" pitchFamily="50" charset="-128"/>
              <a:ea typeface="Meiryo UI" panose="020B0604030504040204" pitchFamily="50" charset="-128"/>
            </a:endParaRPr>
          </a:p>
          <a:p>
            <a:pPr defTabSz="895327">
              <a:lnSpc>
                <a:spcPct val="120000"/>
              </a:lnSpc>
              <a:tabLst>
                <a:tab pos="438337" algn="l"/>
              </a:tabLst>
            </a:pPr>
            <a:r>
              <a:rPr lang="en-US" altLang="ja-JP" sz="881" dirty="0">
                <a:solidFill>
                  <a:prstClr val="black"/>
                </a:solidFill>
                <a:latin typeface="Meiryo UI" panose="020B0604030504040204" pitchFamily="50" charset="-128"/>
                <a:ea typeface="Meiryo UI" panose="020B0604030504040204" pitchFamily="50" charset="-128"/>
              </a:rPr>
              <a:t>TEL	</a:t>
            </a:r>
            <a:r>
              <a:rPr lang="ja-JP" altLang="en-US" sz="881" dirty="0">
                <a:solidFill>
                  <a:prstClr val="black"/>
                </a:solidFill>
                <a:latin typeface="Meiryo UI" panose="020B0604030504040204" pitchFamily="50" charset="-128"/>
                <a:ea typeface="Meiryo UI" panose="020B0604030504040204" pitchFamily="50" charset="-128"/>
              </a:rPr>
              <a:t>：</a:t>
            </a:r>
            <a:r>
              <a:rPr lang="en-US" altLang="ja-JP" sz="881" dirty="0">
                <a:solidFill>
                  <a:prstClr val="black"/>
                </a:solidFill>
                <a:latin typeface="Meiryo UI" panose="020B0604030504040204" pitchFamily="50" charset="-128"/>
                <a:ea typeface="Meiryo UI" panose="020B0604030504040204" pitchFamily="50" charset="-128"/>
              </a:rPr>
              <a:t>077-528-2772</a:t>
            </a:r>
          </a:p>
          <a:p>
            <a:pPr defTabSz="895327">
              <a:lnSpc>
                <a:spcPct val="120000"/>
              </a:lnSpc>
              <a:tabLst>
                <a:tab pos="438337" algn="l"/>
              </a:tabLst>
            </a:pPr>
            <a:r>
              <a:rPr lang="en-US" altLang="ja-JP" sz="881" dirty="0">
                <a:solidFill>
                  <a:prstClr val="black"/>
                </a:solidFill>
                <a:latin typeface="Meiryo UI" panose="020B0604030504040204" pitchFamily="50" charset="-128"/>
                <a:ea typeface="Meiryo UI" panose="020B0604030504040204" pitchFamily="50" charset="-128"/>
              </a:rPr>
              <a:t>FAX	</a:t>
            </a:r>
            <a:r>
              <a:rPr lang="ja-JP" altLang="en-US" sz="881" dirty="0">
                <a:solidFill>
                  <a:prstClr val="black"/>
                </a:solidFill>
                <a:latin typeface="Meiryo UI" panose="020B0604030504040204" pitchFamily="50" charset="-128"/>
                <a:ea typeface="Meiryo UI" panose="020B0604030504040204" pitchFamily="50" charset="-128"/>
              </a:rPr>
              <a:t>：</a:t>
            </a:r>
            <a:r>
              <a:rPr lang="en-US" altLang="ja-JP" sz="881" dirty="0">
                <a:solidFill>
                  <a:prstClr val="black"/>
                </a:solidFill>
                <a:latin typeface="Meiryo UI" panose="020B0604030504040204" pitchFamily="50" charset="-128"/>
                <a:ea typeface="Meiryo UI" panose="020B0604030504040204" pitchFamily="50" charset="-128"/>
              </a:rPr>
              <a:t>077-521-7330</a:t>
            </a:r>
          </a:p>
          <a:p>
            <a:pPr defTabSz="895327">
              <a:lnSpc>
                <a:spcPct val="120000"/>
              </a:lnSpc>
              <a:tabLst>
                <a:tab pos="438337" algn="l"/>
              </a:tabLst>
            </a:pPr>
            <a:r>
              <a:rPr lang="en-US" altLang="ja-JP" sz="881" dirty="0">
                <a:solidFill>
                  <a:prstClr val="black"/>
                </a:solidFill>
                <a:latin typeface="Meiryo UI" panose="020B0604030504040204" pitchFamily="50" charset="-128"/>
                <a:ea typeface="Meiryo UI" panose="020B0604030504040204" pitchFamily="50" charset="-128"/>
              </a:rPr>
              <a:t>Mail	</a:t>
            </a:r>
            <a:r>
              <a:rPr lang="ja-JP" altLang="en-US" sz="881" dirty="0">
                <a:solidFill>
                  <a:prstClr val="black"/>
                </a:solidFill>
                <a:latin typeface="Meiryo UI" panose="020B0604030504040204" pitchFamily="50" charset="-128"/>
                <a:ea typeface="Meiryo UI" panose="020B0604030504040204" pitchFamily="50" charset="-128"/>
              </a:rPr>
              <a:t>：</a:t>
            </a:r>
            <a:r>
              <a:rPr lang="en-US" altLang="ja-JP" sz="881" dirty="0">
                <a:solidFill>
                  <a:prstClr val="black"/>
                </a:solidFill>
                <a:latin typeface="Meiryo UI" panose="020B0604030504040204" pitchFamily="50" charset="-128"/>
                <a:ea typeface="Meiryo UI" panose="020B0604030504040204" pitchFamily="50" charset="-128"/>
              </a:rPr>
              <a:t>info@otsu.or.jp</a:t>
            </a:r>
            <a:endParaRPr lang="ja-JP" altLang="en-US" sz="881" dirty="0">
              <a:solidFill>
                <a:prstClr val="black"/>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30444603"/>
      </p:ext>
    </p:extLst>
  </p:cSld>
  <p:clrMapOvr>
    <a:masterClrMapping/>
  </p:clrMapOvr>
</p:sld>
</file>

<file path=ppt/theme/theme1.xml><?xml version="1.0" encoding="utf-8"?>
<a:theme xmlns:a="http://schemas.openxmlformats.org/drawingml/2006/main" name="デザインの設定">
  <a:themeElements>
    <a:clrScheme name="びわ湖大津">
      <a:dk1>
        <a:sysClr val="windowText" lastClr="000000"/>
      </a:dk1>
      <a:lt1>
        <a:sysClr val="window" lastClr="FFFFFF"/>
      </a:lt1>
      <a:dk2>
        <a:srgbClr val="0E2841"/>
      </a:dk2>
      <a:lt2>
        <a:srgbClr val="E8E8E8"/>
      </a:lt2>
      <a:accent1>
        <a:srgbClr val="156082"/>
      </a:accent1>
      <a:accent2>
        <a:srgbClr val="E97132"/>
      </a:accent2>
      <a:accent3>
        <a:srgbClr val="4B75BD"/>
      </a:accent3>
      <a:accent4>
        <a:srgbClr val="2CC3DE"/>
      </a:accent4>
      <a:accent5>
        <a:srgbClr val="A02B93"/>
      </a:accent5>
      <a:accent6>
        <a:srgbClr val="4EA72E"/>
      </a:accent6>
      <a:hlink>
        <a:srgbClr val="467886"/>
      </a:hlink>
      <a:folHlink>
        <a:srgbClr val="96607D"/>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503</Words>
  <Application>Microsoft Office PowerPoint</Application>
  <PresentationFormat>A4 210 x 297 mm</PresentationFormat>
  <Paragraphs>59</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Meiryo UI</vt:lpstr>
      <vt:lpstr>Meiryo</vt:lpstr>
      <vt:lpstr>Meiryo</vt:lpstr>
      <vt:lpstr>游ゴシック</vt:lpstr>
      <vt:lpstr>Arial</vt:lpstr>
      <vt:lpstr>Wingdings</vt:lpstr>
      <vt:lpstr>デザインの設定</vt:lpstr>
      <vt:lpstr>びわ湖大津教育プログラム：04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びわ湖大津教育プログラム：04</dc:title>
  <dc:creator>tb164</dc:creator>
  <cp:lastModifiedBy>tb164</cp:lastModifiedBy>
  <cp:revision>1</cp:revision>
  <dcterms:created xsi:type="dcterms:W3CDTF">2025-04-03T05:40:41Z</dcterms:created>
  <dcterms:modified xsi:type="dcterms:W3CDTF">2025-04-03T05:41:20Z</dcterms:modified>
</cp:coreProperties>
</file>