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  <p:sldMasterId id="2147483704" r:id="rId2"/>
  </p:sldMasterIdLst>
  <p:notesMasterIdLst>
    <p:notesMasterId r:id="rId4"/>
  </p:notesMasterIdLst>
  <p:sldIdLst>
    <p:sldId id="267" r:id="rId3"/>
  </p:sldIdLst>
  <p:sldSz cx="9906000" cy="6858000" type="A4"/>
  <p:notesSz cx="6735763" cy="98663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Gill Sans Nova Light" panose="020B0302020104020203" pitchFamily="34" charset="0"/>
      <p:regular r:id="rId9"/>
      <p:italic r:id="rId10"/>
    </p:embeddedFont>
    <p:embeddedFont>
      <p:font typeface="Meiryo UI" panose="020B0604030504040204" pitchFamily="50" charset="-128"/>
      <p:regular r:id="rId11"/>
      <p:bold r:id="rId12"/>
      <p:italic r:id="rId13"/>
      <p:boldItalic r:id="rId14"/>
    </p:embeddedFont>
    <p:embeddedFont>
      <p:font typeface="メイリオ" panose="020B0604030504040204" pitchFamily="50" charset="-128"/>
      <p:regular r:id="rId15"/>
      <p:bold r:id="rId16"/>
      <p:italic r:id="rId17"/>
      <p:boldItalic r:id="rId18"/>
    </p:embeddedFont>
    <p:embeddedFont>
      <p:font typeface="游ゴシック" panose="020B0400000000000000" pitchFamily="50" charset="-128"/>
      <p:regular r:id="rId19"/>
      <p:bold r:id="rId20"/>
    </p:embeddedFont>
    <p:embeddedFont>
      <p:font typeface="游ゴシック Light" panose="020B0300000000000000" pitchFamily="50" charset="-128"/>
      <p:regular r:id="rId21"/>
    </p:embeddedFont>
  </p:embeddedFontLst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8">
          <p15:clr>
            <a:srgbClr val="A4A3A4"/>
          </p15:clr>
        </p15:guide>
        <p15:guide id="2" pos="39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E1FFFF"/>
    <a:srgbClr val="CC0000"/>
    <a:srgbClr val="990033"/>
    <a:srgbClr val="0066FF"/>
    <a:srgbClr val="FFCC00"/>
    <a:srgbClr val="993366"/>
    <a:srgbClr val="CC9900"/>
    <a:srgbClr val="FF66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4660" autoAdjust="0"/>
  </p:normalViewPr>
  <p:slideViewPr>
    <p:cSldViewPr showGuides="1">
      <p:cViewPr varScale="1">
        <p:scale>
          <a:sx n="114" d="100"/>
          <a:sy n="114" d="100"/>
        </p:scale>
        <p:origin x="318" y="84"/>
      </p:cViewPr>
      <p:guideLst>
        <p:guide orient="horz" pos="798"/>
        <p:guide pos="39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99" d="100"/>
          <a:sy n="99" d="100"/>
        </p:scale>
        <p:origin x="-2580" y="-8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theme" Target="theme/theme1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viewProps" Target="viewProps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000" y="0"/>
            <a:ext cx="2920193" cy="493237"/>
          </a:xfrm>
          <a:prstGeom prst="rect">
            <a:avLst/>
          </a:prstGeom>
        </p:spPr>
        <p:txBody>
          <a:bodyPr vert="horz" lIns="90326" tIns="45163" rIns="90326" bIns="4516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EE9E81-9DA7-4A1C-8EC4-73C064E99D76}" type="datetimeFigureOut">
              <a:rPr lang="ja-JP" altLang="en-US"/>
              <a:pPr>
                <a:defRPr/>
              </a:pPr>
              <a:t>2023/5/20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6" tIns="45163" rIns="90326" bIns="45163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2320" y="4686539"/>
            <a:ext cx="5391124" cy="4440707"/>
          </a:xfrm>
          <a:prstGeom prst="rect">
            <a:avLst/>
          </a:prstGeom>
        </p:spPr>
        <p:txBody>
          <a:bodyPr vert="horz" lIns="90326" tIns="45163" rIns="90326" bIns="45163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3076"/>
            <a:ext cx="2920193" cy="491661"/>
          </a:xfrm>
          <a:prstGeom prst="rect">
            <a:avLst/>
          </a:prstGeom>
        </p:spPr>
        <p:txBody>
          <a:bodyPr vert="horz" lIns="90326" tIns="45163" rIns="90326" bIns="4516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000" y="9373076"/>
            <a:ext cx="2920193" cy="491661"/>
          </a:xfrm>
          <a:prstGeom prst="rect">
            <a:avLst/>
          </a:prstGeom>
        </p:spPr>
        <p:txBody>
          <a:bodyPr vert="horz" wrap="square" lIns="90326" tIns="45163" rIns="90326" bIns="451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E9394A-40F9-471B-BE77-B8F2F152E66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3840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E9394A-40F9-471B-BE77-B8F2F152E667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6233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262899329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3976369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420663875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9637948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6076079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25544191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8985902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15772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68769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98665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87078370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62092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6761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80792841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9589205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78651024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38713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7458272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7442579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5110696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1248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96797335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99406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4552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10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4710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7041603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48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298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453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16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93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2023/5/20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6759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538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DE88B1-7EEF-4455-BD0B-41DEEC69F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6BD1E87-38D7-4AE5-BA92-823E90862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95EAF5-EA78-4A1C-86E5-8845C735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09F776-5C79-4C4F-9129-B07A5F16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A2EAA1-E9BF-41BA-8449-A83400AAD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0482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B1784A-6935-40C0-B1FD-D767F4F2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4F7EDF-3CAA-4A75-BC26-11D3F799B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ECB9EB-8018-4FF7-ABCE-6DBB9F0A8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4977BC-9B1A-40AC-853B-82F81A900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A429E6-836C-4545-9830-44C8D7677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60684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CA72BD-C00F-4708-A60D-8918B1FE0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D21336-7CA5-4B34-8E8C-3A9271B35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9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7A25A3-267C-478B-9E26-3CBD85B81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98DFE8-5F58-452C-8B3F-D23ACA6C7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8200A3-F276-4A8A-BF02-7E96882F9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487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CD83D4-CC5F-4AA2-A2A7-E7EB0319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A51EA9-6700-4D9A-88B3-F9DA3D33A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7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0ACF3E-2083-4C53-9921-D541D3196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5550" y="1825625"/>
            <a:ext cx="418941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3E35B3-361C-48BA-8D16-6F4319012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DDD24B-DCBC-4D76-902B-5FE6A36C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05A2F9-A0E0-4AA2-A034-83AE33EE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38757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AC8C3-550E-4D31-BA9F-3E1FE67B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365126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9F766BB-9329-42CF-9795-BF33BB875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758" y="1681163"/>
            <a:ext cx="41911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C77B5-5142-4FCC-82CC-E15783FA1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758" y="2505075"/>
            <a:ext cx="4191132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338AC96-85FA-42C1-BB04-448BB0228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77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87AD4FA-BA0F-4B3E-9E9D-48F23BEAF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77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6827D1-1ED8-42DD-98DD-5A8FA2702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EBA6B2F-CC0D-4085-A9F4-88A8DFB2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9D6FDCB-54CE-435C-B9F5-5CE22EBFE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1755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7DF62D-ED9A-4AE2-8CEC-DCBDA19A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8A0419D-2D7F-41A2-A735-C6FD76C3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F53500-E6E7-4156-93B0-14B260AA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8E2286E-7D4E-468C-8E8B-506E08A11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1720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2A0C1A5-F8C4-48F5-A409-07437181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B05B68-884F-4081-A002-BD84CE595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02C7D93-377D-418C-8843-560E42BA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556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24D737-DB6B-4851-A0A0-E935D97B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6918FC-F449-495F-95F0-4D16700C3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35A63F-4A2B-4724-86EC-56A90DFD2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4ABA213-0064-4D62-9144-4A31DC6F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43D2FD-9493-41AB-A3D6-ED6457C3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A928C49-0FB6-49FE-8B62-2B12B3BC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511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D2DBF3-A85B-4A63-AC45-4EFC6F0C6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8" y="457200"/>
            <a:ext cx="31953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1895F5E-274C-4870-8EEE-86667DEE89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77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934C522-DF23-4B98-AA3E-2AE009D3A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758" y="2057400"/>
            <a:ext cx="31953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C37D14-358B-4F8E-8D34-49C226B24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5D40BA-6509-40D3-8197-38F71362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BF21E94-AE75-4A32-850E-DFB910AB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6275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788FC3-8C4D-43A2-87E9-D26B3159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C6A4F8E-3F0C-424D-8AFB-815298B5D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C6E312-5465-4023-9565-632088C1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DC7EF80-C53D-479F-98C3-F344A898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E4FAD0-4EBF-43B2-A559-C3408203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3488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53EB41E-50B1-4486-AEF0-777905AA64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66C845-6F5C-4C84-BCE1-42E6C228E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42844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19E415-9160-4898-A2FD-5B53BC3C4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77D571-F6EB-41F8-9720-1BD6D1D1F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9759FF-7FC9-497C-AFE0-58A18701C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0392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45767E1-48F6-E1D9-F9BD-B4C9D858A8FC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42C41773-592F-24F3-1963-2DA2DC6368F9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CF1B330F-62AA-66BE-3E18-214DD37B55AF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5753" y="6538913"/>
            <a:ext cx="778419" cy="1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660" r:id="rId26"/>
    <p:sldLayoutId id="2147483661" r:id="rId27"/>
    <p:sldLayoutId id="2147483663" r:id="rId28"/>
    <p:sldLayoutId id="2147483670" r:id="rId29"/>
    <p:sldLayoutId id="2147483672" r:id="rId30"/>
    <p:sldLayoutId id="2147483673" r:id="rId31"/>
    <p:sldLayoutId id="2147483674" r:id="rId32"/>
    <p:sldLayoutId id="2147483675" r:id="rId33"/>
    <p:sldLayoutId id="2147483677" r:id="rId3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CBA95BB-3F0D-4354-B52C-67A71868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B3F9F4-13FC-4EE5-B4BA-8108AF30C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60E430-5674-4938-9A00-76E8E6BC6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065FB-5CC3-45E2-ABA1-A506ECA63D6C}" type="datetimeFigureOut">
              <a:rPr kumimoji="1" lang="ja-JP" altLang="en-US" smtClean="0"/>
              <a:t>2023/5/20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477F89-CDEB-48ED-B2F9-140B4557B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53E777-0766-48E8-8A97-EDA4A8F2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B8C89-6949-475F-A5CB-BB63BF4ED5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95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 descr="屋外, 建物, 家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6645BE0B-E243-6396-B3E8-9EC62BC2E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0575" y="4790735"/>
            <a:ext cx="2031750" cy="1296000"/>
          </a:xfrm>
          <a:prstGeom prst="rect">
            <a:avLst/>
          </a:prstGeom>
        </p:spPr>
      </p:pic>
      <p:pic>
        <p:nvPicPr>
          <p:cNvPr id="44" name="図 43" descr="店の前に立っている建物&#10;&#10;低い精度で自動的に生成された説明">
            <a:extLst>
              <a:ext uri="{FF2B5EF4-FFF2-40B4-BE49-F238E27FC236}">
                <a16:creationId xmlns:a16="http://schemas.microsoft.com/office/drawing/2014/main" id="{6D1ACB29-2667-7F22-7236-7892821285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899" y="4804756"/>
            <a:ext cx="2257017" cy="1691999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E84DA44E-4FF3-F687-B68E-F69A4E7DA3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3237" y="3001736"/>
            <a:ext cx="2016000" cy="151200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BBA0CB19-DCF8-BFD8-25F9-BB678FBFA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992" y="1340936"/>
            <a:ext cx="2006737" cy="151200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D687CA37-D550-3471-A1CF-308C431DBC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199" y="5113550"/>
            <a:ext cx="2017951" cy="1511939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A8E973E1-4C84-3A07-4935-FD284D3DD4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140" y="5136516"/>
            <a:ext cx="2011854" cy="1511939"/>
          </a:xfrm>
          <a:prstGeom prst="rect">
            <a:avLst/>
          </a:prstGeom>
        </p:spPr>
      </p:pic>
      <p:graphicFrame>
        <p:nvGraphicFramePr>
          <p:cNvPr id="35" name="表 34">
            <a:extLst>
              <a:ext uri="{FF2B5EF4-FFF2-40B4-BE49-F238E27FC236}">
                <a16:creationId xmlns:a16="http://schemas.microsoft.com/office/drawing/2014/main" id="{43427FE6-F008-0986-6437-603BBB32C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0861"/>
              </p:ext>
            </p:extLst>
          </p:nvPr>
        </p:nvGraphicFramePr>
        <p:xfrm>
          <a:off x="582240" y="3746140"/>
          <a:ext cx="4104000" cy="12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537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2638625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</a:tblGrid>
              <a:tr h="2880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施設概要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 合計収容人数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約</a:t>
                      </a:r>
                      <a:r>
                        <a:rPr kumimoji="1" lang="en-US" altLang="ja-JP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160</a:t>
                      </a: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</a:t>
                      </a:r>
                      <a:endParaRPr kumimoji="1" lang="en-US" altLang="ja-JP" sz="9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>
                          <a:solidFill>
                            <a:schemeClr val="dk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+mn-cs"/>
                        </a:rPr>
                        <a:t>おすすめのポイント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しじみ料理で有名なレストラン。湖国料理をご提供。お土産の売店も充実。夕食での利用可能。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付近の見学・体験施設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石山寺、大津市科学館、琵琶湖博物館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</a:tbl>
          </a:graphicData>
        </a:graphic>
      </p:graphicFrame>
      <p:pic>
        <p:nvPicPr>
          <p:cNvPr id="34" name="図 33">
            <a:extLst>
              <a:ext uri="{FF2B5EF4-FFF2-40B4-BE49-F238E27FC236}">
                <a16:creationId xmlns:a16="http://schemas.microsoft.com/office/drawing/2014/main" id="{8D707F8A-E18F-BD70-AA3D-C409F308BFD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26"/>
          <a:stretch/>
        </p:blipFill>
        <p:spPr>
          <a:xfrm>
            <a:off x="565844" y="608765"/>
            <a:ext cx="4104000" cy="307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21234" y="72595"/>
            <a:ext cx="4176464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淡味の膳処 洗心寮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61298" y="69566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食事</a:t>
            </a:r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endParaRPr kumimoji="1" lang="ja-JP" altLang="en-US" sz="8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152" y="2492896"/>
            <a:ext cx="2077696" cy="2077696"/>
          </a:xfrm>
          <a:prstGeom prst="rect">
            <a:avLst/>
          </a:prstGeom>
        </p:spPr>
      </p:pic>
      <p:sp>
        <p:nvSpPr>
          <p:cNvPr id="16" name="角丸四角形 15"/>
          <p:cNvSpPr/>
          <p:nvPr/>
        </p:nvSpPr>
        <p:spPr>
          <a:xfrm>
            <a:off x="7619092" y="1053448"/>
            <a:ext cx="2016000" cy="214196"/>
          </a:xfrm>
          <a:prstGeom prst="roundRect">
            <a:avLst>
              <a:gd name="adj" fmla="val 400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 anchorCtr="0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団体メニュー（例）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27A847-8C04-69AB-7CC8-FEB25EA8A798}"/>
              </a:ext>
            </a:extLst>
          </p:cNvPr>
          <p:cNvSpPr txBox="1"/>
          <p:nvPr/>
        </p:nvSpPr>
        <p:spPr>
          <a:xfrm>
            <a:off x="4772056" y="621849"/>
            <a:ext cx="48630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紫式部が「源氏物語」を起筆したと伝わる石山寺の門前にあるレストラン。石山寺での拝観や琵琶湖博物館の見学前後の利用などに便利です。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69FF0C7-DCBD-40C8-3B97-A4AB7E37AE27}"/>
              </a:ext>
            </a:extLst>
          </p:cNvPr>
          <p:cNvSpPr txBox="1"/>
          <p:nvPr/>
        </p:nvSpPr>
        <p:spPr>
          <a:xfrm>
            <a:off x="8146306" y="4519849"/>
            <a:ext cx="877163" cy="1384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ポーク味噌鍋</a:t>
            </a:r>
            <a:endParaRPr kumimoji="1" lang="ja-JP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DA198DF-6D95-0DD3-4AE9-B0EE5E038EF7}"/>
              </a:ext>
            </a:extLst>
          </p:cNvPr>
          <p:cNvSpPr txBox="1"/>
          <p:nvPr/>
        </p:nvSpPr>
        <p:spPr>
          <a:xfrm>
            <a:off x="4908282" y="6525344"/>
            <a:ext cx="2236510" cy="123111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スイーツの名店が並ぶ「石山テラス」も併設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4A8E3BE-295F-8E9F-F783-64E11FC9D4BF}"/>
              </a:ext>
            </a:extLst>
          </p:cNvPr>
          <p:cNvSpPr txBox="1"/>
          <p:nvPr/>
        </p:nvSpPr>
        <p:spPr>
          <a:xfrm>
            <a:off x="4772056" y="1131187"/>
            <a:ext cx="255600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住所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zh-TW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大津市石山寺</a:t>
            </a:r>
            <a:r>
              <a:rPr lang="en-US" altLang="zh-TW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3-1-9</a:t>
            </a:r>
          </a:p>
          <a:p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TEL】077-537-0066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FAX】077-537-0067</a:t>
            </a: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sz="10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URL】https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://www.sensinryo.jp/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882A8CC-66BE-4E92-AB1C-6376B4C16794}"/>
              </a:ext>
            </a:extLst>
          </p:cNvPr>
          <p:cNvSpPr txBox="1"/>
          <p:nvPr/>
        </p:nvSpPr>
        <p:spPr>
          <a:xfrm>
            <a:off x="5601072" y="3957516"/>
            <a:ext cx="130731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★淡味の膳処 洗心寮</a:t>
            </a:r>
            <a:r>
              <a:rPr kumimoji="1" lang="ja-JP" altLang="en-US" sz="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09D7137-26C0-00D0-E25D-EE85635C38F0}"/>
              </a:ext>
            </a:extLst>
          </p:cNvPr>
          <p:cNvSpPr txBox="1"/>
          <p:nvPr/>
        </p:nvSpPr>
        <p:spPr>
          <a:xfrm>
            <a:off x="8218303" y="2852936"/>
            <a:ext cx="761747" cy="1384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900" b="1" dirty="0">
                <a:solidFill>
                  <a:srgbClr val="3F3F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近江地鶏</a:t>
            </a:r>
            <a:r>
              <a:rPr kumimoji="0" lang="ja-JP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鍋</a:t>
            </a:r>
            <a:endParaRPr kumimoji="1" lang="ja-JP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BC51A5D-3FF3-A47A-572A-6847C43B98C5}"/>
              </a:ext>
            </a:extLst>
          </p:cNvPr>
          <p:cNvSpPr txBox="1"/>
          <p:nvPr/>
        </p:nvSpPr>
        <p:spPr>
          <a:xfrm>
            <a:off x="8025943" y="6124717"/>
            <a:ext cx="1210588" cy="123111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dirty="0">
                <a:solidFill>
                  <a:srgbClr val="3F3F3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紫式部ゆかりの石山寺</a:t>
            </a:r>
            <a:endParaRPr kumimoji="1" lang="ja-JP" altLang="en-US" sz="80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7236893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びわ湖大津教育旅行</Template>
  <TotalTime>4391</TotalTime>
  <Words>156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游ゴシック Light</vt:lpstr>
      <vt:lpstr>メイリオ</vt:lpstr>
      <vt:lpstr>Arial</vt:lpstr>
      <vt:lpstr>Calibri</vt:lpstr>
      <vt:lpstr>Gill Sans Nova Light</vt:lpstr>
      <vt:lpstr>游ゴシック</vt:lpstr>
      <vt:lpstr>びわ湖大津教育旅行</vt:lpstr>
      <vt:lpstr>デザインの設定</vt:lpstr>
      <vt:lpstr>淡味の膳処 洗心寮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永田 誠</dc:creator>
  <cp:lastModifiedBy>tb164</cp:lastModifiedBy>
  <cp:revision>350</cp:revision>
  <cp:lastPrinted>2023-05-20T02:48:54Z</cp:lastPrinted>
  <dcterms:created xsi:type="dcterms:W3CDTF">2007-11-20T00:15:05Z</dcterms:created>
  <dcterms:modified xsi:type="dcterms:W3CDTF">2023-05-20T06:57:24Z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0008006c280000000000010250300207b74006b004c800</vt:lpwstr>
  </property>
</Properties>
</file>