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4" r:id="rId2"/>
  </p:sldMasterIdLst>
  <p:notesMasterIdLst>
    <p:notesMasterId r:id="rId5"/>
  </p:notesMasterIdLst>
  <p:sldIdLst>
    <p:sldId id="283" r:id="rId3"/>
    <p:sldId id="284" r:id="rId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5" d="100"/>
          <a:sy n="85" d="100"/>
        </p:scale>
        <p:origin x="115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BB99D2-F4D2-4024-816E-2E58C091B9B5}" type="datetimeFigureOut">
              <a:rPr kumimoji="1" lang="ja-JP" altLang="en-US" smtClean="0"/>
              <a:t>2023/5/23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43E72C-0DC0-492A-A294-0290A6B8C979}" type="slidenum">
              <a:rPr kumimoji="1" lang="ja-JP" altLang="en-US" smtClean="0"/>
              <a:t>‹#›</a:t>
            </a:fld>
            <a:endParaRPr kumimoji="1" lang="ja-JP" altLang="en-US"/>
          </a:p>
        </p:txBody>
      </p:sp>
    </p:spTree>
    <p:extLst>
      <p:ext uri="{BB962C8B-B14F-4D97-AF65-F5344CB8AC3E}">
        <p14:creationId xmlns:p14="http://schemas.microsoft.com/office/powerpoint/2010/main" val="15741287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9394A-40F9-471B-BE77-B8F2F152E667}" type="slidenum">
              <a:rPr kumimoji="0" lang="ja-JP" altLang="en-US" sz="1300"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ja-JP" altLang="en-US" sz="1300"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993529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2"/>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33811436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306904163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39"/>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4"/>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737354126"/>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4082196457"/>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20982649"/>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900" indent="0">
              <a:buNone/>
              <a:defRPr sz="675"/>
            </a:lvl2pPr>
            <a:lvl3pPr marL="685800" indent="0">
              <a:buNone/>
              <a:defRPr sz="600"/>
            </a:lvl3pPr>
            <a:lvl4pPr marL="1028700" indent="0">
              <a:buNone/>
              <a:defRPr sz="525"/>
            </a:lvl4pPr>
            <a:lvl5pPr marL="1371600"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7" y="5250602"/>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334229998"/>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39" y="2629"/>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2"/>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2"/>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2"/>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2"/>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181922265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149941247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217289480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360815671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4"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ma14="http://schemas.microsoft.com/office/mac/drawingml/2011/main" xmlns=""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4"/>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0"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826821787"/>
      </p:ext>
    </p:extLst>
  </p:cSld>
  <p:clrMapOvr>
    <a:masterClrMapping/>
  </p:clrMapOvr>
  <p:transition spd="med"/>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1415820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2088063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220416205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900"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1070177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2" y="2367779"/>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09" y="839974"/>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09" y="3019354"/>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09" y="2247681"/>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77905089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5"/>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67751266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7"/>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1178596334"/>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0" y="987428"/>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500852762"/>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101049666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17687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3314507842"/>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58AD-452E-4E5D-918F-237AA0ECBFB6}" type="datetimeFigureOut">
              <a:rPr kumimoji="1" lang="ja-JP" altLang="en-US" smtClean="0"/>
              <a:t>2023/5/23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2D09BC6-45C4-42EC-B344-185928C1E491}" type="slidenum">
              <a:rPr kumimoji="1" lang="ja-JP" altLang="en-US" smtClean="0"/>
              <a:t>‹#›</a:t>
            </a:fld>
            <a:endParaRPr kumimoji="1" lang="ja-JP" altLang="en-US"/>
          </a:p>
        </p:txBody>
      </p:sp>
    </p:spTree>
    <p:extLst>
      <p:ext uri="{BB962C8B-B14F-4D97-AF65-F5344CB8AC3E}">
        <p14:creationId xmlns:p14="http://schemas.microsoft.com/office/powerpoint/2010/main" val="72435737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3956538799"/>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セクション見出し">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24803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4707731" y="6577464"/>
            <a:ext cx="490537" cy="365125"/>
          </a:xfrm>
          <a:prstGeom prst="rect">
            <a:avLst/>
          </a:prstGeom>
        </p:spPr>
        <p:txBody>
          <a:bodyPr/>
          <a:lstStyle/>
          <a:p>
            <a:fld id="{DEA0D3E7-6122-470B-BEC9-7AA04FCB341C}" type="slidenum">
              <a:rPr lang="ja-JP" altLang="en-US" smtClean="0">
                <a:solidFill>
                  <a:prstClr val="white"/>
                </a:solidFill>
              </a:rPr>
              <a:pPr/>
              <a:t>‹#›</a:t>
            </a:fld>
            <a:endParaRPr lang="ja-JP" altLang="en-US">
              <a:solidFill>
                <a:prstClr val="white"/>
              </a:solidFill>
            </a:endParaRPr>
          </a:p>
        </p:txBody>
      </p:sp>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495300" y="6356350"/>
            <a:ext cx="23114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
        <p:nvSpPr>
          <p:cNvPr id="4" name="フッター プレースホルダー 3"/>
          <p:cNvSpPr>
            <a:spLocks noGrp="1"/>
          </p:cNvSpPr>
          <p:nvPr>
            <p:ph type="ftr" sz="quarter" idx="11"/>
          </p:nvPr>
        </p:nvSpPr>
        <p:spPr>
          <a:xfrm>
            <a:off x="3384550" y="6356350"/>
            <a:ext cx="31369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40159178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基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4594942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9_タイトルとコンテンツ">
    <p:spTree>
      <p:nvGrpSpPr>
        <p:cNvPr id="1" name=""/>
        <p:cNvGrpSpPr/>
        <p:nvPr/>
      </p:nvGrpSpPr>
      <p:grpSpPr>
        <a:xfrm>
          <a:off x="0" y="0"/>
          <a:ext cx="0" cy="0"/>
          <a:chOff x="0" y="0"/>
          <a:chExt cx="0" cy="0"/>
        </a:xfrm>
      </p:grpSpPr>
      <p:sp>
        <p:nvSpPr>
          <p:cNvPr id="3" name="スライド番号プレースホルダー 5"/>
          <p:cNvSpPr>
            <a:spLocks noGrp="1"/>
          </p:cNvSpPr>
          <p:nvPr>
            <p:ph type="sldNum" sz="quarter" idx="4"/>
          </p:nvPr>
        </p:nvSpPr>
        <p:spPr>
          <a:xfrm>
            <a:off x="9369459" y="6568714"/>
            <a:ext cx="520700" cy="16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lvl1pPr algn="r" fontAlgn="auto">
              <a:spcBef>
                <a:spcPts val="0"/>
              </a:spcBef>
              <a:spcAft>
                <a:spcPts val="0"/>
              </a:spcAft>
              <a:defRPr lang="ja-JP" altLang="en-US" sz="1048">
                <a:solidFill>
                  <a:schemeClr val="tx1"/>
                </a:solidFill>
                <a:latin typeface="+mn-ea"/>
                <a:ea typeface="+mn-ea"/>
                <a:cs typeface="Arial" pitchFamily="34" charset="0"/>
              </a:defRPr>
            </a:lvl1pPr>
          </a:lstStyle>
          <a:p>
            <a:pPr eaLnBrk="0" hangingPunct="0">
              <a:defRPr/>
            </a:pPr>
            <a:fld id="{A0A00D27-D247-483F-9D86-9A0C429606A7}" type="slidenum">
              <a:rPr lang="en-US" altLang="ja-JP" smtClean="0">
                <a:solidFill>
                  <a:prstClr val="black"/>
                </a:solidFill>
              </a:rPr>
              <a:pPr eaLnBrk="0" hangingPunct="0">
                <a:defRPr/>
              </a:pPr>
              <a:t>‹#›</a:t>
            </a:fld>
            <a:endParaRPr lang="en-US" dirty="0">
              <a:solidFill>
                <a:prstClr val="black"/>
              </a:solidFill>
            </a:endParaRPr>
          </a:p>
        </p:txBody>
      </p:sp>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3316526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0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41459250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5433554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2_タイトルとコンテンツ">
    <p:spTree>
      <p:nvGrpSpPr>
        <p:cNvPr id="1" name=""/>
        <p:cNvGrpSpPr/>
        <p:nvPr/>
      </p:nvGrpSpPr>
      <p:grpSpPr>
        <a:xfrm>
          <a:off x="0" y="0"/>
          <a:ext cx="0" cy="0"/>
          <a:chOff x="0" y="0"/>
          <a:chExt cx="0" cy="0"/>
        </a:xfrm>
      </p:grpSpPr>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34596112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3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fld id="{656A873E-780B-42C8-8D54-43FAFFD51238}" type="datetime1">
              <a:rPr lang="ja-JP" altLang="en-US" sz="1843" smtClean="0">
                <a:solidFill>
                  <a:prstClr val="black"/>
                </a:solidFill>
                <a:latin typeface="Arial" charset="0"/>
                <a:ea typeface="ＭＳ Ｐゴシック" charset="-128"/>
              </a:rPr>
              <a:pPr algn="ctr" eaLnBrk="1" hangingPunct="1"/>
              <a:t>2023/5/23</a:t>
            </a:fld>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581163"/>
            <a:ext cx="3136900" cy="365125"/>
          </a:xfrm>
          <a:prstGeom prst="rect">
            <a:avLst/>
          </a:prstGeom>
        </p:spPr>
        <p:txBody>
          <a:bodyPr/>
          <a:lstStyle/>
          <a:p>
            <a:pPr algn="ctr" eaLnBrk="1" hangingPunct="1"/>
            <a:endParaRPr lang="ja-JP" altLang="en-US" sz="1843" dirty="0">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3750070" y="6681712"/>
            <a:ext cx="2228850" cy="164026"/>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669255218"/>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4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7677150" y="6492876"/>
            <a:ext cx="2228850" cy="365125"/>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28896649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2"/>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97864850"/>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45837592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39"/>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4"/>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565034564"/>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50410221"/>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164363948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900" indent="0">
              <a:buNone/>
              <a:defRPr sz="675"/>
            </a:lvl2pPr>
            <a:lvl3pPr marL="685800" indent="0">
              <a:buNone/>
              <a:defRPr sz="600"/>
            </a:lvl3pPr>
            <a:lvl4pPr marL="1028700" indent="0">
              <a:buNone/>
              <a:defRPr sz="525"/>
            </a:lvl4pPr>
            <a:lvl5pPr marL="1371600"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7" y="5250602"/>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3760627569"/>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39" y="2629"/>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2"/>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2"/>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2"/>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2"/>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1732305908"/>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151860738"/>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778969864"/>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4060068543"/>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4"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 xmlns:ma14="http://schemas.microsoft.com/office/mac/drawingml/2011/main"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4"/>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0"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538215282"/>
      </p:ext>
    </p:extLst>
  </p:cSld>
  <p:clrMapOvr>
    <a:masterClrMapping/>
  </p:clrMapOvr>
  <p:transition spd="med"/>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30652413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3545850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957424333"/>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900"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1762239204"/>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2" y="2367779"/>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09" y="839974"/>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09" y="3019354"/>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09" y="2247681"/>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718554665"/>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5"/>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95325885"/>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7"/>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3247289587"/>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0" y="987428"/>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1618745393"/>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4230877258"/>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028208"/>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4138013676"/>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58AD-452E-4E5D-918F-237AA0ECBFB6}" type="datetimeFigureOut">
              <a:rPr kumimoji="1" lang="ja-JP" altLang="en-US" smtClean="0"/>
              <a:t>2023/5/23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2D09BC6-45C4-42EC-B344-185928C1E491}" type="slidenum">
              <a:rPr kumimoji="1" lang="ja-JP" altLang="en-US" smtClean="0"/>
              <a:t>‹#›</a:t>
            </a:fld>
            <a:endParaRPr kumimoji="1" lang="ja-JP" altLang="en-US"/>
          </a:p>
        </p:txBody>
      </p:sp>
    </p:spTree>
    <p:extLst>
      <p:ext uri="{BB962C8B-B14F-4D97-AF65-F5344CB8AC3E}">
        <p14:creationId xmlns:p14="http://schemas.microsoft.com/office/powerpoint/2010/main" val="1093976389"/>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1548288283"/>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6113361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1798910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0975751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4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2756194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2543639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6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2223445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7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034868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8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5844247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9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1958249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0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40286431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9953396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7713938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3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4139385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4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1204137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3041642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6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7905968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7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8174450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8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5208897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セクション見出し">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4368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4707731" y="6577464"/>
            <a:ext cx="490537" cy="365125"/>
          </a:xfrm>
          <a:prstGeom prst="rect">
            <a:avLst/>
          </a:prstGeom>
        </p:spPr>
        <p:txBody>
          <a:bodyPr/>
          <a:lstStyle/>
          <a:p>
            <a:fld id="{DEA0D3E7-6122-470B-BEC9-7AA04FCB341C}" type="slidenum">
              <a:rPr lang="ja-JP" altLang="en-US" smtClean="0">
                <a:solidFill>
                  <a:prstClr val="white"/>
                </a:solidFill>
              </a:rPr>
              <a:pPr/>
              <a:t>‹#›</a:t>
            </a:fld>
            <a:endParaRPr lang="ja-JP" altLang="en-US">
              <a:solidFill>
                <a:prstClr val="white"/>
              </a:solidFill>
            </a:endParaRPr>
          </a:p>
        </p:txBody>
      </p:sp>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495300" y="6356350"/>
            <a:ext cx="23114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
        <p:nvSpPr>
          <p:cNvPr id="4" name="フッター プレースホルダー 3"/>
          <p:cNvSpPr>
            <a:spLocks noGrp="1"/>
          </p:cNvSpPr>
          <p:nvPr>
            <p:ph type="ftr" sz="quarter" idx="11"/>
          </p:nvPr>
        </p:nvSpPr>
        <p:spPr>
          <a:xfrm>
            <a:off x="3384550" y="6356350"/>
            <a:ext cx="31369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24780904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基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3515592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9_タイトルとコンテンツ">
    <p:spTree>
      <p:nvGrpSpPr>
        <p:cNvPr id="1" name=""/>
        <p:cNvGrpSpPr/>
        <p:nvPr/>
      </p:nvGrpSpPr>
      <p:grpSpPr>
        <a:xfrm>
          <a:off x="0" y="0"/>
          <a:ext cx="0" cy="0"/>
          <a:chOff x="0" y="0"/>
          <a:chExt cx="0" cy="0"/>
        </a:xfrm>
      </p:grpSpPr>
      <p:sp>
        <p:nvSpPr>
          <p:cNvPr id="3" name="スライド番号プレースホルダー 5"/>
          <p:cNvSpPr>
            <a:spLocks noGrp="1"/>
          </p:cNvSpPr>
          <p:nvPr>
            <p:ph type="sldNum" sz="quarter" idx="4"/>
          </p:nvPr>
        </p:nvSpPr>
        <p:spPr>
          <a:xfrm>
            <a:off x="9369459" y="6568714"/>
            <a:ext cx="520700" cy="16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lvl1pPr algn="r" fontAlgn="auto">
              <a:spcBef>
                <a:spcPts val="0"/>
              </a:spcBef>
              <a:spcAft>
                <a:spcPts val="0"/>
              </a:spcAft>
              <a:defRPr lang="ja-JP" altLang="en-US" sz="1048">
                <a:solidFill>
                  <a:schemeClr val="tx1"/>
                </a:solidFill>
                <a:latin typeface="+mn-ea"/>
                <a:ea typeface="+mn-ea"/>
                <a:cs typeface="Arial" pitchFamily="34" charset="0"/>
              </a:defRPr>
            </a:lvl1pPr>
          </a:lstStyle>
          <a:p>
            <a:pPr eaLnBrk="0" hangingPunct="0">
              <a:defRPr/>
            </a:pPr>
            <a:fld id="{A0A00D27-D247-483F-9D86-9A0C429606A7}" type="slidenum">
              <a:rPr lang="en-US" altLang="ja-JP" smtClean="0">
                <a:solidFill>
                  <a:prstClr val="black"/>
                </a:solidFill>
              </a:rPr>
              <a:pPr eaLnBrk="0" hangingPunct="0">
                <a:defRPr/>
              </a:pPr>
              <a:t>‹#›</a:t>
            </a:fld>
            <a:endParaRPr lang="en-US" dirty="0">
              <a:solidFill>
                <a:prstClr val="black"/>
              </a:solidFill>
            </a:endParaRPr>
          </a:p>
        </p:txBody>
      </p:sp>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3940067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0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6069863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7889808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22_タイトルとコンテンツ">
    <p:spTree>
      <p:nvGrpSpPr>
        <p:cNvPr id="1" name=""/>
        <p:cNvGrpSpPr/>
        <p:nvPr/>
      </p:nvGrpSpPr>
      <p:grpSpPr>
        <a:xfrm>
          <a:off x="0" y="0"/>
          <a:ext cx="0" cy="0"/>
          <a:chOff x="0" y="0"/>
          <a:chExt cx="0" cy="0"/>
        </a:xfrm>
      </p:grpSpPr>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
        <p:nvSpPr>
          <p:cNvPr id="2" name="テキスト ボックス 1">
            <a:extLst>
              <a:ext uri="{FF2B5EF4-FFF2-40B4-BE49-F238E27FC236}">
                <a16:creationId xmlns:a16="http://schemas.microsoft.com/office/drawing/2014/main" id="{A9EA6B34-AD42-DD16-23AC-F5EAA59D5048}"/>
              </a:ext>
            </a:extLst>
          </p:cNvPr>
          <p:cNvSpPr txBox="1"/>
          <p:nvPr userDrawn="1"/>
        </p:nvSpPr>
        <p:spPr>
          <a:xfrm>
            <a:off x="352893" y="62234"/>
            <a:ext cx="703270" cy="461665"/>
          </a:xfrm>
          <a:prstGeom prst="rect">
            <a:avLst/>
          </a:prstGeom>
          <a:solidFill>
            <a:srgbClr val="5B9BD5"/>
          </a:solidFill>
        </p:spPr>
        <p:txBody>
          <a:bodyPr wrap="square" rtlCol="0">
            <a:spAutoFit/>
          </a:bodyPr>
          <a:lstStyle/>
          <a:p>
            <a:pPr algn="ctr"/>
            <a:r>
              <a:rPr kumimoji="1" lang="ja-JP" altLang="en-US" sz="800" b="1" dirty="0">
                <a:solidFill>
                  <a:schemeClr val="bg1"/>
                </a:solidFill>
                <a:latin typeface="+mn-ea"/>
                <a:ea typeface="+mn-ea"/>
              </a:rPr>
              <a:t>教育旅行</a:t>
            </a:r>
            <a:endParaRPr kumimoji="1"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受入施設</a:t>
            </a:r>
            <a:endParaRPr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情報</a:t>
            </a:r>
          </a:p>
        </p:txBody>
      </p:sp>
    </p:spTree>
    <p:extLst>
      <p:ext uri="{BB962C8B-B14F-4D97-AF65-F5344CB8AC3E}">
        <p14:creationId xmlns:p14="http://schemas.microsoft.com/office/powerpoint/2010/main" val="387121245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3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fld id="{656A873E-780B-42C8-8D54-43FAFFD51238}" type="datetime1">
              <a:rPr lang="ja-JP" altLang="en-US" sz="1843" smtClean="0">
                <a:solidFill>
                  <a:prstClr val="black"/>
                </a:solidFill>
                <a:latin typeface="Arial" charset="0"/>
                <a:ea typeface="ＭＳ Ｐゴシック" charset="-128"/>
              </a:rPr>
              <a:pPr algn="ctr" eaLnBrk="1" hangingPunct="1"/>
              <a:t>2023/5/23</a:t>
            </a:fld>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581163"/>
            <a:ext cx="3136900" cy="365125"/>
          </a:xfrm>
          <a:prstGeom prst="rect">
            <a:avLst/>
          </a:prstGeom>
        </p:spPr>
        <p:txBody>
          <a:bodyPr/>
          <a:lstStyle/>
          <a:p>
            <a:pPr algn="ctr" eaLnBrk="1" hangingPunct="1"/>
            <a:endParaRPr lang="ja-JP" altLang="en-US" sz="1843" dirty="0">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3750070" y="6681712"/>
            <a:ext cx="2228850" cy="164026"/>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4009188719"/>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4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7677150" y="6492876"/>
            <a:ext cx="2228850" cy="365125"/>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63847083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9" Type="http://schemas.openxmlformats.org/officeDocument/2006/relationships/slideLayout" Target="../slideLayouts/slideLayout72.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34" Type="http://schemas.openxmlformats.org/officeDocument/2006/relationships/slideLayout" Target="../slideLayouts/slideLayout67.xml"/><Relationship Id="rId42" Type="http://schemas.openxmlformats.org/officeDocument/2006/relationships/slideLayout" Target="../slideLayouts/slideLayout75.xml"/><Relationship Id="rId47" Type="http://schemas.openxmlformats.org/officeDocument/2006/relationships/slideLayout" Target="../slideLayouts/slideLayout80.xml"/><Relationship Id="rId50" Type="http://schemas.openxmlformats.org/officeDocument/2006/relationships/slideLayout" Target="../slideLayouts/slideLayout83.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38" Type="http://schemas.openxmlformats.org/officeDocument/2006/relationships/slideLayout" Target="../slideLayouts/slideLayout71.xml"/><Relationship Id="rId46" Type="http://schemas.openxmlformats.org/officeDocument/2006/relationships/slideLayout" Target="../slideLayouts/slideLayout79.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41" Type="http://schemas.openxmlformats.org/officeDocument/2006/relationships/slideLayout" Target="../slideLayouts/slideLayout74.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37" Type="http://schemas.openxmlformats.org/officeDocument/2006/relationships/slideLayout" Target="../slideLayouts/slideLayout70.xml"/><Relationship Id="rId40" Type="http://schemas.openxmlformats.org/officeDocument/2006/relationships/slideLayout" Target="../slideLayouts/slideLayout73.xml"/><Relationship Id="rId45" Type="http://schemas.openxmlformats.org/officeDocument/2006/relationships/slideLayout" Target="../slideLayouts/slideLayout78.xml"/><Relationship Id="rId53" Type="http://schemas.openxmlformats.org/officeDocument/2006/relationships/image" Target="../media/image2.png"/><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slideLayout" Target="../slideLayouts/slideLayout69.xml"/><Relationship Id="rId49" Type="http://schemas.openxmlformats.org/officeDocument/2006/relationships/slideLayout" Target="../slideLayouts/slideLayout82.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4" Type="http://schemas.openxmlformats.org/officeDocument/2006/relationships/slideLayout" Target="../slideLayouts/slideLayout77.xml"/><Relationship Id="rId52" Type="http://schemas.openxmlformats.org/officeDocument/2006/relationships/theme" Target="../theme/theme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slideLayout" Target="../slideLayouts/slideLayout68.xml"/><Relationship Id="rId43" Type="http://schemas.openxmlformats.org/officeDocument/2006/relationships/slideLayout" Target="../slideLayouts/slideLayout76.xml"/><Relationship Id="rId48" Type="http://schemas.openxmlformats.org/officeDocument/2006/relationships/slideLayout" Target="../slideLayouts/slideLayout81.xml"/><Relationship Id="rId8" Type="http://schemas.openxmlformats.org/officeDocument/2006/relationships/slideLayout" Target="../slideLayouts/slideLayout41.xml"/><Relationship Id="rId51"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5" name="フッター プレースホルダー 4">
            <a:extLst>
              <a:ext uri="{FF2B5EF4-FFF2-40B4-BE49-F238E27FC236}">
                <a16:creationId xmlns:a16="http://schemas.microsoft.com/office/drawing/2014/main" id="{89227B26-65C5-5A4B-AAEC-70B3B5201C51}"/>
              </a:ext>
            </a:extLst>
          </p:cNvPr>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90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2" y="4829992"/>
            <a:ext cx="3273461" cy="213521"/>
          </a:xfrm>
          <a:prstGeom prst="rect">
            <a:avLst/>
          </a:prstGeom>
          <a:ln w="3175">
            <a:miter lim="400000"/>
          </a:ln>
          <a:extLst>
            <a:ext uri="{C572A759-6A51-4108-AA02-DFA0A04FC94B}">
              <ma14:wrappingTextBoxFlag xmlns:ma14="http://schemas.microsoft.com/office/mac/drawingml/2011/main" xmlns=""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7" y="1111218"/>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17" name="図形 42">
            <a:extLst>
              <a:ext uri="{FF2B5EF4-FFF2-40B4-BE49-F238E27FC236}">
                <a16:creationId xmlns:a16="http://schemas.microsoft.com/office/drawing/2014/main" id="{3890D1E5-941D-C642-A000-669C7923941B}"/>
              </a:ext>
            </a:extLst>
          </p:cNvPr>
          <p:cNvSpPr txBox="1">
            <a:spLocks/>
          </p:cNvSpPr>
          <p:nvPr/>
        </p:nvSpPr>
        <p:spPr>
          <a:xfrm>
            <a:off x="128698" y="77224"/>
            <a:ext cx="423643"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788" noProof="0" smtClean="0">
                <a:solidFill>
                  <a:schemeClr val="tx2"/>
                </a:solidFill>
                <a:latin typeface="Meiryo UI" panose="020B0604030504040204" pitchFamily="50" charset="-128"/>
                <a:ea typeface="Meiryo UI" panose="020B0604030504040204" pitchFamily="50" charset="-128"/>
              </a:rPr>
              <a:pPr algn="ctr"/>
              <a:t>‹#›</a:t>
            </a:fld>
            <a:endParaRPr lang="ja-JP" altLang="en-US" sz="788" noProof="0" dirty="0">
              <a:solidFill>
                <a:schemeClr val="tx2"/>
              </a:solidFill>
              <a:latin typeface="Meiryo UI" panose="020B0604030504040204" pitchFamily="50" charset="-128"/>
              <a:ea typeface="Meiryo UI" panose="020B0604030504040204" pitchFamily="50" charset="-128"/>
            </a:endParaRPr>
          </a:p>
        </p:txBody>
      </p:sp>
      <p:pic>
        <p:nvPicPr>
          <p:cNvPr id="6" name="図 5" descr="斧, 挿絵 が含まれている画像&#10;&#10;自動的に生成された説明">
            <a:extLst>
              <a:ext uri="{FF2B5EF4-FFF2-40B4-BE49-F238E27FC236}">
                <a16:creationId xmlns:a16="http://schemas.microsoft.com/office/drawing/2014/main" id="{DCACEC6B-4C5C-40FC-9F7A-99B73906733B}"/>
              </a:ext>
            </a:extLst>
          </p:cNvPr>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8837850" y="6538913"/>
            <a:ext cx="843289" cy="180366"/>
          </a:xfrm>
          <a:prstGeom prst="rect">
            <a:avLst/>
          </a:prstGeom>
        </p:spPr>
      </p:pic>
      <p:sp>
        <p:nvSpPr>
          <p:cNvPr id="4" name="正方形/長方形 3"/>
          <p:cNvSpPr/>
          <p:nvPr/>
        </p:nvSpPr>
        <p:spPr>
          <a:xfrm rot="10800000">
            <a:off x="0" y="6761498"/>
            <a:ext cx="9906000" cy="139367"/>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正方形/長方形 10"/>
          <p:cNvSpPr/>
          <p:nvPr/>
        </p:nvSpPr>
        <p:spPr>
          <a:xfrm>
            <a:off x="0" y="3176"/>
            <a:ext cx="9906000" cy="230190"/>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id="{C7BCF6FD-3C16-1869-1B64-F7576ACF00F4}"/>
              </a:ext>
            </a:extLst>
          </p:cNvPr>
          <p:cNvSpPr/>
          <p:nvPr userDrawn="1"/>
        </p:nvSpPr>
        <p:spPr>
          <a:xfrm>
            <a:off x="0" y="0"/>
            <a:ext cx="9906000" cy="535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a:solidFill>
                <a:prstClr val="white"/>
              </a:solidFill>
            </a:endParaRPr>
          </a:p>
        </p:txBody>
      </p:sp>
      <p:cxnSp>
        <p:nvCxnSpPr>
          <p:cNvPr id="9" name="直線コネクタ 8">
            <a:extLst>
              <a:ext uri="{FF2B5EF4-FFF2-40B4-BE49-F238E27FC236}">
                <a16:creationId xmlns:a16="http://schemas.microsoft.com/office/drawing/2014/main" id="{63DE682D-33A1-1ED1-B1C2-E4D382912962}"/>
              </a:ext>
            </a:extLst>
          </p:cNvPr>
          <p:cNvCxnSpPr/>
          <p:nvPr userDrawn="1"/>
        </p:nvCxnSpPr>
        <p:spPr>
          <a:xfrm>
            <a:off x="0" y="528877"/>
            <a:ext cx="9906000" cy="0"/>
          </a:xfrm>
          <a:prstGeom prst="line">
            <a:avLst/>
          </a:prstGeom>
          <a:ln w="19050">
            <a:solidFill>
              <a:srgbClr val="5B9B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0288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715" r:id="rId25"/>
    <p:sldLayoutId id="2147483716" r:id="rId26"/>
    <p:sldLayoutId id="2147483717" r:id="rId27"/>
    <p:sldLayoutId id="2147483718" r:id="rId28"/>
    <p:sldLayoutId id="2147483719" r:id="rId29"/>
    <p:sldLayoutId id="2147483720" r:id="rId30"/>
    <p:sldLayoutId id="2147483721" r:id="rId31"/>
    <p:sldLayoutId id="2147483722" r:id="rId32"/>
    <p:sldLayoutId id="2147483723" r:id="rId33"/>
  </p:sldLayoutIdLst>
  <p:hf hdr="0" ftr="0" dt="0"/>
  <p:txStyles>
    <p:titleStyle>
      <a:lvl1pPr algn="l" defTabSz="685800"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5" name="フッター プレースホルダー 4">
            <a:extLst>
              <a:ext uri="{FF2B5EF4-FFF2-40B4-BE49-F238E27FC236}">
                <a16:creationId xmlns:a16="http://schemas.microsoft.com/office/drawing/2014/main" id="{89227B26-65C5-5A4B-AAEC-70B3B5201C51}"/>
              </a:ext>
            </a:extLst>
          </p:cNvPr>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90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2" y="4829992"/>
            <a:ext cx="3273461" cy="213521"/>
          </a:xfrm>
          <a:prstGeom prst="rect">
            <a:avLst/>
          </a:prstGeom>
          <a:ln w="3175">
            <a:miter lim="400000"/>
          </a:ln>
          <a:extLst>
            <a:ext uri="{C572A759-6A51-4108-AA02-DFA0A04FC94B}">
              <ma14:wrappingTextBoxFlag xmlns="" xmlns:ma14="http://schemas.microsoft.com/office/mac/drawingml/2011/main"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7" y="1111218"/>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17" name="図形 42">
            <a:extLst>
              <a:ext uri="{FF2B5EF4-FFF2-40B4-BE49-F238E27FC236}">
                <a16:creationId xmlns:a16="http://schemas.microsoft.com/office/drawing/2014/main" id="{3890D1E5-941D-C642-A000-669C7923941B}"/>
              </a:ext>
            </a:extLst>
          </p:cNvPr>
          <p:cNvSpPr txBox="1">
            <a:spLocks/>
          </p:cNvSpPr>
          <p:nvPr/>
        </p:nvSpPr>
        <p:spPr>
          <a:xfrm>
            <a:off x="128698" y="77224"/>
            <a:ext cx="423643"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788" noProof="0" smtClean="0">
                <a:solidFill>
                  <a:schemeClr val="tx2"/>
                </a:solidFill>
                <a:latin typeface="Meiryo UI" panose="020B0604030504040204" pitchFamily="50" charset="-128"/>
                <a:ea typeface="Meiryo UI" panose="020B0604030504040204" pitchFamily="50" charset="-128"/>
              </a:rPr>
              <a:pPr algn="ctr"/>
              <a:t>‹#›</a:t>
            </a:fld>
            <a:endParaRPr lang="ja-JP" altLang="en-US" sz="788" noProof="0" dirty="0">
              <a:solidFill>
                <a:schemeClr val="tx2"/>
              </a:solidFill>
              <a:latin typeface="Meiryo UI" panose="020B0604030504040204" pitchFamily="50" charset="-128"/>
              <a:ea typeface="Meiryo UI" panose="020B0604030504040204" pitchFamily="50" charset="-128"/>
            </a:endParaRPr>
          </a:p>
        </p:txBody>
      </p:sp>
      <p:sp>
        <p:nvSpPr>
          <p:cNvPr id="4" name="正方形/長方形 3"/>
          <p:cNvSpPr/>
          <p:nvPr/>
        </p:nvSpPr>
        <p:spPr>
          <a:xfrm rot="10800000">
            <a:off x="0" y="6761498"/>
            <a:ext cx="9906000" cy="139367"/>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正方形/長方形 10"/>
          <p:cNvSpPr/>
          <p:nvPr/>
        </p:nvSpPr>
        <p:spPr>
          <a:xfrm>
            <a:off x="0" y="3176"/>
            <a:ext cx="9906000" cy="230190"/>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id="{C7BCF6FD-3C16-1869-1B64-F7576ACF00F4}"/>
              </a:ext>
            </a:extLst>
          </p:cNvPr>
          <p:cNvSpPr/>
          <p:nvPr userDrawn="1"/>
        </p:nvSpPr>
        <p:spPr>
          <a:xfrm>
            <a:off x="0" y="0"/>
            <a:ext cx="9906000" cy="535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a:solidFill>
                <a:prstClr val="white"/>
              </a:solidFill>
            </a:endParaRPr>
          </a:p>
        </p:txBody>
      </p:sp>
      <p:cxnSp>
        <p:nvCxnSpPr>
          <p:cNvPr id="9" name="直線コネクタ 8">
            <a:extLst>
              <a:ext uri="{FF2B5EF4-FFF2-40B4-BE49-F238E27FC236}">
                <a16:creationId xmlns:a16="http://schemas.microsoft.com/office/drawing/2014/main" id="{63DE682D-33A1-1ED1-B1C2-E4D382912962}"/>
              </a:ext>
            </a:extLst>
          </p:cNvPr>
          <p:cNvCxnSpPr/>
          <p:nvPr userDrawn="1"/>
        </p:nvCxnSpPr>
        <p:spPr>
          <a:xfrm>
            <a:off x="0" y="528877"/>
            <a:ext cx="9906000" cy="0"/>
          </a:xfrm>
          <a:prstGeom prst="line">
            <a:avLst/>
          </a:prstGeom>
          <a:ln w="19050">
            <a:solidFill>
              <a:srgbClr val="5B9BD5"/>
            </a:solidFill>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517AF1DD-EA0D-8632-4F94-E60CB0AC3E14}"/>
              </a:ext>
            </a:extLst>
          </p:cNvPr>
          <p:cNvSpPr txBox="1"/>
          <p:nvPr userDrawn="1"/>
        </p:nvSpPr>
        <p:spPr>
          <a:xfrm>
            <a:off x="352893" y="62234"/>
            <a:ext cx="703270" cy="461665"/>
          </a:xfrm>
          <a:prstGeom prst="rect">
            <a:avLst/>
          </a:prstGeom>
          <a:solidFill>
            <a:srgbClr val="5B9BD5"/>
          </a:solidFill>
        </p:spPr>
        <p:txBody>
          <a:bodyPr wrap="square" rtlCol="0">
            <a:spAutoFit/>
          </a:bodyPr>
          <a:lstStyle/>
          <a:p>
            <a:pPr algn="ctr"/>
            <a:r>
              <a:rPr kumimoji="1" lang="ja-JP" altLang="en-US" sz="800" b="1" dirty="0">
                <a:solidFill>
                  <a:schemeClr val="bg1"/>
                </a:solidFill>
                <a:latin typeface="+mn-ea"/>
                <a:ea typeface="+mn-ea"/>
              </a:rPr>
              <a:t>教育旅行</a:t>
            </a:r>
            <a:endParaRPr kumimoji="1"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受入施設</a:t>
            </a:r>
            <a:endParaRPr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情報</a:t>
            </a:r>
          </a:p>
        </p:txBody>
      </p:sp>
      <p:pic>
        <p:nvPicPr>
          <p:cNvPr id="12" name="図 11" descr="斧, 挿絵 が含まれている画像&#10;&#10;自動的に生成された説明">
            <a:extLst>
              <a:ext uri="{FF2B5EF4-FFF2-40B4-BE49-F238E27FC236}">
                <a16:creationId xmlns:a16="http://schemas.microsoft.com/office/drawing/2014/main" id="{53440044-9B5E-F31B-77DA-377AF91E7E83}"/>
              </a:ext>
            </a:extLst>
          </p:cNvPr>
          <p:cNvPicPr>
            <a:picLocks noChangeAspect="1"/>
          </p:cNvPicPr>
          <p:nvPr userDrawn="1"/>
        </p:nvPicPr>
        <p:blipFill>
          <a:blip r:embed="rId53"/>
          <a:stretch>
            <a:fillRect/>
          </a:stretch>
        </p:blipFill>
        <p:spPr>
          <a:xfrm>
            <a:off x="8812622" y="6532214"/>
            <a:ext cx="777981" cy="180264"/>
          </a:xfrm>
          <a:prstGeom prst="rect">
            <a:avLst/>
          </a:prstGeom>
        </p:spPr>
      </p:pic>
    </p:spTree>
    <p:extLst>
      <p:ext uri="{BB962C8B-B14F-4D97-AF65-F5344CB8AC3E}">
        <p14:creationId xmlns:p14="http://schemas.microsoft.com/office/powerpoint/2010/main" val="160706664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48" r:id="rId24"/>
    <p:sldLayoutId id="2147483749" r:id="rId25"/>
    <p:sldLayoutId id="2147483750" r:id="rId26"/>
    <p:sldLayoutId id="2147483751" r:id="rId27"/>
    <p:sldLayoutId id="2147483752" r:id="rId28"/>
    <p:sldLayoutId id="2147483753" r:id="rId29"/>
    <p:sldLayoutId id="2147483754" r:id="rId30"/>
    <p:sldLayoutId id="2147483755" r:id="rId31"/>
    <p:sldLayoutId id="2147483756" r:id="rId32"/>
    <p:sldLayoutId id="2147483757" r:id="rId33"/>
    <p:sldLayoutId id="2147483758" r:id="rId34"/>
    <p:sldLayoutId id="2147483759" r:id="rId35"/>
    <p:sldLayoutId id="2147483760" r:id="rId36"/>
    <p:sldLayoutId id="2147483761" r:id="rId37"/>
    <p:sldLayoutId id="2147483762" r:id="rId38"/>
    <p:sldLayoutId id="2147483763" r:id="rId39"/>
    <p:sldLayoutId id="2147483764" r:id="rId40"/>
    <p:sldLayoutId id="2147483765" r:id="rId41"/>
    <p:sldLayoutId id="2147483766" r:id="rId42"/>
    <p:sldLayoutId id="2147483767" r:id="rId43"/>
    <p:sldLayoutId id="2147483768" r:id="rId44"/>
    <p:sldLayoutId id="2147483769" r:id="rId45"/>
    <p:sldLayoutId id="2147483770" r:id="rId46"/>
    <p:sldLayoutId id="2147483771" r:id="rId47"/>
    <p:sldLayoutId id="2147483772" r:id="rId48"/>
    <p:sldLayoutId id="2147483773" r:id="rId49"/>
    <p:sldLayoutId id="2147483774" r:id="rId50"/>
    <p:sldLayoutId id="2147483775" r:id="rId51"/>
  </p:sldLayoutIdLst>
  <p:hf hdr="0" ftr="0" dt="0"/>
  <p:txStyles>
    <p:titleStyle>
      <a:lvl1pPr algn="l" defTabSz="685800"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s://www.princehotels.co.jp/otsu/" TargetMode="External"/><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4.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5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nvGraphicFramePr>
        <p:xfrm>
          <a:off x="5249488" y="1462938"/>
          <a:ext cx="4419428" cy="1317990"/>
        </p:xfrm>
        <a:graphic>
          <a:graphicData uri="http://schemas.openxmlformats.org/drawingml/2006/table">
            <a:tbl>
              <a:tblPr firstRow="1" bandRow="1">
                <a:tableStyleId>{5C22544A-7EE6-4342-B048-85BDC9FD1C3A}</a:tableStyleId>
              </a:tblPr>
              <a:tblGrid>
                <a:gridCol w="953452">
                  <a:extLst>
                    <a:ext uri="{9D8B030D-6E8A-4147-A177-3AD203B41FA5}">
                      <a16:colId xmlns:a16="http://schemas.microsoft.com/office/drawing/2014/main" val="667524188"/>
                    </a:ext>
                  </a:extLst>
                </a:gridCol>
                <a:gridCol w="1381697">
                  <a:extLst>
                    <a:ext uri="{9D8B030D-6E8A-4147-A177-3AD203B41FA5}">
                      <a16:colId xmlns:a16="http://schemas.microsoft.com/office/drawing/2014/main" val="1089827581"/>
                    </a:ext>
                  </a:extLst>
                </a:gridCol>
                <a:gridCol w="1074653">
                  <a:extLst>
                    <a:ext uri="{9D8B030D-6E8A-4147-A177-3AD203B41FA5}">
                      <a16:colId xmlns:a16="http://schemas.microsoft.com/office/drawing/2014/main" val="2285393139"/>
                    </a:ext>
                  </a:extLst>
                </a:gridCol>
                <a:gridCol w="1009626">
                  <a:extLst>
                    <a:ext uri="{9D8B030D-6E8A-4147-A177-3AD203B41FA5}">
                      <a16:colId xmlns:a16="http://schemas.microsoft.com/office/drawing/2014/main" val="1817619136"/>
                    </a:ext>
                  </a:extLst>
                </a:gridCol>
              </a:tblGrid>
              <a:tr h="228132">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dirty="0">
                          <a:latin typeface="+mn-ea"/>
                          <a:ea typeface="+mn-ea"/>
                        </a:rPr>
                        <a:t>529</a:t>
                      </a:r>
                      <a:r>
                        <a:rPr kumimoji="1" lang="ja-JP" altLang="en-US" sz="700" dirty="0">
                          <a:latin typeface="+mn-ea"/>
                          <a:ea typeface="+mn-ea"/>
                        </a:rPr>
                        <a:t>室</a:t>
                      </a:r>
                      <a:endParaRPr kumimoji="1" lang="ja-JP" altLang="en-US" sz="700" b="0" dirty="0">
                        <a:solidFill>
                          <a:schemeClr val="tx1"/>
                        </a:solidFill>
                        <a:latin typeface="+mn-ea"/>
                        <a:ea typeface="+mn-ea"/>
                        <a:cs typeface="メイリオ" pitchFamily="50" charset="-128"/>
                      </a:endParaRP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dirty="0">
                          <a:latin typeface="+mn-ea"/>
                          <a:ea typeface="+mn-ea"/>
                        </a:rPr>
                        <a:t>400</a:t>
                      </a:r>
                      <a:r>
                        <a:rPr kumimoji="1" lang="ja-JP" altLang="en-US" sz="700" dirty="0">
                          <a:latin typeface="+mn-ea"/>
                          <a:ea typeface="+mn-ea"/>
                        </a:rPr>
                        <a:t>名以上で要相談</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1,100</a:t>
                      </a:r>
                      <a:r>
                        <a:rPr kumimoji="1" lang="ja-JP" altLang="en-US" sz="700" b="0" dirty="0">
                          <a:solidFill>
                            <a:schemeClr val="tx1"/>
                          </a:solidFill>
                          <a:latin typeface="+mn-ea"/>
                          <a:ea typeface="+mn-ea"/>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不可</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宴会場</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食事会場 合計収容人数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dirty="0">
                          <a:latin typeface="+mn-ea"/>
                          <a:ea typeface="+mn-ea"/>
                        </a:rPr>
                        <a:t>100</a:t>
                      </a:r>
                      <a:r>
                        <a:rPr kumimoji="1" lang="ja-JP" altLang="en-US" sz="700" dirty="0">
                          <a:latin typeface="+mn-ea"/>
                          <a:ea typeface="+mn-ea"/>
                        </a:rPr>
                        <a:t>名～</a:t>
                      </a:r>
                      <a:r>
                        <a:rPr kumimoji="1" lang="en-US" altLang="ja-JP" sz="700" dirty="0">
                          <a:latin typeface="+mn-ea"/>
                          <a:ea typeface="+mn-ea"/>
                        </a:rPr>
                        <a:t>200</a:t>
                      </a:r>
                      <a:r>
                        <a:rPr kumimoji="1" lang="ja-JP" altLang="en-US" sz="700" dirty="0">
                          <a:latin typeface="+mn-ea"/>
                          <a:ea typeface="+mn-ea"/>
                        </a:rPr>
                        <a:t>名</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客室バス</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使用可</a:t>
                      </a:r>
                      <a:endParaRPr kumimoji="1" lang="ja-JP" altLang="en-US" sz="700" b="0" dirty="0">
                        <a:latin typeface="+mn-ea"/>
                        <a:ea typeface="+mn-ea"/>
                        <a:cs typeface="メイリオ" pitchFamily="50" charset="-128"/>
                      </a:endParaRP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700" dirty="0">
                          <a:latin typeface="+mn-ea"/>
                          <a:ea typeface="+mn-ea"/>
                        </a:rPr>
                        <a:t>客室ドアキー</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オートロック</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客室キータイプ</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カード（</a:t>
                      </a:r>
                      <a:r>
                        <a:rPr kumimoji="1" lang="en-US" altLang="ja-JP" sz="700" dirty="0">
                          <a:latin typeface="+mn-ea"/>
                          <a:ea typeface="+mn-ea"/>
                        </a:rPr>
                        <a:t>1</a:t>
                      </a:r>
                      <a:r>
                        <a:rPr kumimoji="1" lang="ja-JP" altLang="en-US" sz="700" dirty="0">
                          <a:latin typeface="+mn-ea"/>
                          <a:ea typeface="+mn-ea"/>
                        </a:rPr>
                        <a:t>名</a:t>
                      </a:r>
                      <a:r>
                        <a:rPr kumimoji="1" lang="en-US" altLang="ja-JP" sz="700" dirty="0">
                          <a:latin typeface="+mn-ea"/>
                          <a:ea typeface="+mn-ea"/>
                        </a:rPr>
                        <a:t>1</a:t>
                      </a:r>
                      <a:r>
                        <a:rPr kumimoji="1" lang="ja-JP" altLang="en-US" sz="700" dirty="0">
                          <a:latin typeface="+mn-ea"/>
                          <a:ea typeface="+mn-ea"/>
                        </a:rPr>
                        <a:t>枚）</a:t>
                      </a:r>
                      <a:endParaRPr kumimoji="1" lang="ja-JP" altLang="en-US" sz="700" b="0" dirty="0">
                        <a:latin typeface="+mn-ea"/>
                        <a:ea typeface="+mn-ea"/>
                        <a:cs typeface="メイリオ" pitchFamily="50" charset="-128"/>
                      </a:endParaRPr>
                    </a:p>
                  </a:txBody>
                  <a:tcPr marL="36000" marR="0" marT="0" marB="0" anchor="ctr"/>
                </a:tc>
                <a:extLst>
                  <a:ext uri="{0D108BD9-81ED-4DB2-BD59-A6C34878D82A}">
                    <a16:rowId xmlns:a16="http://schemas.microsoft.com/office/drawing/2014/main" val="2678257175"/>
                  </a:ext>
                </a:extLst>
              </a:tr>
              <a:tr h="155694">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予備キーお渡し</a:t>
                      </a:r>
                      <a:endParaRPr kumimoji="1" lang="ja-JP" altLang="en-US" sz="700" b="0" dirty="0">
                        <a:latin typeface="+mn-ea"/>
                        <a:ea typeface="+mn-ea"/>
                        <a:cs typeface="メイリオ" pitchFamily="50" charset="-128"/>
                      </a:endParaRP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dirty="0">
                          <a:latin typeface="+mn-ea"/>
                          <a:ea typeface="+mn-ea"/>
                        </a:rPr>
                        <a:t>有償にて対応</a:t>
                      </a:r>
                      <a:endParaRPr kumimoji="1" lang="ja-JP" altLang="en-US" sz="700" b="0" dirty="0">
                        <a:solidFill>
                          <a:schemeClr val="tx1"/>
                        </a:solidFill>
                        <a:latin typeface="+mn-ea"/>
                        <a:ea typeface="+mn-ea"/>
                        <a:cs typeface="メイリオ" pitchFamily="50" charset="-128"/>
                      </a:endParaRP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正面玄関</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大津市民病院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64568" y="72595"/>
            <a:ext cx="3656856" cy="470803"/>
          </a:xfrm>
        </p:spPr>
        <p:txBody>
          <a:bodyPr>
            <a:normAutofit/>
          </a:bodyPr>
          <a:lstStyle/>
          <a:p>
            <a:r>
              <a:rPr lang="ja-JP" altLang="en-US" sz="2000" dirty="0">
                <a:latin typeface="+mn-ea"/>
                <a:ea typeface="+mn-ea"/>
              </a:rPr>
              <a:t> </a:t>
            </a:r>
            <a:r>
              <a:rPr lang="ja-JP" altLang="en-US" sz="2000" b="0" dirty="0">
                <a:latin typeface="+mn-ea"/>
                <a:ea typeface="+mn-ea"/>
              </a:rPr>
              <a:t>びわ湖大津プリンスホテル</a:t>
            </a:r>
            <a:endParaRPr kumimoji="1" lang="ja-JP" altLang="en-US" sz="2000" b="0" dirty="0">
              <a:latin typeface="+mn-ea"/>
              <a:ea typeface="+mn-ea"/>
            </a:endParaRPr>
          </a:p>
        </p:txBody>
      </p:sp>
      <p:sp>
        <p:nvSpPr>
          <p:cNvPr id="28" name="1 つの角を切り取った四角形 27"/>
          <p:cNvSpPr/>
          <p:nvPr/>
        </p:nvSpPr>
        <p:spPr>
          <a:xfrm>
            <a:off x="7611733" y="2844583"/>
            <a:ext cx="2166338" cy="152369"/>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371695" y="2844030"/>
            <a:ext cx="2136588" cy="152770"/>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お部屋一例</a:t>
            </a:r>
          </a:p>
        </p:txBody>
      </p:sp>
      <p:sp>
        <p:nvSpPr>
          <p:cNvPr id="26" name="正方形/長方形 25"/>
          <p:cNvSpPr/>
          <p:nvPr/>
        </p:nvSpPr>
        <p:spPr>
          <a:xfrm>
            <a:off x="3209466" y="3635101"/>
            <a:ext cx="196399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2020</a:t>
            </a:r>
            <a:r>
              <a:rPr kumimoji="0" lang="zh-TW" altLang="en-US"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年</a:t>
            </a:r>
            <a:r>
              <a:rPr kumimoji="0" lang="en-US" altLang="zh-TW"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10</a:t>
            </a:r>
            <a:r>
              <a:rPr kumimoji="0" lang="zh-TW" altLang="en-US"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月開業</a:t>
            </a:r>
            <a:endParaRPr kumimoji="0" lang="ja-JP" altLang="en-US" sz="1800" b="0"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43" name="正方形/長方形 42"/>
          <p:cNvSpPr/>
          <p:nvPr/>
        </p:nvSpPr>
        <p:spPr>
          <a:xfrm>
            <a:off x="533571" y="4063394"/>
            <a:ext cx="4715917"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　　　○コンベンションホール淡海はじめ、様々なタイプの食事会場をご用意</a:t>
            </a:r>
            <a:endPar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　　　○</a:t>
            </a:r>
            <a:r>
              <a:rPr kumimoji="0"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529</a:t>
            </a:r>
            <a: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室の客室は全室レイクビュー</a:t>
            </a:r>
            <a:endParaRPr kumimoji="0"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　　　○お食事は和食、洋食、中華よりお選びいただけます。</a:t>
            </a:r>
          </a:p>
        </p:txBody>
      </p:sp>
      <p:sp>
        <p:nvSpPr>
          <p:cNvPr id="4" name="テキスト ボックス 3"/>
          <p:cNvSpPr txBox="1"/>
          <p:nvPr/>
        </p:nvSpPr>
        <p:spPr>
          <a:xfrm>
            <a:off x="5173465" y="622208"/>
            <a:ext cx="457689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びわ湖畔に佇む高層</a:t>
            </a:r>
            <a:r>
              <a:rPr kumimoji="0"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38</a:t>
            </a:r>
            <a: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階のランドマークホテル。全室レイクビューの客室。</a:t>
            </a:r>
            <a:b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br>
            <a: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四季折々の表情をみせる湖面を眺めながらゆったりとご滞在いただけます。</a:t>
            </a:r>
            <a:b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br>
            <a: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京都から大津まで</a:t>
            </a:r>
            <a:r>
              <a:rPr kumimoji="0"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JR</a:t>
            </a:r>
            <a: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で</a:t>
            </a:r>
            <a:r>
              <a:rPr kumimoji="0"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1</a:t>
            </a:r>
            <a: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０分のロケーションに位置し、観光のアクセスにも</a:t>
            </a:r>
            <a:endParaRPr kumimoji="0"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便利です。</a:t>
            </a:r>
            <a:endPar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p:txBody>
      </p:sp>
      <p:sp>
        <p:nvSpPr>
          <p:cNvPr id="7" name="テキスト ボックス 6"/>
          <p:cNvSpPr txBox="1"/>
          <p:nvPr/>
        </p:nvSpPr>
        <p:spPr>
          <a:xfrm>
            <a:off x="7772622" y="5949120"/>
            <a:ext cx="1981633"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600" b="0" i="0" u="none" strike="noStrike" kern="1200" cap="none" spc="0" normalizeH="0" baseline="0" noProof="0" dirty="0">
                <a:ln>
                  <a:noFill/>
                </a:ln>
                <a:solidFill>
                  <a:srgbClr val="3F3F3F"/>
                </a:solidFill>
                <a:effectLst/>
                <a:uLnTx/>
                <a:uFillTx/>
                <a:latin typeface="+mn-lt"/>
                <a:ea typeface="+mn-ea"/>
                <a:cs typeface="+mn-cs"/>
              </a:rPr>
              <a:t>■鉄道</a:t>
            </a:r>
            <a:br>
              <a:rPr kumimoji="0" lang="ja-JP" altLang="en-US" sz="600" b="0" i="0" u="none" strike="noStrike" kern="1200" cap="none" spc="0" normalizeH="0" baseline="0" noProof="0" dirty="0">
                <a:ln>
                  <a:noFill/>
                </a:ln>
                <a:solidFill>
                  <a:srgbClr val="3F3F3F"/>
                </a:solidFill>
                <a:effectLst/>
                <a:uLnTx/>
                <a:uFillTx/>
                <a:latin typeface="+mn-lt"/>
                <a:ea typeface="+mn-ea"/>
                <a:cs typeface="+mn-cs"/>
              </a:rPr>
            </a:br>
            <a:r>
              <a:rPr kumimoji="0" lang="ja-JP" altLang="en-US" sz="600" b="0" i="0" u="none" strike="noStrike" kern="1200" cap="none" spc="0" normalizeH="0" baseline="0" noProof="0" dirty="0">
                <a:ln>
                  <a:noFill/>
                </a:ln>
                <a:solidFill>
                  <a:srgbClr val="3F3F3F"/>
                </a:solidFill>
                <a:effectLst/>
                <a:uLnTx/>
                <a:uFillTx/>
                <a:latin typeface="+mn-lt"/>
                <a:ea typeface="+mn-ea"/>
                <a:cs typeface="+mn-cs"/>
              </a:rPr>
              <a:t>・</a:t>
            </a:r>
            <a:r>
              <a:rPr kumimoji="0" lang="en-US" altLang="ja-JP" sz="600" b="0" i="0" u="none" strike="noStrike" kern="1200" cap="none" spc="0" normalizeH="0" baseline="0" noProof="0" dirty="0">
                <a:ln>
                  <a:noFill/>
                </a:ln>
                <a:solidFill>
                  <a:srgbClr val="3F3F3F"/>
                </a:solidFill>
                <a:effectLst/>
                <a:uLnTx/>
                <a:uFillTx/>
                <a:latin typeface="+mn-lt"/>
                <a:ea typeface="+mn-ea"/>
                <a:cs typeface="+mn-cs"/>
              </a:rPr>
              <a:t>JR</a:t>
            </a:r>
            <a:r>
              <a:rPr kumimoji="0" lang="ja-JP" altLang="en-US" sz="600" b="0" i="0" u="none" strike="noStrike" kern="1200" cap="none" spc="0" normalizeH="0" baseline="0" noProof="0" dirty="0">
                <a:ln>
                  <a:noFill/>
                </a:ln>
                <a:solidFill>
                  <a:srgbClr val="3F3F3F"/>
                </a:solidFill>
                <a:effectLst/>
                <a:uLnTx/>
                <a:uFillTx/>
                <a:latin typeface="+mn-lt"/>
                <a:ea typeface="+mn-ea"/>
                <a:cs typeface="+mn-cs"/>
              </a:rPr>
              <a:t>「大津」駅からホテル無料シャトルバス約</a:t>
            </a:r>
            <a:r>
              <a:rPr kumimoji="0" lang="en-US" altLang="ja-JP" sz="600" b="0" i="0" u="none" strike="noStrike" kern="1200" cap="none" spc="0" normalizeH="0" baseline="0" noProof="0" dirty="0">
                <a:ln>
                  <a:noFill/>
                </a:ln>
                <a:solidFill>
                  <a:srgbClr val="3F3F3F"/>
                </a:solidFill>
                <a:effectLst/>
                <a:uLnTx/>
                <a:uFillTx/>
                <a:latin typeface="+mn-lt"/>
                <a:ea typeface="+mn-ea"/>
                <a:cs typeface="+mn-cs"/>
              </a:rPr>
              <a:t>10</a:t>
            </a:r>
            <a:r>
              <a:rPr kumimoji="0" lang="ja-JP" altLang="en-US" sz="600" b="0" i="0" u="none" strike="noStrike" kern="1200" cap="none" spc="0" normalizeH="0" baseline="0" noProof="0" dirty="0">
                <a:ln>
                  <a:noFill/>
                </a:ln>
                <a:solidFill>
                  <a:srgbClr val="3F3F3F"/>
                </a:solidFill>
                <a:effectLst/>
                <a:uLnTx/>
                <a:uFillTx/>
                <a:latin typeface="+mn-lt"/>
                <a:ea typeface="+mn-ea"/>
                <a:cs typeface="+mn-cs"/>
              </a:rPr>
              <a:t>分</a:t>
            </a:r>
            <a:br>
              <a:rPr kumimoji="0" lang="ja-JP" altLang="en-US" sz="600" b="0" i="0" u="none" strike="noStrike" kern="1200" cap="none" spc="0" normalizeH="0" baseline="0" noProof="0" dirty="0">
                <a:ln>
                  <a:noFill/>
                </a:ln>
                <a:solidFill>
                  <a:srgbClr val="3F3F3F"/>
                </a:solidFill>
                <a:effectLst/>
                <a:uLnTx/>
                <a:uFillTx/>
                <a:latin typeface="+mn-lt"/>
                <a:ea typeface="+mn-ea"/>
                <a:cs typeface="+mn-cs"/>
              </a:rPr>
            </a:br>
            <a:r>
              <a:rPr kumimoji="0" lang="ja-JP" altLang="en-US" sz="600" b="0" i="0" u="none" strike="noStrike" kern="1200" cap="none" spc="0" normalizeH="0" baseline="0" noProof="0" dirty="0">
                <a:ln>
                  <a:noFill/>
                </a:ln>
                <a:solidFill>
                  <a:srgbClr val="3F3F3F"/>
                </a:solidFill>
                <a:effectLst/>
                <a:uLnTx/>
                <a:uFillTx/>
                <a:latin typeface="+mn-lt"/>
                <a:ea typeface="+mn-ea"/>
                <a:cs typeface="+mn-cs"/>
              </a:rPr>
              <a:t>  またはタクシーで平常時約</a:t>
            </a:r>
            <a:r>
              <a:rPr kumimoji="0" lang="en-US" altLang="ja-JP" sz="600" b="0" i="0" u="none" strike="noStrike" kern="1200" cap="none" spc="0" normalizeH="0" baseline="0" noProof="0" dirty="0">
                <a:ln>
                  <a:noFill/>
                </a:ln>
                <a:solidFill>
                  <a:srgbClr val="3F3F3F"/>
                </a:solidFill>
                <a:effectLst/>
                <a:uLnTx/>
                <a:uFillTx/>
                <a:latin typeface="+mn-lt"/>
                <a:ea typeface="+mn-ea"/>
                <a:cs typeface="+mn-cs"/>
              </a:rPr>
              <a:t>10</a:t>
            </a:r>
            <a:r>
              <a:rPr kumimoji="0" lang="ja-JP" altLang="en-US" sz="600" b="0" i="0" u="none" strike="noStrike" kern="1200" cap="none" spc="0" normalizeH="0" baseline="0" noProof="0" dirty="0">
                <a:ln>
                  <a:noFill/>
                </a:ln>
                <a:solidFill>
                  <a:srgbClr val="3F3F3F"/>
                </a:solidFill>
                <a:effectLst/>
                <a:uLnTx/>
                <a:uFillTx/>
                <a:latin typeface="+mn-lt"/>
                <a:ea typeface="+mn-ea"/>
                <a:cs typeface="+mn-cs"/>
              </a:rPr>
              <a:t>分（約</a:t>
            </a:r>
            <a:r>
              <a:rPr kumimoji="0" lang="en-US" altLang="ja-JP" sz="600" b="0" i="0" u="none" strike="noStrike" kern="1200" cap="none" spc="0" normalizeH="0" baseline="0" noProof="0" dirty="0">
                <a:ln>
                  <a:noFill/>
                </a:ln>
                <a:solidFill>
                  <a:srgbClr val="3F3F3F"/>
                </a:solidFill>
                <a:effectLst/>
                <a:uLnTx/>
                <a:uFillTx/>
                <a:latin typeface="+mn-lt"/>
                <a:ea typeface="+mn-ea"/>
                <a:cs typeface="+mn-cs"/>
              </a:rPr>
              <a:t>1,200</a:t>
            </a:r>
            <a:r>
              <a:rPr kumimoji="0" lang="ja-JP" altLang="en-US" sz="600" b="0" i="0" u="none" strike="noStrike" kern="1200" cap="none" spc="0" normalizeH="0" baseline="0" noProof="0" dirty="0">
                <a:ln>
                  <a:noFill/>
                </a:ln>
                <a:solidFill>
                  <a:srgbClr val="3F3F3F"/>
                </a:solidFill>
                <a:effectLst/>
                <a:uLnTx/>
                <a:uFillTx/>
                <a:latin typeface="+mn-lt"/>
                <a:ea typeface="+mn-ea"/>
                <a:cs typeface="+mn-cs"/>
              </a:rPr>
              <a:t>円）</a:t>
            </a:r>
            <a:br>
              <a:rPr kumimoji="0" lang="ja-JP" altLang="en-US" sz="600" b="0" i="0" u="none" strike="noStrike" kern="1200" cap="none" spc="0" normalizeH="0" baseline="0" noProof="0" dirty="0">
                <a:ln>
                  <a:noFill/>
                </a:ln>
                <a:solidFill>
                  <a:srgbClr val="3F3F3F"/>
                </a:solidFill>
                <a:effectLst/>
                <a:uLnTx/>
                <a:uFillTx/>
                <a:latin typeface="+mn-lt"/>
                <a:ea typeface="+mn-ea"/>
                <a:cs typeface="+mn-cs"/>
              </a:rPr>
            </a:br>
            <a:r>
              <a:rPr kumimoji="0" lang="ja-JP" altLang="en-US" sz="600" b="0" i="0" u="none" strike="noStrike" kern="1200" cap="none" spc="0" normalizeH="0" baseline="0" noProof="0" dirty="0">
                <a:ln>
                  <a:noFill/>
                </a:ln>
                <a:solidFill>
                  <a:srgbClr val="3F3F3F"/>
                </a:solidFill>
                <a:effectLst/>
                <a:uLnTx/>
                <a:uFillTx/>
                <a:latin typeface="+mn-lt"/>
                <a:ea typeface="+mn-ea"/>
                <a:cs typeface="+mn-cs"/>
              </a:rPr>
              <a:t>■貸切バス</a:t>
            </a:r>
            <a:br>
              <a:rPr kumimoji="0" lang="ja-JP" altLang="en-US" sz="600" b="0" i="0" u="none" strike="noStrike" kern="1200" cap="none" spc="0" normalizeH="0" baseline="0" noProof="0" dirty="0">
                <a:ln>
                  <a:noFill/>
                </a:ln>
                <a:solidFill>
                  <a:srgbClr val="3F3F3F"/>
                </a:solidFill>
                <a:effectLst/>
                <a:uLnTx/>
                <a:uFillTx/>
                <a:latin typeface="+mn-lt"/>
                <a:ea typeface="+mn-ea"/>
                <a:cs typeface="+mn-cs"/>
              </a:rPr>
            </a:br>
            <a:r>
              <a:rPr kumimoji="0" lang="ja-JP" altLang="en-US" sz="600" b="0" i="0" u="none" strike="noStrike" kern="1200" cap="none" spc="0" normalizeH="0" baseline="0" noProof="0" dirty="0">
                <a:ln>
                  <a:noFill/>
                </a:ln>
                <a:solidFill>
                  <a:srgbClr val="3F3F3F"/>
                </a:solidFill>
                <a:effectLst/>
                <a:uLnTx/>
                <a:uFillTx/>
                <a:latin typeface="+mn-lt"/>
                <a:ea typeface="+mn-ea"/>
                <a:cs typeface="+mn-cs"/>
              </a:rPr>
              <a:t>・名神大津インターから</a:t>
            </a:r>
            <a:r>
              <a:rPr kumimoji="0" lang="en-US" altLang="ja-JP" sz="600" b="0" i="0" u="none" strike="noStrike" kern="1200" cap="none" spc="0" normalizeH="0" baseline="0" noProof="0" dirty="0">
                <a:ln>
                  <a:noFill/>
                </a:ln>
                <a:solidFill>
                  <a:srgbClr val="3F3F3F"/>
                </a:solidFill>
                <a:effectLst/>
                <a:uLnTx/>
                <a:uFillTx/>
                <a:latin typeface="+mn-lt"/>
                <a:ea typeface="+mn-ea"/>
                <a:cs typeface="+mn-cs"/>
              </a:rPr>
              <a:t>3.7km</a:t>
            </a:r>
            <a:r>
              <a:rPr kumimoji="0" lang="ja-JP" altLang="en-US" sz="600" b="0" i="0" u="none" strike="noStrike" kern="1200" cap="none" spc="0" normalizeH="0" baseline="0" noProof="0" dirty="0">
                <a:ln>
                  <a:noFill/>
                </a:ln>
                <a:solidFill>
                  <a:srgbClr val="3F3F3F"/>
                </a:solidFill>
                <a:effectLst/>
                <a:uLnTx/>
                <a:uFillTx/>
                <a:latin typeface="+mn-lt"/>
                <a:ea typeface="+mn-ea"/>
                <a:cs typeface="+mn-cs"/>
              </a:rPr>
              <a:t>（約</a:t>
            </a:r>
            <a:r>
              <a:rPr kumimoji="0" lang="en-US" altLang="ja-JP" sz="600" b="0" i="0" u="none" strike="noStrike" kern="1200" cap="none" spc="0" normalizeH="0" baseline="0" noProof="0" dirty="0">
                <a:ln>
                  <a:noFill/>
                </a:ln>
                <a:solidFill>
                  <a:srgbClr val="3F3F3F"/>
                </a:solidFill>
                <a:effectLst/>
                <a:uLnTx/>
                <a:uFillTx/>
                <a:latin typeface="+mn-lt"/>
                <a:ea typeface="+mn-ea"/>
                <a:cs typeface="+mn-cs"/>
              </a:rPr>
              <a:t>10</a:t>
            </a:r>
            <a:r>
              <a:rPr kumimoji="0" lang="ja-JP" altLang="en-US" sz="600" b="0" i="0" u="none" strike="noStrike" kern="1200" cap="none" spc="0" normalizeH="0" baseline="0" noProof="0" dirty="0">
                <a:ln>
                  <a:noFill/>
                </a:ln>
                <a:solidFill>
                  <a:srgbClr val="3F3F3F"/>
                </a:solidFill>
                <a:effectLst/>
                <a:uLnTx/>
                <a:uFillTx/>
                <a:latin typeface="+mn-lt"/>
                <a:ea typeface="+mn-ea"/>
                <a:cs typeface="+mn-cs"/>
              </a:rPr>
              <a:t>分）</a:t>
            </a:r>
          </a:p>
        </p:txBody>
      </p:sp>
      <p:sp>
        <p:nvSpPr>
          <p:cNvPr id="34" name="テキスト ボックス 33"/>
          <p:cNvSpPr txBox="1"/>
          <p:nvPr/>
        </p:nvSpPr>
        <p:spPr>
          <a:xfrm>
            <a:off x="4711253" y="115402"/>
            <a:ext cx="464742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3F3F3F"/>
                </a:solidFill>
                <a:effectLst/>
                <a:uLnTx/>
                <a:uFillTx/>
                <a:latin typeface="+mn-lt"/>
                <a:ea typeface="+mn-ea"/>
                <a:cs typeface="+mn-cs"/>
              </a:rPr>
              <a:t>【</a:t>
            </a:r>
            <a:r>
              <a:rPr kumimoji="1" lang="ja-JP" altLang="en-US" sz="1000" b="0" i="0" u="none" strike="noStrike" kern="1200" cap="none" spc="0" normalizeH="0" baseline="0" noProof="0" dirty="0">
                <a:ln>
                  <a:noFill/>
                </a:ln>
                <a:solidFill>
                  <a:srgbClr val="3F3F3F"/>
                </a:solidFill>
                <a:effectLst/>
                <a:uLnTx/>
                <a:uFillTx/>
                <a:latin typeface="+mn-lt"/>
                <a:ea typeface="+mn-ea"/>
                <a:cs typeface="+mn-cs"/>
              </a:rPr>
              <a:t>住所</a:t>
            </a:r>
            <a:r>
              <a:rPr kumimoji="1" lang="en-US" altLang="ja-JP" sz="1000" b="0" i="0" u="none" strike="noStrike" kern="1200" cap="none" spc="0" normalizeH="0" baseline="0" noProof="0" dirty="0">
                <a:ln>
                  <a:noFill/>
                </a:ln>
                <a:solidFill>
                  <a:srgbClr val="3F3F3F"/>
                </a:solidFill>
                <a:effectLst/>
                <a:uLnTx/>
                <a:uFillTx/>
                <a:latin typeface="+mn-lt"/>
                <a:ea typeface="+mn-ea"/>
                <a:cs typeface="+mn-cs"/>
              </a:rPr>
              <a:t>】</a:t>
            </a:r>
            <a:r>
              <a:rPr kumimoji="1" lang="ja-JP" altLang="en-US" sz="1000" b="0" i="0" u="none" strike="noStrike" kern="1200" cap="none" spc="0" normalizeH="0" baseline="0" noProof="0" dirty="0">
                <a:ln>
                  <a:noFill/>
                </a:ln>
                <a:solidFill>
                  <a:srgbClr val="3F3F3F"/>
                </a:solidFill>
                <a:effectLst/>
                <a:uLnTx/>
                <a:uFillTx/>
                <a:latin typeface="+mn-lt"/>
                <a:ea typeface="+mn-ea"/>
                <a:cs typeface="+mn-cs"/>
              </a:rPr>
              <a:t>大津市におの浜</a:t>
            </a:r>
            <a:r>
              <a:rPr kumimoji="1" lang="en-US" altLang="ja-JP" sz="1000" b="0" i="0" u="none" strike="noStrike" kern="1200" cap="none" spc="0" normalizeH="0" baseline="0" noProof="0" dirty="0">
                <a:ln>
                  <a:noFill/>
                </a:ln>
                <a:solidFill>
                  <a:srgbClr val="3F3F3F"/>
                </a:solidFill>
                <a:effectLst/>
                <a:uLnTx/>
                <a:uFillTx/>
                <a:latin typeface="+mn-lt"/>
                <a:ea typeface="+mn-ea"/>
                <a:cs typeface="+mn-cs"/>
              </a:rPr>
              <a:t>4-7-7</a:t>
            </a:r>
            <a:r>
              <a:rPr kumimoji="1" lang="ja-JP" altLang="en-US" sz="1000" b="0" i="0" u="none" strike="noStrike" kern="1200" cap="none" spc="0" normalizeH="0" baseline="0" noProof="0" dirty="0">
                <a:ln>
                  <a:noFill/>
                </a:ln>
                <a:solidFill>
                  <a:srgbClr val="3F3F3F"/>
                </a:solidFill>
                <a:effectLst/>
                <a:uLnTx/>
                <a:uFillTx/>
                <a:latin typeface="+mn-lt"/>
                <a:ea typeface="+mn-ea"/>
                <a:cs typeface="+mn-cs"/>
              </a:rPr>
              <a:t>　　</a:t>
            </a:r>
            <a:r>
              <a:rPr kumimoji="1" lang="en-US" altLang="ja-JP" sz="1000" b="0" i="0" u="none" strike="noStrike" kern="1200" cap="none" spc="0" normalizeH="0" baseline="0" noProof="0" dirty="0">
                <a:ln>
                  <a:noFill/>
                </a:ln>
                <a:solidFill>
                  <a:srgbClr val="3F3F3F"/>
                </a:solidFill>
                <a:effectLst/>
                <a:uLnTx/>
                <a:uFillTx/>
                <a:latin typeface="+mn-lt"/>
                <a:ea typeface="+mn-ea"/>
                <a:cs typeface="+mn-cs"/>
              </a:rPr>
              <a:t>【TEL】077-521-1111</a:t>
            </a:r>
            <a:r>
              <a:rPr kumimoji="1" lang="ja-JP" altLang="en-US" sz="1000" b="0" i="0" u="none" strike="noStrike" kern="1200" cap="none" spc="0" normalizeH="0" baseline="0" noProof="0" dirty="0">
                <a:ln>
                  <a:noFill/>
                </a:ln>
                <a:solidFill>
                  <a:srgbClr val="3F3F3F"/>
                </a:solidFill>
                <a:effectLst/>
                <a:uLnTx/>
                <a:uFillTx/>
                <a:latin typeface="+mn-lt"/>
                <a:ea typeface="+mn-ea"/>
                <a:cs typeface="+mn-cs"/>
              </a:rPr>
              <a:t>　　</a:t>
            </a:r>
            <a:r>
              <a:rPr kumimoji="1" lang="en-US" altLang="ja-JP" sz="1000" b="0" i="0" u="none" strike="noStrike" kern="1200" cap="none" spc="0" normalizeH="0" baseline="0" noProof="0" dirty="0">
                <a:ln>
                  <a:noFill/>
                </a:ln>
                <a:solidFill>
                  <a:srgbClr val="3F3F3F"/>
                </a:solidFill>
                <a:effectLst/>
                <a:uLnTx/>
                <a:uFillTx/>
                <a:latin typeface="+mn-lt"/>
                <a:ea typeface="+mn-ea"/>
                <a:cs typeface="+mn-cs"/>
              </a:rPr>
              <a:t>【FAX】077-521-1110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F3F3F"/>
                </a:solidFill>
                <a:effectLst/>
                <a:uLnTx/>
                <a:uFillTx/>
                <a:latin typeface="+mn-lt"/>
                <a:ea typeface="+mn-ea"/>
                <a:cs typeface="+mn-cs"/>
              </a:rPr>
              <a:t>【</a:t>
            </a:r>
            <a:r>
              <a:rPr kumimoji="0" lang="en-US" altLang="ja-JP" sz="1000" b="0" i="0" u="none" strike="noStrike" kern="1200" cap="none" spc="0" normalizeH="0" baseline="0" noProof="0" dirty="0" err="1">
                <a:ln>
                  <a:noFill/>
                </a:ln>
                <a:solidFill>
                  <a:srgbClr val="3F3F3F"/>
                </a:solidFill>
                <a:effectLst/>
                <a:uLnTx/>
                <a:uFillTx/>
                <a:latin typeface="+mn-lt"/>
                <a:ea typeface="+mn-ea"/>
                <a:cs typeface="+mn-cs"/>
              </a:rPr>
              <a:t>URL】</a:t>
            </a:r>
            <a:r>
              <a:rPr kumimoji="0" lang="en-US" altLang="ja-JP" sz="1000" b="0" i="0" u="sng" strike="noStrike" kern="1200" cap="none" spc="0" normalizeH="0" baseline="0" noProof="0" dirty="0" err="1">
                <a:ln>
                  <a:noFill/>
                </a:ln>
                <a:solidFill>
                  <a:srgbClr val="3F3F3F"/>
                </a:solidFill>
                <a:effectLst/>
                <a:uLnTx/>
                <a:uFillTx/>
                <a:latin typeface="Gill Sans Nova Light"/>
                <a:ea typeface="+mn-ea"/>
                <a:cs typeface="+mn-cs"/>
                <a:hlinkClick r:id="rId3"/>
              </a:rPr>
              <a:t>https</a:t>
            </a:r>
            <a:r>
              <a:rPr kumimoji="0" lang="en-US" altLang="ja-JP" sz="1000" b="0" i="0" u="sng" strike="noStrike" kern="1200" cap="none" spc="0" normalizeH="0" baseline="0" noProof="0" dirty="0">
                <a:ln>
                  <a:noFill/>
                </a:ln>
                <a:solidFill>
                  <a:srgbClr val="3F3F3F"/>
                </a:solidFill>
                <a:effectLst/>
                <a:uLnTx/>
                <a:uFillTx/>
                <a:latin typeface="Gill Sans Nova Light"/>
                <a:ea typeface="+mn-ea"/>
                <a:cs typeface="+mn-cs"/>
                <a:hlinkClick r:id="rId3"/>
              </a:rPr>
              <a:t>://www.princehotels.co.jp/otsu/</a:t>
            </a:r>
            <a:endParaRPr kumimoji="1" lang="ja-JP" altLang="en-US" sz="1000" b="0" i="0" u="none" strike="noStrike" kern="1200" cap="none" spc="0" normalizeH="0" baseline="0" noProof="0" dirty="0">
              <a:ln>
                <a:noFill/>
              </a:ln>
              <a:solidFill>
                <a:srgbClr val="3F3F3F"/>
              </a:solidFill>
              <a:effectLst/>
              <a:uLnTx/>
              <a:uFillTx/>
              <a:latin typeface="+mn-lt"/>
              <a:ea typeface="+mn-ea"/>
              <a:cs typeface="+mn-cs"/>
            </a:endParaRPr>
          </a:p>
        </p:txBody>
      </p:sp>
      <p:pic>
        <p:nvPicPr>
          <p:cNvPr id="19" name="Picture 11" descr="\\phra12oot1\public\LIBRARY\各セクション開示\宿泊営業開示\●ＫＡＮＤＡ\リニューアルスカイ　スタンダード.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363683" y="3026192"/>
            <a:ext cx="2117002" cy="1410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Phra12oot1\public\LIBRARY\各セクション開示\宿泊営業開示\●2018年1月現在改装画像\ロビー\IMG_4974.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651277" y="3053402"/>
            <a:ext cx="2046868" cy="136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descr="\\Phra12oot1\public\営業部\営業課\大津プリンスホテルの施設画像集\宴会場\NEW淡海画像\07.jpg"/>
          <p:cNvPicPr>
            <a:picLocks noChangeAspect="1" noChangeArrowheads="1"/>
          </p:cNvPicPr>
          <p:nvPr/>
        </p:nvPicPr>
        <p:blipFill>
          <a:blip r:embed="rId6"/>
          <a:srcRect/>
          <a:stretch>
            <a:fillRect/>
          </a:stretch>
        </p:blipFill>
        <p:spPr bwMode="auto">
          <a:xfrm>
            <a:off x="527561" y="4814568"/>
            <a:ext cx="2348414" cy="1566760"/>
          </a:xfrm>
          <a:prstGeom prst="rect">
            <a:avLst/>
          </a:prstGeom>
          <a:ln>
            <a:noFill/>
          </a:ln>
          <a:effectLst/>
        </p:spPr>
      </p:pic>
      <p:pic>
        <p:nvPicPr>
          <p:cNvPr id="37" name="Picture 15" descr="\\Phra12oot1\public\営業部\営業課\大津プリンスホテルの施設画像集\宴会場\プリンスホール\【NEW] PH\プリンスホール2017.2.15_看板文字なし.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972042" y="4814568"/>
            <a:ext cx="2349565" cy="1566760"/>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38" name="Picture 10" descr="IMG_1385"/>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647626" y="4501337"/>
            <a:ext cx="1714221" cy="9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1" descr="IMG_1353"/>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029042" y="5570411"/>
            <a:ext cx="1714223" cy="96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4"/>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7833320" y="4509120"/>
            <a:ext cx="1583482" cy="1440000"/>
          </a:xfrm>
          <a:prstGeom prst="rect">
            <a:avLst/>
          </a:prstGeom>
        </p:spPr>
      </p:pic>
      <p:sp>
        <p:nvSpPr>
          <p:cNvPr id="6" name="テキスト ボックス 5"/>
          <p:cNvSpPr txBox="1"/>
          <p:nvPr/>
        </p:nvSpPr>
        <p:spPr>
          <a:xfrm>
            <a:off x="8231459" y="5384980"/>
            <a:ext cx="1005403" cy="1692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500" b="0" i="0" u="none" strike="noStrike" kern="1200" cap="none" spc="0" normalizeH="0" baseline="0" noProof="0" dirty="0">
                <a:ln>
                  <a:noFill/>
                </a:ln>
                <a:solidFill>
                  <a:srgbClr val="0070C0"/>
                </a:solidFill>
                <a:effectLst/>
                <a:uLnTx/>
                <a:uFillTx/>
                <a:latin typeface="Gill Sans Nova Light"/>
                <a:ea typeface="+mn-ea"/>
                <a:cs typeface="+mn-cs"/>
              </a:rPr>
              <a:t>★　びわ湖大津プリンスホテル</a:t>
            </a:r>
          </a:p>
        </p:txBody>
      </p:sp>
      <p:sp>
        <p:nvSpPr>
          <p:cNvPr id="23" name="Text Box 12"/>
          <p:cNvSpPr txBox="1">
            <a:spLocks noChangeArrowheads="1"/>
          </p:cNvSpPr>
          <p:nvPr/>
        </p:nvSpPr>
        <p:spPr bwMode="auto">
          <a:xfrm>
            <a:off x="972447" y="6471606"/>
            <a:ext cx="1538883" cy="123111"/>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lIns="0" tIns="0" rIns="0" bIns="0">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コンベンションホール淡海　全室</a:t>
            </a:r>
          </a:p>
        </p:txBody>
      </p:sp>
      <p:sp>
        <p:nvSpPr>
          <p:cNvPr id="31" name="Text Box 14"/>
          <p:cNvSpPr txBox="1">
            <a:spLocks noChangeArrowheads="1"/>
          </p:cNvSpPr>
          <p:nvPr/>
        </p:nvSpPr>
        <p:spPr bwMode="auto">
          <a:xfrm>
            <a:off x="3473319" y="6484430"/>
            <a:ext cx="1436291" cy="123111"/>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lIns="0" tIns="0" rIns="0" bIns="0">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プリンスホール　ホテル棟３階</a:t>
            </a:r>
            <a:endParaRPr kumimoji="1" lang="en-US" altLang="ja-JP" sz="8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p:txBody>
      </p:sp>
      <p:sp>
        <p:nvSpPr>
          <p:cNvPr id="9" name="テキスト ボックス 8"/>
          <p:cNvSpPr txBox="1"/>
          <p:nvPr/>
        </p:nvSpPr>
        <p:spPr>
          <a:xfrm>
            <a:off x="527561" y="4076218"/>
            <a:ext cx="307777" cy="648072"/>
          </a:xfrm>
          <a:prstGeom prst="rect">
            <a:avLst/>
          </a:prstGeom>
          <a:solidFill>
            <a:srgbClr val="5B9BD5"/>
          </a:solid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n-lt"/>
                <a:ea typeface="+mn-ea"/>
                <a:cs typeface="+mn-cs"/>
              </a:rPr>
              <a:t>ポイント</a:t>
            </a:r>
          </a:p>
        </p:txBody>
      </p:sp>
      <p:pic>
        <p:nvPicPr>
          <p:cNvPr id="3" name="図 2"/>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512907" y="705463"/>
            <a:ext cx="4512101" cy="3240000"/>
          </a:xfrm>
          <a:prstGeom prst="rect">
            <a:avLst/>
          </a:prstGeom>
        </p:spPr>
      </p:pic>
      <p:pic>
        <p:nvPicPr>
          <p:cNvPr id="29" name="Picture 5" descr="\\Phra12oot1\public\営業部\営業課\大津プリンスホテルの施設画像集\ミシガン（ホテル画像含む）\ホテル画像\その他\外観.jpg"/>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512306" y="2207930"/>
            <a:ext cx="1593107" cy="173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210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7877"/>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sp>
        <p:nvSpPr>
          <p:cNvPr id="4" name="Rectangle 32"/>
          <p:cNvSpPr txBox="1">
            <a:spLocks noChangeArrowheads="1"/>
          </p:cNvSpPr>
          <p:nvPr/>
        </p:nvSpPr>
        <p:spPr>
          <a:xfrm>
            <a:off x="3093702" y="2942451"/>
            <a:ext cx="4244975" cy="17097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客室全室から琵琶湖のワイドな眺望がお楽しみいただけます。</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非常階段は</a:t>
            </a:r>
            <a:r>
              <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01</a:t>
            </a: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番</a:t>
            </a:r>
            <a:r>
              <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a:t>
            </a: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番のお部屋の前にございます。</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低層階　</a:t>
            </a:r>
            <a:r>
              <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05F</a:t>
            </a: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20F</a:t>
            </a: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エレベーター</a:t>
            </a:r>
            <a:r>
              <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基</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高層階　</a:t>
            </a:r>
            <a:r>
              <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21F</a:t>
            </a: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35F</a:t>
            </a: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エレベーター</a:t>
            </a:r>
            <a:r>
              <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3</a:t>
            </a:r>
            <a:r>
              <a:rPr kumimoji="1" lang="ja-JP" altLang="en-US"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基</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1" lang="en-US" altLang="ja-JP" sz="1000" b="0" i="0" u="none" strike="noStrike" kern="1200" cap="none" spc="0" normalizeH="0" baseline="0" noProof="0" dirty="0">
                <a:ln>
                  <a:noFill/>
                </a:ln>
                <a:solidFill>
                  <a:srgbClr val="FF33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1000" b="0" i="0" u="none" strike="noStrike" kern="1200" cap="none" spc="0" normalizeH="0" baseline="0" noProof="0" dirty="0">
                <a:ln>
                  <a:noFill/>
                </a:ln>
                <a:solidFill>
                  <a:srgbClr val="FF33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基あたりの収容人員　</a:t>
            </a:r>
            <a:r>
              <a:rPr kumimoji="1" lang="en-US" altLang="ja-JP" sz="1000" b="0" i="0" u="none" strike="noStrike" kern="1200" cap="none" spc="0" normalizeH="0" baseline="0" noProof="0" dirty="0">
                <a:ln>
                  <a:noFill/>
                </a:ln>
                <a:solidFill>
                  <a:srgbClr val="FF33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a:t>
            </a:r>
            <a:r>
              <a:rPr kumimoji="1" lang="ja-JP" altLang="en-US" sz="1000" b="0" i="0" u="none" strike="noStrike" kern="1200" cap="none" spc="0" normalizeH="0" baseline="0" noProof="0" dirty="0">
                <a:ln>
                  <a:noFill/>
                </a:ln>
                <a:solidFill>
                  <a:srgbClr val="FF330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名</a:t>
            </a:r>
          </a:p>
          <a:p>
            <a:pPr marL="228600" marR="0" lvl="0" indent="-228600" algn="l" defTabSz="914400" rtl="0" eaLnBrk="1" fontAlgn="auto" latinLnBrk="0" hangingPunct="1">
              <a:lnSpc>
                <a:spcPct val="90000"/>
              </a:lnSpc>
              <a:spcBef>
                <a:spcPts val="1000"/>
              </a:spcBef>
              <a:spcAft>
                <a:spcPts val="0"/>
              </a:spcAft>
              <a:buClrTx/>
              <a:buSzTx/>
              <a:buFontTx/>
              <a:buNone/>
              <a:tabLst/>
              <a:defRPr/>
            </a:pPr>
            <a:endParaRPr kumimoji="1" lang="en-US" altLang="ja-JP" sz="10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7" name="Picture 4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12837" y="891382"/>
            <a:ext cx="4981575" cy="19796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pic>
      <p:pic>
        <p:nvPicPr>
          <p:cNvPr id="8" name="Picture 18" descr="C:\Users\2600002\Desktop\客室画像\roo_re-lake-pic_room01_lv3_0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2680" y="2780928"/>
            <a:ext cx="24114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7564" y="4641850"/>
            <a:ext cx="2912436"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90"/>
          <p:cNvSpPr txBox="1">
            <a:spLocks noChangeArrowheads="1"/>
          </p:cNvSpPr>
          <p:nvPr/>
        </p:nvSpPr>
        <p:spPr bwMode="auto">
          <a:xfrm>
            <a:off x="706437" y="4211638"/>
            <a:ext cx="1077913" cy="430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lIns="0" tIns="0" rIns="0" bIns="0">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srgbClr val="3F3F3F"/>
                </a:solidFill>
                <a:effectLst/>
                <a:uLnTx/>
                <a:uFillTx/>
                <a:latin typeface="メイリオ" panose="020B0604030504040204" pitchFamily="50" charset="-128"/>
                <a:ea typeface="メイリオ" panose="020B0604030504040204" pitchFamily="50" charset="-128"/>
                <a:cs typeface="+mn-cs"/>
              </a:rPr>
              <a:t>ホテル　２階</a:t>
            </a:r>
            <a:endParaRPr kumimoji="1" lang="en-US" altLang="ja-JP" sz="1400" b="1" i="0" u="none" strike="noStrike" kern="1200" cap="none" spc="0" normalizeH="0" baseline="0" noProof="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srgbClr val="3F3F3F"/>
                </a:solidFill>
                <a:effectLst/>
                <a:uLnTx/>
                <a:uFillTx/>
                <a:latin typeface="メイリオ" panose="020B0604030504040204" pitchFamily="50" charset="-128"/>
                <a:ea typeface="メイリオ" panose="020B0604030504040204" pitchFamily="50" charset="-128"/>
                <a:cs typeface="+mn-cs"/>
              </a:rPr>
              <a:t>平面図</a:t>
            </a:r>
          </a:p>
        </p:txBody>
      </p:sp>
      <p:pic>
        <p:nvPicPr>
          <p:cNvPr id="13" name="Picture 4"/>
          <p:cNvPicPr>
            <a:picLocks noChangeAspect="1" noChangeArrowheads="1"/>
          </p:cNvPicPr>
          <p:nvPr/>
        </p:nvPicPr>
        <p:blipFill>
          <a:blip r:embed="rId5" cstate="print">
            <a:extLst>
              <a:ext uri="{28A0092B-C50C-407E-A947-70E740481C1C}">
                <a14:useLocalDpi xmlns:a14="http://schemas.microsoft.com/office/drawing/2010/main"/>
              </a:ext>
            </a:extLst>
          </a:blip>
          <a:srcRect l="8821" t="13387" r="13951" b="14764"/>
          <a:stretch>
            <a:fillRect/>
          </a:stretch>
        </p:blipFill>
        <p:spPr bwMode="auto">
          <a:xfrm>
            <a:off x="4448944" y="4560056"/>
            <a:ext cx="2815073" cy="210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89"/>
          <p:cNvSpPr txBox="1">
            <a:spLocks noChangeArrowheads="1"/>
          </p:cNvSpPr>
          <p:nvPr/>
        </p:nvSpPr>
        <p:spPr bwMode="auto">
          <a:xfrm>
            <a:off x="5029746" y="4220930"/>
            <a:ext cx="1795462" cy="2143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800000"/>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wrap="none" lIns="0" tIns="0" rIns="0" bIns="0">
            <a:spAutoFit/>
          </a:bodyPr>
          <a:lstStyle>
            <a:lvl1pPr>
              <a:defRPr kumimoji="1" sz="1600">
                <a:solidFill>
                  <a:schemeClr val="tx1"/>
                </a:solidFill>
                <a:latin typeface="Arial" panose="020B0604020202020204" pitchFamily="34" charset="0"/>
                <a:ea typeface="ＭＳ Ｐゴシック" panose="020B0600070205080204" pitchFamily="50" charset="-128"/>
              </a:defRPr>
            </a:lvl1pPr>
            <a:lvl2pPr marL="742950" indent="-285750">
              <a:defRPr kumimoji="1" sz="1600">
                <a:solidFill>
                  <a:schemeClr val="tx1"/>
                </a:solidFill>
                <a:latin typeface="Arial" panose="020B0604020202020204" pitchFamily="34" charset="0"/>
                <a:ea typeface="ＭＳ Ｐゴシック" panose="020B0600070205080204" pitchFamily="50" charset="-128"/>
              </a:defRPr>
            </a:lvl2pPr>
            <a:lvl3pPr marL="1143000" indent="-228600">
              <a:defRPr kumimoji="1" sz="1600">
                <a:solidFill>
                  <a:schemeClr val="tx1"/>
                </a:solidFill>
                <a:latin typeface="Arial" panose="020B0604020202020204" pitchFamily="34" charset="0"/>
                <a:ea typeface="ＭＳ Ｐゴシック" panose="020B0600070205080204" pitchFamily="50" charset="-128"/>
              </a:defRPr>
            </a:lvl3pPr>
            <a:lvl4pPr marL="1600200" indent="-228600">
              <a:defRPr kumimoji="1" sz="1600">
                <a:solidFill>
                  <a:schemeClr val="tx1"/>
                </a:solidFill>
                <a:latin typeface="Arial" panose="020B0604020202020204" pitchFamily="34" charset="0"/>
                <a:ea typeface="ＭＳ Ｐゴシック" panose="020B0600070205080204" pitchFamily="50" charset="-128"/>
              </a:defRPr>
            </a:lvl4pPr>
            <a:lvl5pPr marL="2057400" indent="-22860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ホテル　３階　平面図</a:t>
            </a:r>
          </a:p>
        </p:txBody>
      </p:sp>
      <p:pic>
        <p:nvPicPr>
          <p:cNvPr id="15" name="Picture 1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468647" y="1268760"/>
            <a:ext cx="1964221" cy="5104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6629238"/>
      </p:ext>
    </p:extLst>
  </p:cSld>
  <p:clrMapOvr>
    <a:masterClrMapping/>
  </p:clrMapOvr>
</p:sld>
</file>

<file path=ppt/theme/theme1.xml><?xml version="1.0" encoding="utf-8"?>
<a:theme xmlns:a="http://schemas.openxmlformats.org/drawingml/2006/main" name="びわ湖大津教育旅行">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びわ湖大津教育旅行" id="{103F3117-607C-4C98-AA6A-9206C589F248}" vid="{B077CB79-D6FA-4FF2-BD33-55F89EA0514E}"/>
    </a:ext>
  </a:extLst>
</a:theme>
</file>

<file path=ppt/theme/theme2.xml><?xml version="1.0" encoding="utf-8"?>
<a:theme xmlns:a="http://schemas.openxmlformats.org/drawingml/2006/main" name="1_びわ湖大津教育旅行">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びわ湖大津教育旅行" id="{103F3117-607C-4C98-AA6A-9206C589F248}" vid="{B077CB79-D6FA-4FF2-BD33-55F89EA0514E}"/>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TotalTime>
  <Words>323</Words>
  <Application>Microsoft Office PowerPoint</Application>
  <PresentationFormat>A4 210 x 297 mm</PresentationFormat>
  <Paragraphs>55</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2</vt:i4>
      </vt:variant>
    </vt:vector>
  </HeadingPairs>
  <TitlesOfParts>
    <vt:vector size="10" baseType="lpstr">
      <vt:lpstr>游ゴシック</vt:lpstr>
      <vt:lpstr>Arial</vt:lpstr>
      <vt:lpstr>Calibri</vt:lpstr>
      <vt:lpstr>Gill Sans Nova Light</vt:lpstr>
      <vt:lpstr>Meiryo UI</vt:lpstr>
      <vt:lpstr>メイリオ</vt:lpstr>
      <vt:lpstr>びわ湖大津教育旅行</vt:lpstr>
      <vt:lpstr>1_びわ湖大津教育旅行</vt:lpstr>
      <vt:lpstr> びわ湖大津プリンスホテル</vt:lpstr>
      <vt:lpstr>平面図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琵琶湖グランドホテル・京近江</dc:title>
  <dc:creator>tb164</dc:creator>
  <cp:lastModifiedBy>tb164</cp:lastModifiedBy>
  <cp:revision>10</cp:revision>
  <dcterms:created xsi:type="dcterms:W3CDTF">2023-05-16T00:44:21Z</dcterms:created>
  <dcterms:modified xsi:type="dcterms:W3CDTF">2023-05-23T04:51:05Z</dcterms:modified>
</cp:coreProperties>
</file>