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637" r:id="rId2"/>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143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4AAF90-5853-44BD-A491-D4796BA65CBF}" type="datetimeFigureOut">
              <a:rPr kumimoji="1" lang="ja-JP" altLang="en-US" smtClean="0"/>
              <a:t>2025/4/3</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54BED2-6E68-4553-94B8-10586D888016}" type="slidenum">
              <a:rPr kumimoji="1" lang="ja-JP" altLang="en-US" smtClean="0"/>
              <a:t>‹#›</a:t>
            </a:fld>
            <a:endParaRPr kumimoji="1" lang="ja-JP" altLang="en-US"/>
          </a:p>
        </p:txBody>
      </p:sp>
    </p:spTree>
    <p:extLst>
      <p:ext uri="{BB962C8B-B14F-4D97-AF65-F5344CB8AC3E}">
        <p14:creationId xmlns:p14="http://schemas.microsoft.com/office/powerpoint/2010/main" val="68598258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56EC2-9B7C-82A1-CD79-EBA6322FD23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CDB408B-F078-B5B1-1898-CB07C633824A}"/>
              </a:ext>
            </a:extLst>
          </p:cNvPr>
          <p:cNvSpPr>
            <a:spLocks noGrp="1" noRot="1" noChangeAspect="1"/>
          </p:cNvSpPr>
          <p:nvPr>
            <p:ph type="sldImg"/>
          </p:nvPr>
        </p:nvSpPr>
        <p:spPr>
          <a:xfrm>
            <a:off x="487363" y="800100"/>
            <a:ext cx="5641975" cy="3989388"/>
          </a:xfrm>
        </p:spPr>
      </p:sp>
      <p:sp>
        <p:nvSpPr>
          <p:cNvPr id="3" name="ノート プレースホルダー 2">
            <a:extLst>
              <a:ext uri="{FF2B5EF4-FFF2-40B4-BE49-F238E27FC236}">
                <a16:creationId xmlns:a16="http://schemas.microsoft.com/office/drawing/2014/main" id="{3CE150A6-E59F-A8BF-7594-0F9999A3F0CC}"/>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85512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4DB5D7-9EE1-4EE8-378B-A51BB3913336}"/>
              </a:ext>
            </a:extLst>
          </p:cNvPr>
          <p:cNvSpPr>
            <a:spLocks noGrp="1"/>
          </p:cNvSpPr>
          <p:nvPr>
            <p:ph type="ctrTitle"/>
          </p:nvPr>
        </p:nvSpPr>
        <p:spPr>
          <a:xfrm>
            <a:off x="1238250" y="1122363"/>
            <a:ext cx="7429500" cy="2387600"/>
          </a:xfrm>
          <a:prstGeom prst="rect">
            <a:avLst/>
          </a:prstGeom>
        </p:spPr>
        <p:txBody>
          <a:bodyPr anchor="b">
            <a:noAutofit/>
          </a:bodyPr>
          <a:lstStyle>
            <a:lvl1pPr algn="ctr">
              <a:defRPr sz="5875"/>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873EEAD-5FF6-8FD5-2099-3B0200706FCE}"/>
              </a:ext>
            </a:extLst>
          </p:cNvPr>
          <p:cNvSpPr>
            <a:spLocks noGrp="1"/>
          </p:cNvSpPr>
          <p:nvPr>
            <p:ph type="subTitle" idx="1"/>
          </p:nvPr>
        </p:nvSpPr>
        <p:spPr>
          <a:xfrm>
            <a:off x="1238250" y="3602039"/>
            <a:ext cx="7429500" cy="1655762"/>
          </a:xfrm>
          <a:prstGeom prst="rect">
            <a:avLst/>
          </a:prstGeom>
        </p:spPr>
        <p:txBody>
          <a:bodyPr>
            <a:noAutofit/>
          </a:bodyPr>
          <a:lstStyle>
            <a:lvl1pPr marL="0" indent="0" algn="ctr">
              <a:buNone/>
              <a:defRPr sz="2350"/>
            </a:lvl1pPr>
            <a:lvl2pPr marL="447663" indent="0" algn="ctr">
              <a:buNone/>
              <a:defRPr sz="1959"/>
            </a:lvl2pPr>
            <a:lvl3pPr marL="895327" indent="0" algn="ctr">
              <a:buNone/>
              <a:defRPr sz="1763"/>
            </a:lvl3pPr>
            <a:lvl4pPr marL="1342990" indent="0" algn="ctr">
              <a:buNone/>
              <a:defRPr sz="1567"/>
            </a:lvl4pPr>
            <a:lvl5pPr marL="1790653" indent="0" algn="ctr">
              <a:buNone/>
              <a:defRPr sz="1567"/>
            </a:lvl5pPr>
            <a:lvl6pPr marL="2238316" indent="0" algn="ctr">
              <a:buNone/>
              <a:defRPr sz="1567"/>
            </a:lvl6pPr>
            <a:lvl7pPr marL="2685980" indent="0" algn="ctr">
              <a:buNone/>
              <a:defRPr sz="1567"/>
            </a:lvl7pPr>
            <a:lvl8pPr marL="3133643" indent="0" algn="ctr">
              <a:buNone/>
              <a:defRPr sz="1567"/>
            </a:lvl8pPr>
            <a:lvl9pPr marL="3581306" indent="0" algn="ctr">
              <a:buNone/>
              <a:defRPr sz="1567"/>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993E31D-C1C7-429D-5E0D-B8B731743F1B}"/>
              </a:ext>
            </a:extLst>
          </p:cNvPr>
          <p:cNvSpPr>
            <a:spLocks noGrp="1"/>
          </p:cNvSpPr>
          <p:nvPr>
            <p:ph type="dt" sz="half" idx="10"/>
          </p:nvPr>
        </p:nvSpPr>
        <p:spPr>
          <a:xfrm>
            <a:off x="681040" y="6356353"/>
            <a:ext cx="4193112" cy="365125"/>
          </a:xfrm>
          <a:prstGeom prst="rect">
            <a:avLst/>
          </a:prstGeom>
        </p:spPr>
        <p:txBody>
          <a:bodyPr>
            <a:noAutofit/>
          </a:bodyPr>
          <a:lstStyle/>
          <a:p>
            <a:fld id="{20A71D18-CCEC-4E5B-94D0-2B0D72A69628}" type="datetimeFigureOut">
              <a:rPr kumimoji="1" lang="ja-JP" altLang="en-US" smtClean="0"/>
              <a:t>2025/4/3</a:t>
            </a:fld>
            <a:endParaRPr kumimoji="1" lang="ja-JP" altLang="en-US"/>
          </a:p>
        </p:txBody>
      </p:sp>
      <p:sp>
        <p:nvSpPr>
          <p:cNvPr id="5" name="フッター プレースホルダー 4">
            <a:extLst>
              <a:ext uri="{FF2B5EF4-FFF2-40B4-BE49-F238E27FC236}">
                <a16:creationId xmlns:a16="http://schemas.microsoft.com/office/drawing/2014/main" id="{9C5D6313-750C-62E3-527C-81A91115D27A}"/>
              </a:ext>
            </a:extLst>
          </p:cNvPr>
          <p:cNvSpPr>
            <a:spLocks noGrp="1"/>
          </p:cNvSpPr>
          <p:nvPr>
            <p:ph type="ftr" sz="quarter" idx="11"/>
          </p:nvPr>
        </p:nvSpPr>
        <p:spPr>
          <a:xfrm>
            <a:off x="3281365" y="6356353"/>
            <a:ext cx="3343275" cy="365125"/>
          </a:xfrm>
          <a:prstGeom prst="rect">
            <a:avLst/>
          </a:prstGeom>
        </p:spPr>
        <p:txBody>
          <a:bodyPr>
            <a:noAutofit/>
          </a:bodyPr>
          <a:lstStyle/>
          <a:p>
            <a:endParaRPr kumimoji="1" lang="ja-JP" altLang="en-US"/>
          </a:p>
        </p:txBody>
      </p:sp>
      <p:sp>
        <p:nvSpPr>
          <p:cNvPr id="6" name="スライド番号プレースホルダー 5">
            <a:extLst>
              <a:ext uri="{FF2B5EF4-FFF2-40B4-BE49-F238E27FC236}">
                <a16:creationId xmlns:a16="http://schemas.microsoft.com/office/drawing/2014/main" id="{EB4F505F-6697-D846-D5B1-8557C2E9E687}"/>
              </a:ext>
            </a:extLst>
          </p:cNvPr>
          <p:cNvSpPr>
            <a:spLocks noGrp="1"/>
          </p:cNvSpPr>
          <p:nvPr>
            <p:ph type="sldNum" sz="quarter" idx="12"/>
          </p:nvPr>
        </p:nvSpPr>
        <p:spPr/>
        <p:txBody>
          <a:bodyPr>
            <a:noAutofit/>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1723643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7385"/>
          <a:stretch/>
        </p:blipFill>
        <p:spPr>
          <a:xfrm>
            <a:off x="0" y="0"/>
            <a:ext cx="9906000" cy="6858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2" y="0"/>
            <a:ext cx="6810375" cy="6858000"/>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9" name="正方形/長方形 8">
            <a:extLst>
              <a:ext uri="{FF2B5EF4-FFF2-40B4-BE49-F238E27FC236}">
                <a16:creationId xmlns:a16="http://schemas.microsoft.com/office/drawing/2014/main" id="{7E54CD92-E70C-8A7B-E64F-5DDC5B91B5C0}"/>
              </a:ext>
            </a:extLst>
          </p:cNvPr>
          <p:cNvSpPr/>
          <p:nvPr userDrawn="1"/>
        </p:nvSpPr>
        <p:spPr>
          <a:xfrm>
            <a:off x="0" y="0"/>
            <a:ext cx="3281363" cy="6858000"/>
          </a:xfrm>
          <a:prstGeom prst="rect">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10" name="正方形/長方形 9">
            <a:extLst>
              <a:ext uri="{FF2B5EF4-FFF2-40B4-BE49-F238E27FC236}">
                <a16:creationId xmlns:a16="http://schemas.microsoft.com/office/drawing/2014/main" id="{A7E06592-898F-A3F5-71CE-5E0C9022FA90}"/>
              </a:ext>
            </a:extLst>
          </p:cNvPr>
          <p:cNvSpPr/>
          <p:nvPr userDrawn="1"/>
        </p:nvSpPr>
        <p:spPr>
          <a:xfrm>
            <a:off x="57000" y="45000"/>
            <a:ext cx="9792000" cy="676800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6" y="938258"/>
            <a:ext cx="8543925" cy="922351"/>
          </a:xfrm>
          <a:prstGeom prst="rect">
            <a:avLst/>
          </a:prstGeom>
        </p:spPr>
        <p:txBody>
          <a:bodyPr>
            <a:normAutofit/>
          </a:bodyPr>
          <a:lstStyle>
            <a:lvl1pPr>
              <a:lnSpc>
                <a:spcPct val="125000"/>
              </a:lnSpc>
              <a:defRPr sz="2742">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3" y="1804947"/>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21" y="1860606"/>
            <a:ext cx="79515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2107303"/>
            <a:ext cx="4699000" cy="804862"/>
          </a:xfrm>
          <a:prstGeom prst="rect">
            <a:avLst/>
          </a:prstGeom>
        </p:spPr>
        <p:txBody>
          <a:bodyPr>
            <a:normAutofit/>
          </a:bodyPr>
          <a:lstStyle>
            <a:lvl1pPr marL="0" indent="0">
              <a:buNone/>
              <a:defRPr sz="1959">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7"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2400983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7385" t="4980" b="1996"/>
          <a:stretch/>
        </p:blipFill>
        <p:spPr>
          <a:xfrm>
            <a:off x="4581524" y="0"/>
            <a:ext cx="5324476" cy="3429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1795464" y="3"/>
            <a:ext cx="4436203" cy="4467225"/>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6" y="490450"/>
            <a:ext cx="8543925" cy="922351"/>
          </a:xfrm>
          <a:prstGeom prst="rect">
            <a:avLst/>
          </a:prstGeom>
        </p:spPr>
        <p:txBody>
          <a:bodyPr>
            <a:normAutofit/>
          </a:bodyPr>
          <a:lstStyle>
            <a:lvl1pPr>
              <a:lnSpc>
                <a:spcPct val="125000"/>
              </a:lnSpc>
              <a:defRPr sz="2742">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3" y="1357139"/>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21" y="1412798"/>
            <a:ext cx="79515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1659495"/>
            <a:ext cx="4699000" cy="804862"/>
          </a:xfrm>
          <a:prstGeom prst="rect">
            <a:avLst/>
          </a:prstGeom>
        </p:spPr>
        <p:txBody>
          <a:bodyPr>
            <a:normAutofit/>
          </a:bodyPr>
          <a:lstStyle>
            <a:lvl1pPr marL="0" indent="0">
              <a:buNone/>
              <a:defRPr sz="1959">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7"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accent3"/>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3313332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タイトルとコンテンツ">
    <p:bg>
      <p:bgPr>
        <a:solidFill>
          <a:srgbClr val="EAF6FC"/>
        </a:solidFill>
        <a:effectLst/>
      </p:bgPr>
    </p:bg>
    <p:spTree>
      <p:nvGrpSpPr>
        <p:cNvPr id="1" name=""/>
        <p:cNvGrpSpPr/>
        <p:nvPr/>
      </p:nvGrpSpPr>
      <p:grpSpPr>
        <a:xfrm>
          <a:off x="0" y="0"/>
          <a:ext cx="0" cy="0"/>
          <a:chOff x="0" y="0"/>
          <a:chExt cx="0" cy="0"/>
        </a:xfrm>
      </p:grpSpPr>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82203"/>
            <a:ext cx="9217024" cy="954726"/>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endParaRPr kumimoji="1" lang="en-US" altLang="ja-JP" dirty="0"/>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2" name="正方形/長方形 21">
            <a:extLst>
              <a:ext uri="{FF2B5EF4-FFF2-40B4-BE49-F238E27FC236}">
                <a16:creationId xmlns:a16="http://schemas.microsoft.com/office/drawing/2014/main" id="{EE82A4C4-81B5-55F3-880C-FFB08355EEC0}"/>
              </a:ext>
            </a:extLst>
          </p:cNvPr>
          <p:cNvSpPr/>
          <p:nvPr userDrawn="1"/>
        </p:nvSpPr>
        <p:spPr>
          <a:xfrm>
            <a:off x="0" y="2638428"/>
            <a:ext cx="9906000" cy="39133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Tree>
    <p:extLst>
      <p:ext uri="{BB962C8B-B14F-4D97-AF65-F5344CB8AC3E}">
        <p14:creationId xmlns:p14="http://schemas.microsoft.com/office/powerpoint/2010/main" val="3550487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タイトルとコンテンツ">
    <p:bg>
      <p:bgPr>
        <a:solidFill>
          <a:srgbClr val="EAF6FC"/>
        </a:solidFill>
        <a:effectLst/>
      </p:bgPr>
    </p:bg>
    <p:spTree>
      <p:nvGrpSpPr>
        <p:cNvPr id="1" name=""/>
        <p:cNvGrpSpPr/>
        <p:nvPr/>
      </p:nvGrpSpPr>
      <p:grpSpPr>
        <a:xfrm>
          <a:off x="0" y="0"/>
          <a:ext cx="0" cy="0"/>
          <a:chOff x="0" y="0"/>
          <a:chExt cx="0" cy="0"/>
        </a:xfrm>
      </p:grpSpPr>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chemeClr val="accent4"/>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82205"/>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6" name="フリーフォーム: 図形 5">
            <a:extLst>
              <a:ext uri="{FF2B5EF4-FFF2-40B4-BE49-F238E27FC236}">
                <a16:creationId xmlns:a16="http://schemas.microsoft.com/office/drawing/2014/main" id="{FCB4ABC5-DFDF-7701-B261-D015F5E2AF24}"/>
              </a:ext>
            </a:extLst>
          </p:cNvPr>
          <p:cNvSpPr/>
          <p:nvPr userDrawn="1"/>
        </p:nvSpPr>
        <p:spPr>
          <a:xfrm>
            <a:off x="0" y="619166"/>
            <a:ext cx="8219255" cy="401318"/>
          </a:xfrm>
          <a:custGeom>
            <a:avLst/>
            <a:gdLst>
              <a:gd name="connsiteX0" fmla="*/ 0 w 8219255"/>
              <a:gd name="connsiteY0" fmla="*/ 0 h 401318"/>
              <a:gd name="connsiteX1" fmla="*/ 1106015 w 8219255"/>
              <a:gd name="connsiteY1" fmla="*/ 0 h 401318"/>
              <a:gd name="connsiteX2" fmla="*/ 7113240 w 8219255"/>
              <a:gd name="connsiteY2" fmla="*/ 0 h 401318"/>
              <a:gd name="connsiteX3" fmla="*/ 8219255 w 8219255"/>
              <a:gd name="connsiteY3" fmla="*/ 0 h 401318"/>
              <a:gd name="connsiteX4" fmla="*/ 7951945 w 8219255"/>
              <a:gd name="connsiteY4" fmla="*/ 401318 h 401318"/>
              <a:gd name="connsiteX5" fmla="*/ 6845930 w 8219255"/>
              <a:gd name="connsiteY5" fmla="*/ 401318 h 401318"/>
              <a:gd name="connsiteX6" fmla="*/ 1106015 w 8219255"/>
              <a:gd name="connsiteY6" fmla="*/ 401318 h 401318"/>
              <a:gd name="connsiteX7" fmla="*/ 0 w 8219255"/>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9255" h="401318">
                <a:moveTo>
                  <a:pt x="0" y="0"/>
                </a:moveTo>
                <a:lnTo>
                  <a:pt x="1106015" y="0"/>
                </a:lnTo>
                <a:lnTo>
                  <a:pt x="7113240" y="0"/>
                </a:lnTo>
                <a:lnTo>
                  <a:pt x="8219255" y="0"/>
                </a:lnTo>
                <a:lnTo>
                  <a:pt x="7951945" y="401318"/>
                </a:lnTo>
                <a:lnTo>
                  <a:pt x="6845930" y="401318"/>
                </a:lnTo>
                <a:lnTo>
                  <a:pt x="1106015"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Tree>
    <p:extLst>
      <p:ext uri="{BB962C8B-B14F-4D97-AF65-F5344CB8AC3E}">
        <p14:creationId xmlns:p14="http://schemas.microsoft.com/office/powerpoint/2010/main" val="2681301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2443494"/>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15511"/>
            <a:ext cx="9217024" cy="862340"/>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endParaRPr kumimoji="1" lang="en-US" altLang="ja-JP" dirty="0"/>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endParaRPr kumimoji="1" lang="en-US" altLang="ja-JP" dirty="0"/>
          </a:p>
          <a:p>
            <a:pPr lvl="0"/>
            <a:endParaRPr kumimoji="1" lang="ja-JP" altLang="en-US" dirty="0"/>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5" name="コンテンツ プレースホルダー 2">
            <a:extLst>
              <a:ext uri="{FF2B5EF4-FFF2-40B4-BE49-F238E27FC236}">
                <a16:creationId xmlns:a16="http://schemas.microsoft.com/office/drawing/2014/main" id="{C422DA80-5498-837E-229D-07504407DAB3}"/>
              </a:ext>
            </a:extLst>
          </p:cNvPr>
          <p:cNvSpPr>
            <a:spLocks noGrp="1"/>
          </p:cNvSpPr>
          <p:nvPr>
            <p:ph idx="15" hasCustomPrompt="1"/>
          </p:nvPr>
        </p:nvSpPr>
        <p:spPr>
          <a:xfrm>
            <a:off x="3" y="2443491"/>
            <a:ext cx="4953000" cy="363186"/>
          </a:xfrm>
          <a:prstGeom prst="rect">
            <a:avLst/>
          </a:prstGeom>
        </p:spPr>
        <p:txBody>
          <a:bodyPr>
            <a:noAutofit/>
          </a:bodyPr>
          <a:lstStyle>
            <a:lvl1pPr marL="0" indent="0" algn="ctr">
              <a:lnSpc>
                <a:spcPct val="125000"/>
              </a:lnSpc>
              <a:spcBef>
                <a:spcPts val="0"/>
              </a:spcBef>
              <a:buNone/>
              <a:defRPr sz="1371" b="1">
                <a:solidFill>
                  <a:srgbClr val="4B75BD"/>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コンテンツタイトル</a:t>
            </a:r>
          </a:p>
        </p:txBody>
      </p:sp>
      <p:sp>
        <p:nvSpPr>
          <p:cNvPr id="6" name="コンテンツ プレースホルダー 2">
            <a:extLst>
              <a:ext uri="{FF2B5EF4-FFF2-40B4-BE49-F238E27FC236}">
                <a16:creationId xmlns:a16="http://schemas.microsoft.com/office/drawing/2014/main" id="{52EE3076-7F43-DAD1-793E-CFF64B553612}"/>
              </a:ext>
            </a:extLst>
          </p:cNvPr>
          <p:cNvSpPr>
            <a:spLocks noGrp="1"/>
          </p:cNvSpPr>
          <p:nvPr>
            <p:ph idx="16" hasCustomPrompt="1"/>
          </p:nvPr>
        </p:nvSpPr>
        <p:spPr>
          <a:xfrm>
            <a:off x="4953001" y="2443491"/>
            <a:ext cx="4953000" cy="363186"/>
          </a:xfrm>
          <a:prstGeom prst="rect">
            <a:avLst/>
          </a:prstGeom>
        </p:spPr>
        <p:txBody>
          <a:bodyPr>
            <a:noAutofit/>
          </a:bodyPr>
          <a:lstStyle>
            <a:lvl1pPr marL="0" indent="0" algn="ctr">
              <a:lnSpc>
                <a:spcPct val="125000"/>
              </a:lnSpc>
              <a:spcBef>
                <a:spcPts val="0"/>
              </a:spcBef>
              <a:buNone/>
              <a:defRPr sz="1371" b="1">
                <a:solidFill>
                  <a:srgbClr val="4B75BD"/>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コンテンツタイトル</a:t>
            </a:r>
          </a:p>
        </p:txBody>
      </p:sp>
      <p:sp>
        <p:nvSpPr>
          <p:cNvPr id="17" name="テキスト プレースホルダー 13">
            <a:extLst>
              <a:ext uri="{FF2B5EF4-FFF2-40B4-BE49-F238E27FC236}">
                <a16:creationId xmlns:a16="http://schemas.microsoft.com/office/drawing/2014/main" id="{8426D69E-F5A4-41D3-9C98-3593328E1747}"/>
              </a:ext>
            </a:extLst>
          </p:cNvPr>
          <p:cNvSpPr>
            <a:spLocks noGrp="1"/>
          </p:cNvSpPr>
          <p:nvPr>
            <p:ph type="body" sz="quarter" idx="20" hasCustomPrompt="1"/>
          </p:nvPr>
        </p:nvSpPr>
        <p:spPr>
          <a:xfrm>
            <a:off x="5180528" y="3011740"/>
            <a:ext cx="4498975" cy="3333498"/>
          </a:xfrm>
          <a:prstGeom prst="rect">
            <a:avLst/>
          </a:prstGeom>
        </p:spPr>
        <p:txBody>
          <a:bodyPr/>
          <a:lstStyle>
            <a:lvl1pPr>
              <a:defRPr kumimoji="1" lang="en-US" altLang="ja-JP" sz="1175" b="1" kern="1200" dirty="0" smtClean="0">
                <a:solidFill>
                  <a:srgbClr val="4B75BD"/>
                </a:solidFill>
                <a:latin typeface="+mn-lt"/>
                <a:ea typeface="+mn-ea"/>
                <a:cs typeface="+mn-cs"/>
              </a:defRPr>
            </a:lvl1pPr>
            <a:lvl2pPr>
              <a:defRPr kumimoji="1" lang="ja-JP" altLang="en-US" sz="1175" kern="1200" dirty="0">
                <a:solidFill>
                  <a:schemeClr val="tx1"/>
                </a:solidFill>
                <a:latin typeface="+mn-lt"/>
                <a:ea typeface="+mn-ea"/>
                <a:cs typeface="+mn-cs"/>
              </a:defRPr>
            </a:lvl2pPr>
          </a:lstStyle>
          <a:p>
            <a:pPr marL="0" lvl="0" indent="0" algn="l" defTabSz="895327" rtl="0" eaLnBrk="1" latinLnBrk="0" hangingPunct="1">
              <a:lnSpc>
                <a:spcPct val="125000"/>
              </a:lnSpc>
              <a:spcBef>
                <a:spcPts val="0"/>
              </a:spcBef>
              <a:spcAft>
                <a:spcPts val="294"/>
              </a:spcAft>
              <a:buFont typeface="Arial" panose="020B0604020202020204" pitchFamily="34" charset="0"/>
              <a:buNone/>
            </a:pPr>
            <a:r>
              <a:rPr kumimoji="1" lang="ja-JP" altLang="en-US" dirty="0"/>
              <a:t>コンテンツ見出し</a:t>
            </a:r>
            <a:endParaRPr kumimoji="1" lang="en-US" altLang="ja-JP" dirty="0"/>
          </a:p>
          <a:p>
            <a:pPr marL="0" lvl="1" indent="0" algn="l" defTabSz="895327"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
        <p:nvSpPr>
          <p:cNvPr id="18" name="テキスト プレースホルダー 13">
            <a:extLst>
              <a:ext uri="{FF2B5EF4-FFF2-40B4-BE49-F238E27FC236}">
                <a16:creationId xmlns:a16="http://schemas.microsoft.com/office/drawing/2014/main" id="{88DE078B-3F10-CA17-32DB-371881110BC1}"/>
              </a:ext>
            </a:extLst>
          </p:cNvPr>
          <p:cNvSpPr>
            <a:spLocks noGrp="1"/>
          </p:cNvSpPr>
          <p:nvPr>
            <p:ph type="body" sz="quarter" idx="21" hasCustomPrompt="1"/>
          </p:nvPr>
        </p:nvSpPr>
        <p:spPr>
          <a:xfrm>
            <a:off x="227015" y="3011740"/>
            <a:ext cx="4498975" cy="3333498"/>
          </a:xfrm>
          <a:prstGeom prst="rect">
            <a:avLst/>
          </a:prstGeom>
        </p:spPr>
        <p:txBody>
          <a:bodyPr/>
          <a:lstStyle>
            <a:lvl1pPr>
              <a:defRPr kumimoji="1" lang="en-US" altLang="ja-JP" sz="1175" b="1" kern="1200" dirty="0" smtClean="0">
                <a:solidFill>
                  <a:srgbClr val="4B75BD"/>
                </a:solidFill>
                <a:latin typeface="+mn-lt"/>
                <a:ea typeface="+mn-ea"/>
                <a:cs typeface="+mn-cs"/>
              </a:defRPr>
            </a:lvl1pPr>
            <a:lvl2pPr>
              <a:defRPr kumimoji="1" lang="ja-JP" altLang="en-US" sz="1175" kern="1200" dirty="0">
                <a:solidFill>
                  <a:schemeClr val="tx1"/>
                </a:solidFill>
                <a:latin typeface="+mn-lt"/>
                <a:ea typeface="+mn-ea"/>
                <a:cs typeface="+mn-cs"/>
              </a:defRPr>
            </a:lvl2pPr>
          </a:lstStyle>
          <a:p>
            <a:pPr marL="0" lvl="0" indent="0" algn="l" defTabSz="895327" rtl="0" eaLnBrk="1" latinLnBrk="0" hangingPunct="1">
              <a:lnSpc>
                <a:spcPct val="125000"/>
              </a:lnSpc>
              <a:spcBef>
                <a:spcPts val="0"/>
              </a:spcBef>
              <a:spcAft>
                <a:spcPts val="294"/>
              </a:spcAft>
              <a:buFont typeface="Arial" panose="020B0604020202020204" pitchFamily="34" charset="0"/>
              <a:buNone/>
            </a:pPr>
            <a:r>
              <a:rPr kumimoji="1" lang="ja-JP" altLang="en-US" dirty="0"/>
              <a:t>コンテンツ見出し</a:t>
            </a:r>
            <a:endParaRPr kumimoji="1" lang="en-US" altLang="ja-JP" dirty="0"/>
          </a:p>
          <a:p>
            <a:pPr marL="0" lvl="1" indent="0" algn="l" defTabSz="895327"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Tree>
    <p:extLst>
      <p:ext uri="{BB962C8B-B14F-4D97-AF65-F5344CB8AC3E}">
        <p14:creationId xmlns:p14="http://schemas.microsoft.com/office/powerpoint/2010/main" val="2529218828"/>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815547"/>
            <a:ext cx="9906000" cy="60424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2383431763"/>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2443494"/>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581151"/>
            <a:ext cx="9217024" cy="862340"/>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7" name="フリーフォーム: 図形 6">
            <a:extLst>
              <a:ext uri="{FF2B5EF4-FFF2-40B4-BE49-F238E27FC236}">
                <a16:creationId xmlns:a16="http://schemas.microsoft.com/office/drawing/2014/main" id="{9767A700-138B-A673-3B20-9FEB275FDA6E}"/>
              </a:ext>
            </a:extLst>
          </p:cNvPr>
          <p:cNvSpPr/>
          <p:nvPr userDrawn="1"/>
        </p:nvSpPr>
        <p:spPr>
          <a:xfrm>
            <a:off x="2" y="619166"/>
            <a:ext cx="8227193" cy="401318"/>
          </a:xfrm>
          <a:custGeom>
            <a:avLst/>
            <a:gdLst>
              <a:gd name="connsiteX0" fmla="*/ 0 w 8227193"/>
              <a:gd name="connsiteY0" fmla="*/ 0 h 401318"/>
              <a:gd name="connsiteX1" fmla="*/ 1113953 w 8227193"/>
              <a:gd name="connsiteY1" fmla="*/ 0 h 401318"/>
              <a:gd name="connsiteX2" fmla="*/ 7113240 w 8227193"/>
              <a:gd name="connsiteY2" fmla="*/ 0 h 401318"/>
              <a:gd name="connsiteX3" fmla="*/ 8227193 w 8227193"/>
              <a:gd name="connsiteY3" fmla="*/ 0 h 401318"/>
              <a:gd name="connsiteX4" fmla="*/ 7959883 w 8227193"/>
              <a:gd name="connsiteY4" fmla="*/ 401318 h 401318"/>
              <a:gd name="connsiteX5" fmla="*/ 6845930 w 8227193"/>
              <a:gd name="connsiteY5" fmla="*/ 401318 h 401318"/>
              <a:gd name="connsiteX6" fmla="*/ 1113953 w 8227193"/>
              <a:gd name="connsiteY6" fmla="*/ 401318 h 401318"/>
              <a:gd name="connsiteX7" fmla="*/ 0 w 8227193"/>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27193" h="401318">
                <a:moveTo>
                  <a:pt x="0" y="0"/>
                </a:moveTo>
                <a:lnTo>
                  <a:pt x="1113953" y="0"/>
                </a:lnTo>
                <a:lnTo>
                  <a:pt x="7113240" y="0"/>
                </a:lnTo>
                <a:lnTo>
                  <a:pt x="8227193" y="0"/>
                </a:lnTo>
                <a:lnTo>
                  <a:pt x="7959883" y="401318"/>
                </a:lnTo>
                <a:lnTo>
                  <a:pt x="6845930" y="401318"/>
                </a:lnTo>
                <a:lnTo>
                  <a:pt x="1113953"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Tree>
    <p:extLst>
      <p:ext uri="{BB962C8B-B14F-4D97-AF65-F5344CB8AC3E}">
        <p14:creationId xmlns:p14="http://schemas.microsoft.com/office/powerpoint/2010/main" val="2805470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0" y="45001"/>
            <a:ext cx="9792000" cy="6506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2370869" y="44626"/>
            <a:ext cx="6805576" cy="560611"/>
          </a:xfrm>
          <a:prstGeom prst="rect">
            <a:avLst/>
          </a:prstGeom>
        </p:spPr>
        <p:txBody>
          <a:bodyPr>
            <a:normAutofit/>
          </a:bodyPr>
          <a:lstStyle>
            <a:lvl1pPr>
              <a:defRPr sz="1959"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651057"/>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7"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5"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pic>
        <p:nvPicPr>
          <p:cNvPr id="6" name="図 5" descr="テキスト&#10;&#10;自動的に生成された説明">
            <a:extLst>
              <a:ext uri="{FF2B5EF4-FFF2-40B4-BE49-F238E27FC236}">
                <a16:creationId xmlns:a16="http://schemas.microsoft.com/office/drawing/2014/main" id="{8D97568E-06F6-A4CA-C4F6-B9C38E79DA6D}"/>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226828" y="122419"/>
            <a:ext cx="2144043" cy="376415"/>
          </a:xfrm>
          <a:prstGeom prst="rect">
            <a:avLst/>
          </a:prstGeom>
        </p:spPr>
      </p:pic>
    </p:spTree>
    <p:extLst>
      <p:ext uri="{BB962C8B-B14F-4D97-AF65-F5344CB8AC3E}">
        <p14:creationId xmlns:p14="http://schemas.microsoft.com/office/powerpoint/2010/main" val="2918863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0" y="45001"/>
            <a:ext cx="9792000" cy="6506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rmAutofit/>
          </a:bodyPr>
          <a:lstStyle>
            <a:lvl1pPr>
              <a:defRPr sz="1959"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651057"/>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7"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5"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3087051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タイトルのみ">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C4EFCA8A-084B-A868-CD86-C469A497B0B8}"/>
              </a:ext>
            </a:extLst>
          </p:cNvPr>
          <p:cNvSpPr txBox="1"/>
          <p:nvPr userDrawn="1"/>
        </p:nvSpPr>
        <p:spPr>
          <a:xfrm>
            <a:off x="574087" y="2112297"/>
            <a:ext cx="2965543"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CDDEA68E-BC4B-B092-3B6E-D912D066F3AE}"/>
              </a:ext>
            </a:extLst>
          </p:cNvPr>
          <p:cNvSpPr txBox="1"/>
          <p:nvPr userDrawn="1"/>
        </p:nvSpPr>
        <p:spPr>
          <a:xfrm>
            <a:off x="3631205" y="2112297"/>
            <a:ext cx="2965543"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C7A86A59-37C5-9EF0-9BF1-650755A39D91}"/>
              </a:ext>
            </a:extLst>
          </p:cNvPr>
          <p:cNvSpPr txBox="1"/>
          <p:nvPr userDrawn="1"/>
        </p:nvSpPr>
        <p:spPr>
          <a:xfrm>
            <a:off x="6676926" y="2112297"/>
            <a:ext cx="2964329"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E30E9F7F-2DE7-8CAD-75BF-DDE8B0F82150}"/>
              </a:ext>
            </a:extLst>
          </p:cNvPr>
          <p:cNvSpPr txBox="1"/>
          <p:nvPr userDrawn="1"/>
        </p:nvSpPr>
        <p:spPr>
          <a:xfrm>
            <a:off x="3489661" y="5156953"/>
            <a:ext cx="2144231" cy="1200329"/>
          </a:xfrm>
          <a:prstGeom prst="rect">
            <a:avLst/>
          </a:prstGeom>
          <a:noFill/>
          <a:ln w="9525">
            <a:solidFill>
              <a:schemeClr val="bg1">
                <a:lumMod val="75000"/>
              </a:schemeClr>
            </a:solidFill>
          </a:ln>
        </p:spPr>
        <p:txBody>
          <a:bodyPr wrap="squar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1" name="角丸四角形 29">
            <a:extLst>
              <a:ext uri="{FF2B5EF4-FFF2-40B4-BE49-F238E27FC236}">
                <a16:creationId xmlns:a16="http://schemas.microsoft.com/office/drawing/2014/main" id="{67546A66-6E5F-86DB-D79E-6C0C70077643}"/>
              </a:ext>
            </a:extLst>
          </p:cNvPr>
          <p:cNvSpPr/>
          <p:nvPr userDrawn="1"/>
        </p:nvSpPr>
        <p:spPr bwMode="auto">
          <a:xfrm>
            <a:off x="576460" y="1748961"/>
            <a:ext cx="1087335"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88123" tIns="45824" rIns="88123" bIns="45824" numCol="1" rtlCol="0" anchor="ctr" anchorCtr="0" compatLnSpc="1">
            <a:prstTxWarp prst="textNoShape">
              <a:avLst/>
            </a:prstTxWarp>
          </a:bodyPr>
          <a:lstStyle/>
          <a:p>
            <a:pPr marL="0" marR="0" indent="0" algn="ctr" defTabSz="895327" rtl="0" eaLnBrk="0" fontAlgn="base" latinLnBrk="0" hangingPunct="0">
              <a:lnSpc>
                <a:spcPct val="100000"/>
              </a:lnSpc>
              <a:spcBef>
                <a:spcPct val="0"/>
              </a:spcBef>
              <a:spcAft>
                <a:spcPct val="0"/>
              </a:spcAft>
              <a:buClrTx/>
              <a:buSzTx/>
              <a:buFontTx/>
              <a:buNone/>
              <a:tabLst/>
            </a:pPr>
            <a:r>
              <a:rPr lang="ja-JP" altLang="en-US" sz="979" b="1" dirty="0">
                <a:solidFill>
                  <a:schemeClr val="bg1"/>
                </a:solidFill>
                <a:latin typeface="Meiryo UI" panose="020B0604030504040204" pitchFamily="50" charset="-128"/>
                <a:ea typeface="Meiryo UI" panose="020B0604030504040204" pitchFamily="50" charset="-128"/>
              </a:rPr>
              <a:t>プログラム内容</a:t>
            </a:r>
            <a:endParaRPr kumimoji="0" lang="ja-JP" altLang="en-US" sz="979"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7" name="ホームベース 16">
            <a:extLst>
              <a:ext uri="{FF2B5EF4-FFF2-40B4-BE49-F238E27FC236}">
                <a16:creationId xmlns:a16="http://schemas.microsoft.com/office/drawing/2014/main" id="{B53F9819-CAF3-08FF-311E-E124C36E8C3B}"/>
              </a:ext>
            </a:extLst>
          </p:cNvPr>
          <p:cNvSpPr/>
          <p:nvPr userDrawn="1"/>
        </p:nvSpPr>
        <p:spPr>
          <a:xfrm>
            <a:off x="574085" y="2011001"/>
            <a:ext cx="1059942" cy="190894"/>
          </a:xfrm>
          <a:prstGeom prst="homePlate">
            <a:avLst/>
          </a:prstGeom>
          <a:solidFill>
            <a:schemeClr val="bg1"/>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solidFill>
                  <a:srgbClr val="0070C0"/>
                </a:solidFill>
                <a:latin typeface="Meiryo UI" panose="020B0604030504040204" pitchFamily="50" charset="-128"/>
                <a:ea typeface="Meiryo UI" panose="020B0604030504040204" pitchFamily="50" charset="-128"/>
              </a:rPr>
              <a:t>事前学習</a:t>
            </a:r>
          </a:p>
        </p:txBody>
      </p:sp>
      <p:sp>
        <p:nvSpPr>
          <p:cNvPr id="18" name="ホームベース 52">
            <a:extLst>
              <a:ext uri="{FF2B5EF4-FFF2-40B4-BE49-F238E27FC236}">
                <a16:creationId xmlns:a16="http://schemas.microsoft.com/office/drawing/2014/main" id="{65F906A7-6BC3-718A-2B32-BFA05FDCD5D3}"/>
              </a:ext>
            </a:extLst>
          </p:cNvPr>
          <p:cNvSpPr/>
          <p:nvPr userDrawn="1"/>
        </p:nvSpPr>
        <p:spPr>
          <a:xfrm>
            <a:off x="3631203" y="2011001"/>
            <a:ext cx="1059942" cy="190894"/>
          </a:xfrm>
          <a:prstGeom prst="homePlate">
            <a:avLst/>
          </a:prstGeom>
          <a:solidFill>
            <a:srgbClr val="4295D0"/>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latin typeface="Meiryo UI" panose="020B0604030504040204" pitchFamily="50" charset="-128"/>
                <a:ea typeface="Meiryo UI" panose="020B0604030504040204" pitchFamily="50" charset="-128"/>
              </a:rPr>
              <a:t>現地学習</a:t>
            </a:r>
          </a:p>
        </p:txBody>
      </p:sp>
      <p:sp>
        <p:nvSpPr>
          <p:cNvPr id="19" name="ホームベース 53">
            <a:extLst>
              <a:ext uri="{FF2B5EF4-FFF2-40B4-BE49-F238E27FC236}">
                <a16:creationId xmlns:a16="http://schemas.microsoft.com/office/drawing/2014/main" id="{9CBA4FEA-EE8C-0A2C-E5BC-73AF6CC4C5B3}"/>
              </a:ext>
            </a:extLst>
          </p:cNvPr>
          <p:cNvSpPr/>
          <p:nvPr userDrawn="1"/>
        </p:nvSpPr>
        <p:spPr>
          <a:xfrm>
            <a:off x="6676924" y="2017211"/>
            <a:ext cx="1059942" cy="190894"/>
          </a:xfrm>
          <a:prstGeom prst="homePlate">
            <a:avLst/>
          </a:prstGeom>
          <a:solidFill>
            <a:srgbClr val="0066CC"/>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latin typeface="Meiryo UI" panose="020B0604030504040204" pitchFamily="50" charset="-128"/>
                <a:ea typeface="Meiryo UI" panose="020B0604030504040204" pitchFamily="50" charset="-128"/>
              </a:rPr>
              <a:t>事後学習</a:t>
            </a:r>
          </a:p>
        </p:txBody>
      </p:sp>
      <p:sp>
        <p:nvSpPr>
          <p:cNvPr id="32" name="テキスト プレースホルダー 31">
            <a:extLst>
              <a:ext uri="{FF2B5EF4-FFF2-40B4-BE49-F238E27FC236}">
                <a16:creationId xmlns:a16="http://schemas.microsoft.com/office/drawing/2014/main" id="{D3BFE0D3-333A-E0B4-45D2-D8029DC412A3}"/>
              </a:ext>
            </a:extLst>
          </p:cNvPr>
          <p:cNvSpPr>
            <a:spLocks noGrp="1"/>
          </p:cNvSpPr>
          <p:nvPr userDrawn="1">
            <p:ph type="body" sz="quarter" idx="10" hasCustomPrompt="1"/>
          </p:nvPr>
        </p:nvSpPr>
        <p:spPr>
          <a:xfrm>
            <a:off x="574410" y="1205852"/>
            <a:ext cx="9066742" cy="431800"/>
          </a:xfrm>
          <a:prstGeom prst="rect">
            <a:avLst/>
          </a:prstGeom>
          <a:ln>
            <a:noFill/>
          </a:ln>
        </p:spPr>
        <p:txBody>
          <a:bodyPr anchor="ctr"/>
          <a:lstStyle>
            <a:lvl1pPr marL="0" indent="0">
              <a:lnSpc>
                <a:spcPct val="120000"/>
              </a:lnSpc>
              <a:spcBef>
                <a:spcPts val="0"/>
              </a:spcBef>
              <a:buNone/>
              <a:defRPr sz="979">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34" name="図プレースホルダー 33">
            <a:extLst>
              <a:ext uri="{FF2B5EF4-FFF2-40B4-BE49-F238E27FC236}">
                <a16:creationId xmlns:a16="http://schemas.microsoft.com/office/drawing/2014/main" id="{C30EF5D4-EA68-11FB-8EA9-0C478C9BDC83}"/>
              </a:ext>
            </a:extLst>
          </p:cNvPr>
          <p:cNvSpPr>
            <a:spLocks noGrp="1"/>
          </p:cNvSpPr>
          <p:nvPr userDrawn="1">
            <p:ph type="pic" sz="quarter" idx="11" hasCustomPrompt="1"/>
          </p:nvPr>
        </p:nvSpPr>
        <p:spPr>
          <a:xfrm>
            <a:off x="567954"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5" name="図プレースホルダー 33">
            <a:extLst>
              <a:ext uri="{FF2B5EF4-FFF2-40B4-BE49-F238E27FC236}">
                <a16:creationId xmlns:a16="http://schemas.microsoft.com/office/drawing/2014/main" id="{85BC0B56-FF55-E5A3-2903-6D0345ADB2ED}"/>
              </a:ext>
            </a:extLst>
          </p:cNvPr>
          <p:cNvSpPr>
            <a:spLocks noGrp="1"/>
          </p:cNvSpPr>
          <p:nvPr userDrawn="1">
            <p:ph type="pic" sz="quarter" idx="12" hasCustomPrompt="1"/>
          </p:nvPr>
        </p:nvSpPr>
        <p:spPr>
          <a:xfrm>
            <a:off x="2852187"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6" name="図プレースホルダー 33">
            <a:extLst>
              <a:ext uri="{FF2B5EF4-FFF2-40B4-BE49-F238E27FC236}">
                <a16:creationId xmlns:a16="http://schemas.microsoft.com/office/drawing/2014/main" id="{70D6EA59-682A-76B6-DB9D-44297705E248}"/>
              </a:ext>
            </a:extLst>
          </p:cNvPr>
          <p:cNvSpPr>
            <a:spLocks noGrp="1"/>
          </p:cNvSpPr>
          <p:nvPr userDrawn="1">
            <p:ph type="pic" sz="quarter" idx="13" hasCustomPrompt="1"/>
          </p:nvPr>
        </p:nvSpPr>
        <p:spPr>
          <a:xfrm>
            <a:off x="5136420"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7" name="図プレースホルダー 33">
            <a:extLst>
              <a:ext uri="{FF2B5EF4-FFF2-40B4-BE49-F238E27FC236}">
                <a16:creationId xmlns:a16="http://schemas.microsoft.com/office/drawing/2014/main" id="{E516801E-95A9-3E2B-3605-1D0C82F36CBD}"/>
              </a:ext>
            </a:extLst>
          </p:cNvPr>
          <p:cNvSpPr>
            <a:spLocks noGrp="1"/>
          </p:cNvSpPr>
          <p:nvPr userDrawn="1">
            <p:ph type="pic" sz="quarter" idx="14" hasCustomPrompt="1"/>
          </p:nvPr>
        </p:nvSpPr>
        <p:spPr>
          <a:xfrm>
            <a:off x="7420652"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8" name="角丸四角形 29">
            <a:extLst>
              <a:ext uri="{FF2B5EF4-FFF2-40B4-BE49-F238E27FC236}">
                <a16:creationId xmlns:a16="http://schemas.microsoft.com/office/drawing/2014/main" id="{78D35074-0B57-F80C-EBC7-5BC5DBBC277F}"/>
              </a:ext>
            </a:extLst>
          </p:cNvPr>
          <p:cNvSpPr/>
          <p:nvPr userDrawn="1"/>
        </p:nvSpPr>
        <p:spPr bwMode="auto">
          <a:xfrm>
            <a:off x="3513575" y="4265456"/>
            <a:ext cx="659338"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88123" tIns="45824" rIns="88123" bIns="45824" numCol="1" rtlCol="0" anchor="ctr" anchorCtr="0" compatLnSpc="1">
            <a:prstTxWarp prst="textNoShape">
              <a:avLst/>
            </a:prstTxWarp>
          </a:bodyPr>
          <a:lstStyle/>
          <a:p>
            <a:pPr marL="0" marR="0" indent="0" algn="ctr" defTabSz="895327" rtl="0" eaLnBrk="0" fontAlgn="base" latinLnBrk="0" hangingPunct="0">
              <a:lnSpc>
                <a:spcPct val="100000"/>
              </a:lnSpc>
              <a:spcBef>
                <a:spcPct val="0"/>
              </a:spcBef>
              <a:spcAft>
                <a:spcPct val="0"/>
              </a:spcAft>
              <a:buClrTx/>
              <a:buSzTx/>
              <a:buFontTx/>
              <a:buNone/>
              <a:tabLst/>
            </a:pPr>
            <a:r>
              <a:rPr lang="en-US" altLang="ja-JP" sz="979" b="1" dirty="0">
                <a:solidFill>
                  <a:schemeClr val="bg1"/>
                </a:solidFill>
                <a:latin typeface="Meiryo UI" panose="020B0604030504040204" pitchFamily="50" charset="-128"/>
                <a:ea typeface="Meiryo UI" panose="020B0604030504040204" pitchFamily="50" charset="-128"/>
              </a:rPr>
              <a:t>POINT</a:t>
            </a:r>
            <a:endParaRPr kumimoji="0" lang="ja-JP" altLang="en-US" sz="979"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28" name="テキスト プレースホルダー 31">
            <a:extLst>
              <a:ext uri="{FF2B5EF4-FFF2-40B4-BE49-F238E27FC236}">
                <a16:creationId xmlns:a16="http://schemas.microsoft.com/office/drawing/2014/main" id="{D35BB13D-A84B-A00E-CB9E-A326A4CE8D08}"/>
              </a:ext>
            </a:extLst>
          </p:cNvPr>
          <p:cNvSpPr>
            <a:spLocks noGrp="1"/>
          </p:cNvSpPr>
          <p:nvPr>
            <p:ph type="body" sz="quarter" idx="15" hasCustomPrompt="1"/>
          </p:nvPr>
        </p:nvSpPr>
        <p:spPr>
          <a:xfrm>
            <a:off x="4135758" y="4255648"/>
            <a:ext cx="5505397" cy="829536"/>
          </a:xfrm>
          <a:prstGeom prst="rect">
            <a:avLst/>
          </a:prstGeom>
          <a:ln>
            <a:noFill/>
          </a:ln>
        </p:spPr>
        <p:txBody>
          <a:bodyPr anchor="t"/>
          <a:lstStyle>
            <a:lvl1pPr marL="140996" indent="-140996">
              <a:lnSpc>
                <a:spcPct val="120000"/>
              </a:lnSpc>
              <a:spcBef>
                <a:spcPts val="0"/>
              </a:spcBef>
              <a:buClr>
                <a:srgbClr val="328CCC"/>
              </a:buClr>
              <a:buFont typeface="Wingdings" panose="05000000000000000000" pitchFamily="2" charset="2"/>
              <a:buChar char="l"/>
              <a:defRPr sz="979">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29" name="テキスト ボックス 128">
            <a:extLst>
              <a:ext uri="{FF2B5EF4-FFF2-40B4-BE49-F238E27FC236}">
                <a16:creationId xmlns:a16="http://schemas.microsoft.com/office/drawing/2014/main" id="{1FE47C3C-67B6-34C8-46FE-7F9E63833662}"/>
              </a:ext>
            </a:extLst>
          </p:cNvPr>
          <p:cNvSpPr txBox="1"/>
          <p:nvPr userDrawn="1"/>
        </p:nvSpPr>
        <p:spPr>
          <a:xfrm>
            <a:off x="3489661" y="5156951"/>
            <a:ext cx="527237" cy="180860"/>
          </a:xfrm>
          <a:prstGeom prst="rect">
            <a:avLst/>
          </a:prstGeom>
          <a:solidFill>
            <a:schemeClr val="bg1">
              <a:lumMod val="95000"/>
            </a:schemeClr>
          </a:solidFill>
          <a:ln w="9525">
            <a:solidFill>
              <a:schemeClr val="bg1">
                <a:lumMod val="75000"/>
              </a:schemeClr>
            </a:solidFill>
          </a:ln>
        </p:spPr>
        <p:txBody>
          <a:bodyPr wrap="none" tIns="35249" rIns="52874" bIns="35249" rtlCol="0">
            <a:noAutofit/>
          </a:bodyP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686" spc="294" baseline="0" dirty="0">
                <a:solidFill>
                  <a:srgbClr val="000000"/>
                </a:solidFill>
                <a:latin typeface="Meiryo UI" panose="020B0604030504040204" pitchFamily="50" charset="-128"/>
                <a:ea typeface="Meiryo UI" panose="020B0604030504040204" pitchFamily="50" charset="-128"/>
              </a:rPr>
              <a:t>行程例</a:t>
            </a:r>
            <a:endParaRPr kumimoji="1" lang="en-US" altLang="ja-JP" sz="686" spc="294" baseline="0" dirty="0">
              <a:solidFill>
                <a:srgbClr val="000000"/>
              </a:solidFill>
              <a:latin typeface="Meiryo UI" panose="020B0604030504040204" pitchFamily="50" charset="-128"/>
              <a:ea typeface="Meiryo UI" panose="020B0604030504040204" pitchFamily="50" charset="-128"/>
            </a:endParaRPr>
          </a:p>
        </p:txBody>
      </p:sp>
      <p:sp>
        <p:nvSpPr>
          <p:cNvPr id="130" name="テキスト プレースホルダー 31">
            <a:extLst>
              <a:ext uri="{FF2B5EF4-FFF2-40B4-BE49-F238E27FC236}">
                <a16:creationId xmlns:a16="http://schemas.microsoft.com/office/drawing/2014/main" id="{38A2D869-9E61-120E-B426-4C5AC6C908E1}"/>
              </a:ext>
            </a:extLst>
          </p:cNvPr>
          <p:cNvSpPr>
            <a:spLocks noGrp="1"/>
          </p:cNvSpPr>
          <p:nvPr>
            <p:ph type="body" sz="quarter" idx="16" hasCustomPrompt="1"/>
          </p:nvPr>
        </p:nvSpPr>
        <p:spPr>
          <a:xfrm>
            <a:off x="3500121" y="5357422"/>
            <a:ext cx="2121536" cy="990038"/>
          </a:xfrm>
          <a:prstGeom prst="rect">
            <a:avLst/>
          </a:prstGeom>
          <a:ln>
            <a:noFill/>
          </a:ln>
        </p:spPr>
        <p:txBody>
          <a:bodyPr lIns="72000" rIns="72000" anchor="t"/>
          <a:lstStyle>
            <a:lvl1pPr marL="0" indent="0">
              <a:lnSpc>
                <a:spcPct val="100000"/>
              </a:lnSpc>
              <a:spcBef>
                <a:spcPts val="0"/>
              </a:spcBef>
              <a:buFont typeface="Wingdings" panose="05000000000000000000" pitchFamily="2" charset="2"/>
              <a:buNone/>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p:txBody>
      </p:sp>
      <p:sp>
        <p:nvSpPr>
          <p:cNvPr id="133" name="テキスト プレースホルダー 31">
            <a:extLst>
              <a:ext uri="{FF2B5EF4-FFF2-40B4-BE49-F238E27FC236}">
                <a16:creationId xmlns:a16="http://schemas.microsoft.com/office/drawing/2014/main" id="{00612866-84B4-000B-6753-81B3D3D29C36}"/>
              </a:ext>
            </a:extLst>
          </p:cNvPr>
          <p:cNvSpPr>
            <a:spLocks noGrp="1"/>
          </p:cNvSpPr>
          <p:nvPr>
            <p:ph type="body" sz="quarter" idx="17" hasCustomPrompt="1"/>
          </p:nvPr>
        </p:nvSpPr>
        <p:spPr>
          <a:xfrm>
            <a:off x="5755711" y="5357422"/>
            <a:ext cx="2988899" cy="990038"/>
          </a:xfrm>
          <a:prstGeom prst="rect">
            <a:avLst/>
          </a:prstGeom>
          <a:ln>
            <a:noFill/>
          </a:ln>
        </p:spPr>
        <p:txBody>
          <a:bodyPr lIns="72000" rIns="72000" anchor="t"/>
          <a:lstStyle>
            <a:lvl1pPr marL="105747" indent="-105747">
              <a:lnSpc>
                <a:spcPct val="100000"/>
              </a:lnSpc>
              <a:spcBef>
                <a:spcPts val="0"/>
              </a:spcBef>
              <a:spcAft>
                <a:spcPts val="588"/>
              </a:spcAft>
              <a:buFont typeface="Wingdings" panose="05000000000000000000" pitchFamily="2" charset="2"/>
              <a:buChar char="l"/>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p:txBody>
      </p:sp>
      <p:sp>
        <p:nvSpPr>
          <p:cNvPr id="135" name="図プレースホルダー 33">
            <a:extLst>
              <a:ext uri="{FF2B5EF4-FFF2-40B4-BE49-F238E27FC236}">
                <a16:creationId xmlns:a16="http://schemas.microsoft.com/office/drawing/2014/main" id="{91B5AF9A-F305-8344-7745-44A27AF1E108}"/>
              </a:ext>
            </a:extLst>
          </p:cNvPr>
          <p:cNvSpPr>
            <a:spLocks noGrp="1"/>
          </p:cNvSpPr>
          <p:nvPr>
            <p:ph type="pic" sz="quarter" idx="18" hasCustomPrompt="1"/>
          </p:nvPr>
        </p:nvSpPr>
        <p:spPr>
          <a:xfrm>
            <a:off x="8848604" y="5627460"/>
            <a:ext cx="780000" cy="720000"/>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QR</a:t>
            </a:r>
            <a:endParaRPr kumimoji="1" lang="ja-JP" altLang="en-US" dirty="0"/>
          </a:p>
        </p:txBody>
      </p:sp>
      <p:sp>
        <p:nvSpPr>
          <p:cNvPr id="136" name="テキスト ボックス 135">
            <a:extLst>
              <a:ext uri="{FF2B5EF4-FFF2-40B4-BE49-F238E27FC236}">
                <a16:creationId xmlns:a16="http://schemas.microsoft.com/office/drawing/2014/main" id="{270C9F10-379D-E68A-FB10-F34C1FEF1379}"/>
              </a:ext>
            </a:extLst>
          </p:cNvPr>
          <p:cNvSpPr txBox="1"/>
          <p:nvPr userDrawn="1"/>
        </p:nvSpPr>
        <p:spPr>
          <a:xfrm>
            <a:off x="5755710" y="5156951"/>
            <a:ext cx="527237" cy="180860"/>
          </a:xfrm>
          <a:prstGeom prst="rect">
            <a:avLst/>
          </a:prstGeom>
          <a:solidFill>
            <a:schemeClr val="bg1">
              <a:lumMod val="95000"/>
            </a:schemeClr>
          </a:solidFill>
          <a:ln w="9525">
            <a:solidFill>
              <a:schemeClr val="bg1">
                <a:lumMod val="75000"/>
              </a:schemeClr>
            </a:solidFill>
          </a:ln>
        </p:spPr>
        <p:txBody>
          <a:bodyPr wrap="none" tIns="35249" rIns="52874" bIns="35249" rtlCol="0">
            <a:noAutofit/>
          </a:bodyP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686" spc="294" baseline="0" dirty="0">
                <a:solidFill>
                  <a:srgbClr val="000000"/>
                </a:solidFill>
                <a:latin typeface="Meiryo UI" panose="020B0604030504040204" pitchFamily="50" charset="-128"/>
                <a:ea typeface="Meiryo UI" panose="020B0604030504040204" pitchFamily="50" charset="-128"/>
              </a:rPr>
              <a:t>備考</a:t>
            </a:r>
            <a:endParaRPr kumimoji="1" lang="en-US" altLang="ja-JP" sz="686" spc="294" baseline="0" dirty="0">
              <a:solidFill>
                <a:srgbClr val="000000"/>
              </a:solidFill>
              <a:latin typeface="Meiryo UI" panose="020B0604030504040204" pitchFamily="50" charset="-128"/>
              <a:ea typeface="Meiryo UI" panose="020B0604030504040204" pitchFamily="50" charset="-128"/>
            </a:endParaRPr>
          </a:p>
        </p:txBody>
      </p:sp>
      <p:sp>
        <p:nvSpPr>
          <p:cNvPr id="137" name="テキスト プレースホルダー 31">
            <a:extLst>
              <a:ext uri="{FF2B5EF4-FFF2-40B4-BE49-F238E27FC236}">
                <a16:creationId xmlns:a16="http://schemas.microsoft.com/office/drawing/2014/main" id="{26A17B7D-9AB9-DDF1-AA04-92B1CA512DB4}"/>
              </a:ext>
            </a:extLst>
          </p:cNvPr>
          <p:cNvSpPr>
            <a:spLocks noGrp="1"/>
          </p:cNvSpPr>
          <p:nvPr>
            <p:ph type="body" sz="quarter" idx="19" hasCustomPrompt="1"/>
          </p:nvPr>
        </p:nvSpPr>
        <p:spPr>
          <a:xfrm>
            <a:off x="580023"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8" name="テキスト プレースホルダー 31">
            <a:extLst>
              <a:ext uri="{FF2B5EF4-FFF2-40B4-BE49-F238E27FC236}">
                <a16:creationId xmlns:a16="http://schemas.microsoft.com/office/drawing/2014/main" id="{44144C41-A633-7E2C-C1F5-A2F7F7607DD7}"/>
              </a:ext>
            </a:extLst>
          </p:cNvPr>
          <p:cNvSpPr>
            <a:spLocks noGrp="1"/>
          </p:cNvSpPr>
          <p:nvPr>
            <p:ph type="body" sz="quarter" idx="20" hasCustomPrompt="1"/>
          </p:nvPr>
        </p:nvSpPr>
        <p:spPr>
          <a:xfrm>
            <a:off x="3637140"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40" name="テキスト プレースホルダー 31">
            <a:extLst>
              <a:ext uri="{FF2B5EF4-FFF2-40B4-BE49-F238E27FC236}">
                <a16:creationId xmlns:a16="http://schemas.microsoft.com/office/drawing/2014/main" id="{D537A025-3B6D-D89E-270A-E435C4CFE35C}"/>
              </a:ext>
            </a:extLst>
          </p:cNvPr>
          <p:cNvSpPr>
            <a:spLocks noGrp="1"/>
          </p:cNvSpPr>
          <p:nvPr>
            <p:ph type="body" sz="quarter" idx="21" hasCustomPrompt="1"/>
          </p:nvPr>
        </p:nvSpPr>
        <p:spPr>
          <a:xfrm>
            <a:off x="6688320"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4" name="タイトル プレースホルダー 1">
            <a:extLst>
              <a:ext uri="{FF2B5EF4-FFF2-40B4-BE49-F238E27FC236}">
                <a16:creationId xmlns:a16="http://schemas.microsoft.com/office/drawing/2014/main" id="{61AA7CEB-37B1-6458-05F5-4BD161E46D59}"/>
              </a:ext>
            </a:extLst>
          </p:cNvPr>
          <p:cNvSpPr>
            <a:spLocks noGrp="1"/>
          </p:cNvSpPr>
          <p:nvPr>
            <p:ph type="title" hasCustomPrompt="1"/>
          </p:nvPr>
        </p:nvSpPr>
        <p:spPr>
          <a:xfrm>
            <a:off x="775684" y="368744"/>
            <a:ext cx="2473754" cy="535531"/>
          </a:xfrm>
          <a:prstGeom prst="rect">
            <a:avLst/>
          </a:prstGeom>
        </p:spPr>
        <p:txBody>
          <a:bodyPr vert="horz" wrap="none" lIns="91440" tIns="45720" rIns="91440" bIns="45720" rtlCol="0" anchor="ctr">
            <a:spAutoFit/>
          </a:bodyPr>
          <a:lstStyle>
            <a:lvl1pPr>
              <a:defRPr sz="1567"/>
            </a:lvl1pPr>
          </a:lstStyle>
          <a:p>
            <a:pPr rtl="0"/>
            <a:r>
              <a:rPr lang="ja-JP" altLang="en-US" noProof="0" dirty="0"/>
              <a:t>マスター タイトルの書式設定</a:t>
            </a:r>
            <a:br>
              <a:rPr lang="en-US" altLang="ja-JP" noProof="0" dirty="0"/>
            </a:br>
            <a:r>
              <a:rPr lang="ja-JP" altLang="en-US" noProof="0" dirty="0"/>
              <a:t>マスター タイトルの書式設定</a:t>
            </a:r>
          </a:p>
        </p:txBody>
      </p:sp>
    </p:spTree>
    <p:extLst>
      <p:ext uri="{BB962C8B-B14F-4D97-AF65-F5344CB8AC3E}">
        <p14:creationId xmlns:p14="http://schemas.microsoft.com/office/powerpoint/2010/main" val="448039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D1A713B8-140C-CE5D-C2C6-22356C252425}"/>
              </a:ext>
            </a:extLst>
          </p:cNvPr>
          <p:cNvSpPr>
            <a:spLocks noGrp="1"/>
          </p:cNvSpPr>
          <p:nvPr>
            <p:ph type="sldNum" sz="quarter" idx="4"/>
          </p:nvPr>
        </p:nvSpPr>
        <p:spPr>
          <a:xfrm>
            <a:off x="6996113" y="6356353"/>
            <a:ext cx="2228850" cy="365125"/>
          </a:xfrm>
          <a:prstGeom prst="rect">
            <a:avLst/>
          </a:prstGeom>
        </p:spPr>
        <p:txBody>
          <a:bodyPr vert="horz" lIns="91440" tIns="45720" rIns="91440" bIns="45720" rtlCol="0" anchor="ctr">
            <a:noAutofit/>
          </a:bodyPr>
          <a:lstStyle>
            <a:lvl1pPr algn="r">
              <a:defRPr sz="1175">
                <a:solidFill>
                  <a:schemeClr val="tx1">
                    <a:tint val="82000"/>
                  </a:schemeClr>
                </a:solidFill>
              </a:defRPr>
            </a:lvl1pPr>
          </a:lstStyle>
          <a:p>
            <a:fld id="{4D6524D0-507A-4FC2-B120-BF918C6BA113}" type="slidenum">
              <a:rPr kumimoji="1" lang="ja-JP" altLang="en-US" smtClean="0"/>
              <a:t>‹#›</a:t>
            </a:fld>
            <a:endParaRPr kumimoji="1" lang="ja-JP" altLang="en-US"/>
          </a:p>
        </p:txBody>
      </p:sp>
      <p:sp>
        <p:nvSpPr>
          <p:cNvPr id="4" name="タイトル プレースホルダー 3">
            <a:extLst>
              <a:ext uri="{FF2B5EF4-FFF2-40B4-BE49-F238E27FC236}">
                <a16:creationId xmlns:a16="http://schemas.microsoft.com/office/drawing/2014/main" id="{D08B66D2-71B3-5348-923C-81111C5D2890}"/>
              </a:ext>
            </a:extLst>
          </p:cNvPr>
          <p:cNvSpPr>
            <a:spLocks noGrp="1"/>
          </p:cNvSpPr>
          <p:nvPr>
            <p:ph type="title"/>
          </p:nvPr>
        </p:nvSpPr>
        <p:spPr>
          <a:xfrm>
            <a:off x="681040" y="365127"/>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5" name="テキスト プレースホルダー 4">
            <a:extLst>
              <a:ext uri="{FF2B5EF4-FFF2-40B4-BE49-F238E27FC236}">
                <a16:creationId xmlns:a16="http://schemas.microsoft.com/office/drawing/2014/main" id="{9463ED86-7F4C-B818-96F2-92D284BD0FD2}"/>
              </a:ext>
            </a:extLst>
          </p:cNvPr>
          <p:cNvSpPr>
            <a:spLocks noGrp="1"/>
          </p:cNvSpPr>
          <p:nvPr>
            <p:ph type="body" idx="1"/>
          </p:nvPr>
        </p:nvSpPr>
        <p:spPr>
          <a:xfrm>
            <a:off x="681040" y="1825625"/>
            <a:ext cx="8543925" cy="4351338"/>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5825412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895327" rtl="0" eaLnBrk="1" latinLnBrk="0" hangingPunct="1">
        <a:lnSpc>
          <a:spcPct val="90000"/>
        </a:lnSpc>
        <a:spcBef>
          <a:spcPct val="0"/>
        </a:spcBef>
        <a:buNone/>
        <a:defRPr kumimoji="1" sz="4308" kern="1200">
          <a:solidFill>
            <a:schemeClr val="tx1"/>
          </a:solidFill>
          <a:latin typeface="+mj-lt"/>
          <a:ea typeface="+mj-ea"/>
          <a:cs typeface="+mj-cs"/>
        </a:defRPr>
      </a:lvl1pPr>
    </p:titleStyle>
    <p:bodyStyle>
      <a:lvl1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1pPr>
      <a:lvl2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2pPr>
      <a:lvl3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3pPr>
      <a:lvl4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4pPr>
      <a:lvl5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5pPr>
      <a:lvl6pPr marL="2462148"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6pPr>
      <a:lvl7pPr marL="2909811"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7pPr>
      <a:lvl8pPr marL="3357475"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8pPr>
      <a:lvl9pPr marL="3805138"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9pPr>
    </p:bodyStyle>
    <p:otherStyle>
      <a:defPPr>
        <a:defRPr lang="ja-JP"/>
      </a:defPPr>
      <a:lvl1pPr marL="0" algn="l" defTabSz="895327" rtl="0" eaLnBrk="1" latinLnBrk="0" hangingPunct="1">
        <a:defRPr kumimoji="1" sz="1763" kern="1200">
          <a:solidFill>
            <a:schemeClr val="tx1"/>
          </a:solidFill>
          <a:latin typeface="+mn-lt"/>
          <a:ea typeface="+mn-ea"/>
          <a:cs typeface="+mn-cs"/>
        </a:defRPr>
      </a:lvl1pPr>
      <a:lvl2pPr marL="447663" algn="l" defTabSz="895327" rtl="0" eaLnBrk="1" latinLnBrk="0" hangingPunct="1">
        <a:defRPr kumimoji="1" sz="1763" kern="1200">
          <a:solidFill>
            <a:schemeClr val="tx1"/>
          </a:solidFill>
          <a:latin typeface="+mn-lt"/>
          <a:ea typeface="+mn-ea"/>
          <a:cs typeface="+mn-cs"/>
        </a:defRPr>
      </a:lvl2pPr>
      <a:lvl3pPr marL="895327" algn="l" defTabSz="895327" rtl="0" eaLnBrk="1" latinLnBrk="0" hangingPunct="1">
        <a:defRPr kumimoji="1" sz="1763" kern="1200">
          <a:solidFill>
            <a:schemeClr val="tx1"/>
          </a:solidFill>
          <a:latin typeface="+mn-lt"/>
          <a:ea typeface="+mn-ea"/>
          <a:cs typeface="+mn-cs"/>
        </a:defRPr>
      </a:lvl3pPr>
      <a:lvl4pPr marL="1342990" algn="l" defTabSz="895327" rtl="0" eaLnBrk="1" latinLnBrk="0" hangingPunct="1">
        <a:defRPr kumimoji="1" sz="1763" kern="1200">
          <a:solidFill>
            <a:schemeClr val="tx1"/>
          </a:solidFill>
          <a:latin typeface="+mn-lt"/>
          <a:ea typeface="+mn-ea"/>
          <a:cs typeface="+mn-cs"/>
        </a:defRPr>
      </a:lvl4pPr>
      <a:lvl5pPr marL="1790653" algn="l" defTabSz="895327" rtl="0" eaLnBrk="1" latinLnBrk="0" hangingPunct="1">
        <a:defRPr kumimoji="1" sz="1763" kern="1200">
          <a:solidFill>
            <a:schemeClr val="tx1"/>
          </a:solidFill>
          <a:latin typeface="+mn-lt"/>
          <a:ea typeface="+mn-ea"/>
          <a:cs typeface="+mn-cs"/>
        </a:defRPr>
      </a:lvl5pPr>
      <a:lvl6pPr marL="2238316" algn="l" defTabSz="895327" rtl="0" eaLnBrk="1" latinLnBrk="0" hangingPunct="1">
        <a:defRPr kumimoji="1" sz="1763" kern="1200">
          <a:solidFill>
            <a:schemeClr val="tx1"/>
          </a:solidFill>
          <a:latin typeface="+mn-lt"/>
          <a:ea typeface="+mn-ea"/>
          <a:cs typeface="+mn-cs"/>
        </a:defRPr>
      </a:lvl6pPr>
      <a:lvl7pPr marL="2685980" algn="l" defTabSz="895327" rtl="0" eaLnBrk="1" latinLnBrk="0" hangingPunct="1">
        <a:defRPr kumimoji="1" sz="1763" kern="1200">
          <a:solidFill>
            <a:schemeClr val="tx1"/>
          </a:solidFill>
          <a:latin typeface="+mn-lt"/>
          <a:ea typeface="+mn-ea"/>
          <a:cs typeface="+mn-cs"/>
        </a:defRPr>
      </a:lvl7pPr>
      <a:lvl8pPr marL="3133643" algn="l" defTabSz="895327" rtl="0" eaLnBrk="1" latinLnBrk="0" hangingPunct="1">
        <a:defRPr kumimoji="1" sz="1763" kern="1200">
          <a:solidFill>
            <a:schemeClr val="tx1"/>
          </a:solidFill>
          <a:latin typeface="+mn-lt"/>
          <a:ea typeface="+mn-ea"/>
          <a:cs typeface="+mn-cs"/>
        </a:defRPr>
      </a:lvl8pPr>
      <a:lvl9pPr marL="3581306" algn="l" defTabSz="895327" rtl="0" eaLnBrk="1" latinLnBrk="0" hangingPunct="1">
        <a:defRPr kumimoji="1" sz="17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120">
          <p15:clr>
            <a:srgbClr val="F26B43"/>
          </p15:clr>
        </p15:guide>
        <p15:guide id="3" orient="horz" pos="3997">
          <p15:clr>
            <a:srgbClr val="F26B43"/>
          </p15:clr>
        </p15:guide>
        <p15:guide id="4" pos="149">
          <p15:clr>
            <a:srgbClr val="F26B43"/>
          </p15:clr>
        </p15:guide>
        <p15:guide id="5" pos="609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21" Type="http://schemas.openxmlformats.org/officeDocument/2006/relationships/image" Target="../media/image22.png"/><Relationship Id="rId7" Type="http://schemas.openxmlformats.org/officeDocument/2006/relationships/image" Target="../media/image8.sv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notesSlide" Target="../notesSlides/notesSlide1.xml"/><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slideLayout" Target="../slideLayouts/slideLayout8.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4.jpe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image" Target="../media/image10.svg"/><Relationship Id="rId14" Type="http://schemas.openxmlformats.org/officeDocument/2006/relationships/image" Target="../media/image15.png"/><Relationship Id="rId22"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2AA85-4C5D-AC62-5480-E0F2D7DB7A1E}"/>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02EACCDE-1E43-D489-AC29-2F8A0E61B3EF}"/>
              </a:ext>
            </a:extLst>
          </p:cNvPr>
          <p:cNvSpPr>
            <a:spLocks noGrp="1"/>
          </p:cNvSpPr>
          <p:nvPr>
            <p:ph type="title"/>
          </p:nvPr>
        </p:nvSpPr>
        <p:spPr/>
        <p:txBody>
          <a:bodyPr>
            <a:normAutofit/>
          </a:bodyPr>
          <a:lstStyle/>
          <a:p>
            <a:r>
              <a:rPr lang="ja-JP" altLang="en-US" sz="1567" dirty="0"/>
              <a:t>びわ湖大津教育プログラム：</a:t>
            </a:r>
            <a:r>
              <a:rPr lang="en-US" altLang="ja-JP" sz="1567" dirty="0"/>
              <a:t>06</a:t>
            </a:r>
            <a:endParaRPr lang="ja-JP" altLang="en-US" sz="1567" dirty="0"/>
          </a:p>
        </p:txBody>
      </p:sp>
      <p:sp>
        <p:nvSpPr>
          <p:cNvPr id="6" name="コンテンツ プレースホルダー 5">
            <a:extLst>
              <a:ext uri="{FF2B5EF4-FFF2-40B4-BE49-F238E27FC236}">
                <a16:creationId xmlns:a16="http://schemas.microsoft.com/office/drawing/2014/main" id="{59EBEB23-22F4-4991-8F56-484801347355}"/>
              </a:ext>
            </a:extLst>
          </p:cNvPr>
          <p:cNvSpPr>
            <a:spLocks noGrp="1"/>
          </p:cNvSpPr>
          <p:nvPr>
            <p:ph idx="1"/>
          </p:nvPr>
        </p:nvSpPr>
        <p:spPr/>
        <p:txBody>
          <a:bodyPr/>
          <a:lstStyle/>
          <a:p>
            <a:r>
              <a:rPr lang="en-US" altLang="ja-JP" dirty="0"/>
              <a:t>1300</a:t>
            </a:r>
            <a:r>
              <a:rPr lang="ja-JP" altLang="en-US" dirty="0"/>
              <a:t>年の歴史、三井寺（園城寺）の森・森林修復体験と特別公開見学</a:t>
            </a:r>
          </a:p>
        </p:txBody>
      </p:sp>
      <p:sp>
        <p:nvSpPr>
          <p:cNvPr id="8" name="コンテンツ プレースホルダー 7">
            <a:extLst>
              <a:ext uri="{FF2B5EF4-FFF2-40B4-BE49-F238E27FC236}">
                <a16:creationId xmlns:a16="http://schemas.microsoft.com/office/drawing/2014/main" id="{3DA3909A-CF63-E71F-9D67-D5392C4AE639}"/>
              </a:ext>
            </a:extLst>
          </p:cNvPr>
          <p:cNvSpPr>
            <a:spLocks noGrp="1"/>
          </p:cNvSpPr>
          <p:nvPr>
            <p:ph idx="14"/>
          </p:nvPr>
        </p:nvSpPr>
        <p:spPr>
          <a:xfrm>
            <a:off x="440596" y="1601034"/>
            <a:ext cx="9024810" cy="844357"/>
          </a:xfrm>
        </p:spPr>
        <p:txBody>
          <a:bodyPr/>
          <a:lstStyle/>
          <a:p>
            <a:r>
              <a:rPr lang="ja-JP" altLang="en-US" sz="1175" dirty="0"/>
              <a:t>天台寺門宗の総本山、多くの苦難を乗り越えてきた歴史から不死鳥の寺と呼ばれる三井寺（園城寺）で体験する</a:t>
            </a:r>
            <a:r>
              <a:rPr lang="en-US" altLang="ja-JP" sz="1175" dirty="0"/>
              <a:t>SDG</a:t>
            </a:r>
            <a:r>
              <a:rPr lang="ja-JP" altLang="en-US" sz="1175" dirty="0"/>
              <a:t>ｓ学習。</a:t>
            </a:r>
            <a:endParaRPr lang="en-US" altLang="ja-JP" sz="1175" dirty="0"/>
          </a:p>
          <a:p>
            <a:r>
              <a:rPr lang="en-US" altLang="ja-JP" sz="1175" dirty="0"/>
              <a:t>1300</a:t>
            </a:r>
            <a:r>
              <a:rPr lang="ja-JP" altLang="en-US" sz="1175" dirty="0"/>
              <a:t>余年続く「森から生まれた日本の文化」をテーマに、三井寺の森林修復作業を体験し、国宝をはじめとする貴重な文化財の修復や保存について</a:t>
            </a:r>
            <a:endParaRPr lang="en-US" altLang="ja-JP" sz="1175" dirty="0"/>
          </a:p>
          <a:p>
            <a:r>
              <a:rPr lang="ja-JP" altLang="en-US" sz="1175" dirty="0"/>
              <a:t>考えるプログラムです。</a:t>
            </a:r>
          </a:p>
        </p:txBody>
      </p:sp>
      <p:grpSp>
        <p:nvGrpSpPr>
          <p:cNvPr id="10" name="グループ化 9">
            <a:extLst>
              <a:ext uri="{FF2B5EF4-FFF2-40B4-BE49-F238E27FC236}">
                <a16:creationId xmlns:a16="http://schemas.microsoft.com/office/drawing/2014/main" id="{178C3C5B-C78B-BC6B-4274-301E9925CD7A}"/>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B083D782-34BB-3D8C-232A-560EBB08890C}"/>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自 然</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2" name="角丸四角形 27">
              <a:extLst>
                <a:ext uri="{FF2B5EF4-FFF2-40B4-BE49-F238E27FC236}">
                  <a16:creationId xmlns:a16="http://schemas.microsoft.com/office/drawing/2014/main" id="{7F673338-7572-4A51-52AC-977B52CE60CE}"/>
                </a:ext>
              </a:extLst>
            </p:cNvPr>
            <p:cNvSpPr/>
            <p:nvPr userDrawn="1"/>
          </p:nvSpPr>
          <p:spPr>
            <a:xfrm>
              <a:off x="77122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歴 史</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3" name="角丸四角形 49">
              <a:extLst>
                <a:ext uri="{FF2B5EF4-FFF2-40B4-BE49-F238E27FC236}">
                  <a16:creationId xmlns:a16="http://schemas.microsoft.com/office/drawing/2014/main" id="{BB201224-7B94-8DAA-CCE8-354F47EC3AD4}"/>
                </a:ext>
              </a:extLst>
            </p:cNvPr>
            <p:cNvSpPr/>
            <p:nvPr userDrawn="1"/>
          </p:nvSpPr>
          <p:spPr>
            <a:xfrm>
              <a:off x="165205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経 済</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4" name="角丸四角形 24">
              <a:extLst>
                <a:ext uri="{FF2B5EF4-FFF2-40B4-BE49-F238E27FC236}">
                  <a16:creationId xmlns:a16="http://schemas.microsoft.com/office/drawing/2014/main" id="{0765482E-DEB1-0D97-9B17-0E6060A7CB39}"/>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環 境</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5" name="角丸四角形 28">
              <a:extLst>
                <a:ext uri="{FF2B5EF4-FFF2-40B4-BE49-F238E27FC236}">
                  <a16:creationId xmlns:a16="http://schemas.microsoft.com/office/drawing/2014/main" id="{B6FBA9CC-A275-63D5-8089-FD379007E90F}"/>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産 業</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6" name="角丸四角形 31">
              <a:extLst>
                <a:ext uri="{FF2B5EF4-FFF2-40B4-BE49-F238E27FC236}">
                  <a16:creationId xmlns:a16="http://schemas.microsoft.com/office/drawing/2014/main" id="{241FA665-B3FF-1F87-154A-4E02FD8DF4DB}"/>
                </a:ext>
              </a:extLst>
            </p:cNvPr>
            <p:cNvSpPr/>
            <p:nvPr/>
          </p:nvSpPr>
          <p:spPr>
            <a:xfrm>
              <a:off x="1211640"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文 化</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grpSp>
      <p:pic>
        <p:nvPicPr>
          <p:cNvPr id="17" name="図 16">
            <a:extLst>
              <a:ext uri="{FF2B5EF4-FFF2-40B4-BE49-F238E27FC236}">
                <a16:creationId xmlns:a16="http://schemas.microsoft.com/office/drawing/2014/main" id="{350F20DC-90DE-D812-1EA0-F5894745B17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838432" y="1085848"/>
            <a:ext cx="479436" cy="513682"/>
          </a:xfrm>
          <a:prstGeom prst="rect">
            <a:avLst/>
          </a:prstGeom>
        </p:spPr>
      </p:pic>
      <p:sp>
        <p:nvSpPr>
          <p:cNvPr id="18" name="テキスト ボックス 17">
            <a:extLst>
              <a:ext uri="{FF2B5EF4-FFF2-40B4-BE49-F238E27FC236}">
                <a16:creationId xmlns:a16="http://schemas.microsoft.com/office/drawing/2014/main" id="{64527865-24B6-12CD-C71E-22CAA798D313}"/>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defTabSz="895327"/>
            <a:endParaRPr kumimoji="1" lang="en-US" altLang="ja-JP" sz="783" dirty="0">
              <a:solidFill>
                <a:srgbClr val="000000"/>
              </a:solidFill>
              <a:latin typeface="Meiryo UI" panose="020B0604030504040204" pitchFamily="50" charset="-128"/>
              <a:ea typeface="Meiryo UI" panose="020B0604030504040204" pitchFamily="50" charset="-128"/>
            </a:endParaRPr>
          </a:p>
        </p:txBody>
      </p:sp>
      <p:pic>
        <p:nvPicPr>
          <p:cNvPr id="19" name="図 18" descr="テキスト&#10;&#10;中程度の精度で自動的に生成された説明">
            <a:extLst>
              <a:ext uri="{FF2B5EF4-FFF2-40B4-BE49-F238E27FC236}">
                <a16:creationId xmlns:a16="http://schemas.microsoft.com/office/drawing/2014/main" id="{6A9AF852-9252-6DBF-4EF9-B92DA07E41B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E32ED084-48E1-498F-835A-A800B037EA4C}"/>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defTabSz="895327"/>
            <a:endParaRPr kumimoji="1" lang="en-US" altLang="ja-JP" sz="783" dirty="0">
              <a:solidFill>
                <a:srgbClr val="000000"/>
              </a:solidFill>
              <a:latin typeface="Meiryo UI" panose="020B0604030504040204" pitchFamily="50" charset="-128"/>
              <a:ea typeface="Meiryo UI" panose="020B0604030504040204" pitchFamily="50" charset="-128"/>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F08DE6D2-0455-B6D5-E00D-9C054F6033C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sp>
        <p:nvSpPr>
          <p:cNvPr id="43" name="正方形/長方形 42">
            <a:extLst>
              <a:ext uri="{FF2B5EF4-FFF2-40B4-BE49-F238E27FC236}">
                <a16:creationId xmlns:a16="http://schemas.microsoft.com/office/drawing/2014/main" id="{91F2F174-FDD5-75DE-BA1E-F778A4A936C2}"/>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三井寺の歴史について調べてみる。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三井寺の文化財（国宝・重要文化財）について調べてみる。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地域の文化財について調べてみる。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地域の文化財保護に関する課題や取組を調べてみる。</a:t>
            </a:r>
          </a:p>
          <a:p>
            <a:pPr marL="167874" indent="-167874" defTabSz="895327">
              <a:lnSpc>
                <a:spcPct val="125000"/>
              </a:lnSpc>
              <a:buFont typeface="Arial" panose="020B0604020202020204" pitchFamily="34" charset="0"/>
              <a:buChar char="•"/>
            </a:pPr>
            <a:endParaRPr lang="ja-JP" altLang="en-US" sz="881" dirty="0">
              <a:solidFill>
                <a:prstClr val="black"/>
              </a:solidFill>
              <a:latin typeface="Meiryo UI"/>
              <a:ea typeface="Meiryo UI"/>
            </a:endParaRPr>
          </a:p>
        </p:txBody>
      </p:sp>
      <p:sp>
        <p:nvSpPr>
          <p:cNvPr id="48" name="正方形/長方形 47">
            <a:extLst>
              <a:ext uri="{FF2B5EF4-FFF2-40B4-BE49-F238E27FC236}">
                <a16:creationId xmlns:a16="http://schemas.microsoft.com/office/drawing/2014/main" id="{1C962993-277C-E7FF-CD39-34B0B84D6896}"/>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三井寺の歴史や文化財保護について学ぶ。</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三井寺の森林修復作業を体験する。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僧侶からお話を聞き、境内と特別公開の文化財を見学する。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現地では課題解決のために、どんな取組を実施しているか聞いてみる。</a:t>
            </a:r>
          </a:p>
          <a:p>
            <a:pPr marL="167874" indent="-167874" defTabSz="895327">
              <a:lnSpc>
                <a:spcPct val="125000"/>
              </a:lnSpc>
              <a:buFont typeface="Arial" panose="020B0604020202020204" pitchFamily="34" charset="0"/>
              <a:buChar char="•"/>
            </a:pPr>
            <a:endParaRPr lang="ja-JP" altLang="en-US" sz="881" dirty="0">
              <a:solidFill>
                <a:prstClr val="black"/>
              </a:solidFill>
              <a:latin typeface="Meiryo UI"/>
              <a:ea typeface="Meiryo UI"/>
            </a:endParaRPr>
          </a:p>
          <a:p>
            <a:pPr marL="167874" indent="-167874" defTabSz="895327">
              <a:lnSpc>
                <a:spcPct val="125000"/>
              </a:lnSpc>
              <a:buFont typeface="Arial" panose="020B0604020202020204" pitchFamily="34" charset="0"/>
              <a:buChar char="•"/>
            </a:pPr>
            <a:endParaRPr lang="ja-JP" altLang="en-US" sz="881" dirty="0">
              <a:solidFill>
                <a:prstClr val="black"/>
              </a:solidFill>
              <a:latin typeface="Meiryo UI"/>
              <a:ea typeface="Meiryo UI"/>
            </a:endParaRPr>
          </a:p>
          <a:p>
            <a:pPr marL="167874" indent="-167874" defTabSz="895327">
              <a:lnSpc>
                <a:spcPct val="125000"/>
              </a:lnSpc>
              <a:buFont typeface="Arial" panose="020B0604020202020204" pitchFamily="34" charset="0"/>
              <a:buChar char="•"/>
            </a:pPr>
            <a:endParaRPr lang="ja-JP" altLang="en-US" sz="881" dirty="0">
              <a:solidFill>
                <a:prstClr val="black"/>
              </a:solidFill>
              <a:latin typeface="Meiryo UI"/>
              <a:ea typeface="Meiryo UI"/>
            </a:endParaRPr>
          </a:p>
        </p:txBody>
      </p:sp>
      <p:sp>
        <p:nvSpPr>
          <p:cNvPr id="49" name="正方形/長方形 48">
            <a:extLst>
              <a:ext uri="{FF2B5EF4-FFF2-40B4-BE49-F238E27FC236}">
                <a16:creationId xmlns:a16="http://schemas.microsoft.com/office/drawing/2014/main" id="{1F261BC9-B42B-FB7B-3692-D7EE5F89DD98}"/>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地域の文化財保護について自分の意見をまとめる。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森林の保護と日本文化の関連性について調べる。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日本の文化財の特色について発表する。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自分たちにできることを発表する。</a:t>
            </a:r>
          </a:p>
        </p:txBody>
      </p:sp>
      <p:graphicFrame>
        <p:nvGraphicFramePr>
          <p:cNvPr id="7" name="表 6">
            <a:extLst>
              <a:ext uri="{FF2B5EF4-FFF2-40B4-BE49-F238E27FC236}">
                <a16:creationId xmlns:a16="http://schemas.microsoft.com/office/drawing/2014/main" id="{51784648-FF5D-C1E6-EA3C-8645D2E0B28A}"/>
              </a:ext>
            </a:extLst>
          </p:cNvPr>
          <p:cNvGraphicFramePr>
            <a:graphicFrameLocks noGrp="1"/>
          </p:cNvGraphicFramePr>
          <p:nvPr/>
        </p:nvGraphicFramePr>
        <p:xfrm>
          <a:off x="2867950" y="4569642"/>
          <a:ext cx="6705063" cy="1163633"/>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93871">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TW" altLang="en-US" sz="800" u="none" strike="noStrike" dirty="0">
                          <a:effectLst/>
                          <a:latin typeface="+mn-ea"/>
                          <a:ea typeface="+mn-ea"/>
                        </a:rPr>
                        <a:t>園城寺（三井寺）</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93871">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通年</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93871">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93871">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2.5</a:t>
                      </a:r>
                      <a:r>
                        <a:rPr lang="ja-JP" altLang="en-US" sz="800" u="none" strike="noStrike" dirty="0">
                          <a:effectLst/>
                          <a:latin typeface="+mn-ea"/>
                          <a:ea typeface="+mn-ea"/>
                        </a:rPr>
                        <a:t>時間</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93871">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10</a:t>
                      </a:r>
                      <a:r>
                        <a:rPr lang="ja-JP" altLang="en-US" sz="800" u="none" strike="noStrike" dirty="0">
                          <a:effectLst/>
                          <a:latin typeface="+mn-ea"/>
                          <a:ea typeface="+mn-ea"/>
                        </a:rPr>
                        <a:t>～</a:t>
                      </a:r>
                      <a:r>
                        <a:rPr lang="en-US" altLang="ja-JP" sz="800" u="none" strike="noStrike" dirty="0">
                          <a:effectLst/>
                          <a:latin typeface="+mn-ea"/>
                          <a:ea typeface="+mn-ea"/>
                        </a:rPr>
                        <a:t>40</a:t>
                      </a:r>
                      <a:r>
                        <a:rPr lang="ja-JP" altLang="en-US" sz="800" u="none" strike="noStrike" dirty="0">
                          <a:effectLst/>
                          <a:latin typeface="+mn-ea"/>
                          <a:ea typeface="+mn-ea"/>
                        </a:rPr>
                        <a:t>人</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194278">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動きやすい服装</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grpSp>
        <p:nvGrpSpPr>
          <p:cNvPr id="4" name="グループ化 3">
            <a:extLst>
              <a:ext uri="{FF2B5EF4-FFF2-40B4-BE49-F238E27FC236}">
                <a16:creationId xmlns:a16="http://schemas.microsoft.com/office/drawing/2014/main" id="{30BBFC56-9782-549C-5105-CBF2E58C0424}"/>
              </a:ext>
            </a:extLst>
          </p:cNvPr>
          <p:cNvGrpSpPr/>
          <p:nvPr/>
        </p:nvGrpSpPr>
        <p:grpSpPr>
          <a:xfrm>
            <a:off x="2839523" y="5773258"/>
            <a:ext cx="6726919" cy="509183"/>
            <a:chOff x="321177" y="5870745"/>
            <a:chExt cx="9338540" cy="520028"/>
          </a:xfrm>
        </p:grpSpPr>
        <p:sp>
          <p:nvSpPr>
            <p:cNvPr id="59" name="コンテンツ プレースホルダー 8">
              <a:extLst>
                <a:ext uri="{FF2B5EF4-FFF2-40B4-BE49-F238E27FC236}">
                  <a16:creationId xmlns:a16="http://schemas.microsoft.com/office/drawing/2014/main" id="{0F588EC4-BF8F-3833-DEEC-26226B94C0A1}"/>
                </a:ext>
              </a:extLst>
            </p:cNvPr>
            <p:cNvSpPr txBox="1">
              <a:spLocks/>
            </p:cNvSpPr>
            <p:nvPr/>
          </p:nvSpPr>
          <p:spPr>
            <a:xfrm>
              <a:off x="321177" y="5870745"/>
              <a:ext cx="9338540" cy="520028"/>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r>
                <a:rPr lang="ja-JP" altLang="en-US" sz="783" b="1" dirty="0">
                  <a:solidFill>
                    <a:srgbClr val="4B75BF"/>
                  </a:solidFill>
                  <a:latin typeface="Meiryo UI" panose="020B0604030504040204" pitchFamily="50" charset="-128"/>
                  <a:ea typeface="Meiryo UI" panose="020B0604030504040204" pitchFamily="50" charset="-128"/>
                </a:rPr>
                <a:t>備考</a:t>
              </a:r>
              <a:endParaRPr lang="en-US" altLang="ja-JP" sz="783" b="1" dirty="0">
                <a:solidFill>
                  <a:srgbClr val="4B75BF"/>
                </a:solidFill>
                <a:latin typeface="Meiryo UI" panose="020B0604030504040204" pitchFamily="50" charset="-128"/>
                <a:ea typeface="Meiryo UI" panose="020B0604030504040204" pitchFamily="50" charset="-128"/>
              </a:endParaRP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雨天荒天時の中止は、前日</a:t>
              </a:r>
              <a:r>
                <a:rPr lang="en-US" altLang="ja-JP" sz="783" dirty="0">
                  <a:solidFill>
                    <a:prstClr val="black"/>
                  </a:solidFill>
                  <a:latin typeface="Meiryo UI"/>
                  <a:ea typeface="Meiryo UI"/>
                </a:rPr>
                <a:t>12:00</a:t>
              </a:r>
              <a:r>
                <a:rPr lang="ja-JP" altLang="en-US" sz="783" dirty="0">
                  <a:solidFill>
                    <a:prstClr val="black"/>
                  </a:solidFill>
                  <a:latin typeface="Meiryo UI"/>
                  <a:ea typeface="Meiryo UI"/>
                </a:rPr>
                <a:t>段階での気象予報により判断いたします。　 雨天時の対応（作業のみ中止等）は、事前にご相談させていただきます。</a:t>
              </a:r>
              <a:endParaRPr lang="en-US" altLang="ja-JP" sz="783" dirty="0">
                <a:solidFill>
                  <a:prstClr val="black"/>
                </a:solidFill>
                <a:latin typeface="Meiryo UI"/>
                <a:ea typeface="Meiryo UI"/>
              </a:endParaRPr>
            </a:p>
            <a:p>
              <a:pPr marL="167874" indent="-167874" defTabSz="895327">
                <a:buClr>
                  <a:srgbClr val="4B75BD"/>
                </a:buClr>
                <a:buFont typeface="Wingdings" panose="05000000000000000000" pitchFamily="2" charset="2"/>
                <a:buChar char="l"/>
              </a:pPr>
              <a:endParaRPr lang="en-US" altLang="ja-JP" sz="783" dirty="0">
                <a:solidFill>
                  <a:prstClr val="black"/>
                </a:solidFill>
                <a:latin typeface="Meiryo UI"/>
                <a:ea typeface="Meiryo UI"/>
              </a:endParaRPr>
            </a:p>
            <a:p>
              <a:pPr marL="167874" indent="-167874" defTabSz="895327">
                <a:buClr>
                  <a:srgbClr val="4B75BD"/>
                </a:buClr>
                <a:buFont typeface="Wingdings" panose="05000000000000000000" pitchFamily="2" charset="2"/>
                <a:buChar char="l"/>
              </a:pPr>
              <a:endParaRPr lang="en-US" altLang="ja-JP" sz="783" dirty="0">
                <a:solidFill>
                  <a:prstClr val="black"/>
                </a:solidFill>
                <a:latin typeface="Meiryo UI"/>
                <a:ea typeface="Meiryo UI"/>
              </a:endParaRPr>
            </a:p>
            <a:p>
              <a:pPr marL="167874" indent="-167874" defTabSz="895327">
                <a:buClr>
                  <a:srgbClr val="4B75BD"/>
                </a:buClr>
                <a:buFont typeface="Wingdings" panose="05000000000000000000" pitchFamily="2" charset="2"/>
                <a:buChar char="l"/>
              </a:pPr>
              <a:endParaRPr lang="en-US" altLang="ja-JP" sz="783" dirty="0">
                <a:solidFill>
                  <a:prstClr val="black"/>
                </a:solidFill>
                <a:latin typeface="Meiryo UI"/>
                <a:ea typeface="Meiryo UI"/>
              </a:endParaRPr>
            </a:p>
            <a:p>
              <a:pPr marL="167874" indent="-167874" defTabSz="895327">
                <a:buClr>
                  <a:srgbClr val="4B75BD"/>
                </a:buClr>
                <a:buFont typeface="Wingdings" panose="05000000000000000000" pitchFamily="2" charset="2"/>
                <a:buChar char="l"/>
              </a:pPr>
              <a:endParaRPr lang="en-US" altLang="ja-JP" sz="783" dirty="0">
                <a:solidFill>
                  <a:prstClr val="black"/>
                </a:solidFill>
                <a:latin typeface="Meiryo UI"/>
                <a:ea typeface="Meiryo UI"/>
              </a:endParaRPr>
            </a:p>
            <a:p>
              <a:pPr marL="167874" indent="-167874" defTabSz="895327">
                <a:buClr>
                  <a:srgbClr val="4B75BD"/>
                </a:buClr>
                <a:buFont typeface="Wingdings" panose="05000000000000000000" pitchFamily="2" charset="2"/>
                <a:buChar char="l"/>
              </a:pPr>
              <a:endParaRPr lang="ja-JP" altLang="en-US" sz="783" dirty="0">
                <a:solidFill>
                  <a:prstClr val="black"/>
                </a:solidFill>
                <a:latin typeface="Meiryo UI"/>
                <a:ea typeface="Meiryo UI"/>
              </a:endParaRP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実施希望日の４ケ月前までに仮予約をお願いいたします。</a:t>
              </a:r>
            </a:p>
            <a:p>
              <a:pPr marL="167874" indent="-167874" defTabSz="895327">
                <a:buClr>
                  <a:srgbClr val="4B75BD"/>
                </a:buClr>
                <a:buFont typeface="Wingdings" panose="05000000000000000000" pitchFamily="2" charset="2"/>
                <a:buChar char="l"/>
              </a:pPr>
              <a:endParaRPr lang="ja-JP" altLang="en-US" sz="783" dirty="0">
                <a:solidFill>
                  <a:prstClr val="black"/>
                </a:solidFill>
                <a:latin typeface="Meiryo UI"/>
                <a:ea typeface="Meiryo UI"/>
              </a:endParaRPr>
            </a:p>
            <a:p>
              <a:pPr marL="167874" indent="-167874" defTabSz="895327">
                <a:buClr>
                  <a:srgbClr val="4B75BD"/>
                </a:buClr>
                <a:buFont typeface="Wingdings" panose="05000000000000000000" pitchFamily="2" charset="2"/>
                <a:buChar char="l"/>
              </a:pPr>
              <a:endParaRPr lang="ja-JP" altLang="en-US" sz="783" dirty="0">
                <a:solidFill>
                  <a:prstClr val="black"/>
                </a:solidFill>
                <a:latin typeface="Meiryo UI"/>
                <a:ea typeface="Meiryo UI"/>
              </a:endParaRPr>
            </a:p>
            <a:p>
              <a:pPr marL="167874" indent="-167874" defTabSz="895327">
                <a:buClr>
                  <a:srgbClr val="4B75BD"/>
                </a:buClr>
                <a:buFont typeface="Wingdings" panose="05000000000000000000" pitchFamily="2" charset="2"/>
                <a:buChar char="l"/>
              </a:pPr>
              <a:endParaRPr lang="ja-JP" altLang="en-US" sz="783" dirty="0">
                <a:solidFill>
                  <a:prstClr val="black"/>
                </a:solidFill>
                <a:latin typeface="Meiryo UI"/>
                <a:ea typeface="Meiryo UI"/>
              </a:endParaRPr>
            </a:p>
            <a:p>
              <a:pPr defTabSz="895327"/>
              <a:endParaRPr lang="ja-JP" altLang="en-US" sz="1028" dirty="0">
                <a:solidFill>
                  <a:srgbClr val="4B75BF"/>
                </a:solidFill>
                <a:latin typeface="Meiryo UI"/>
                <a:ea typeface="Meiryo UI"/>
              </a:endParaRPr>
            </a:p>
          </p:txBody>
        </p:sp>
        <p:cxnSp>
          <p:nvCxnSpPr>
            <p:cNvPr id="61" name="直線コネクタ 60">
              <a:extLst>
                <a:ext uri="{FF2B5EF4-FFF2-40B4-BE49-F238E27FC236}">
                  <a16:creationId xmlns:a16="http://schemas.microsoft.com/office/drawing/2014/main" id="{685A3135-DCF8-7D95-A577-F69B6B7F802E}"/>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40" name="コンテンツ プレースホルダー 8">
            <a:extLst>
              <a:ext uri="{FF2B5EF4-FFF2-40B4-BE49-F238E27FC236}">
                <a16:creationId xmlns:a16="http://schemas.microsoft.com/office/drawing/2014/main" id="{E7CF5631-A62B-129B-D2A1-053D0D350E3D}"/>
              </a:ext>
            </a:extLst>
          </p:cNvPr>
          <p:cNvSpPr txBox="1">
            <a:spLocks/>
          </p:cNvSpPr>
          <p:nvPr/>
        </p:nvSpPr>
        <p:spPr>
          <a:xfrm>
            <a:off x="5813264" y="4605586"/>
            <a:ext cx="3533255" cy="1135063"/>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lvl="1" defTabSz="895327">
              <a:tabLst>
                <a:tab pos="351291" algn="r"/>
                <a:tab pos="530046" algn="l"/>
              </a:tabLst>
            </a:pPr>
            <a:r>
              <a:rPr lang="en-US" altLang="ja-JP" sz="783" dirty="0">
                <a:solidFill>
                  <a:prstClr val="black"/>
                </a:solidFill>
                <a:latin typeface="Meiryo UI"/>
                <a:ea typeface="Meiryo UI"/>
              </a:rPr>
              <a:t>	9:00	</a:t>
            </a:r>
            <a:r>
              <a:rPr lang="ja-JP" altLang="en-US" sz="783" dirty="0">
                <a:solidFill>
                  <a:prstClr val="black"/>
                </a:solidFill>
                <a:latin typeface="Meiryo UI"/>
                <a:ea typeface="Meiryo UI"/>
              </a:rPr>
              <a:t>三井寺集合、僧侶による境内案内と文化財、保護についてのレクチャー</a:t>
            </a:r>
          </a:p>
          <a:p>
            <a:pPr lvl="1" defTabSz="895327">
              <a:tabLst>
                <a:tab pos="351291" algn="r"/>
                <a:tab pos="530046" algn="l"/>
              </a:tabLst>
            </a:pPr>
            <a:r>
              <a:rPr lang="en-US" altLang="ja-JP" sz="783" dirty="0">
                <a:solidFill>
                  <a:prstClr val="black"/>
                </a:solidFill>
                <a:latin typeface="Meiryo UI"/>
                <a:ea typeface="Meiryo UI"/>
              </a:rPr>
              <a:t>		</a:t>
            </a:r>
            <a:r>
              <a:rPr lang="ja-JP" altLang="en-US" sz="783" dirty="0">
                <a:solidFill>
                  <a:prstClr val="black"/>
                </a:solidFill>
                <a:latin typeface="Meiryo UI"/>
                <a:ea typeface="Meiryo UI"/>
              </a:rPr>
              <a:t>・ 国宝金堂の檜皮葺屋根</a:t>
            </a:r>
          </a:p>
          <a:p>
            <a:pPr lvl="1" defTabSz="895327">
              <a:tabLst>
                <a:tab pos="351291" algn="r"/>
                <a:tab pos="530046" algn="l"/>
              </a:tabLst>
            </a:pPr>
            <a:r>
              <a:rPr lang="en-US" altLang="ja-JP" sz="783" dirty="0">
                <a:solidFill>
                  <a:prstClr val="black"/>
                </a:solidFill>
                <a:latin typeface="Meiryo UI"/>
                <a:ea typeface="Meiryo UI"/>
              </a:rPr>
              <a:t>		</a:t>
            </a:r>
            <a:r>
              <a:rPr lang="ja-JP" altLang="en-US" sz="783" dirty="0">
                <a:solidFill>
                  <a:prstClr val="black"/>
                </a:solidFill>
                <a:latin typeface="Meiryo UI"/>
                <a:ea typeface="Meiryo UI"/>
              </a:rPr>
              <a:t>・ 国宝勧学院障壁画</a:t>
            </a:r>
          </a:p>
          <a:p>
            <a:pPr lvl="1" defTabSz="895327">
              <a:tabLst>
                <a:tab pos="351291" algn="r"/>
                <a:tab pos="530046" algn="l"/>
              </a:tabLst>
            </a:pPr>
            <a:r>
              <a:rPr lang="en-US" altLang="ja-JP" sz="783" dirty="0">
                <a:solidFill>
                  <a:prstClr val="black"/>
                </a:solidFill>
                <a:latin typeface="Meiryo UI"/>
                <a:ea typeface="Meiryo UI"/>
              </a:rPr>
              <a:t>	10:30	</a:t>
            </a:r>
            <a:r>
              <a:rPr lang="ja-JP" altLang="en-US" sz="783" dirty="0">
                <a:solidFill>
                  <a:prstClr val="black"/>
                </a:solidFill>
                <a:latin typeface="Meiryo UI"/>
                <a:ea typeface="Meiryo UI"/>
              </a:rPr>
              <a:t>森林修復作業</a:t>
            </a:r>
          </a:p>
          <a:p>
            <a:pPr lvl="1" defTabSz="895327">
              <a:tabLst>
                <a:tab pos="351291" algn="r"/>
                <a:tab pos="530046" algn="l"/>
              </a:tabLst>
            </a:pPr>
            <a:r>
              <a:rPr lang="en-US" altLang="ja-JP" sz="783" dirty="0">
                <a:solidFill>
                  <a:prstClr val="black"/>
                </a:solidFill>
                <a:latin typeface="Meiryo UI"/>
                <a:ea typeface="Meiryo UI"/>
              </a:rPr>
              <a:t>	11:30	</a:t>
            </a:r>
            <a:r>
              <a:rPr lang="ja-JP" altLang="en-US" sz="783" dirty="0">
                <a:solidFill>
                  <a:prstClr val="black"/>
                </a:solidFill>
                <a:latin typeface="Meiryo UI"/>
                <a:ea typeface="Meiryo UI"/>
              </a:rPr>
              <a:t>終了</a:t>
            </a:r>
            <a:endParaRPr lang="en-US" altLang="ja-JP" sz="783" dirty="0">
              <a:solidFill>
                <a:prstClr val="black"/>
              </a:solidFill>
              <a:latin typeface="Meiryo UI"/>
              <a:ea typeface="Meiryo UI"/>
            </a:endParaRPr>
          </a:p>
        </p:txBody>
      </p:sp>
      <p:sp>
        <p:nvSpPr>
          <p:cNvPr id="52" name="コンテンツ プレースホルダー 8">
            <a:extLst>
              <a:ext uri="{FF2B5EF4-FFF2-40B4-BE49-F238E27FC236}">
                <a16:creationId xmlns:a16="http://schemas.microsoft.com/office/drawing/2014/main" id="{F94A52FF-9713-3B8B-5686-0EDF6F178F5A}"/>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175" b="1" dirty="0">
                <a:solidFill>
                  <a:srgbClr val="4B75BF"/>
                </a:solidFill>
                <a:latin typeface="Meiryo UI" panose="020B0604030504040204" pitchFamily="50" charset="-128"/>
                <a:ea typeface="Meiryo UI" panose="020B0604030504040204" pitchFamily="50" charset="-128"/>
              </a:rPr>
              <a:t>プログラムの概要</a:t>
            </a:r>
          </a:p>
        </p:txBody>
      </p:sp>
      <p:cxnSp>
        <p:nvCxnSpPr>
          <p:cNvPr id="70" name="直線矢印コネクタ 69">
            <a:extLst>
              <a:ext uri="{FF2B5EF4-FFF2-40B4-BE49-F238E27FC236}">
                <a16:creationId xmlns:a16="http://schemas.microsoft.com/office/drawing/2014/main" id="{15FA932E-7637-7FB9-2DF1-4786496076E0}"/>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0DC36484-4A33-B85F-DB10-A96B6588253D}"/>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kumimoji="1" lang="ja-JP" altLang="en-US" sz="979" b="1" dirty="0">
                <a:solidFill>
                  <a:prstClr val="white"/>
                </a:solidFill>
                <a:latin typeface="Meiryo UI"/>
                <a:ea typeface="Meiryo UI"/>
              </a:rPr>
              <a:t>事前学習</a:t>
            </a:r>
          </a:p>
        </p:txBody>
      </p:sp>
      <p:sp>
        <p:nvSpPr>
          <p:cNvPr id="74" name="四角形: 角を丸くする 73">
            <a:extLst>
              <a:ext uri="{FF2B5EF4-FFF2-40B4-BE49-F238E27FC236}">
                <a16:creationId xmlns:a16="http://schemas.microsoft.com/office/drawing/2014/main" id="{375B2DB5-F16D-1A2A-4415-F2A5016B8218}"/>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lang="ja-JP" altLang="en-US" sz="979" b="1" dirty="0">
                <a:solidFill>
                  <a:prstClr val="white"/>
                </a:solidFill>
                <a:latin typeface="Meiryo UI"/>
                <a:ea typeface="Meiryo UI"/>
              </a:rPr>
              <a:t>現地学習</a:t>
            </a:r>
          </a:p>
        </p:txBody>
      </p:sp>
      <p:sp>
        <p:nvSpPr>
          <p:cNvPr id="76" name="四角形: 角を丸くする 75">
            <a:extLst>
              <a:ext uri="{FF2B5EF4-FFF2-40B4-BE49-F238E27FC236}">
                <a16:creationId xmlns:a16="http://schemas.microsoft.com/office/drawing/2014/main" id="{D457D760-D1BE-11A9-35D4-1A2DAD7CBCA5}"/>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lang="ja-JP" altLang="en-US" sz="979" b="1" dirty="0">
                <a:solidFill>
                  <a:prstClr val="white"/>
                </a:solidFill>
                <a:latin typeface="Meiryo UI"/>
                <a:ea typeface="Meiryo UI"/>
              </a:rPr>
              <a:t>事後学習</a:t>
            </a:r>
          </a:p>
        </p:txBody>
      </p:sp>
      <p:sp>
        <p:nvSpPr>
          <p:cNvPr id="54" name="二等辺三角形 53">
            <a:extLst>
              <a:ext uri="{FF2B5EF4-FFF2-40B4-BE49-F238E27FC236}">
                <a16:creationId xmlns:a16="http://schemas.microsoft.com/office/drawing/2014/main" id="{6F5D13F2-C880-BAE5-BABE-8048E4A46FD8}"/>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endParaRPr kumimoji="1" lang="ja-JP" altLang="en-US" sz="1763">
              <a:solidFill>
                <a:prstClr val="white"/>
              </a:solidFill>
              <a:latin typeface="Meiryo UI"/>
              <a:ea typeface="Meiryo UI"/>
            </a:endParaRPr>
          </a:p>
        </p:txBody>
      </p:sp>
      <p:sp>
        <p:nvSpPr>
          <p:cNvPr id="55" name="二等辺三角形 54">
            <a:extLst>
              <a:ext uri="{FF2B5EF4-FFF2-40B4-BE49-F238E27FC236}">
                <a16:creationId xmlns:a16="http://schemas.microsoft.com/office/drawing/2014/main" id="{FB37F16C-0B02-55E3-F175-7787AF5673EA}"/>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endParaRPr kumimoji="1" lang="ja-JP" altLang="en-US" sz="1763">
              <a:solidFill>
                <a:prstClr val="white"/>
              </a:solidFill>
              <a:latin typeface="Meiryo UI"/>
              <a:ea typeface="Meiryo UI"/>
            </a:endParaRPr>
          </a:p>
        </p:txBody>
      </p:sp>
      <p:pic>
        <p:nvPicPr>
          <p:cNvPr id="47" name="グラフィックス 46" descr="電球と鉛筆 枠線">
            <a:extLst>
              <a:ext uri="{FF2B5EF4-FFF2-40B4-BE49-F238E27FC236}">
                <a16:creationId xmlns:a16="http://schemas.microsoft.com/office/drawing/2014/main" id="{DFDB6FE3-FAAC-9AAB-DB71-3FAB873A2448}"/>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449022" y="2927012"/>
            <a:ext cx="422805" cy="422805"/>
          </a:xfrm>
          <a:prstGeom prst="rect">
            <a:avLst/>
          </a:prstGeom>
        </p:spPr>
      </p:pic>
      <p:cxnSp>
        <p:nvCxnSpPr>
          <p:cNvPr id="78" name="直線コネクタ 77">
            <a:extLst>
              <a:ext uri="{FF2B5EF4-FFF2-40B4-BE49-F238E27FC236}">
                <a16:creationId xmlns:a16="http://schemas.microsoft.com/office/drawing/2014/main" id="{C19BBB93-9AAA-167C-9803-002948B07152}"/>
              </a:ext>
            </a:extLst>
          </p:cNvPr>
          <p:cNvCxnSpPr>
            <a:cxnSpLocks/>
          </p:cNvCxnSpPr>
          <p:nvPr/>
        </p:nvCxnSpPr>
        <p:spPr>
          <a:xfrm>
            <a:off x="4978661" y="2877151"/>
            <a:ext cx="0" cy="1445220"/>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79" name="直線コネクタ 78">
            <a:extLst>
              <a:ext uri="{FF2B5EF4-FFF2-40B4-BE49-F238E27FC236}">
                <a16:creationId xmlns:a16="http://schemas.microsoft.com/office/drawing/2014/main" id="{FE9D2F2D-154F-005F-1BFB-CD1D4143C3B7}"/>
              </a:ext>
            </a:extLst>
          </p:cNvPr>
          <p:cNvCxnSpPr>
            <a:cxnSpLocks/>
          </p:cNvCxnSpPr>
          <p:nvPr/>
        </p:nvCxnSpPr>
        <p:spPr>
          <a:xfrm>
            <a:off x="7295840" y="2877151"/>
            <a:ext cx="0" cy="1445220"/>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pic>
        <p:nvPicPr>
          <p:cNvPr id="75" name="グラフィックス 74" descr="フラグ 1 枠線">
            <a:extLst>
              <a:ext uri="{FF2B5EF4-FFF2-40B4-BE49-F238E27FC236}">
                <a16:creationId xmlns:a16="http://schemas.microsoft.com/office/drawing/2014/main" id="{1834D2B6-0E7B-74E9-981E-8BD0816ED5A7}"/>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449022" y="3603599"/>
            <a:ext cx="422805" cy="422805"/>
          </a:xfrm>
          <a:prstGeom prst="rect">
            <a:avLst/>
          </a:prstGeom>
        </p:spPr>
      </p:pic>
      <p:pic>
        <p:nvPicPr>
          <p:cNvPr id="77" name="グラフィックス 76" descr="落葉樹 枠線">
            <a:extLst>
              <a:ext uri="{FF2B5EF4-FFF2-40B4-BE49-F238E27FC236}">
                <a16:creationId xmlns:a16="http://schemas.microsoft.com/office/drawing/2014/main" id="{CD077816-E839-AE9B-2920-7DCFEFA02FA3}"/>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449022" y="4982707"/>
            <a:ext cx="422805" cy="422805"/>
          </a:xfrm>
          <a:prstGeom prst="rect">
            <a:avLst/>
          </a:prstGeom>
        </p:spPr>
      </p:pic>
      <p:pic>
        <p:nvPicPr>
          <p:cNvPr id="23" name="図 22" descr="アイコン が含まれている画像&#10;&#10;自動的に生成された説明">
            <a:extLst>
              <a:ext uri="{FF2B5EF4-FFF2-40B4-BE49-F238E27FC236}">
                <a16:creationId xmlns:a16="http://schemas.microsoft.com/office/drawing/2014/main" id="{D0AABB6C-E86F-85F8-4860-B4ADA86DD44A}"/>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3875184" y="1203377"/>
            <a:ext cx="264369" cy="264369"/>
          </a:xfrm>
          <a:prstGeom prst="rect">
            <a:avLst/>
          </a:prstGeom>
        </p:spPr>
      </p:pic>
      <p:pic>
        <p:nvPicPr>
          <p:cNvPr id="24" name="図 23">
            <a:extLst>
              <a:ext uri="{FF2B5EF4-FFF2-40B4-BE49-F238E27FC236}">
                <a16:creationId xmlns:a16="http://schemas.microsoft.com/office/drawing/2014/main" id="{BB85BD40-63FB-064B-186E-7273C0A84CD2}"/>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3284407" y="1203377"/>
            <a:ext cx="264369" cy="264369"/>
          </a:xfrm>
          <a:prstGeom prst="rect">
            <a:avLst/>
          </a:prstGeom>
        </p:spPr>
      </p:pic>
      <p:pic>
        <p:nvPicPr>
          <p:cNvPr id="25" name="図 24">
            <a:extLst>
              <a:ext uri="{FF2B5EF4-FFF2-40B4-BE49-F238E27FC236}">
                <a16:creationId xmlns:a16="http://schemas.microsoft.com/office/drawing/2014/main" id="{189662FB-1453-661B-0991-DEF629C1230F}"/>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3579795" y="1203377"/>
            <a:ext cx="264369" cy="264369"/>
          </a:xfrm>
          <a:prstGeom prst="rect">
            <a:avLst/>
          </a:prstGeom>
        </p:spPr>
      </p:pic>
      <p:pic>
        <p:nvPicPr>
          <p:cNvPr id="26" name="図 25" descr="アイコン が含まれている画像&#10;&#10;自動的に生成された説明">
            <a:extLst>
              <a:ext uri="{FF2B5EF4-FFF2-40B4-BE49-F238E27FC236}">
                <a16:creationId xmlns:a16="http://schemas.microsoft.com/office/drawing/2014/main" id="{EFAC770C-2DFB-851C-28EE-9B105214E4AE}"/>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4182917" y="1204454"/>
            <a:ext cx="264369" cy="264369"/>
          </a:xfrm>
          <a:prstGeom prst="rect">
            <a:avLst/>
          </a:prstGeom>
        </p:spPr>
      </p:pic>
      <p:pic>
        <p:nvPicPr>
          <p:cNvPr id="27" name="図 26">
            <a:extLst>
              <a:ext uri="{FF2B5EF4-FFF2-40B4-BE49-F238E27FC236}">
                <a16:creationId xmlns:a16="http://schemas.microsoft.com/office/drawing/2014/main" id="{B6AA5F83-7041-E921-9345-DB22495B97DF}"/>
              </a:ext>
            </a:extLst>
          </p:cNvPr>
          <p:cNvPicPr>
            <a:picLocks noChangeAspect="1"/>
          </p:cNvPicPr>
          <p:nvPr/>
        </p:nvPicPr>
        <p:blipFill>
          <a:blip r:embed="rId16" cstate="print">
            <a:extLst>
              <a:ext uri="{28A0092B-C50C-407E-A947-70E740481C1C}">
                <a14:useLocalDpi xmlns:a14="http://schemas.microsoft.com/office/drawing/2010/main"/>
              </a:ext>
            </a:extLst>
          </a:blip>
          <a:srcRect/>
          <a:stretch/>
        </p:blipFill>
        <p:spPr>
          <a:xfrm>
            <a:off x="4496251" y="1202643"/>
            <a:ext cx="263332" cy="264369"/>
          </a:xfrm>
          <a:prstGeom prst="rect">
            <a:avLst/>
          </a:prstGeom>
        </p:spPr>
      </p:pic>
      <p:pic>
        <p:nvPicPr>
          <p:cNvPr id="28" name="図 27">
            <a:extLst>
              <a:ext uri="{FF2B5EF4-FFF2-40B4-BE49-F238E27FC236}">
                <a16:creationId xmlns:a16="http://schemas.microsoft.com/office/drawing/2014/main" id="{B127ABD1-E659-8B0E-C2C5-31F9ABFF3FFE}"/>
              </a:ext>
            </a:extLst>
          </p:cNvPr>
          <p:cNvPicPr>
            <a:picLocks noChangeAspect="1"/>
          </p:cNvPicPr>
          <p:nvPr/>
        </p:nvPicPr>
        <p:blipFill>
          <a:blip r:embed="rId17" cstate="print">
            <a:extLst>
              <a:ext uri="{28A0092B-C50C-407E-A947-70E740481C1C}">
                <a14:useLocalDpi xmlns:a14="http://schemas.microsoft.com/office/drawing/2010/main"/>
              </a:ext>
            </a:extLst>
          </a:blip>
          <a:srcRect/>
          <a:stretch/>
        </p:blipFill>
        <p:spPr>
          <a:xfrm>
            <a:off x="7026062" y="1202751"/>
            <a:ext cx="296093" cy="296093"/>
          </a:xfrm>
          <a:prstGeom prst="rect">
            <a:avLst/>
          </a:prstGeom>
        </p:spPr>
      </p:pic>
      <p:pic>
        <p:nvPicPr>
          <p:cNvPr id="29" name="図 28">
            <a:extLst>
              <a:ext uri="{FF2B5EF4-FFF2-40B4-BE49-F238E27FC236}">
                <a16:creationId xmlns:a16="http://schemas.microsoft.com/office/drawing/2014/main" id="{305625C7-6BDB-5712-9F6B-096607AD2322}"/>
              </a:ext>
            </a:extLst>
          </p:cNvPr>
          <p:cNvPicPr>
            <a:picLocks noChangeAspect="1"/>
          </p:cNvPicPr>
          <p:nvPr/>
        </p:nvPicPr>
        <p:blipFill>
          <a:blip r:embed="rId18" cstate="print">
            <a:extLst>
              <a:ext uri="{28A0092B-C50C-407E-A947-70E740481C1C}">
                <a14:useLocalDpi xmlns:a14="http://schemas.microsoft.com/office/drawing/2010/main"/>
              </a:ext>
            </a:extLst>
          </a:blip>
          <a:srcRect/>
          <a:stretch/>
        </p:blipFill>
        <p:spPr>
          <a:xfrm>
            <a:off x="7348206" y="1205552"/>
            <a:ext cx="296093" cy="296093"/>
          </a:xfrm>
          <a:prstGeom prst="rect">
            <a:avLst/>
          </a:prstGeom>
        </p:spPr>
      </p:pic>
      <p:pic>
        <p:nvPicPr>
          <p:cNvPr id="35" name="図 34">
            <a:extLst>
              <a:ext uri="{FF2B5EF4-FFF2-40B4-BE49-F238E27FC236}">
                <a16:creationId xmlns:a16="http://schemas.microsoft.com/office/drawing/2014/main" id="{57373EFC-279D-E8B1-E097-C247369CAF10}"/>
              </a:ext>
            </a:extLst>
          </p:cNvPr>
          <p:cNvPicPr>
            <a:picLocks noChangeAspect="1"/>
          </p:cNvPicPr>
          <p:nvPr/>
        </p:nvPicPr>
        <p:blipFill>
          <a:blip r:embed="rId19" cstate="print">
            <a:extLst>
              <a:ext uri="{28A0092B-C50C-407E-A947-70E740481C1C}">
                <a14:useLocalDpi xmlns:a14="http://schemas.microsoft.com/office/drawing/2010/main"/>
              </a:ext>
            </a:extLst>
          </a:blip>
          <a:srcRect/>
          <a:stretch/>
        </p:blipFill>
        <p:spPr>
          <a:xfrm>
            <a:off x="7664616" y="1203067"/>
            <a:ext cx="295468" cy="295468"/>
          </a:xfrm>
          <a:prstGeom prst="rect">
            <a:avLst/>
          </a:prstGeom>
        </p:spPr>
      </p:pic>
      <p:pic>
        <p:nvPicPr>
          <p:cNvPr id="36" name="図 35">
            <a:extLst>
              <a:ext uri="{FF2B5EF4-FFF2-40B4-BE49-F238E27FC236}">
                <a16:creationId xmlns:a16="http://schemas.microsoft.com/office/drawing/2014/main" id="{7C47A730-42BB-1846-3281-4DA199EC5ECD}"/>
              </a:ext>
            </a:extLst>
          </p:cNvPr>
          <p:cNvPicPr>
            <a:picLocks noChangeAspect="1"/>
          </p:cNvPicPr>
          <p:nvPr/>
        </p:nvPicPr>
        <p:blipFill>
          <a:blip r:embed="rId20" cstate="print">
            <a:extLst>
              <a:ext uri="{28A0092B-C50C-407E-A947-70E740481C1C}">
                <a14:useLocalDpi xmlns:a14="http://schemas.microsoft.com/office/drawing/2010/main"/>
              </a:ext>
            </a:extLst>
          </a:blip>
          <a:srcRect/>
          <a:stretch/>
        </p:blipFill>
        <p:spPr>
          <a:xfrm>
            <a:off x="6388695" y="1198340"/>
            <a:ext cx="296093" cy="296093"/>
          </a:xfrm>
          <a:prstGeom prst="rect">
            <a:avLst/>
          </a:prstGeom>
        </p:spPr>
      </p:pic>
      <p:pic>
        <p:nvPicPr>
          <p:cNvPr id="37" name="図 36" descr="アイコン&#10;&#10;自動的に生成された説明">
            <a:extLst>
              <a:ext uri="{FF2B5EF4-FFF2-40B4-BE49-F238E27FC236}">
                <a16:creationId xmlns:a16="http://schemas.microsoft.com/office/drawing/2014/main" id="{922234B2-D848-ACAA-8A10-8764487715BA}"/>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6709798" y="1198340"/>
            <a:ext cx="295468" cy="296093"/>
          </a:xfrm>
          <a:prstGeom prst="rect">
            <a:avLst/>
          </a:prstGeom>
        </p:spPr>
      </p:pic>
      <p:grpSp>
        <p:nvGrpSpPr>
          <p:cNvPr id="63" name="グループ化 62">
            <a:extLst>
              <a:ext uri="{FF2B5EF4-FFF2-40B4-BE49-F238E27FC236}">
                <a16:creationId xmlns:a16="http://schemas.microsoft.com/office/drawing/2014/main" id="{9F926188-E98C-41F8-C3CA-FB50DE2E4B5F}"/>
              </a:ext>
            </a:extLst>
          </p:cNvPr>
          <p:cNvGrpSpPr/>
          <p:nvPr/>
        </p:nvGrpSpPr>
        <p:grpSpPr>
          <a:xfrm>
            <a:off x="7348208" y="5007222"/>
            <a:ext cx="2164286" cy="682164"/>
            <a:chOff x="1161541" y="2933161"/>
            <a:chExt cx="3891686" cy="1226627"/>
          </a:xfrm>
        </p:grpSpPr>
        <p:pic>
          <p:nvPicPr>
            <p:cNvPr id="64" name="図プレースホルダー 19">
              <a:extLst>
                <a:ext uri="{FF2B5EF4-FFF2-40B4-BE49-F238E27FC236}">
                  <a16:creationId xmlns:a16="http://schemas.microsoft.com/office/drawing/2014/main" id="{13514E8C-8BBB-49AE-7605-570DE76E01F9}"/>
                </a:ext>
              </a:extLst>
            </p:cNvPr>
            <p:cNvPicPr>
              <a:picLocks noChangeAspect="1"/>
            </p:cNvPicPr>
            <p:nvPr/>
          </p:nvPicPr>
          <p:blipFill>
            <a:blip r:embed="rId22">
              <a:extLst>
                <a:ext uri="{28A0092B-C50C-407E-A947-70E740481C1C}">
                  <a14:useLocalDpi xmlns:a14="http://schemas.microsoft.com/office/drawing/2010/main" val="0"/>
                </a:ext>
              </a:extLst>
            </a:blip>
            <a:srcRect l="6522" r="6522"/>
            <a:stretch/>
          </p:blipFill>
          <p:spPr>
            <a:xfrm>
              <a:off x="1161541" y="2934959"/>
              <a:ext cx="1783487" cy="1223032"/>
            </a:xfrm>
            <a:prstGeom prst="rect">
              <a:avLst/>
            </a:prstGeom>
          </p:spPr>
        </p:pic>
        <p:pic>
          <p:nvPicPr>
            <p:cNvPr id="80" name="図プレースホルダー 24">
              <a:extLst>
                <a:ext uri="{FF2B5EF4-FFF2-40B4-BE49-F238E27FC236}">
                  <a16:creationId xmlns:a16="http://schemas.microsoft.com/office/drawing/2014/main" id="{4815CDA8-3A70-E676-51EF-355F83A780F0}"/>
                </a:ext>
              </a:extLst>
            </p:cNvPr>
            <p:cNvPicPr>
              <a:picLocks noChangeAspect="1"/>
            </p:cNvPicPr>
            <p:nvPr/>
          </p:nvPicPr>
          <p:blipFill>
            <a:blip r:embed="rId23">
              <a:extLst>
                <a:ext uri="{28A0092B-C50C-407E-A947-70E740481C1C}">
                  <a14:useLocalDpi xmlns:a14="http://schemas.microsoft.com/office/drawing/2010/main" val="0"/>
                </a:ext>
              </a:extLst>
            </a:blip>
            <a:srcRect/>
            <a:stretch/>
          </p:blipFill>
          <p:spPr>
            <a:xfrm>
              <a:off x="3003770" y="2933161"/>
              <a:ext cx="2049457" cy="1226627"/>
            </a:xfrm>
            <a:prstGeom prst="rect">
              <a:avLst/>
            </a:prstGeom>
          </p:spPr>
        </p:pic>
      </p:grpSp>
      <p:pic>
        <p:nvPicPr>
          <p:cNvPr id="84" name="グラフィックス 83" descr="電球と鉛筆 枠線">
            <a:extLst>
              <a:ext uri="{FF2B5EF4-FFF2-40B4-BE49-F238E27FC236}">
                <a16:creationId xmlns:a16="http://schemas.microsoft.com/office/drawing/2014/main" id="{4A375415-7573-3C87-5944-3291CFF70855}"/>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449022" y="4293153"/>
            <a:ext cx="422805" cy="422805"/>
          </a:xfrm>
          <a:prstGeom prst="rect">
            <a:avLst/>
          </a:prstGeom>
        </p:spPr>
      </p:pic>
      <p:sp>
        <p:nvSpPr>
          <p:cNvPr id="85" name="コンテンツ プレースホルダー 8">
            <a:extLst>
              <a:ext uri="{FF2B5EF4-FFF2-40B4-BE49-F238E27FC236}">
                <a16:creationId xmlns:a16="http://schemas.microsoft.com/office/drawing/2014/main" id="{632E7F16-3FDB-CD2E-2818-B76B410EB9D9}"/>
              </a:ext>
            </a:extLst>
          </p:cNvPr>
          <p:cNvSpPr txBox="1">
            <a:spLocks/>
          </p:cNvSpPr>
          <p:nvPr/>
        </p:nvSpPr>
        <p:spPr>
          <a:xfrm>
            <a:off x="357819" y="2772956"/>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三井寺</a:t>
            </a:r>
            <a:r>
              <a:rPr lang="en-US" altLang="ja-JP" sz="1077" dirty="0">
                <a:solidFill>
                  <a:prstClr val="black"/>
                </a:solidFill>
                <a:latin typeface="Meiryo UI"/>
                <a:ea typeface="Meiryo UI"/>
              </a:rPr>
              <a:t>1300</a:t>
            </a:r>
            <a:r>
              <a:rPr lang="ja-JP" altLang="en-US" sz="1077" dirty="0">
                <a:solidFill>
                  <a:prstClr val="black"/>
                </a:solidFill>
                <a:latin typeface="Meiryo UI"/>
                <a:ea typeface="Meiryo UI"/>
              </a:rPr>
              <a:t>余年の歴史、「森から生まれた日本の文化」について学びます。</a:t>
            </a:r>
          </a:p>
        </p:txBody>
      </p:sp>
      <p:sp>
        <p:nvSpPr>
          <p:cNvPr id="86" name="コンテンツ プレースホルダー 8">
            <a:extLst>
              <a:ext uri="{FF2B5EF4-FFF2-40B4-BE49-F238E27FC236}">
                <a16:creationId xmlns:a16="http://schemas.microsoft.com/office/drawing/2014/main" id="{608E813D-240C-3547-2542-A9E8F9E38C37}"/>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175" b="1" dirty="0">
                <a:solidFill>
                  <a:srgbClr val="4B75BF"/>
                </a:solidFill>
                <a:latin typeface="Meiryo UI" panose="020B0604030504040204" pitchFamily="50" charset="-128"/>
                <a:ea typeface="Meiryo UI" panose="020B0604030504040204" pitchFamily="50" charset="-128"/>
              </a:rPr>
              <a:t>プログラムのポイント</a:t>
            </a:r>
          </a:p>
        </p:txBody>
      </p:sp>
      <p:cxnSp>
        <p:nvCxnSpPr>
          <p:cNvPr id="91" name="直線矢印コネクタ 90">
            <a:extLst>
              <a:ext uri="{FF2B5EF4-FFF2-40B4-BE49-F238E27FC236}">
                <a16:creationId xmlns:a16="http://schemas.microsoft.com/office/drawing/2014/main" id="{FDFF89A6-B308-F1D9-3F23-D71AB7EEDD52}"/>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92" name="直線矢印コネクタ 91">
            <a:extLst>
              <a:ext uri="{FF2B5EF4-FFF2-40B4-BE49-F238E27FC236}">
                <a16:creationId xmlns:a16="http://schemas.microsoft.com/office/drawing/2014/main" id="{613BF6E0-8B26-977F-7568-36DB238D8BDE}"/>
              </a:ext>
            </a:extLst>
          </p:cNvPr>
          <p:cNvCxnSpPr>
            <a:cxnSpLocks/>
          </p:cNvCxnSpPr>
          <p:nvPr/>
        </p:nvCxnSpPr>
        <p:spPr>
          <a:xfrm>
            <a:off x="421044" y="3470225"/>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93" name="コンテンツ プレースホルダー 8">
            <a:extLst>
              <a:ext uri="{FF2B5EF4-FFF2-40B4-BE49-F238E27FC236}">
                <a16:creationId xmlns:a16="http://schemas.microsoft.com/office/drawing/2014/main" id="{5F6C2535-DF33-ECB2-21BF-DC7233809367}"/>
              </a:ext>
            </a:extLst>
          </p:cNvPr>
          <p:cNvSpPr txBox="1">
            <a:spLocks/>
          </p:cNvSpPr>
          <p:nvPr/>
        </p:nvSpPr>
        <p:spPr>
          <a:xfrm>
            <a:off x="357819" y="3462510"/>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僧侶による境内案内と特別公開文化財の見学。</a:t>
            </a:r>
          </a:p>
        </p:txBody>
      </p:sp>
      <p:sp>
        <p:nvSpPr>
          <p:cNvPr id="94" name="コンテンツ プレースホルダー 8">
            <a:extLst>
              <a:ext uri="{FF2B5EF4-FFF2-40B4-BE49-F238E27FC236}">
                <a16:creationId xmlns:a16="http://schemas.microsoft.com/office/drawing/2014/main" id="{4F0DB3F5-470C-F2DE-3BE7-0A3E4DCA243A}"/>
              </a:ext>
            </a:extLst>
          </p:cNvPr>
          <p:cNvSpPr txBox="1">
            <a:spLocks/>
          </p:cNvSpPr>
          <p:nvPr/>
        </p:nvSpPr>
        <p:spPr>
          <a:xfrm>
            <a:off x="357819" y="4152063"/>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国宝金堂の檜皮葺屋根、国宝勧学院障壁画等文化財保護について学びます。</a:t>
            </a:r>
          </a:p>
        </p:txBody>
      </p:sp>
      <p:sp>
        <p:nvSpPr>
          <p:cNvPr id="95" name="コンテンツ プレースホルダー 8">
            <a:extLst>
              <a:ext uri="{FF2B5EF4-FFF2-40B4-BE49-F238E27FC236}">
                <a16:creationId xmlns:a16="http://schemas.microsoft.com/office/drawing/2014/main" id="{EB349341-8091-90ED-7449-97CCFC66E389}"/>
              </a:ext>
            </a:extLst>
          </p:cNvPr>
          <p:cNvSpPr txBox="1">
            <a:spLocks/>
          </p:cNvSpPr>
          <p:nvPr/>
        </p:nvSpPr>
        <p:spPr>
          <a:xfrm>
            <a:off x="357819" y="4841617"/>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三井寺の森林修復および</a:t>
            </a:r>
            <a:br>
              <a:rPr lang="ja-JP" altLang="en-US" sz="1077" dirty="0">
                <a:solidFill>
                  <a:prstClr val="black"/>
                </a:solidFill>
                <a:latin typeface="Meiryo UI"/>
                <a:ea typeface="Meiryo UI"/>
              </a:rPr>
            </a:br>
            <a:r>
              <a:rPr lang="ja-JP" altLang="en-US" sz="1077" dirty="0">
                <a:solidFill>
                  <a:prstClr val="black"/>
                </a:solidFill>
                <a:latin typeface="Meiryo UI"/>
                <a:ea typeface="Meiryo UI"/>
              </a:rPr>
              <a:t>保存のための作業を体験。</a:t>
            </a:r>
          </a:p>
        </p:txBody>
      </p:sp>
      <p:cxnSp>
        <p:nvCxnSpPr>
          <p:cNvPr id="96" name="直線矢印コネクタ 95">
            <a:extLst>
              <a:ext uri="{FF2B5EF4-FFF2-40B4-BE49-F238E27FC236}">
                <a16:creationId xmlns:a16="http://schemas.microsoft.com/office/drawing/2014/main" id="{475E3540-43C9-B0AB-F064-368ED5FA9DBD}"/>
              </a:ext>
            </a:extLst>
          </p:cNvPr>
          <p:cNvCxnSpPr>
            <a:cxnSpLocks/>
          </p:cNvCxnSpPr>
          <p:nvPr/>
        </p:nvCxnSpPr>
        <p:spPr>
          <a:xfrm>
            <a:off x="421044" y="4159779"/>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97" name="直線矢印コネクタ 96">
            <a:extLst>
              <a:ext uri="{FF2B5EF4-FFF2-40B4-BE49-F238E27FC236}">
                <a16:creationId xmlns:a16="http://schemas.microsoft.com/office/drawing/2014/main" id="{02A6623D-7E21-CCED-43D5-852121354683}"/>
              </a:ext>
            </a:extLst>
          </p:cNvPr>
          <p:cNvCxnSpPr>
            <a:cxnSpLocks/>
          </p:cNvCxnSpPr>
          <p:nvPr/>
        </p:nvCxnSpPr>
        <p:spPr>
          <a:xfrm>
            <a:off x="421044" y="4849332"/>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98" name="テキスト ボックス 97">
            <a:extLst>
              <a:ext uri="{FF2B5EF4-FFF2-40B4-BE49-F238E27FC236}">
                <a16:creationId xmlns:a16="http://schemas.microsoft.com/office/drawing/2014/main" id="{93EAAB26-2B4D-4ED6-E76B-1A42C01933C7}"/>
              </a:ext>
            </a:extLst>
          </p:cNvPr>
          <p:cNvSpPr txBox="1"/>
          <p:nvPr/>
        </p:nvSpPr>
        <p:spPr>
          <a:xfrm>
            <a:off x="353767" y="5546604"/>
            <a:ext cx="2395958" cy="737813"/>
          </a:xfrm>
          <a:prstGeom prst="roundRect">
            <a:avLst>
              <a:gd name="adj" fmla="val 7876"/>
            </a:avLst>
          </a:prstGeom>
          <a:solidFill>
            <a:srgbClr val="EAF6FC"/>
          </a:solidFill>
          <a:ln w="9525">
            <a:noFill/>
          </a:ln>
        </p:spPr>
        <p:style>
          <a:lnRef idx="2">
            <a:schemeClr val="dk1"/>
          </a:lnRef>
          <a:fillRef idx="1">
            <a:schemeClr val="lt1"/>
          </a:fillRef>
          <a:effectRef idx="0">
            <a:schemeClr val="dk1"/>
          </a:effectRef>
          <a:fontRef idx="minor">
            <a:schemeClr val="dk1"/>
          </a:fontRef>
        </p:style>
        <p:txBody>
          <a:bodyPr wrap="square" rtlCol="0" anchor="ctr">
            <a:noAutofit/>
          </a:bodyPr>
          <a:lstStyle/>
          <a:p>
            <a:pPr defTabSz="895327">
              <a:lnSpc>
                <a:spcPct val="120000"/>
              </a:lnSpc>
              <a:tabLst>
                <a:tab pos="438337" algn="l"/>
              </a:tabLst>
            </a:pPr>
            <a:r>
              <a:rPr lang="ja-JP" altLang="en-US" sz="881" b="1" dirty="0">
                <a:solidFill>
                  <a:srgbClr val="4B75BD"/>
                </a:solidFill>
                <a:latin typeface="Meiryo UI" panose="020B0604030504040204" pitchFamily="50" charset="-128"/>
                <a:ea typeface="Meiryo UI" panose="020B0604030504040204" pitchFamily="50" charset="-128"/>
              </a:rPr>
              <a:t>問合せ</a:t>
            </a:r>
            <a:r>
              <a:rPr lang="en-US" altLang="ja-JP" sz="881" b="1" dirty="0">
                <a:solidFill>
                  <a:srgbClr val="4B75BD"/>
                </a:solidFill>
                <a:latin typeface="Meiryo UI" panose="020B0604030504040204" pitchFamily="50" charset="-128"/>
                <a:ea typeface="Meiryo UI" panose="020B0604030504040204" pitchFamily="50" charset="-128"/>
              </a:rPr>
              <a:t>	</a:t>
            </a:r>
            <a:r>
              <a:rPr lang="ja-JP" altLang="en-US" sz="881" dirty="0">
                <a:solidFill>
                  <a:prstClr val="black"/>
                </a:solidFill>
                <a:latin typeface="Meiryo UI" panose="020B0604030504040204" pitchFamily="50" charset="-128"/>
                <a:ea typeface="Meiryo UI" panose="020B0604030504040204" pitchFamily="50" charset="-128"/>
              </a:rPr>
              <a:t>（公社）びわ湖大津観光協会</a:t>
            </a:r>
            <a:endParaRPr lang="en-US" altLang="ja-JP" sz="881" dirty="0">
              <a:solidFill>
                <a:prstClr val="black"/>
              </a:solidFill>
              <a:latin typeface="Meiryo UI" panose="020B0604030504040204" pitchFamily="50" charset="-128"/>
              <a:ea typeface="Meiryo UI" panose="020B0604030504040204" pitchFamily="50" charset="-128"/>
            </a:endParaRPr>
          </a:p>
          <a:p>
            <a:pPr defTabSz="895327">
              <a:lnSpc>
                <a:spcPct val="120000"/>
              </a:lnSpc>
              <a:tabLst>
                <a:tab pos="438337" algn="l"/>
              </a:tabLst>
            </a:pPr>
            <a:r>
              <a:rPr lang="en-US" altLang="ja-JP" sz="881" dirty="0">
                <a:solidFill>
                  <a:prstClr val="black"/>
                </a:solidFill>
                <a:latin typeface="Meiryo UI" panose="020B0604030504040204" pitchFamily="50" charset="-128"/>
                <a:ea typeface="Meiryo UI" panose="020B0604030504040204" pitchFamily="50" charset="-128"/>
              </a:rPr>
              <a:t>TEL	</a:t>
            </a:r>
            <a:r>
              <a:rPr lang="ja-JP" altLang="en-US" sz="881" dirty="0">
                <a:solidFill>
                  <a:prstClr val="black"/>
                </a:solidFill>
                <a:latin typeface="Meiryo UI" panose="020B0604030504040204" pitchFamily="50" charset="-128"/>
                <a:ea typeface="Meiryo UI" panose="020B0604030504040204" pitchFamily="50" charset="-128"/>
              </a:rPr>
              <a:t>：</a:t>
            </a:r>
            <a:r>
              <a:rPr lang="en-US" altLang="ja-JP" sz="881" dirty="0">
                <a:solidFill>
                  <a:prstClr val="black"/>
                </a:solidFill>
                <a:latin typeface="Meiryo UI" panose="020B0604030504040204" pitchFamily="50" charset="-128"/>
                <a:ea typeface="Meiryo UI" panose="020B0604030504040204" pitchFamily="50" charset="-128"/>
              </a:rPr>
              <a:t>077-528-2772</a:t>
            </a:r>
          </a:p>
          <a:p>
            <a:pPr defTabSz="895327">
              <a:lnSpc>
                <a:spcPct val="120000"/>
              </a:lnSpc>
              <a:tabLst>
                <a:tab pos="438337" algn="l"/>
              </a:tabLst>
            </a:pPr>
            <a:r>
              <a:rPr lang="en-US" altLang="ja-JP" sz="881" dirty="0">
                <a:solidFill>
                  <a:prstClr val="black"/>
                </a:solidFill>
                <a:latin typeface="Meiryo UI" panose="020B0604030504040204" pitchFamily="50" charset="-128"/>
                <a:ea typeface="Meiryo UI" panose="020B0604030504040204" pitchFamily="50" charset="-128"/>
              </a:rPr>
              <a:t>FAX	</a:t>
            </a:r>
            <a:r>
              <a:rPr lang="ja-JP" altLang="en-US" sz="881" dirty="0">
                <a:solidFill>
                  <a:prstClr val="black"/>
                </a:solidFill>
                <a:latin typeface="Meiryo UI" panose="020B0604030504040204" pitchFamily="50" charset="-128"/>
                <a:ea typeface="Meiryo UI" panose="020B0604030504040204" pitchFamily="50" charset="-128"/>
              </a:rPr>
              <a:t>：</a:t>
            </a:r>
            <a:r>
              <a:rPr lang="en-US" altLang="ja-JP" sz="881" dirty="0">
                <a:solidFill>
                  <a:prstClr val="black"/>
                </a:solidFill>
                <a:latin typeface="Meiryo UI" panose="020B0604030504040204" pitchFamily="50" charset="-128"/>
                <a:ea typeface="Meiryo UI" panose="020B0604030504040204" pitchFamily="50" charset="-128"/>
              </a:rPr>
              <a:t>077-521-7330</a:t>
            </a:r>
          </a:p>
          <a:p>
            <a:pPr defTabSz="895327">
              <a:lnSpc>
                <a:spcPct val="120000"/>
              </a:lnSpc>
              <a:tabLst>
                <a:tab pos="438337" algn="l"/>
              </a:tabLst>
            </a:pPr>
            <a:r>
              <a:rPr lang="en-US" altLang="ja-JP" sz="881" dirty="0">
                <a:solidFill>
                  <a:prstClr val="black"/>
                </a:solidFill>
                <a:latin typeface="Meiryo UI" panose="020B0604030504040204" pitchFamily="50" charset="-128"/>
                <a:ea typeface="Meiryo UI" panose="020B0604030504040204" pitchFamily="50" charset="-128"/>
              </a:rPr>
              <a:t>Mail	</a:t>
            </a:r>
            <a:r>
              <a:rPr lang="ja-JP" altLang="en-US" sz="881" dirty="0">
                <a:solidFill>
                  <a:prstClr val="black"/>
                </a:solidFill>
                <a:latin typeface="Meiryo UI" panose="020B0604030504040204" pitchFamily="50" charset="-128"/>
                <a:ea typeface="Meiryo UI" panose="020B0604030504040204" pitchFamily="50" charset="-128"/>
              </a:rPr>
              <a:t>：</a:t>
            </a:r>
            <a:r>
              <a:rPr lang="en-US" altLang="ja-JP" sz="881" dirty="0">
                <a:solidFill>
                  <a:prstClr val="black"/>
                </a:solidFill>
                <a:latin typeface="Meiryo UI" panose="020B0604030504040204" pitchFamily="50" charset="-128"/>
                <a:ea typeface="Meiryo UI" panose="020B0604030504040204" pitchFamily="50" charset="-128"/>
              </a:rPr>
              <a:t>info@otsu.or.jp</a:t>
            </a:r>
            <a:endParaRPr lang="ja-JP" altLang="en-US" sz="881" dirty="0">
              <a:solidFill>
                <a:prstClr val="black"/>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371539937"/>
      </p:ext>
    </p:extLst>
  </p:cSld>
  <p:clrMapOvr>
    <a:masterClrMapping/>
  </p:clrMapOvr>
</p:sld>
</file>

<file path=ppt/theme/theme1.xml><?xml version="1.0" encoding="utf-8"?>
<a:theme xmlns:a="http://schemas.openxmlformats.org/drawingml/2006/main" name="デザインの設定">
  <a:themeElements>
    <a:clrScheme name="びわ湖大津">
      <a:dk1>
        <a:sysClr val="windowText" lastClr="000000"/>
      </a:dk1>
      <a:lt1>
        <a:sysClr val="window" lastClr="FFFFFF"/>
      </a:lt1>
      <a:dk2>
        <a:srgbClr val="0E2841"/>
      </a:dk2>
      <a:lt2>
        <a:srgbClr val="E8E8E8"/>
      </a:lt2>
      <a:accent1>
        <a:srgbClr val="156082"/>
      </a:accent1>
      <a:accent2>
        <a:srgbClr val="E97132"/>
      </a:accent2>
      <a:accent3>
        <a:srgbClr val="4B75BD"/>
      </a:accent3>
      <a:accent4>
        <a:srgbClr val="2CC3DE"/>
      </a:accent4>
      <a:accent5>
        <a:srgbClr val="A02B93"/>
      </a:accent5>
      <a:accent6>
        <a:srgbClr val="4EA72E"/>
      </a:accent6>
      <a:hlink>
        <a:srgbClr val="467886"/>
      </a:hlink>
      <a:folHlink>
        <a:srgbClr val="96607D"/>
      </a:folHlink>
    </a:clrScheme>
    <a:fontScheme name="Meiryo UI">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488</Words>
  <Application>Microsoft Office PowerPoint</Application>
  <PresentationFormat>A4 210 x 297 mm</PresentationFormat>
  <Paragraphs>65</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Meiryo UI</vt:lpstr>
      <vt:lpstr>Meiryo</vt:lpstr>
      <vt:lpstr>Meiryo</vt:lpstr>
      <vt:lpstr>游ゴシック</vt:lpstr>
      <vt:lpstr>Arial</vt:lpstr>
      <vt:lpstr>Wingdings</vt:lpstr>
      <vt:lpstr>デザインの設定</vt:lpstr>
      <vt:lpstr>びわ湖大津教育プログラム：06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びわ湖大津教育プログラム：06</dc:title>
  <dc:creator>tb164</dc:creator>
  <cp:lastModifiedBy>tb164</cp:lastModifiedBy>
  <cp:revision>1</cp:revision>
  <dcterms:created xsi:type="dcterms:W3CDTF">2025-04-03T05:42:39Z</dcterms:created>
  <dcterms:modified xsi:type="dcterms:W3CDTF">2025-04-03T05:43:16Z</dcterms:modified>
</cp:coreProperties>
</file>