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24" r:id="rId2"/>
  </p:sldMasterIdLst>
  <p:notesMasterIdLst>
    <p:notesMasterId r:id="rId5"/>
  </p:notesMasterIdLst>
  <p:sldIdLst>
    <p:sldId id="279" r:id="rId3"/>
    <p:sldId id="280" r:id="rId4"/>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5" d="100"/>
          <a:sy n="85" d="100"/>
        </p:scale>
        <p:origin x="1157"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BB99D2-F4D2-4024-816E-2E58C091B9B5}" type="datetimeFigureOut">
              <a:rPr kumimoji="1" lang="ja-JP" altLang="en-US" smtClean="0"/>
              <a:t>2023/5/23</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43E72C-0DC0-492A-A294-0290A6B8C979}" type="slidenum">
              <a:rPr kumimoji="1" lang="ja-JP" altLang="en-US" smtClean="0"/>
              <a:t>‹#›</a:t>
            </a:fld>
            <a:endParaRPr kumimoji="1" lang="ja-JP" altLang="en-US"/>
          </a:p>
        </p:txBody>
      </p:sp>
    </p:spTree>
    <p:extLst>
      <p:ext uri="{BB962C8B-B14F-4D97-AF65-F5344CB8AC3E}">
        <p14:creationId xmlns:p14="http://schemas.microsoft.com/office/powerpoint/2010/main" val="157412875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E9394A-40F9-471B-BE77-B8F2F152E667}" type="slidenum">
              <a:rPr kumimoji="0" lang="ja-JP" altLang="en-US" sz="1300" b="0" i="0" u="none" strike="noStrike" kern="1200" cap="none" spc="0" normalizeH="0" baseline="0" noProof="0" smtClean="0">
                <a:ln>
                  <a:noFill/>
                </a:ln>
                <a:solidFill>
                  <a:prstClr val="black"/>
                </a:solidFill>
                <a:effectLst/>
                <a:uLnTx/>
                <a:uFillTx/>
                <a:latin typeface="Calibri" panose="020F0502020204030204" pitchFamily="34" charset="0"/>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ja-JP" altLang="en-US" sz="1300" b="0" i="0" u="none" strike="noStrike" kern="1200" cap="none" spc="0" normalizeH="0" baseline="0" noProof="0">
              <a:ln>
                <a:noFill/>
              </a:ln>
              <a:solidFill>
                <a:prstClr val="black"/>
              </a:solidFill>
              <a:effectLst/>
              <a:uLnTx/>
              <a:uFillTx/>
              <a:latin typeface="Calibri" panose="020F050202020403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2608703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画像を含むタイトル スライド">
    <p:spTree>
      <p:nvGrpSpPr>
        <p:cNvPr id="1" name=""/>
        <p:cNvGrpSpPr/>
        <p:nvPr/>
      </p:nvGrpSpPr>
      <p:grpSpPr>
        <a:xfrm>
          <a:off x="0" y="0"/>
          <a:ext cx="0" cy="0"/>
          <a:chOff x="0" y="0"/>
          <a:chExt cx="0" cy="0"/>
        </a:xfrm>
      </p:grpSpPr>
      <p:sp>
        <p:nvSpPr>
          <p:cNvPr id="20" name="図プレースホルダー 19">
            <a:extLst>
              <a:ext uri="{FF2B5EF4-FFF2-40B4-BE49-F238E27FC236}">
                <a16:creationId xmlns:a16="http://schemas.microsoft.com/office/drawing/2014/main" id="{49BF2D20-DAE2-42DC-9AB8-77B7B38D7307}"/>
              </a:ext>
            </a:extLst>
          </p:cNvPr>
          <p:cNvSpPr>
            <a:spLocks noGrp="1"/>
          </p:cNvSpPr>
          <p:nvPr>
            <p:ph type="pic" sz="quarter" idx="13"/>
          </p:nvPr>
        </p:nvSpPr>
        <p:spPr>
          <a:xfrm>
            <a:off x="681037" y="2"/>
            <a:ext cx="9224963" cy="5791201"/>
          </a:xfrm>
          <a:custGeom>
            <a:avLst/>
            <a:gdLst>
              <a:gd name="connsiteX0" fmla="*/ 1 w 11353800"/>
              <a:gd name="connsiteY0" fmla="*/ 5791200 h 5791201"/>
              <a:gd name="connsiteX1" fmla="*/ 6662737 w 11353800"/>
              <a:gd name="connsiteY1" fmla="*/ 5791200 h 5791201"/>
              <a:gd name="connsiteX2" fmla="*/ 6662737 w 11353800"/>
              <a:gd name="connsiteY2" fmla="*/ 5791201 h 5791201"/>
              <a:gd name="connsiteX3" fmla="*/ 1 w 11353800"/>
              <a:gd name="connsiteY3" fmla="*/ 5791201 h 5791201"/>
              <a:gd name="connsiteX4" fmla="*/ 0 w 11353800"/>
              <a:gd name="connsiteY4" fmla="*/ 0 h 5791201"/>
              <a:gd name="connsiteX5" fmla="*/ 11353800 w 11353800"/>
              <a:gd name="connsiteY5" fmla="*/ 0 h 5791201"/>
              <a:gd name="connsiteX6" fmla="*/ 11353800 w 11353800"/>
              <a:gd name="connsiteY6" fmla="*/ 5791200 h 5791201"/>
              <a:gd name="connsiteX7" fmla="*/ 6662737 w 11353800"/>
              <a:gd name="connsiteY7" fmla="*/ 5791200 h 5791201"/>
              <a:gd name="connsiteX8" fmla="*/ 6662737 w 11353800"/>
              <a:gd name="connsiteY8" fmla="*/ 2531373 h 5791201"/>
              <a:gd name="connsiteX9" fmla="*/ 1 w 11353800"/>
              <a:gd name="connsiteY9" fmla="*/ 2531373 h 5791201"/>
              <a:gd name="connsiteX10" fmla="*/ 1 w 11353800"/>
              <a:gd name="connsiteY10" fmla="*/ 5791200 h 5791201"/>
              <a:gd name="connsiteX11" fmla="*/ 0 w 11353800"/>
              <a:gd name="connsiteY11" fmla="*/ 5791200 h 5791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353800" h="5791201">
                <a:moveTo>
                  <a:pt x="1" y="5791200"/>
                </a:moveTo>
                <a:lnTo>
                  <a:pt x="6662737" y="5791200"/>
                </a:lnTo>
                <a:lnTo>
                  <a:pt x="6662737" y="5791201"/>
                </a:lnTo>
                <a:lnTo>
                  <a:pt x="1" y="5791201"/>
                </a:lnTo>
                <a:close/>
                <a:moveTo>
                  <a:pt x="0" y="0"/>
                </a:moveTo>
                <a:lnTo>
                  <a:pt x="11353800" y="0"/>
                </a:lnTo>
                <a:lnTo>
                  <a:pt x="11353800" y="5791200"/>
                </a:lnTo>
                <a:lnTo>
                  <a:pt x="6662737" y="5791200"/>
                </a:lnTo>
                <a:lnTo>
                  <a:pt x="6662737" y="2531373"/>
                </a:lnTo>
                <a:lnTo>
                  <a:pt x="1" y="2531373"/>
                </a:lnTo>
                <a:lnTo>
                  <a:pt x="1" y="5791200"/>
                </a:lnTo>
                <a:lnTo>
                  <a:pt x="0" y="5791200"/>
                </a:lnTo>
                <a:close/>
              </a:path>
            </a:pathLst>
          </a:custGeom>
          <a:solidFill>
            <a:schemeClr val="bg2"/>
          </a:solidFill>
        </p:spPr>
        <p:txBody>
          <a:bodyPr wrap="square" rtlCol="0" anchor="t">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6" name="タイトル 1">
            <a:extLst>
              <a:ext uri="{FF2B5EF4-FFF2-40B4-BE49-F238E27FC236}">
                <a16:creationId xmlns:a16="http://schemas.microsoft.com/office/drawing/2014/main" id="{AA99C074-A230-B944-8FEA-870A76765C60}"/>
              </a:ext>
            </a:extLst>
          </p:cNvPr>
          <p:cNvSpPr>
            <a:spLocks noGrp="1"/>
          </p:cNvSpPr>
          <p:nvPr>
            <p:ph type="title" hasCustomPrompt="1"/>
          </p:nvPr>
        </p:nvSpPr>
        <p:spPr>
          <a:xfrm>
            <a:off x="681038" y="2655079"/>
            <a:ext cx="5320606" cy="2831323"/>
          </a:xfrm>
        </p:spPr>
        <p:txBody>
          <a:bodyPr rtlCol="0" anchor="b">
            <a:noAutofit/>
          </a:bodyPr>
          <a:lstStyle>
            <a:lvl1pPr>
              <a:defRPr sz="4500">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タイトルを編集する</a:t>
            </a:r>
          </a:p>
        </p:txBody>
      </p:sp>
      <p:sp>
        <p:nvSpPr>
          <p:cNvPr id="13" name="テキスト プレースホルダー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681038" y="5486402"/>
            <a:ext cx="5320606" cy="304801"/>
          </a:xfrm>
        </p:spPr>
        <p:txBody>
          <a:bodyPr rtlCol="0">
            <a:normAutofit/>
          </a:bodyPr>
          <a:lstStyle>
            <a:lvl1pPr marL="0" indent="0">
              <a:buNone/>
              <a:defRPr sz="1200" spc="225">
                <a:latin typeface="Meiryo UI" panose="020B0604030504040204" pitchFamily="50" charset="-128"/>
                <a:ea typeface="Meiryo UI" panose="020B0604030504040204" pitchFamily="50" charset="-128"/>
              </a:defRPr>
            </a:lvl1pPr>
          </a:lstStyle>
          <a:p>
            <a:pPr lvl="0" rtl="0"/>
            <a:r>
              <a:rPr lang="en-US" altLang="ja-JP" noProof="0" dirty="0"/>
              <a:t>Web </a:t>
            </a:r>
            <a:r>
              <a:rPr lang="ja-JP" altLang="en-US" noProof="0" dirty="0"/>
              <a:t>サイトをここに挿入します</a:t>
            </a:r>
          </a:p>
        </p:txBody>
      </p:sp>
    </p:spTree>
    <p:extLst>
      <p:ext uri="{BB962C8B-B14F-4D97-AF65-F5344CB8AC3E}">
        <p14:creationId xmlns:p14="http://schemas.microsoft.com/office/powerpoint/2010/main" val="338114368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画像を含むスライド区切り線">
    <p:spTree>
      <p:nvGrpSpPr>
        <p:cNvPr id="1" name=""/>
        <p:cNvGrpSpPr/>
        <p:nvPr/>
      </p:nvGrpSpPr>
      <p:grpSpPr>
        <a:xfrm>
          <a:off x="0" y="0"/>
          <a:ext cx="0" cy="0"/>
          <a:chOff x="0" y="0"/>
          <a:chExt cx="0" cy="0"/>
        </a:xfrm>
      </p:grpSpPr>
      <p:sp>
        <p:nvSpPr>
          <p:cNvPr id="28" name="図プレースホルダー 27">
            <a:extLst>
              <a:ext uri="{FF2B5EF4-FFF2-40B4-BE49-F238E27FC236}">
                <a16:creationId xmlns:a16="http://schemas.microsoft.com/office/drawing/2014/main" id="{EA8FB924-7820-A342-A545-0DFCE2908E1F}"/>
              </a:ext>
            </a:extLst>
          </p:cNvPr>
          <p:cNvSpPr>
            <a:spLocks noGrp="1"/>
          </p:cNvSpPr>
          <p:nvPr>
            <p:ph type="pic" sz="quarter" idx="13"/>
          </p:nvPr>
        </p:nvSpPr>
        <p:spPr>
          <a:xfrm>
            <a:off x="675878" y="0"/>
            <a:ext cx="9230122"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451231 h 6858000"/>
              <a:gd name="connsiteX5" fmla="*/ 6277708 w 12192000"/>
              <a:gd name="connsiteY5" fmla="*/ 5451231 h 6858000"/>
              <a:gd name="connsiteX6" fmla="*/ 6277708 w 12192000"/>
              <a:gd name="connsiteY6" fmla="*/ 1481138 h 6858000"/>
              <a:gd name="connsiteX7" fmla="*/ 0 w 12192000"/>
              <a:gd name="connsiteY7" fmla="*/ 14811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0" y="6858000"/>
                </a:lnTo>
                <a:lnTo>
                  <a:pt x="0" y="5451231"/>
                </a:lnTo>
                <a:lnTo>
                  <a:pt x="6277708" y="5451231"/>
                </a:lnTo>
                <a:lnTo>
                  <a:pt x="6277708" y="1481138"/>
                </a:lnTo>
                <a:lnTo>
                  <a:pt x="0" y="1481138"/>
                </a:lnTo>
                <a:close/>
              </a:path>
            </a:pathLst>
          </a:custGeom>
          <a:solidFill>
            <a:schemeClr val="bg1">
              <a:lumMod val="95000"/>
            </a:schemeClr>
          </a:solidFill>
        </p:spPr>
        <p:txBody>
          <a:bodyPr wrap="square" rtlCol="0">
            <a:no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2" name="タイトル 1">
            <a:extLst>
              <a:ext uri="{FF2B5EF4-FFF2-40B4-BE49-F238E27FC236}">
                <a16:creationId xmlns:a16="http://schemas.microsoft.com/office/drawing/2014/main" id="{1ED6BA20-74C4-B146-8DF6-85C573E19DB1}"/>
              </a:ext>
            </a:extLst>
          </p:cNvPr>
          <p:cNvSpPr>
            <a:spLocks noGrp="1"/>
          </p:cNvSpPr>
          <p:nvPr>
            <p:ph type="title" hasCustomPrompt="1"/>
          </p:nvPr>
        </p:nvSpPr>
        <p:spPr>
          <a:xfrm>
            <a:off x="933053" y="1488558"/>
            <a:ext cx="4424760" cy="2704640"/>
          </a:xfrm>
        </p:spPr>
        <p:txBody>
          <a:bodyPr rtlCol="0" anchor="b">
            <a:normAutofit/>
          </a:bodyPr>
          <a:lstStyle>
            <a:lvl1pPr>
              <a:defRPr sz="3600">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3" name="テキスト プレースホルダー 2">
            <a:extLst>
              <a:ext uri="{FF2B5EF4-FFF2-40B4-BE49-F238E27FC236}">
                <a16:creationId xmlns:a16="http://schemas.microsoft.com/office/drawing/2014/main" id="{9789FC2C-42AA-424F-9223-5F73B95D7C36}"/>
              </a:ext>
            </a:extLst>
          </p:cNvPr>
          <p:cNvSpPr>
            <a:spLocks noGrp="1"/>
          </p:cNvSpPr>
          <p:nvPr>
            <p:ph type="body" idx="1" hasCustomPrompt="1"/>
          </p:nvPr>
        </p:nvSpPr>
        <p:spPr>
          <a:xfrm>
            <a:off x="933053" y="4220187"/>
            <a:ext cx="4424760" cy="1223684"/>
          </a:xfrm>
        </p:spPr>
        <p:txBody>
          <a:bodyPr rtlCol="0">
            <a:normAutofit/>
          </a:bodyPr>
          <a:lstStyle>
            <a:lvl1pPr marL="0" indent="0">
              <a:buNone/>
              <a:defRPr sz="1350" b="0" i="0" spc="225">
                <a:solidFill>
                  <a:schemeClr val="tx1"/>
                </a:solidFill>
                <a:latin typeface="Meiryo UI" panose="020B0604030504040204" pitchFamily="50" charset="-128"/>
                <a:ea typeface="Meiryo UI" panose="020B0604030504040204" pitchFamily="50" charset="-128"/>
                <a:cs typeface="Gill Sans Light" panose="020B0302020104020203" pitchFamily="34" charset="-79"/>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rtl="0"/>
            <a:r>
              <a:rPr lang="ja-JP" altLang="en-US" noProof="0" dirty="0"/>
              <a:t>マスター テキストのスタイルを編集する</a:t>
            </a:r>
          </a:p>
        </p:txBody>
      </p:sp>
    </p:spTree>
    <p:extLst>
      <p:ext uri="{BB962C8B-B14F-4D97-AF65-F5344CB8AC3E}">
        <p14:creationId xmlns:p14="http://schemas.microsoft.com/office/powerpoint/2010/main" val="3069041634"/>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スライド区切り線 2">
    <p:spTree>
      <p:nvGrpSpPr>
        <p:cNvPr id="1" name=""/>
        <p:cNvGrpSpPr/>
        <p:nvPr/>
      </p:nvGrpSpPr>
      <p:grpSpPr>
        <a:xfrm>
          <a:off x="0" y="0"/>
          <a:ext cx="0" cy="0"/>
          <a:chOff x="0" y="0"/>
          <a:chExt cx="0" cy="0"/>
        </a:xfrm>
      </p:grpSpPr>
      <p:sp>
        <p:nvSpPr>
          <p:cNvPr id="14" name="図プレースホルダー 13">
            <a:extLst>
              <a:ext uri="{FF2B5EF4-FFF2-40B4-BE49-F238E27FC236}">
                <a16:creationId xmlns:a16="http://schemas.microsoft.com/office/drawing/2014/main" id="{80C00A69-6129-E54C-B138-69D96462CE83}"/>
              </a:ext>
            </a:extLst>
          </p:cNvPr>
          <p:cNvSpPr>
            <a:spLocks noGrp="1"/>
          </p:cNvSpPr>
          <p:nvPr>
            <p:ph type="pic" sz="quarter" idx="10"/>
          </p:nvPr>
        </p:nvSpPr>
        <p:spPr>
          <a:xfrm>
            <a:off x="0" y="0"/>
            <a:ext cx="9906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6682850 w 12192000"/>
              <a:gd name="connsiteY3" fmla="*/ 6858000 h 6858000"/>
              <a:gd name="connsiteX4" fmla="*/ 6682850 w 12192000"/>
              <a:gd name="connsiteY4" fmla="*/ 3259237 h 6858000"/>
              <a:gd name="connsiteX5" fmla="*/ 838200 w 12192000"/>
              <a:gd name="connsiteY5" fmla="*/ 3259237 h 6858000"/>
              <a:gd name="connsiteX6" fmla="*/ 8382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6682850" y="6858000"/>
                </a:lnTo>
                <a:lnTo>
                  <a:pt x="6682850" y="3259237"/>
                </a:lnTo>
                <a:lnTo>
                  <a:pt x="838200" y="3259237"/>
                </a:lnTo>
                <a:lnTo>
                  <a:pt x="838200" y="6858000"/>
                </a:lnTo>
                <a:lnTo>
                  <a:pt x="0" y="6858000"/>
                </a:lnTo>
                <a:close/>
              </a:path>
            </a:pathLst>
          </a:custGeom>
          <a:solidFill>
            <a:schemeClr val="bg1">
              <a:lumMod val="95000"/>
            </a:schemeClr>
          </a:solidFill>
        </p:spPr>
        <p:txBody>
          <a:bodyPr wrap="square" rtlCol="0" anchor="t">
            <a:no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2" name="タイトル 1">
            <a:extLst>
              <a:ext uri="{FF2B5EF4-FFF2-40B4-BE49-F238E27FC236}">
                <a16:creationId xmlns:a16="http://schemas.microsoft.com/office/drawing/2014/main" id="{D985175C-7C48-9449-9A0A-088E9BCAE9BE}"/>
              </a:ext>
            </a:extLst>
          </p:cNvPr>
          <p:cNvSpPr>
            <a:spLocks noGrp="1"/>
          </p:cNvSpPr>
          <p:nvPr>
            <p:ph type="title" hasCustomPrompt="1"/>
          </p:nvPr>
        </p:nvSpPr>
        <p:spPr>
          <a:xfrm>
            <a:off x="933053" y="3259239"/>
            <a:ext cx="4424760" cy="2852737"/>
          </a:xfrm>
        </p:spPr>
        <p:txBody>
          <a:bodyPr rtlCol="0" anchor="b">
            <a:normAutofit/>
          </a:bodyPr>
          <a:lstStyle>
            <a:lvl1pPr>
              <a:defRPr sz="3600">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13" name="テキスト プレースホルダー 2">
            <a:extLst>
              <a:ext uri="{FF2B5EF4-FFF2-40B4-BE49-F238E27FC236}">
                <a16:creationId xmlns:a16="http://schemas.microsoft.com/office/drawing/2014/main" id="{44F669B5-8A24-5846-82A0-51E5506817FB}"/>
              </a:ext>
            </a:extLst>
          </p:cNvPr>
          <p:cNvSpPr>
            <a:spLocks noGrp="1"/>
          </p:cNvSpPr>
          <p:nvPr>
            <p:ph type="body" idx="1" hasCustomPrompt="1"/>
          </p:nvPr>
        </p:nvSpPr>
        <p:spPr>
          <a:xfrm>
            <a:off x="933053" y="6138964"/>
            <a:ext cx="4424760" cy="580815"/>
          </a:xfrm>
        </p:spPr>
        <p:txBody>
          <a:bodyPr rtlCol="0">
            <a:normAutofit/>
          </a:bodyPr>
          <a:lstStyle>
            <a:lvl1pPr marL="0" indent="0">
              <a:buNone/>
              <a:defRPr sz="1350" b="0" i="0" spc="225">
                <a:solidFill>
                  <a:schemeClr val="tx2"/>
                </a:solidFill>
                <a:latin typeface="Meiryo UI" panose="020B0604030504040204" pitchFamily="50" charset="-128"/>
                <a:ea typeface="Meiryo UI" panose="020B0604030504040204" pitchFamily="50" charset="-128"/>
                <a:cs typeface="Gill Sans Light" panose="020B0302020104020203" pitchFamily="34" charset="-79"/>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rtl="0"/>
            <a:r>
              <a:rPr lang="ja-JP" altLang="en-US" noProof="0" dirty="0"/>
              <a:t>マスター テキストのスタイルを編集する</a:t>
            </a:r>
          </a:p>
        </p:txBody>
      </p:sp>
    </p:spTree>
    <p:extLst>
      <p:ext uri="{BB962C8B-B14F-4D97-AF65-F5344CB8AC3E}">
        <p14:creationId xmlns:p14="http://schemas.microsoft.com/office/powerpoint/2010/main" val="737354126"/>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cSld name="画像とコンテンツ">
    <p:spTree>
      <p:nvGrpSpPr>
        <p:cNvPr id="1" name=""/>
        <p:cNvGrpSpPr/>
        <p:nvPr/>
      </p:nvGrpSpPr>
      <p:grpSpPr>
        <a:xfrm>
          <a:off x="0" y="0"/>
          <a:ext cx="0" cy="0"/>
          <a:chOff x="0" y="0"/>
          <a:chExt cx="0" cy="0"/>
        </a:xfrm>
      </p:grpSpPr>
      <p:sp>
        <p:nvSpPr>
          <p:cNvPr id="3" name="図プレースホルダー 2"/>
          <p:cNvSpPr>
            <a:spLocks noGrp="1"/>
          </p:cNvSpPr>
          <p:nvPr>
            <p:ph type="pic" sz="quarter" idx="10"/>
          </p:nvPr>
        </p:nvSpPr>
        <p:spPr>
          <a:xfrm>
            <a:off x="4953000" y="0"/>
            <a:ext cx="4953000" cy="6858000"/>
          </a:xfrm>
          <a:solidFill>
            <a:schemeClr val="bg1">
              <a:lumMod val="95000"/>
            </a:schemeClr>
          </a:solidFill>
        </p:spPr>
        <p:txBody>
          <a:bodyPr rtlCol="0" anchor="ctr">
            <a:norm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0" name="タイトル 1">
            <a:extLst>
              <a:ext uri="{FF2B5EF4-FFF2-40B4-BE49-F238E27FC236}">
                <a16:creationId xmlns:a16="http://schemas.microsoft.com/office/drawing/2014/main" id="{95B2C2DA-ADF3-D44B-8824-9B44E01F747F}"/>
              </a:ext>
            </a:extLst>
          </p:cNvPr>
          <p:cNvSpPr>
            <a:spLocks noGrp="1"/>
          </p:cNvSpPr>
          <p:nvPr>
            <p:ph type="title" hasCustomPrompt="1"/>
          </p:nvPr>
        </p:nvSpPr>
        <p:spPr>
          <a:xfrm>
            <a:off x="1079599" y="786810"/>
            <a:ext cx="3256855" cy="1395208"/>
          </a:xfrm>
        </p:spPr>
        <p:txBody>
          <a:bodyPr lIns="0" rtlCol="0" anchor="b"/>
          <a:lstStyle>
            <a:lvl1pPr>
              <a:defRPr>
                <a:latin typeface="Meiryo UI" panose="020B0604030504040204" pitchFamily="50" charset="-128"/>
                <a:ea typeface="Meiryo UI" panose="020B0604030504040204" pitchFamily="50" charset="-128"/>
              </a:defRPr>
            </a:lvl1pPr>
          </a:lstStyle>
          <a:p>
            <a:pPr rtl="0"/>
            <a:r>
              <a:rPr lang="ja-JP" altLang="en-US" noProof="0" dirty="0"/>
              <a:t>タイトルをここに</a:t>
            </a:r>
            <a:br>
              <a:rPr lang="ja-JP" altLang="en-US" noProof="0" dirty="0"/>
            </a:br>
            <a:r>
              <a:rPr lang="ja-JP" altLang="en-US" noProof="0" dirty="0"/>
              <a:t>入力</a:t>
            </a:r>
          </a:p>
        </p:txBody>
      </p:sp>
      <p:sp>
        <p:nvSpPr>
          <p:cNvPr id="12" name="テキスト プレースホルダー 11">
            <a:extLst>
              <a:ext uri="{FF2B5EF4-FFF2-40B4-BE49-F238E27FC236}">
                <a16:creationId xmlns:a16="http://schemas.microsoft.com/office/drawing/2014/main" id="{DA80A15A-88F2-2144-8707-F31DD26C52BD}"/>
              </a:ext>
            </a:extLst>
          </p:cNvPr>
          <p:cNvSpPr>
            <a:spLocks noGrp="1"/>
          </p:cNvSpPr>
          <p:nvPr>
            <p:ph type="body" sz="quarter" idx="11"/>
          </p:nvPr>
        </p:nvSpPr>
        <p:spPr>
          <a:xfrm>
            <a:off x="1079600" y="3019354"/>
            <a:ext cx="3256855" cy="3099153"/>
          </a:xfrm>
        </p:spPr>
        <p:txBody>
          <a:bodyPr lIns="0" rtlCol="0">
            <a:normAutofit/>
          </a:bodyPr>
          <a:lstStyle>
            <a:lvl1pPr>
              <a:lnSpc>
                <a:spcPct val="150000"/>
              </a:lnSpc>
              <a:defRPr sz="1200" spc="0">
                <a:solidFill>
                  <a:schemeClr val="tx2"/>
                </a:solidFill>
                <a:latin typeface="Meiryo UI" panose="020B0604030504040204" pitchFamily="50" charset="-128"/>
                <a:ea typeface="Meiryo UI" panose="020B0604030504040204" pitchFamily="50" charset="-128"/>
              </a:defRPr>
            </a:lvl1pPr>
            <a:lvl2pPr>
              <a:lnSpc>
                <a:spcPct val="150000"/>
              </a:lnSpc>
              <a:defRPr sz="1050" spc="0">
                <a:solidFill>
                  <a:schemeClr val="tx2"/>
                </a:solidFill>
                <a:latin typeface="Meiryo UI" panose="020B0604030504040204" pitchFamily="50" charset="-128"/>
                <a:ea typeface="Meiryo UI" panose="020B0604030504040204" pitchFamily="50" charset="-128"/>
              </a:defRPr>
            </a:lvl2pPr>
            <a:lvl3pPr>
              <a:lnSpc>
                <a:spcPct val="150000"/>
              </a:lnSpc>
              <a:defRPr sz="900" spc="0">
                <a:solidFill>
                  <a:schemeClr val="tx2"/>
                </a:solidFill>
                <a:latin typeface="Meiryo UI" panose="020B0604030504040204" pitchFamily="50" charset="-128"/>
                <a:ea typeface="Meiryo UI" panose="020B0604030504040204" pitchFamily="50" charset="-128"/>
              </a:defRPr>
            </a:lvl3pPr>
            <a:lvl4pPr>
              <a:lnSpc>
                <a:spcPct val="150000"/>
              </a:lnSpc>
              <a:defRPr sz="825" spc="0">
                <a:solidFill>
                  <a:schemeClr val="tx2"/>
                </a:solidFill>
                <a:latin typeface="Meiryo UI" panose="020B0604030504040204" pitchFamily="50" charset="-128"/>
                <a:ea typeface="Meiryo UI" panose="020B0604030504040204" pitchFamily="50" charset="-128"/>
              </a:defRPr>
            </a:lvl4pPr>
            <a:lvl5pPr>
              <a:lnSpc>
                <a:spcPct val="150000"/>
              </a:lnSpc>
              <a:defRPr sz="825" spc="0">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7" name="テキスト プレースホルダー 11">
            <a:extLst>
              <a:ext uri="{FF2B5EF4-FFF2-40B4-BE49-F238E27FC236}">
                <a16:creationId xmlns:a16="http://schemas.microsoft.com/office/drawing/2014/main" id="{6CAA743B-32D9-CE44-9E46-D38DB57EFACE}"/>
              </a:ext>
            </a:extLst>
          </p:cNvPr>
          <p:cNvSpPr>
            <a:spLocks noGrp="1"/>
          </p:cNvSpPr>
          <p:nvPr>
            <p:ph type="body" sz="quarter" idx="12" hasCustomPrompt="1"/>
          </p:nvPr>
        </p:nvSpPr>
        <p:spPr>
          <a:xfrm>
            <a:off x="1079600" y="2247681"/>
            <a:ext cx="3256855" cy="602887"/>
          </a:xfrm>
        </p:spPr>
        <p:txBody>
          <a:bodyPr lIns="0" rtlCol="0" anchor="t">
            <a:normAutofit/>
          </a:bodyPr>
          <a:lstStyle>
            <a:lvl1pPr marL="0" indent="0">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4082196457"/>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8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画像とコンテンツ 2">
    <p:spTree>
      <p:nvGrpSpPr>
        <p:cNvPr id="1" name=""/>
        <p:cNvGrpSpPr/>
        <p:nvPr/>
      </p:nvGrpSpPr>
      <p:grpSpPr>
        <a:xfrm>
          <a:off x="0" y="0"/>
          <a:ext cx="0" cy="0"/>
          <a:chOff x="0" y="0"/>
          <a:chExt cx="0" cy="0"/>
        </a:xfrm>
      </p:grpSpPr>
      <p:sp>
        <p:nvSpPr>
          <p:cNvPr id="3" name="図プレースホルダー 2"/>
          <p:cNvSpPr>
            <a:spLocks noGrp="1"/>
          </p:cNvSpPr>
          <p:nvPr>
            <p:ph type="pic" sz="quarter" idx="10"/>
          </p:nvPr>
        </p:nvSpPr>
        <p:spPr>
          <a:xfrm>
            <a:off x="681037" y="0"/>
            <a:ext cx="4271963" cy="6858000"/>
          </a:xfrm>
          <a:solidFill>
            <a:schemeClr val="bg1">
              <a:lumMod val="95000"/>
            </a:schemeClr>
          </a:solidFill>
        </p:spPr>
        <p:txBody>
          <a:bodyPr rtlCol="0" anchor="ctr">
            <a:norm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220982649"/>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 つの画像">
    <p:spTree>
      <p:nvGrpSpPr>
        <p:cNvPr id="1" name=""/>
        <p:cNvGrpSpPr/>
        <p:nvPr/>
      </p:nvGrpSpPr>
      <p:grpSpPr>
        <a:xfrm>
          <a:off x="0" y="0"/>
          <a:ext cx="0" cy="0"/>
          <a:chOff x="0" y="0"/>
          <a:chExt cx="0" cy="0"/>
        </a:xfrm>
      </p:grpSpPr>
      <p:sp>
        <p:nvSpPr>
          <p:cNvPr id="11" name="図プレースホルダー 10">
            <a:extLst>
              <a:ext uri="{FF2B5EF4-FFF2-40B4-BE49-F238E27FC236}">
                <a16:creationId xmlns:a16="http://schemas.microsoft.com/office/drawing/2014/main" id="{A9295395-4EC9-4A2A-A4BF-5B0E3F1E9072}"/>
              </a:ext>
            </a:extLst>
          </p:cNvPr>
          <p:cNvSpPr>
            <a:spLocks noGrp="1"/>
          </p:cNvSpPr>
          <p:nvPr>
            <p:ph type="pic" sz="quarter" idx="12"/>
          </p:nvPr>
        </p:nvSpPr>
        <p:spPr>
          <a:xfrm>
            <a:off x="681037" y="0"/>
            <a:ext cx="9224963" cy="6858000"/>
          </a:xfrm>
          <a:custGeom>
            <a:avLst/>
            <a:gdLst>
              <a:gd name="connsiteX0" fmla="*/ 0 w 11353800"/>
              <a:gd name="connsiteY0" fmla="*/ 0 h 6858000"/>
              <a:gd name="connsiteX1" fmla="*/ 11353800 w 11353800"/>
              <a:gd name="connsiteY1" fmla="*/ 0 h 6858000"/>
              <a:gd name="connsiteX2" fmla="*/ 11353800 w 11353800"/>
              <a:gd name="connsiteY2" fmla="*/ 4947138 h 6858000"/>
              <a:gd name="connsiteX3" fmla="*/ 7133492 w 11353800"/>
              <a:gd name="connsiteY3" fmla="*/ 4947138 h 6858000"/>
              <a:gd name="connsiteX4" fmla="*/ 7133492 w 11353800"/>
              <a:gd name="connsiteY4" fmla="*/ 6858000 h 6858000"/>
              <a:gd name="connsiteX5" fmla="*/ 0 w 113538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53800" h="6858000">
                <a:moveTo>
                  <a:pt x="0" y="0"/>
                </a:moveTo>
                <a:lnTo>
                  <a:pt x="11353800" y="0"/>
                </a:lnTo>
                <a:lnTo>
                  <a:pt x="11353800" y="4947138"/>
                </a:lnTo>
                <a:lnTo>
                  <a:pt x="7133492" y="4947138"/>
                </a:lnTo>
                <a:lnTo>
                  <a:pt x="7133492" y="6858000"/>
                </a:lnTo>
                <a:lnTo>
                  <a:pt x="0" y="6858000"/>
                </a:lnTo>
                <a:close/>
              </a:path>
            </a:pathLst>
          </a:custGeom>
        </p:spPr>
        <p:txBody>
          <a:bodyPr wrap="square" rtlCol="0">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5" name="テキスト プレースホルダー 4">
            <a:extLst>
              <a:ext uri="{FF2B5EF4-FFF2-40B4-BE49-F238E27FC236}">
                <a16:creationId xmlns:a16="http://schemas.microsoft.com/office/drawing/2014/main" id="{4C6DA884-7C48-8D49-9DFE-4CE990C95A09}"/>
              </a:ext>
            </a:extLst>
          </p:cNvPr>
          <p:cNvSpPr>
            <a:spLocks noGrp="1"/>
          </p:cNvSpPr>
          <p:nvPr>
            <p:ph type="body" sz="quarter" idx="11" hasCustomPrompt="1"/>
          </p:nvPr>
        </p:nvSpPr>
        <p:spPr>
          <a:xfrm>
            <a:off x="6729116" y="5829950"/>
            <a:ext cx="2891135" cy="628650"/>
          </a:xfrm>
        </p:spPr>
        <p:txBody>
          <a:bodyPr rtlCol="0">
            <a:normAutofit/>
          </a:bodyPr>
          <a:lstStyle>
            <a:lvl1pPr marL="0" indent="0" algn="ctr">
              <a:buNone/>
              <a:defRPr sz="900">
                <a:latin typeface="Meiryo UI" panose="020B0604030504040204" pitchFamily="50" charset="-128"/>
                <a:ea typeface="Meiryo UI" panose="020B0604030504040204" pitchFamily="50" charset="-128"/>
              </a:defRPr>
            </a:lvl1pPr>
            <a:lvl2pPr marL="342900" indent="0">
              <a:buNone/>
              <a:defRPr sz="675"/>
            </a:lvl2pPr>
            <a:lvl3pPr marL="685800" indent="0">
              <a:buNone/>
              <a:defRPr sz="600"/>
            </a:lvl3pPr>
            <a:lvl4pPr marL="1028700" indent="0">
              <a:buNone/>
              <a:defRPr sz="525"/>
            </a:lvl4pPr>
            <a:lvl5pPr marL="1371600" indent="0">
              <a:buNone/>
              <a:defRPr sz="525"/>
            </a:lvl5pPr>
          </a:lstStyle>
          <a:p>
            <a:pPr lvl="0" rtl="0"/>
            <a:r>
              <a:rPr lang="ja-JP" altLang="en-US" noProof="0" dirty="0"/>
              <a:t>キャプションをここに挿入</a:t>
            </a:r>
          </a:p>
        </p:txBody>
      </p:sp>
      <p:sp>
        <p:nvSpPr>
          <p:cNvPr id="6" name="タイトル 1">
            <a:extLst>
              <a:ext uri="{FF2B5EF4-FFF2-40B4-BE49-F238E27FC236}">
                <a16:creationId xmlns:a16="http://schemas.microsoft.com/office/drawing/2014/main" id="{EEFCCE50-D1A9-1249-AF64-BA06424C8034}"/>
              </a:ext>
            </a:extLst>
          </p:cNvPr>
          <p:cNvSpPr>
            <a:spLocks noGrp="1"/>
          </p:cNvSpPr>
          <p:nvPr>
            <p:ph type="title" hasCustomPrompt="1"/>
          </p:nvPr>
        </p:nvSpPr>
        <p:spPr>
          <a:xfrm>
            <a:off x="6740647" y="5250602"/>
            <a:ext cx="2880721" cy="564335"/>
          </a:xfrm>
        </p:spPr>
        <p:txBody>
          <a:bodyPr rtlCol="0">
            <a:normAutofit/>
          </a:bodyPr>
          <a:lstStyle>
            <a:lvl1pPr algn="ctr">
              <a:defRPr sz="2100">
                <a:latin typeface="Meiryo UI" panose="020B0604030504040204" pitchFamily="50" charset="-128"/>
                <a:ea typeface="Meiryo UI" panose="020B0604030504040204" pitchFamily="50" charset="-128"/>
              </a:defRPr>
            </a:lvl1pPr>
          </a:lstStyle>
          <a:p>
            <a:pPr rtl="0"/>
            <a:r>
              <a:rPr lang="ja-JP" altLang="en-US" noProof="0" dirty="0"/>
              <a:t>タイトルをここに入力</a:t>
            </a:r>
          </a:p>
        </p:txBody>
      </p:sp>
    </p:spTree>
    <p:extLst>
      <p:ext uri="{BB962C8B-B14F-4D97-AF65-F5344CB8AC3E}">
        <p14:creationId xmlns:p14="http://schemas.microsoft.com/office/powerpoint/2010/main" val="334229998"/>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画像と比較">
    <p:spTree>
      <p:nvGrpSpPr>
        <p:cNvPr id="1" name=""/>
        <p:cNvGrpSpPr/>
        <p:nvPr/>
      </p:nvGrpSpPr>
      <p:grpSpPr>
        <a:xfrm>
          <a:off x="0" y="0"/>
          <a:ext cx="0" cy="0"/>
          <a:chOff x="0" y="0"/>
          <a:chExt cx="0" cy="0"/>
        </a:xfrm>
      </p:grpSpPr>
      <p:sp>
        <p:nvSpPr>
          <p:cNvPr id="8" name="図プレースホルダー 2"/>
          <p:cNvSpPr>
            <a:spLocks noGrp="1"/>
          </p:cNvSpPr>
          <p:nvPr>
            <p:ph type="pic" sz="quarter" idx="14"/>
          </p:nvPr>
        </p:nvSpPr>
        <p:spPr>
          <a:xfrm>
            <a:off x="681039" y="2629"/>
            <a:ext cx="9224961" cy="4631365"/>
          </a:xfrm>
          <a:solidFill>
            <a:schemeClr val="bg1">
              <a:lumMod val="95000"/>
            </a:schemeClr>
          </a:solidFill>
        </p:spPr>
        <p:txBody>
          <a:bodyPr rtlCol="0">
            <a:norm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5" name="長方形 14">
            <a:extLst>
              <a:ext uri="{FF2B5EF4-FFF2-40B4-BE49-F238E27FC236}">
                <a16:creationId xmlns:a16="http://schemas.microsoft.com/office/drawing/2014/main" id="{725A2246-7A52-3649-8FE5-C14CAE4F551F}"/>
              </a:ext>
            </a:extLst>
          </p:cNvPr>
          <p:cNvSpPr/>
          <p:nvPr/>
        </p:nvSpPr>
        <p:spPr>
          <a:xfrm>
            <a:off x="712654" y="1968286"/>
            <a:ext cx="4159116" cy="4661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16" name="長方形 15">
            <a:extLst>
              <a:ext uri="{FF2B5EF4-FFF2-40B4-BE49-F238E27FC236}">
                <a16:creationId xmlns:a16="http://schemas.microsoft.com/office/drawing/2014/main" id="{026EA67C-D6CD-904B-9211-B56EF682649F}"/>
              </a:ext>
            </a:extLst>
          </p:cNvPr>
          <p:cNvSpPr/>
          <p:nvPr/>
        </p:nvSpPr>
        <p:spPr>
          <a:xfrm>
            <a:off x="5372407" y="1968286"/>
            <a:ext cx="4159116" cy="4661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4" name="テキスト プレースホルダー 2">
            <a:extLst>
              <a:ext uri="{FF2B5EF4-FFF2-40B4-BE49-F238E27FC236}">
                <a16:creationId xmlns:a16="http://schemas.microsoft.com/office/drawing/2014/main" id="{E94B1A93-5100-5048-8230-09B3D176D183}"/>
              </a:ext>
            </a:extLst>
          </p:cNvPr>
          <p:cNvSpPr>
            <a:spLocks noGrp="1"/>
          </p:cNvSpPr>
          <p:nvPr>
            <p:ph type="body" idx="1"/>
          </p:nvPr>
        </p:nvSpPr>
        <p:spPr>
          <a:xfrm>
            <a:off x="1269207" y="2679702"/>
            <a:ext cx="3447121" cy="645001"/>
          </a:xfrm>
        </p:spPr>
        <p:txBody>
          <a:bodyPr rtlCol="0" anchor="ctr"/>
          <a:lstStyle>
            <a:lvl1pPr marL="0" indent="0" rtl="0">
              <a:buNone/>
              <a:defRPr sz="1800" b="1" i="0">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5" name="コンテンツ プレースホルダー 3">
            <a:extLst>
              <a:ext uri="{FF2B5EF4-FFF2-40B4-BE49-F238E27FC236}">
                <a16:creationId xmlns:a16="http://schemas.microsoft.com/office/drawing/2014/main" id="{8A037B8A-C781-9F40-A9F6-BCCD198DD34B}"/>
              </a:ext>
            </a:extLst>
          </p:cNvPr>
          <p:cNvSpPr>
            <a:spLocks noGrp="1"/>
          </p:cNvSpPr>
          <p:nvPr>
            <p:ph sz="half" idx="2"/>
          </p:nvPr>
        </p:nvSpPr>
        <p:spPr>
          <a:xfrm>
            <a:off x="1269207" y="3324702"/>
            <a:ext cx="3447121" cy="3304699"/>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6" name="テキスト プレースホルダー 4">
            <a:extLst>
              <a:ext uri="{FF2B5EF4-FFF2-40B4-BE49-F238E27FC236}">
                <a16:creationId xmlns:a16="http://schemas.microsoft.com/office/drawing/2014/main" id="{66926CBF-E2B0-C44C-AD98-B15D17ADD5AF}"/>
              </a:ext>
            </a:extLst>
          </p:cNvPr>
          <p:cNvSpPr>
            <a:spLocks noGrp="1"/>
          </p:cNvSpPr>
          <p:nvPr>
            <p:ph type="body" sz="quarter" idx="3"/>
          </p:nvPr>
        </p:nvSpPr>
        <p:spPr>
          <a:xfrm>
            <a:off x="6067426" y="2679702"/>
            <a:ext cx="3308656" cy="645001"/>
          </a:xfrm>
        </p:spPr>
        <p:txBody>
          <a:bodyPr rtlCol="0" anchor="ctr"/>
          <a:lstStyle>
            <a:lvl1pPr marL="0" indent="0">
              <a:buNone/>
              <a:defRPr sz="1800" b="1" i="0">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7" name="コンテンツ プレースホルダー 5">
            <a:extLst>
              <a:ext uri="{FF2B5EF4-FFF2-40B4-BE49-F238E27FC236}">
                <a16:creationId xmlns:a16="http://schemas.microsoft.com/office/drawing/2014/main" id="{318A1595-1A86-304F-A361-B3E4B06837FA}"/>
              </a:ext>
            </a:extLst>
          </p:cNvPr>
          <p:cNvSpPr>
            <a:spLocks noGrp="1"/>
          </p:cNvSpPr>
          <p:nvPr>
            <p:ph sz="quarter" idx="4"/>
          </p:nvPr>
        </p:nvSpPr>
        <p:spPr>
          <a:xfrm>
            <a:off x="6067426" y="3324702"/>
            <a:ext cx="3308656" cy="3304699"/>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2" name="長方形 1">
            <a:extLst>
              <a:ext uri="{FF2B5EF4-FFF2-40B4-BE49-F238E27FC236}">
                <a16:creationId xmlns:a16="http://schemas.microsoft.com/office/drawing/2014/main" id="{18DEFE0B-9B5C-734D-8394-A770FAA615B3}"/>
              </a:ext>
            </a:extLst>
          </p:cNvPr>
          <p:cNvSpPr/>
          <p:nvPr/>
        </p:nvSpPr>
        <p:spPr>
          <a:xfrm>
            <a:off x="681038" y="2679700"/>
            <a:ext cx="443706" cy="5461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A02390A6-F565-8844-A9B9-4C6ACB7857F5}"/>
              </a:ext>
            </a:extLst>
          </p:cNvPr>
          <p:cNvSpPr/>
          <p:nvPr/>
        </p:nvSpPr>
        <p:spPr>
          <a:xfrm>
            <a:off x="5478598" y="2679700"/>
            <a:ext cx="443706" cy="5461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3" name="タイトル 2">
            <a:extLst>
              <a:ext uri="{FF2B5EF4-FFF2-40B4-BE49-F238E27FC236}">
                <a16:creationId xmlns:a16="http://schemas.microsoft.com/office/drawing/2014/main" id="{86674C34-BF58-4A21-BEE1-52BA2A5DBB70}"/>
              </a:ext>
            </a:extLst>
          </p:cNvPr>
          <p:cNvSpPr>
            <a:spLocks noGrp="1"/>
          </p:cNvSpPr>
          <p:nvPr>
            <p:ph type="title"/>
          </p:nvPr>
        </p:nvSpPr>
        <p:spPr/>
        <p:txBody>
          <a:bodyPr rtlCol="0"/>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Tree>
    <p:extLst>
      <p:ext uri="{BB962C8B-B14F-4D97-AF65-F5344CB8AC3E}">
        <p14:creationId xmlns:p14="http://schemas.microsoft.com/office/powerpoint/2010/main" val="1819222655"/>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73ADF8-C269-5D42-A626-BE35303B98E7}"/>
              </a:ext>
            </a:extLst>
          </p:cNvPr>
          <p:cNvSpPr>
            <a:spLocks noGrp="1"/>
          </p:cNvSpPr>
          <p:nvPr>
            <p:ph type="title"/>
          </p:nvPr>
        </p:nvSpPr>
        <p:spPr/>
        <p:txBody>
          <a:bodyPr rtlCol="0"/>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コンテンツ プレースホルダー 2">
            <a:extLst>
              <a:ext uri="{FF2B5EF4-FFF2-40B4-BE49-F238E27FC236}">
                <a16:creationId xmlns:a16="http://schemas.microsoft.com/office/drawing/2014/main" id="{DAE7CE01-A53E-894C-9672-25D8CB7D5F89}"/>
              </a:ext>
            </a:extLst>
          </p:cNvPr>
          <p:cNvSpPr>
            <a:spLocks noGrp="1"/>
          </p:cNvSpPr>
          <p:nvPr>
            <p:ph idx="1"/>
          </p:nvPr>
        </p:nvSpPr>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フッター プレースホルダー 4">
            <a:extLst>
              <a:ext uri="{FF2B5EF4-FFF2-40B4-BE49-F238E27FC236}">
                <a16:creationId xmlns:a16="http://schemas.microsoft.com/office/drawing/2014/main" id="{3C128E13-F6CA-9A4F-A3DD-2CEB2ED95E28}"/>
              </a:ext>
            </a:extLst>
          </p:cNvPr>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Tree>
    <p:extLst>
      <p:ext uri="{BB962C8B-B14F-4D97-AF65-F5344CB8AC3E}">
        <p14:creationId xmlns:p14="http://schemas.microsoft.com/office/powerpoint/2010/main" val="149941247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6BF98B-2743-4B47-AE32-9926CC2BF549}"/>
              </a:ext>
            </a:extLst>
          </p:cNvPr>
          <p:cNvSpPr>
            <a:spLocks noGrp="1"/>
          </p:cNvSpPr>
          <p:nvPr>
            <p:ph type="title"/>
          </p:nvPr>
        </p:nvSpPr>
        <p:spPr>
          <a:xfrm>
            <a:off x="682328" y="365127"/>
            <a:ext cx="8543925" cy="1325563"/>
          </a:xfrm>
        </p:spPr>
        <p:txBody>
          <a:bodyPr rtlCol="0"/>
          <a:lstStyle>
            <a:lvl1pPr>
              <a:defRPr>
                <a:solidFill>
                  <a:schemeClr val="tx2"/>
                </a:solidFill>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テキスト プレースホルダー 2">
            <a:extLst>
              <a:ext uri="{FF2B5EF4-FFF2-40B4-BE49-F238E27FC236}">
                <a16:creationId xmlns:a16="http://schemas.microsoft.com/office/drawing/2014/main" id="{19F824E8-8F6B-3D44-A59E-3179A03A787F}"/>
              </a:ext>
            </a:extLst>
          </p:cNvPr>
          <p:cNvSpPr>
            <a:spLocks noGrp="1"/>
          </p:cNvSpPr>
          <p:nvPr>
            <p:ph type="body" idx="1"/>
          </p:nvPr>
        </p:nvSpPr>
        <p:spPr>
          <a:xfrm>
            <a:off x="682329" y="1681163"/>
            <a:ext cx="4190702" cy="823912"/>
          </a:xfrm>
        </p:spPr>
        <p:txBody>
          <a:bodyPr rtlCol="0" anchor="b"/>
          <a:lstStyle>
            <a:lvl1pPr marL="0" indent="0">
              <a:buNone/>
              <a:defRPr sz="1800" b="1">
                <a:solidFill>
                  <a:schemeClr val="tx2"/>
                </a:solidFill>
                <a:latin typeface="Meiryo UI" panose="020B0604030504040204" pitchFamily="50" charset="-128"/>
                <a:ea typeface="Meiryo UI" panose="020B0604030504040204" pitchFamily="50" charset="-128"/>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4" name="コンテンツ プレースホルダー 3">
            <a:extLst>
              <a:ext uri="{FF2B5EF4-FFF2-40B4-BE49-F238E27FC236}">
                <a16:creationId xmlns:a16="http://schemas.microsoft.com/office/drawing/2014/main" id="{AC6908B9-8BB9-5247-A9CC-EADBF62AB670}"/>
              </a:ext>
            </a:extLst>
          </p:cNvPr>
          <p:cNvSpPr>
            <a:spLocks noGrp="1"/>
          </p:cNvSpPr>
          <p:nvPr>
            <p:ph sz="half" idx="2"/>
          </p:nvPr>
        </p:nvSpPr>
        <p:spPr>
          <a:xfrm>
            <a:off x="682329" y="2505075"/>
            <a:ext cx="4190702" cy="3684588"/>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テキスト プレースホルダー 4">
            <a:extLst>
              <a:ext uri="{FF2B5EF4-FFF2-40B4-BE49-F238E27FC236}">
                <a16:creationId xmlns:a16="http://schemas.microsoft.com/office/drawing/2014/main" id="{F17E1808-3255-6342-8F11-708C178C6864}"/>
              </a:ext>
            </a:extLst>
          </p:cNvPr>
          <p:cNvSpPr>
            <a:spLocks noGrp="1"/>
          </p:cNvSpPr>
          <p:nvPr>
            <p:ph type="body" sz="quarter" idx="3"/>
          </p:nvPr>
        </p:nvSpPr>
        <p:spPr>
          <a:xfrm>
            <a:off x="5014913" y="1681163"/>
            <a:ext cx="4211340" cy="823912"/>
          </a:xfrm>
        </p:spPr>
        <p:txBody>
          <a:bodyPr rtlCol="0" anchor="b"/>
          <a:lstStyle>
            <a:lvl1pPr marL="0" indent="0">
              <a:buNone/>
              <a:defRPr sz="1800" b="1">
                <a:solidFill>
                  <a:schemeClr val="tx2"/>
                </a:solidFill>
                <a:latin typeface="Meiryo UI" panose="020B0604030504040204" pitchFamily="50" charset="-128"/>
                <a:ea typeface="Meiryo UI" panose="020B0604030504040204" pitchFamily="50" charset="-128"/>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6" name="コンテンツ プレースホルダー 5">
            <a:extLst>
              <a:ext uri="{FF2B5EF4-FFF2-40B4-BE49-F238E27FC236}">
                <a16:creationId xmlns:a16="http://schemas.microsoft.com/office/drawing/2014/main" id="{A5572680-8F07-DD43-A1EC-F836900FFE13}"/>
              </a:ext>
            </a:extLst>
          </p:cNvPr>
          <p:cNvSpPr>
            <a:spLocks noGrp="1"/>
          </p:cNvSpPr>
          <p:nvPr>
            <p:ph sz="quarter" idx="4"/>
          </p:nvPr>
        </p:nvSpPr>
        <p:spPr>
          <a:xfrm>
            <a:off x="5014913" y="2505075"/>
            <a:ext cx="4211340" cy="3684588"/>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8" name="フッター プレースホルダー 7">
            <a:extLst>
              <a:ext uri="{FF2B5EF4-FFF2-40B4-BE49-F238E27FC236}">
                <a16:creationId xmlns:a16="http://schemas.microsoft.com/office/drawing/2014/main" id="{102532F2-B96C-DE47-9F25-34728C00D913}"/>
              </a:ext>
            </a:extLst>
          </p:cNvPr>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Tree>
    <p:extLst>
      <p:ext uri="{BB962C8B-B14F-4D97-AF65-F5344CB8AC3E}">
        <p14:creationId xmlns:p14="http://schemas.microsoft.com/office/powerpoint/2010/main" val="2172894802"/>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6BF98B-2743-4B47-AE32-9926CC2BF549}"/>
              </a:ext>
            </a:extLst>
          </p:cNvPr>
          <p:cNvSpPr>
            <a:spLocks noGrp="1"/>
          </p:cNvSpPr>
          <p:nvPr>
            <p:ph type="title"/>
          </p:nvPr>
        </p:nvSpPr>
        <p:spPr>
          <a:xfrm>
            <a:off x="682328" y="365127"/>
            <a:ext cx="8543925" cy="1325563"/>
          </a:xfrm>
        </p:spPr>
        <p:txBody>
          <a:bodyPr rtlCol="0"/>
          <a:lstStyle>
            <a:lvl1pPr>
              <a:defRPr>
                <a:solidFill>
                  <a:schemeClr val="tx2"/>
                </a:solidFill>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4" name="コンテンツ プレースホルダー 3">
            <a:extLst>
              <a:ext uri="{FF2B5EF4-FFF2-40B4-BE49-F238E27FC236}">
                <a16:creationId xmlns:a16="http://schemas.microsoft.com/office/drawing/2014/main" id="{AC6908B9-8BB9-5247-A9CC-EADBF62AB670}"/>
              </a:ext>
            </a:extLst>
          </p:cNvPr>
          <p:cNvSpPr>
            <a:spLocks noGrp="1"/>
          </p:cNvSpPr>
          <p:nvPr>
            <p:ph sz="half" idx="2"/>
          </p:nvPr>
        </p:nvSpPr>
        <p:spPr>
          <a:xfrm>
            <a:off x="682329" y="1885361"/>
            <a:ext cx="4190702" cy="4304302"/>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6" name="コンテンツ プレースホルダー 5">
            <a:extLst>
              <a:ext uri="{FF2B5EF4-FFF2-40B4-BE49-F238E27FC236}">
                <a16:creationId xmlns:a16="http://schemas.microsoft.com/office/drawing/2014/main" id="{A5572680-8F07-DD43-A1EC-F836900FFE13}"/>
              </a:ext>
            </a:extLst>
          </p:cNvPr>
          <p:cNvSpPr>
            <a:spLocks noGrp="1"/>
          </p:cNvSpPr>
          <p:nvPr>
            <p:ph sz="quarter" idx="4"/>
          </p:nvPr>
        </p:nvSpPr>
        <p:spPr>
          <a:xfrm>
            <a:off x="5014913" y="1885361"/>
            <a:ext cx="4211340" cy="4304302"/>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8" name="フッター プレースホルダー 7">
            <a:extLst>
              <a:ext uri="{FF2B5EF4-FFF2-40B4-BE49-F238E27FC236}">
                <a16:creationId xmlns:a16="http://schemas.microsoft.com/office/drawing/2014/main" id="{102532F2-B96C-DE47-9F25-34728C00D913}"/>
              </a:ext>
            </a:extLst>
          </p:cNvPr>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Tree>
    <p:extLst>
      <p:ext uri="{BB962C8B-B14F-4D97-AF65-F5344CB8AC3E}">
        <p14:creationId xmlns:p14="http://schemas.microsoft.com/office/powerpoint/2010/main" val="3608156710"/>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正方形の写真">
    <p:spTree>
      <p:nvGrpSpPr>
        <p:cNvPr id="1" name=""/>
        <p:cNvGrpSpPr/>
        <p:nvPr/>
      </p:nvGrpSpPr>
      <p:grpSpPr>
        <a:xfrm>
          <a:off x="0" y="0"/>
          <a:ext cx="0" cy="0"/>
          <a:chOff x="0" y="0"/>
          <a:chExt cx="0" cy="0"/>
        </a:xfrm>
      </p:grpSpPr>
      <p:sp>
        <p:nvSpPr>
          <p:cNvPr id="13" name="図プレースホルダー 12"/>
          <p:cNvSpPr>
            <a:spLocks noGrp="1"/>
          </p:cNvSpPr>
          <p:nvPr>
            <p:ph type="pic" sz="quarter" idx="14"/>
          </p:nvPr>
        </p:nvSpPr>
        <p:spPr>
          <a:xfrm>
            <a:off x="5247614" y="-13063"/>
            <a:ext cx="4049985" cy="6881852"/>
          </a:xfrm>
          <a:custGeom>
            <a:avLst/>
            <a:gdLst>
              <a:gd name="connsiteX0" fmla="*/ 1503648 w 9969194"/>
              <a:gd name="connsiteY0" fmla="*/ 0 h 13763703"/>
              <a:gd name="connsiteX1" fmla="*/ 5527552 w 9969194"/>
              <a:gd name="connsiteY1" fmla="*/ 0 h 13763703"/>
              <a:gd name="connsiteX2" fmla="*/ 5527552 w 9969194"/>
              <a:gd name="connsiteY2" fmla="*/ 1227909 h 13763703"/>
              <a:gd name="connsiteX3" fmla="*/ 7022614 w 9969194"/>
              <a:gd name="connsiteY3" fmla="*/ 1227909 h 13763703"/>
              <a:gd name="connsiteX4" fmla="*/ 7022614 w 9969194"/>
              <a:gd name="connsiteY4" fmla="*/ 2794727 h 13763703"/>
              <a:gd name="connsiteX5" fmla="*/ 9969194 w 9969194"/>
              <a:gd name="connsiteY5" fmla="*/ 2794727 h 13763703"/>
              <a:gd name="connsiteX6" fmla="*/ 9969194 w 9969194"/>
              <a:gd name="connsiteY6" fmla="*/ 5957026 h 13763703"/>
              <a:gd name="connsiteX7" fmla="*/ 8950610 w 9969194"/>
              <a:gd name="connsiteY7" fmla="*/ 5957026 h 13763703"/>
              <a:gd name="connsiteX8" fmla="*/ 8950610 w 9969194"/>
              <a:gd name="connsiteY8" fmla="*/ 12565789 h 13763703"/>
              <a:gd name="connsiteX9" fmla="*/ 1869952 w 9969194"/>
              <a:gd name="connsiteY9" fmla="*/ 12565789 h 13763703"/>
              <a:gd name="connsiteX10" fmla="*/ 1869952 w 9969194"/>
              <a:gd name="connsiteY10" fmla="*/ 13763703 h 13763703"/>
              <a:gd name="connsiteX11" fmla="*/ 0 w 9969194"/>
              <a:gd name="connsiteY11" fmla="*/ 13763703 h 13763703"/>
              <a:gd name="connsiteX12" fmla="*/ 0 w 9969194"/>
              <a:gd name="connsiteY12" fmla="*/ 12096207 h 13763703"/>
              <a:gd name="connsiteX13" fmla="*/ 1503648 w 9969194"/>
              <a:gd name="connsiteY13" fmla="*/ 12096207 h 13763703"/>
              <a:gd name="connsiteX14" fmla="*/ 1503648 w 9969194"/>
              <a:gd name="connsiteY14" fmla="*/ 5147401 h 13763703"/>
              <a:gd name="connsiteX15" fmla="*/ 6808482 w 9969194"/>
              <a:gd name="connsiteY15" fmla="*/ 5147401 h 13763703"/>
              <a:gd name="connsiteX16" fmla="*/ 6808482 w 9969194"/>
              <a:gd name="connsiteY16" fmla="*/ 3088415 h 13763703"/>
              <a:gd name="connsiteX17" fmla="*/ 5160598 w 9969194"/>
              <a:gd name="connsiteY17" fmla="*/ 3088415 h 13763703"/>
              <a:gd name="connsiteX18" fmla="*/ 5160598 w 9969194"/>
              <a:gd name="connsiteY18" fmla="*/ 1436915 h 13763703"/>
              <a:gd name="connsiteX19" fmla="*/ 1503648 w 9969194"/>
              <a:gd name="connsiteY19" fmla="*/ 1436915 h 1376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69194" h="13763703">
                <a:moveTo>
                  <a:pt x="1503648" y="0"/>
                </a:moveTo>
                <a:lnTo>
                  <a:pt x="5527552" y="0"/>
                </a:lnTo>
                <a:lnTo>
                  <a:pt x="5527552" y="1227909"/>
                </a:lnTo>
                <a:lnTo>
                  <a:pt x="7022614" y="1227909"/>
                </a:lnTo>
                <a:lnTo>
                  <a:pt x="7022614" y="2794727"/>
                </a:lnTo>
                <a:lnTo>
                  <a:pt x="9969194" y="2794727"/>
                </a:lnTo>
                <a:lnTo>
                  <a:pt x="9969194" y="5957026"/>
                </a:lnTo>
                <a:lnTo>
                  <a:pt x="8950610" y="5957026"/>
                </a:lnTo>
                <a:lnTo>
                  <a:pt x="8950610" y="12565789"/>
                </a:lnTo>
                <a:lnTo>
                  <a:pt x="1869952" y="12565789"/>
                </a:lnTo>
                <a:lnTo>
                  <a:pt x="1869952" y="13763703"/>
                </a:lnTo>
                <a:lnTo>
                  <a:pt x="0" y="13763703"/>
                </a:lnTo>
                <a:lnTo>
                  <a:pt x="0" y="12096207"/>
                </a:lnTo>
                <a:lnTo>
                  <a:pt x="1503648" y="12096207"/>
                </a:lnTo>
                <a:lnTo>
                  <a:pt x="1503648" y="5147401"/>
                </a:lnTo>
                <a:lnTo>
                  <a:pt x="6808482" y="5147401"/>
                </a:lnTo>
                <a:lnTo>
                  <a:pt x="6808482" y="3088415"/>
                </a:lnTo>
                <a:lnTo>
                  <a:pt x="5160598" y="3088415"/>
                </a:lnTo>
                <a:lnTo>
                  <a:pt x="5160598" y="1436915"/>
                </a:lnTo>
                <a:lnTo>
                  <a:pt x="1503648" y="1436915"/>
                </a:lnTo>
                <a:close/>
              </a:path>
            </a:pathLst>
          </a:custGeom>
          <a:ln w="3175">
            <a:miter lim="400000"/>
          </a:ln>
          <a:extLst>
            <a:ext uri="{C572A759-6A51-4108-AA02-DFA0A04FC94B}">
              <ma14:wrappingTextBoxFlag xmlns:ma14="http://schemas.microsoft.com/office/mac/drawingml/2011/main" xmlns="" val="1"/>
            </a:ext>
          </a:extLst>
        </p:spPr>
        <p:txBody>
          <a:bodyPr wrap="square" rtlCol="0" anchor="ctr">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7" name="図形 223">
            <a:extLst>
              <a:ext uri="{FF2B5EF4-FFF2-40B4-BE49-F238E27FC236}">
                <a16:creationId xmlns:a16="http://schemas.microsoft.com/office/drawing/2014/main" id="{00159812-53E9-D848-9606-198A5B9858E2}"/>
              </a:ext>
            </a:extLst>
          </p:cNvPr>
          <p:cNvSpPr/>
          <p:nvPr/>
        </p:nvSpPr>
        <p:spPr>
          <a:xfrm>
            <a:off x="8524154" y="1562654"/>
            <a:ext cx="1269266" cy="1562173"/>
          </a:xfrm>
          <a:prstGeom prst="rect">
            <a:avLst/>
          </a:prstGeom>
          <a:ln w="38100">
            <a:solidFill>
              <a:schemeClr val="bg2"/>
            </a:solidFill>
            <a:miter lim="400000"/>
          </a:ln>
        </p:spPr>
        <p:txBody>
          <a:bodyPr lIns="14288" tIns="14288" rIns="14288" bIns="14288" rtlCol="0" anchor="ctr"/>
          <a:lstStyle/>
          <a:p>
            <a:pPr algn="ctr" rtl="0">
              <a:defRPr sz="3000">
                <a:solidFill>
                  <a:srgbClr val="FFFFFF"/>
                </a:solidFill>
                <a:latin typeface="Helvetica Light"/>
                <a:ea typeface="Helvetica Light"/>
                <a:cs typeface="Helvetica Light"/>
                <a:sym typeface="Helvetica Light"/>
              </a:defRPr>
            </a:pPr>
            <a:endParaRPr lang="ja-JP" altLang="en-US" sz="1125" noProof="0" dirty="0">
              <a:solidFill>
                <a:schemeClr val="bg2"/>
              </a:solidFill>
              <a:latin typeface="Meiryo UI" panose="020B0604030504040204" pitchFamily="50" charset="-128"/>
              <a:ea typeface="Meiryo UI" panose="020B0604030504040204" pitchFamily="50" charset="-128"/>
            </a:endParaRPr>
          </a:p>
        </p:txBody>
      </p:sp>
      <p:sp>
        <p:nvSpPr>
          <p:cNvPr id="8" name="図形 224">
            <a:extLst>
              <a:ext uri="{FF2B5EF4-FFF2-40B4-BE49-F238E27FC236}">
                <a16:creationId xmlns:a16="http://schemas.microsoft.com/office/drawing/2014/main" id="{B6EC8FD8-5421-9645-9F0E-CBC6D7CF690B}"/>
              </a:ext>
            </a:extLst>
          </p:cNvPr>
          <p:cNvSpPr/>
          <p:nvPr/>
        </p:nvSpPr>
        <p:spPr>
          <a:xfrm>
            <a:off x="5804830" y="879573"/>
            <a:ext cx="538446" cy="662702"/>
          </a:xfrm>
          <a:prstGeom prst="rect">
            <a:avLst/>
          </a:prstGeom>
          <a:ln w="38100">
            <a:solidFill>
              <a:schemeClr val="bg2"/>
            </a:solidFill>
            <a:miter lim="400000"/>
          </a:ln>
        </p:spPr>
        <p:txBody>
          <a:bodyPr lIns="14288" tIns="14288" rIns="14288" bIns="14288" rtlCol="0" anchor="ctr"/>
          <a:lstStyle/>
          <a:p>
            <a:pPr algn="ctr" rtl="0">
              <a:defRPr sz="3000">
                <a:solidFill>
                  <a:srgbClr val="FFFFFF"/>
                </a:solidFill>
                <a:latin typeface="Helvetica Light"/>
                <a:ea typeface="Helvetica Light"/>
                <a:cs typeface="Helvetica Light"/>
                <a:sym typeface="Helvetica Light"/>
              </a:defRPr>
            </a:pPr>
            <a:endParaRPr lang="ja-JP" altLang="en-US" sz="1125" noProof="0" dirty="0">
              <a:solidFill>
                <a:schemeClr val="bg2"/>
              </a:solidFill>
              <a:latin typeface="Meiryo UI" panose="020B0604030504040204" pitchFamily="50" charset="-128"/>
              <a:ea typeface="Meiryo UI" panose="020B0604030504040204" pitchFamily="50" charset="-128"/>
            </a:endParaRPr>
          </a:p>
        </p:txBody>
      </p:sp>
      <p:sp>
        <p:nvSpPr>
          <p:cNvPr id="9" name="図形 225">
            <a:extLst>
              <a:ext uri="{FF2B5EF4-FFF2-40B4-BE49-F238E27FC236}">
                <a16:creationId xmlns:a16="http://schemas.microsoft.com/office/drawing/2014/main" id="{FB52FD4B-1ED8-5C42-8013-FD61B2A3A2CB}"/>
              </a:ext>
            </a:extLst>
          </p:cNvPr>
          <p:cNvSpPr/>
          <p:nvPr/>
        </p:nvSpPr>
        <p:spPr>
          <a:xfrm>
            <a:off x="9334570" y="6383701"/>
            <a:ext cx="634854" cy="781358"/>
          </a:xfrm>
          <a:prstGeom prst="rect">
            <a:avLst/>
          </a:prstGeom>
          <a:ln w="38100">
            <a:solidFill>
              <a:schemeClr val="bg2"/>
            </a:solidFill>
            <a:miter lim="400000"/>
          </a:ln>
        </p:spPr>
        <p:txBody>
          <a:bodyPr lIns="14288" tIns="14288" rIns="14288" bIns="14288" rtlCol="0" anchor="ctr"/>
          <a:lstStyle/>
          <a:p>
            <a:pPr algn="ctr" rtl="0">
              <a:defRPr sz="3000">
                <a:solidFill>
                  <a:srgbClr val="FFFFFF"/>
                </a:solidFill>
                <a:latin typeface="Helvetica Light"/>
                <a:ea typeface="Helvetica Light"/>
                <a:cs typeface="Helvetica Light"/>
                <a:sym typeface="Helvetica Light"/>
              </a:defRPr>
            </a:pPr>
            <a:endParaRPr lang="ja-JP" altLang="en-US" sz="1125" noProof="0" dirty="0">
              <a:solidFill>
                <a:schemeClr val="bg2"/>
              </a:solidFill>
              <a:latin typeface="Meiryo UI" panose="020B0604030504040204" pitchFamily="50" charset="-128"/>
              <a:ea typeface="Meiryo UI" panose="020B0604030504040204" pitchFamily="50" charset="-128"/>
            </a:endParaRPr>
          </a:p>
        </p:txBody>
      </p:sp>
      <p:sp>
        <p:nvSpPr>
          <p:cNvPr id="14" name="タイトル 1">
            <a:extLst>
              <a:ext uri="{FF2B5EF4-FFF2-40B4-BE49-F238E27FC236}">
                <a16:creationId xmlns:a16="http://schemas.microsoft.com/office/drawing/2014/main" id="{69038DA1-6D5C-EA47-BDA4-388C0BC571DF}"/>
              </a:ext>
            </a:extLst>
          </p:cNvPr>
          <p:cNvSpPr>
            <a:spLocks noGrp="1"/>
          </p:cNvSpPr>
          <p:nvPr>
            <p:ph type="title" hasCustomPrompt="1"/>
          </p:nvPr>
        </p:nvSpPr>
        <p:spPr>
          <a:xfrm>
            <a:off x="1079599" y="786810"/>
            <a:ext cx="3256855" cy="1395208"/>
          </a:xfrm>
        </p:spPr>
        <p:txBody>
          <a:bodyPr lIns="0" rtlCol="0" anchor="b"/>
          <a:lstStyle>
            <a:lvl1pPr>
              <a:defRPr>
                <a:latin typeface="Meiryo UI" panose="020B0604030504040204" pitchFamily="50" charset="-128"/>
                <a:ea typeface="Meiryo UI" panose="020B0604030504040204" pitchFamily="50" charset="-128"/>
              </a:defRPr>
            </a:lvl1pPr>
          </a:lstStyle>
          <a:p>
            <a:pPr rtl="0"/>
            <a:r>
              <a:rPr lang="ja-JP" altLang="en-US" noProof="0" dirty="0"/>
              <a:t>タイトルをここに</a:t>
            </a:r>
            <a:br>
              <a:rPr lang="ja-JP" altLang="en-US" noProof="0" dirty="0"/>
            </a:br>
            <a:r>
              <a:rPr lang="ja-JP" altLang="en-US" noProof="0" dirty="0"/>
              <a:t>入力</a:t>
            </a:r>
          </a:p>
        </p:txBody>
      </p:sp>
      <p:sp>
        <p:nvSpPr>
          <p:cNvPr id="15" name="テキスト プレースホルダー 11">
            <a:extLst>
              <a:ext uri="{FF2B5EF4-FFF2-40B4-BE49-F238E27FC236}">
                <a16:creationId xmlns:a16="http://schemas.microsoft.com/office/drawing/2014/main" id="{D7404C76-F118-6149-96DF-BF25D43E26AD}"/>
              </a:ext>
            </a:extLst>
          </p:cNvPr>
          <p:cNvSpPr>
            <a:spLocks noGrp="1"/>
          </p:cNvSpPr>
          <p:nvPr>
            <p:ph type="body" sz="quarter" idx="11"/>
          </p:nvPr>
        </p:nvSpPr>
        <p:spPr>
          <a:xfrm>
            <a:off x="1079600" y="3019354"/>
            <a:ext cx="3256855" cy="3099153"/>
          </a:xfrm>
        </p:spPr>
        <p:txBody>
          <a:bodyPr lIns="0" rtlCol="0">
            <a:normAutofit/>
          </a:bodyPr>
          <a:lstStyle>
            <a:lvl1pPr>
              <a:lnSpc>
                <a:spcPct val="150000"/>
              </a:lnSpc>
              <a:defRPr sz="900" spc="0">
                <a:solidFill>
                  <a:schemeClr val="tx2"/>
                </a:solidFill>
                <a:latin typeface="Meiryo UI" panose="020B0604030504040204" pitchFamily="50" charset="-128"/>
                <a:ea typeface="Meiryo UI" panose="020B0604030504040204" pitchFamily="50" charset="-128"/>
              </a:defRPr>
            </a:lvl1pPr>
            <a:lvl2pPr>
              <a:lnSpc>
                <a:spcPct val="150000"/>
              </a:lnSpc>
              <a:defRPr sz="825" spc="0">
                <a:solidFill>
                  <a:schemeClr val="tx2"/>
                </a:solidFill>
                <a:latin typeface="Meiryo UI" panose="020B0604030504040204" pitchFamily="50" charset="-128"/>
                <a:ea typeface="Meiryo UI" panose="020B0604030504040204" pitchFamily="50" charset="-128"/>
              </a:defRPr>
            </a:lvl2pPr>
            <a:lvl3pPr>
              <a:lnSpc>
                <a:spcPct val="150000"/>
              </a:lnSpc>
              <a:defRPr sz="788" spc="0">
                <a:solidFill>
                  <a:schemeClr val="tx2"/>
                </a:solidFill>
                <a:latin typeface="Meiryo UI" panose="020B0604030504040204" pitchFamily="50" charset="-128"/>
                <a:ea typeface="Meiryo UI" panose="020B0604030504040204" pitchFamily="50" charset="-128"/>
              </a:defRPr>
            </a:lvl3pPr>
            <a:lvl4pPr>
              <a:lnSpc>
                <a:spcPct val="150000"/>
              </a:lnSpc>
              <a:defRPr sz="750" spc="0">
                <a:solidFill>
                  <a:schemeClr val="tx2"/>
                </a:solidFill>
                <a:latin typeface="Meiryo UI" panose="020B0604030504040204" pitchFamily="50" charset="-128"/>
                <a:ea typeface="Meiryo UI" panose="020B0604030504040204" pitchFamily="50" charset="-128"/>
              </a:defRPr>
            </a:lvl4pPr>
            <a:lvl5pPr>
              <a:lnSpc>
                <a:spcPct val="150000"/>
              </a:lnSpc>
              <a:defRPr sz="750" spc="0">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6" name="テキスト プレースホルダー 11">
            <a:extLst>
              <a:ext uri="{FF2B5EF4-FFF2-40B4-BE49-F238E27FC236}">
                <a16:creationId xmlns:a16="http://schemas.microsoft.com/office/drawing/2014/main" id="{7205F80F-3B88-A44D-812A-11909F0C93D8}"/>
              </a:ext>
            </a:extLst>
          </p:cNvPr>
          <p:cNvSpPr>
            <a:spLocks noGrp="1"/>
          </p:cNvSpPr>
          <p:nvPr>
            <p:ph type="body" sz="quarter" idx="12" hasCustomPrompt="1"/>
          </p:nvPr>
        </p:nvSpPr>
        <p:spPr>
          <a:xfrm>
            <a:off x="1079600" y="2247681"/>
            <a:ext cx="3256855" cy="602887"/>
          </a:xfrm>
        </p:spPr>
        <p:txBody>
          <a:bodyPr lIns="0" rtlCol="0" anchor="t">
            <a:normAutofit/>
          </a:bodyPr>
          <a:lstStyle>
            <a:lvl1pPr marL="0" indent="0">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3826821787"/>
      </p:ext>
    </p:extLst>
  </p:cSld>
  <p:clrMapOvr>
    <a:masterClrMapping/>
  </p:clrMapOvr>
  <p:transition spd="med"/>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タイトル スライド">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AA99C074-A230-B944-8FEA-870A76765C60}"/>
              </a:ext>
            </a:extLst>
          </p:cNvPr>
          <p:cNvSpPr>
            <a:spLocks noGrp="1"/>
          </p:cNvSpPr>
          <p:nvPr>
            <p:ph type="title" hasCustomPrompt="1"/>
          </p:nvPr>
        </p:nvSpPr>
        <p:spPr>
          <a:xfrm>
            <a:off x="681038" y="2655079"/>
            <a:ext cx="5320606" cy="2831323"/>
          </a:xfrm>
        </p:spPr>
        <p:txBody>
          <a:bodyPr rtlCol="0" anchor="b">
            <a:noAutofit/>
          </a:bodyPr>
          <a:lstStyle>
            <a:lvl1pPr>
              <a:defRPr sz="4500">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タイトルを編集する</a:t>
            </a:r>
          </a:p>
        </p:txBody>
      </p:sp>
      <p:sp>
        <p:nvSpPr>
          <p:cNvPr id="5" name="サブタイトル 2">
            <a:extLst>
              <a:ext uri="{FF2B5EF4-FFF2-40B4-BE49-F238E27FC236}">
                <a16:creationId xmlns:a16="http://schemas.microsoft.com/office/drawing/2014/main" id="{CB11A616-4D84-4BF3-86C7-9F1BBDAD3A83}"/>
              </a:ext>
            </a:extLst>
          </p:cNvPr>
          <p:cNvSpPr>
            <a:spLocks noGrp="1"/>
          </p:cNvSpPr>
          <p:nvPr>
            <p:ph type="subTitle" idx="1"/>
          </p:nvPr>
        </p:nvSpPr>
        <p:spPr>
          <a:xfrm>
            <a:off x="681038" y="5486400"/>
            <a:ext cx="5320606" cy="697584"/>
          </a:xfrm>
        </p:spPr>
        <p:txBody>
          <a:bodyPr rtlCol="0"/>
          <a:lstStyle>
            <a:lvl1pPr marL="0" indent="0" algn="l">
              <a:buNone/>
              <a:defRPr sz="1800">
                <a:latin typeface="Meiryo UI" panose="020B0604030504040204" pitchFamily="50" charset="-128"/>
                <a:ea typeface="Meiryo UI" panose="020B0604030504040204" pitchFamily="50" charset="-128"/>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rtl="0"/>
            <a:r>
              <a:rPr lang="ja-JP" altLang="en-US" noProof="0"/>
              <a:t>マスター サブタイトルの書式設定</a:t>
            </a:r>
            <a:endParaRPr lang="ja-JP" altLang="en-US" noProof="0" dirty="0"/>
          </a:p>
        </p:txBody>
      </p:sp>
    </p:spTree>
    <p:extLst>
      <p:ext uri="{BB962C8B-B14F-4D97-AF65-F5344CB8AC3E}">
        <p14:creationId xmlns:p14="http://schemas.microsoft.com/office/powerpoint/2010/main" val="14158208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ユーザー設定レイアウ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B8ECEC5-018E-5E3F-41B3-01E637BCFDAB}"/>
              </a:ext>
            </a:extLst>
          </p:cNvPr>
          <p:cNvSpPr>
            <a:spLocks noGrp="1"/>
          </p:cNvSpPr>
          <p:nvPr>
            <p:ph type="title"/>
          </p:nvPr>
        </p:nvSpPr>
        <p:spPr/>
        <p:txBody>
          <a:bodyPr/>
          <a:lstStyle/>
          <a:p>
            <a:r>
              <a:rPr kumimoji="1" lang="ja-JP" altLang="en-US"/>
              <a:t>マスター タイトルの書式設定</a:t>
            </a:r>
          </a:p>
        </p:txBody>
      </p:sp>
      <p:sp>
        <p:nvSpPr>
          <p:cNvPr id="3" name="フッター プレースホルダー 2">
            <a:extLst>
              <a:ext uri="{FF2B5EF4-FFF2-40B4-BE49-F238E27FC236}">
                <a16:creationId xmlns:a16="http://schemas.microsoft.com/office/drawing/2014/main" id="{A705F9DD-23F8-5F83-F7F5-B66BAA1A193D}"/>
              </a:ext>
            </a:extLst>
          </p:cNvPr>
          <p:cNvSpPr>
            <a:spLocks noGrp="1"/>
          </p:cNvSpPr>
          <p:nvPr>
            <p:ph type="ftr" sz="quarter" idx="10"/>
          </p:nvPr>
        </p:nvSpPr>
        <p:spPr/>
        <p:txBody>
          <a:bodyPr/>
          <a:lstStyle/>
          <a:p>
            <a:pPr eaLnBrk="1" fontAlgn="auto" hangingPunct="1">
              <a:spcBef>
                <a:spcPts val="0"/>
              </a:spcBef>
              <a:spcAft>
                <a:spcPts val="0"/>
              </a:spcAft>
            </a:pPr>
            <a:endParaRPr lang="ja-JP" altLang="en-US">
              <a:solidFill>
                <a:prstClr val="black"/>
              </a:solidFill>
              <a:latin typeface="Meiryo UI"/>
              <a:ea typeface="Meiryo UI"/>
            </a:endParaRPr>
          </a:p>
        </p:txBody>
      </p:sp>
    </p:spTree>
    <p:extLst>
      <p:ext uri="{BB962C8B-B14F-4D97-AF65-F5344CB8AC3E}">
        <p14:creationId xmlns:p14="http://schemas.microsoft.com/office/powerpoint/2010/main" val="20880630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セクション ヘッダー">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D6BA20-74C4-B146-8DF6-85C573E19DB1}"/>
              </a:ext>
            </a:extLst>
          </p:cNvPr>
          <p:cNvSpPr>
            <a:spLocks noGrp="1"/>
          </p:cNvSpPr>
          <p:nvPr>
            <p:ph type="title" hasCustomPrompt="1"/>
          </p:nvPr>
        </p:nvSpPr>
        <p:spPr>
          <a:xfrm>
            <a:off x="933053" y="1488558"/>
            <a:ext cx="4424760" cy="2704640"/>
          </a:xfrm>
        </p:spPr>
        <p:txBody>
          <a:bodyPr rtlCol="0" anchor="b">
            <a:normAutofit/>
          </a:bodyPr>
          <a:lstStyle>
            <a:lvl1pPr>
              <a:defRPr sz="3600">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3" name="テキスト プレースホルダー 2">
            <a:extLst>
              <a:ext uri="{FF2B5EF4-FFF2-40B4-BE49-F238E27FC236}">
                <a16:creationId xmlns:a16="http://schemas.microsoft.com/office/drawing/2014/main" id="{9789FC2C-42AA-424F-9223-5F73B95D7C36}"/>
              </a:ext>
            </a:extLst>
          </p:cNvPr>
          <p:cNvSpPr>
            <a:spLocks noGrp="1"/>
          </p:cNvSpPr>
          <p:nvPr>
            <p:ph type="body" idx="1" hasCustomPrompt="1"/>
          </p:nvPr>
        </p:nvSpPr>
        <p:spPr>
          <a:xfrm>
            <a:off x="933053" y="4220187"/>
            <a:ext cx="4424760" cy="1223684"/>
          </a:xfrm>
        </p:spPr>
        <p:txBody>
          <a:bodyPr rtlCol="0">
            <a:normAutofit/>
          </a:bodyPr>
          <a:lstStyle>
            <a:lvl1pPr marL="0" indent="0">
              <a:buNone/>
              <a:defRPr sz="1350" b="0" i="0" spc="225">
                <a:solidFill>
                  <a:schemeClr val="tx1"/>
                </a:solidFill>
                <a:latin typeface="Meiryo UI" panose="020B0604030504040204" pitchFamily="50" charset="-128"/>
                <a:ea typeface="Meiryo UI" panose="020B0604030504040204" pitchFamily="50" charset="-128"/>
                <a:cs typeface="Gill Sans Light" panose="020B0302020104020203" pitchFamily="34" charset="-79"/>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rtl="0"/>
            <a:r>
              <a:rPr lang="ja-JP" altLang="en-US" noProof="0" dirty="0"/>
              <a:t>マスター テキストのスタイルを編集する</a:t>
            </a:r>
          </a:p>
        </p:txBody>
      </p:sp>
    </p:spTree>
    <p:extLst>
      <p:ext uri="{BB962C8B-B14F-4D97-AF65-F5344CB8AC3E}">
        <p14:creationId xmlns:p14="http://schemas.microsoft.com/office/powerpoint/2010/main" val="2204162057"/>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タイトルのみ">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p:txBody>
          <a:bodyPr rtlCol="0"/>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1038" y="21059"/>
            <a:ext cx="8543925" cy="986943"/>
          </a:xfrm>
        </p:spPr>
        <p:txBody>
          <a:bodyPr rtlCol="0"/>
          <a:lstStyle/>
          <a:p>
            <a:pPr rtl="0"/>
            <a:r>
              <a:rPr lang="ja-JP" altLang="en-US" noProof="0"/>
              <a:t>マスター タイトルの書式設定</a:t>
            </a:r>
            <a:endParaRPr lang="ja-JP" altLang="en-US" noProof="0" dirty="0"/>
          </a:p>
        </p:txBody>
      </p:sp>
      <p:sp>
        <p:nvSpPr>
          <p:cNvPr id="3" name="テキスト プレースホルダー 2">
            <a:extLst>
              <a:ext uri="{FF2B5EF4-FFF2-40B4-BE49-F238E27FC236}">
                <a16:creationId xmlns:a16="http://schemas.microsoft.com/office/drawing/2014/main" id="{6B5E0DD3-854B-420F-ADA1-DED8ADDCC3A8}"/>
              </a:ext>
            </a:extLst>
          </p:cNvPr>
          <p:cNvSpPr>
            <a:spLocks noGrp="1"/>
          </p:cNvSpPr>
          <p:nvPr>
            <p:ph type="body" sz="quarter" idx="11"/>
          </p:nvPr>
        </p:nvSpPr>
        <p:spPr>
          <a:xfrm>
            <a:off x="1262758" y="2062956"/>
            <a:ext cx="7380486" cy="2732088"/>
          </a:xfrm>
        </p:spPr>
        <p:txBody>
          <a:bodyPr rtlCol="0" anchor="ctr">
            <a:normAutofit/>
          </a:bodyPr>
          <a:lstStyle>
            <a:lvl1pPr marL="0" indent="0" algn="ctr">
              <a:buNone/>
              <a:defRPr sz="4500"/>
            </a:lvl1pPr>
            <a:lvl2pPr marL="342900" indent="0">
              <a:buNone/>
              <a:defRPr/>
            </a:lvl2pPr>
          </a:lstStyle>
          <a:p>
            <a:pPr lvl="0" rtl="0"/>
            <a:r>
              <a:rPr lang="ja-JP" altLang="en-US" noProof="0"/>
              <a:t>マスター テキストの書式設定</a:t>
            </a:r>
          </a:p>
        </p:txBody>
      </p:sp>
    </p:spTree>
    <p:extLst>
      <p:ext uri="{BB962C8B-B14F-4D97-AF65-F5344CB8AC3E}">
        <p14:creationId xmlns:p14="http://schemas.microsoft.com/office/powerpoint/2010/main" val="10701774"/>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空白 ">
    <p:spTree>
      <p:nvGrpSpPr>
        <p:cNvPr id="1" name=""/>
        <p:cNvGrpSpPr/>
        <p:nvPr/>
      </p:nvGrpSpPr>
      <p:grpSpPr>
        <a:xfrm>
          <a:off x="0" y="0"/>
          <a:ext cx="0" cy="0"/>
          <a:chOff x="0" y="0"/>
          <a:chExt cx="0" cy="0"/>
        </a:xfrm>
      </p:grpSpPr>
      <p:sp>
        <p:nvSpPr>
          <p:cNvPr id="4" name="コンテンツ プレースホルダー 3">
            <a:extLst>
              <a:ext uri="{FF2B5EF4-FFF2-40B4-BE49-F238E27FC236}">
                <a16:creationId xmlns:a16="http://schemas.microsoft.com/office/drawing/2014/main" id="{2A5E4FE9-CEDE-F34D-924F-EB11B49749A2}"/>
              </a:ext>
            </a:extLst>
          </p:cNvPr>
          <p:cNvSpPr>
            <a:spLocks noGrp="1"/>
          </p:cNvSpPr>
          <p:nvPr>
            <p:ph sz="quarter" idx="10"/>
          </p:nvPr>
        </p:nvSpPr>
        <p:spPr>
          <a:xfrm>
            <a:off x="1107782" y="2367779"/>
            <a:ext cx="4108347" cy="3791433"/>
          </a:xfrm>
        </p:spPr>
        <p:txBody>
          <a:bodyPr rtlCol="0"/>
          <a:lstStyle>
            <a:lvl1pPr>
              <a:defRPr>
                <a:latin typeface="Meiryo UI" panose="020B0604030504040204" pitchFamily="50" charset="-128"/>
                <a:ea typeface="Meiryo UI" panose="020B0604030504040204" pitchFamily="50" charset="-128"/>
              </a:defRPr>
            </a:lvl1pPr>
          </a:lstStyle>
          <a:p>
            <a:pPr lvl="0" rtl="0"/>
            <a:r>
              <a:rPr lang="ja-JP" altLang="en-US" noProof="0"/>
              <a:t>マスター テキストの書式設定</a:t>
            </a:r>
          </a:p>
        </p:txBody>
      </p:sp>
      <p:sp>
        <p:nvSpPr>
          <p:cNvPr id="12" name="タイトル 1">
            <a:extLst>
              <a:ext uri="{FF2B5EF4-FFF2-40B4-BE49-F238E27FC236}">
                <a16:creationId xmlns:a16="http://schemas.microsoft.com/office/drawing/2014/main" id="{8F6D2B1F-21AB-FC4C-ADF6-BC4463A62DC7}"/>
              </a:ext>
            </a:extLst>
          </p:cNvPr>
          <p:cNvSpPr>
            <a:spLocks noGrp="1"/>
          </p:cNvSpPr>
          <p:nvPr>
            <p:ph type="title" hasCustomPrompt="1"/>
          </p:nvPr>
        </p:nvSpPr>
        <p:spPr>
          <a:xfrm>
            <a:off x="5517509" y="839974"/>
            <a:ext cx="3873401" cy="1342045"/>
          </a:xfrm>
        </p:spPr>
        <p:txBody>
          <a:bodyPr lIns="0" rtlCol="0" anchor="b"/>
          <a:lstStyle>
            <a:lvl1pPr>
              <a:defRPr>
                <a:latin typeface="Meiryo UI" panose="020B0604030504040204" pitchFamily="50" charset="-128"/>
                <a:ea typeface="Meiryo UI" panose="020B0604030504040204" pitchFamily="50" charset="-128"/>
              </a:defRPr>
            </a:lvl1pPr>
          </a:lstStyle>
          <a:p>
            <a:pPr rtl="0"/>
            <a:r>
              <a:rPr lang="ja-JP" altLang="en-US" noProof="0" dirty="0"/>
              <a:t>タイトルをここに</a:t>
            </a:r>
            <a:br>
              <a:rPr lang="ja-JP" altLang="en-US" noProof="0" dirty="0"/>
            </a:br>
            <a:r>
              <a:rPr lang="ja-JP" altLang="en-US" noProof="0" dirty="0"/>
              <a:t>入力</a:t>
            </a:r>
          </a:p>
        </p:txBody>
      </p:sp>
      <p:sp>
        <p:nvSpPr>
          <p:cNvPr id="13" name="テキスト プレースホルダー 11">
            <a:extLst>
              <a:ext uri="{FF2B5EF4-FFF2-40B4-BE49-F238E27FC236}">
                <a16:creationId xmlns:a16="http://schemas.microsoft.com/office/drawing/2014/main" id="{F1372009-C299-3A49-80B3-22EAC70160E8}"/>
              </a:ext>
            </a:extLst>
          </p:cNvPr>
          <p:cNvSpPr>
            <a:spLocks noGrp="1"/>
          </p:cNvSpPr>
          <p:nvPr>
            <p:ph type="body" sz="quarter" idx="11"/>
          </p:nvPr>
        </p:nvSpPr>
        <p:spPr>
          <a:xfrm>
            <a:off x="5517509" y="3019354"/>
            <a:ext cx="3873401" cy="3099153"/>
          </a:xfrm>
        </p:spPr>
        <p:txBody>
          <a:bodyPr lIns="0" rtlCol="0">
            <a:normAutofit/>
          </a:bodyPr>
          <a:lstStyle>
            <a:lvl1pPr>
              <a:lnSpc>
                <a:spcPct val="150000"/>
              </a:lnSpc>
              <a:defRPr sz="900" spc="0">
                <a:solidFill>
                  <a:schemeClr val="tx2"/>
                </a:solidFill>
                <a:latin typeface="Meiryo UI" panose="020B0604030504040204" pitchFamily="50" charset="-128"/>
                <a:ea typeface="Meiryo UI" panose="020B0604030504040204" pitchFamily="50" charset="-128"/>
              </a:defRPr>
            </a:lvl1pPr>
            <a:lvl2pPr>
              <a:lnSpc>
                <a:spcPct val="150000"/>
              </a:lnSpc>
              <a:defRPr sz="825" spc="0">
                <a:solidFill>
                  <a:schemeClr val="tx2"/>
                </a:solidFill>
                <a:latin typeface="Meiryo UI" panose="020B0604030504040204" pitchFamily="50" charset="-128"/>
                <a:ea typeface="Meiryo UI" panose="020B0604030504040204" pitchFamily="50" charset="-128"/>
              </a:defRPr>
            </a:lvl2pPr>
            <a:lvl3pPr>
              <a:lnSpc>
                <a:spcPct val="150000"/>
              </a:lnSpc>
              <a:defRPr sz="788" spc="0">
                <a:solidFill>
                  <a:schemeClr val="tx2"/>
                </a:solidFill>
                <a:latin typeface="Meiryo UI" panose="020B0604030504040204" pitchFamily="50" charset="-128"/>
                <a:ea typeface="Meiryo UI" panose="020B0604030504040204" pitchFamily="50" charset="-128"/>
              </a:defRPr>
            </a:lvl3pPr>
            <a:lvl4pPr>
              <a:lnSpc>
                <a:spcPct val="150000"/>
              </a:lnSpc>
              <a:defRPr sz="750" spc="0">
                <a:solidFill>
                  <a:schemeClr val="tx2"/>
                </a:solidFill>
                <a:latin typeface="Meiryo UI" panose="020B0604030504040204" pitchFamily="50" charset="-128"/>
                <a:ea typeface="Meiryo UI" panose="020B0604030504040204" pitchFamily="50" charset="-128"/>
              </a:defRPr>
            </a:lvl4pPr>
            <a:lvl5pPr>
              <a:lnSpc>
                <a:spcPct val="150000"/>
              </a:lnSpc>
              <a:defRPr sz="750" spc="0">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4" name="テキスト プレースホルダー 11">
            <a:extLst>
              <a:ext uri="{FF2B5EF4-FFF2-40B4-BE49-F238E27FC236}">
                <a16:creationId xmlns:a16="http://schemas.microsoft.com/office/drawing/2014/main" id="{BC005EA5-AC3E-B248-B6E7-9CA2F3092AAD}"/>
              </a:ext>
            </a:extLst>
          </p:cNvPr>
          <p:cNvSpPr>
            <a:spLocks noGrp="1"/>
          </p:cNvSpPr>
          <p:nvPr>
            <p:ph type="body" sz="quarter" idx="12" hasCustomPrompt="1"/>
          </p:nvPr>
        </p:nvSpPr>
        <p:spPr>
          <a:xfrm>
            <a:off x="5517509" y="2247681"/>
            <a:ext cx="3873401" cy="602887"/>
          </a:xfrm>
        </p:spPr>
        <p:txBody>
          <a:bodyPr lIns="0" rtlCol="0" anchor="t">
            <a:normAutofit/>
          </a:bodyPr>
          <a:lstStyle>
            <a:lvl1pPr marL="0" indent="0">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3779050897"/>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カスタム レイアウ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674535-13A9-914D-A6BC-97AFF288301C}"/>
              </a:ext>
            </a:extLst>
          </p:cNvPr>
          <p:cNvSpPr>
            <a:spLocks noGrp="1"/>
          </p:cNvSpPr>
          <p:nvPr>
            <p:ph type="title" hasCustomPrompt="1"/>
          </p:nvPr>
        </p:nvSpPr>
        <p:spPr>
          <a:xfrm>
            <a:off x="681037" y="0"/>
            <a:ext cx="8853488" cy="893218"/>
          </a:xfrm>
        </p:spPr>
        <p:txBody>
          <a:bodyPr rtlCol="0" anchor="b"/>
          <a:lstStyle>
            <a:lvl1pPr algn="ctr">
              <a:defRPr>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タイトルの書式設定を編集</a:t>
            </a:r>
          </a:p>
        </p:txBody>
      </p:sp>
      <p:sp>
        <p:nvSpPr>
          <p:cNvPr id="7" name="コンテンツ プレースホルダー 5">
            <a:extLst>
              <a:ext uri="{FF2B5EF4-FFF2-40B4-BE49-F238E27FC236}">
                <a16:creationId xmlns:a16="http://schemas.microsoft.com/office/drawing/2014/main" id="{D75C1F3A-BBBB-2946-BF9D-CD1C4898C830}"/>
              </a:ext>
            </a:extLst>
          </p:cNvPr>
          <p:cNvSpPr>
            <a:spLocks noGrp="1"/>
          </p:cNvSpPr>
          <p:nvPr>
            <p:ph sz="quarter" idx="10"/>
          </p:nvPr>
        </p:nvSpPr>
        <p:spPr>
          <a:xfrm>
            <a:off x="681037" y="1690688"/>
            <a:ext cx="8853488" cy="4862512"/>
          </a:xfrm>
        </p:spPr>
        <p:txBody>
          <a:bodyPr rtlCol="0"/>
          <a:lstStyle>
            <a:lvl1pPr>
              <a:defRPr>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1" name="テキスト プレースホルダー 11">
            <a:extLst>
              <a:ext uri="{FF2B5EF4-FFF2-40B4-BE49-F238E27FC236}">
                <a16:creationId xmlns:a16="http://schemas.microsoft.com/office/drawing/2014/main" id="{43A40995-514F-A74C-B120-F2ADB492062F}"/>
              </a:ext>
            </a:extLst>
          </p:cNvPr>
          <p:cNvSpPr>
            <a:spLocks noGrp="1"/>
          </p:cNvSpPr>
          <p:nvPr>
            <p:ph type="body" sz="quarter" idx="12" hasCustomPrompt="1"/>
          </p:nvPr>
        </p:nvSpPr>
        <p:spPr>
          <a:xfrm>
            <a:off x="681037" y="914485"/>
            <a:ext cx="8853488" cy="602887"/>
          </a:xfrm>
        </p:spPr>
        <p:txBody>
          <a:bodyPr rtlCol="0" anchor="ctr">
            <a:normAutofit/>
          </a:bodyPr>
          <a:lstStyle>
            <a:lvl1pPr marL="0" indent="0" algn="ctr">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2677512664"/>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タイトル付きのコンテンツ">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2328" y="987426"/>
            <a:ext cx="3194943" cy="1868896"/>
          </a:xfrm>
        </p:spPr>
        <p:txBody>
          <a:bodyPr rtlCol="0" anchor="b"/>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4" name="コンテンツ プレースホルダー 2">
            <a:extLst>
              <a:ext uri="{FF2B5EF4-FFF2-40B4-BE49-F238E27FC236}">
                <a16:creationId xmlns:a16="http://schemas.microsoft.com/office/drawing/2014/main" id="{51B3D6EB-0B4B-4C00-A78E-E618E038C9B8}"/>
              </a:ext>
            </a:extLst>
          </p:cNvPr>
          <p:cNvSpPr>
            <a:spLocks noGrp="1"/>
          </p:cNvSpPr>
          <p:nvPr>
            <p:ph idx="1"/>
          </p:nvPr>
        </p:nvSpPr>
        <p:spPr>
          <a:xfrm>
            <a:off x="4211340" y="987427"/>
            <a:ext cx="5014913" cy="4873625"/>
          </a:xfrm>
        </p:spPr>
        <p:txBody>
          <a:bodyPr rtlCol="0"/>
          <a:lstStyle>
            <a:lvl1pPr>
              <a:defRPr sz="2400">
                <a:latin typeface="Meiryo UI" panose="020B0604030504040204" pitchFamily="50" charset="-128"/>
                <a:ea typeface="Meiryo UI" panose="020B0604030504040204" pitchFamily="50" charset="-128"/>
              </a:defRPr>
            </a:lvl1pPr>
            <a:lvl2pPr>
              <a:defRPr sz="2100">
                <a:latin typeface="Meiryo UI" panose="020B0604030504040204" pitchFamily="50" charset="-128"/>
                <a:ea typeface="Meiryo UI" panose="020B0604030504040204" pitchFamily="50" charset="-128"/>
              </a:defRPr>
            </a:lvl2pPr>
            <a:lvl3pPr>
              <a:defRPr sz="1800">
                <a:latin typeface="Meiryo UI" panose="020B0604030504040204" pitchFamily="50" charset="-128"/>
                <a:ea typeface="Meiryo UI" panose="020B0604030504040204" pitchFamily="50" charset="-128"/>
              </a:defRPr>
            </a:lvl3pPr>
            <a:lvl4pPr>
              <a:defRPr sz="1500">
                <a:latin typeface="Meiryo UI" panose="020B0604030504040204" pitchFamily="50" charset="-128"/>
                <a:ea typeface="Meiryo UI" panose="020B0604030504040204" pitchFamily="50" charset="-128"/>
              </a:defRPr>
            </a:lvl4pPr>
            <a:lvl5pPr>
              <a:defRPr sz="1500">
                <a:latin typeface="Meiryo UI" panose="020B0604030504040204" pitchFamily="50" charset="-128"/>
                <a:ea typeface="Meiryo UI" panose="020B0604030504040204" pitchFamily="50" charset="-128"/>
              </a:defRPr>
            </a:lvl5pPr>
            <a:lvl6pPr>
              <a:defRPr sz="1500"/>
            </a:lvl6pPr>
            <a:lvl7pPr>
              <a:defRPr sz="1500"/>
            </a:lvl7pPr>
            <a:lvl8pPr>
              <a:defRPr sz="1500"/>
            </a:lvl8pPr>
            <a:lvl9pPr>
              <a:defRPr sz="1500"/>
            </a:lvl9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テキスト プレースホルダー 3">
            <a:extLst>
              <a:ext uri="{FF2B5EF4-FFF2-40B4-BE49-F238E27FC236}">
                <a16:creationId xmlns:a16="http://schemas.microsoft.com/office/drawing/2014/main" id="{06353079-34E7-4CF0-8300-BCC1060B3B33}"/>
              </a:ext>
            </a:extLst>
          </p:cNvPr>
          <p:cNvSpPr>
            <a:spLocks noGrp="1"/>
          </p:cNvSpPr>
          <p:nvPr>
            <p:ph type="body" sz="half" idx="2"/>
          </p:nvPr>
        </p:nvSpPr>
        <p:spPr>
          <a:xfrm>
            <a:off x="682328" y="2856322"/>
            <a:ext cx="3194943" cy="3012666"/>
          </a:xfrm>
        </p:spPr>
        <p:txBody>
          <a:bodyPr rtlCol="0"/>
          <a:lstStyle>
            <a:lvl1pPr marL="0" indent="0">
              <a:buNone/>
              <a:defRPr sz="1200">
                <a:latin typeface="Meiryo UI" panose="020B0604030504040204" pitchFamily="50" charset="-128"/>
                <a:ea typeface="Meiryo UI" panose="020B0604030504040204" pitchFamily="50" charset="-128"/>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rtl="0"/>
            <a:r>
              <a:rPr lang="ja-JP" altLang="en-US" noProof="0"/>
              <a:t>マスター テキストの書式設定</a:t>
            </a:r>
          </a:p>
        </p:txBody>
      </p:sp>
    </p:spTree>
    <p:extLst>
      <p:ext uri="{BB962C8B-B14F-4D97-AF65-F5344CB8AC3E}">
        <p14:creationId xmlns:p14="http://schemas.microsoft.com/office/powerpoint/2010/main" val="1178596334"/>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キャプション付きのコンテンツ">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2328" y="987426"/>
            <a:ext cx="3194943" cy="1868896"/>
          </a:xfrm>
        </p:spPr>
        <p:txBody>
          <a:bodyPr rtlCol="0" anchor="b"/>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5" name="テキスト プレースホルダー 3">
            <a:extLst>
              <a:ext uri="{FF2B5EF4-FFF2-40B4-BE49-F238E27FC236}">
                <a16:creationId xmlns:a16="http://schemas.microsoft.com/office/drawing/2014/main" id="{06353079-34E7-4CF0-8300-BCC1060B3B33}"/>
              </a:ext>
            </a:extLst>
          </p:cNvPr>
          <p:cNvSpPr>
            <a:spLocks noGrp="1"/>
          </p:cNvSpPr>
          <p:nvPr>
            <p:ph type="body" sz="half" idx="2"/>
          </p:nvPr>
        </p:nvSpPr>
        <p:spPr>
          <a:xfrm>
            <a:off x="682328" y="2856322"/>
            <a:ext cx="3194943" cy="3012666"/>
          </a:xfrm>
        </p:spPr>
        <p:txBody>
          <a:bodyPr rtlCol="0"/>
          <a:lstStyle>
            <a:lvl1pPr marL="0" indent="0">
              <a:buNone/>
              <a:defRPr sz="1200">
                <a:latin typeface="Meiryo UI" panose="020B0604030504040204" pitchFamily="50" charset="-128"/>
                <a:ea typeface="Meiryo UI" panose="020B0604030504040204" pitchFamily="50" charset="-128"/>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rtl="0"/>
            <a:r>
              <a:rPr lang="ja-JP" altLang="en-US" noProof="0"/>
              <a:t>マスター テキストの書式設定</a:t>
            </a:r>
          </a:p>
        </p:txBody>
      </p:sp>
      <p:sp>
        <p:nvSpPr>
          <p:cNvPr id="7" name="図プレースホルダー 2">
            <a:extLst>
              <a:ext uri="{FF2B5EF4-FFF2-40B4-BE49-F238E27FC236}">
                <a16:creationId xmlns:a16="http://schemas.microsoft.com/office/drawing/2014/main" id="{B04B7B3E-1EE1-4212-9F4F-0C7DC6C1584F}"/>
              </a:ext>
            </a:extLst>
          </p:cNvPr>
          <p:cNvSpPr>
            <a:spLocks noGrp="1"/>
          </p:cNvSpPr>
          <p:nvPr>
            <p:ph type="pic" idx="11"/>
          </p:nvPr>
        </p:nvSpPr>
        <p:spPr>
          <a:xfrm>
            <a:off x="4208760" y="987428"/>
            <a:ext cx="5014913" cy="4873625"/>
          </a:xfrm>
        </p:spPr>
        <p:txBody>
          <a:bodyPr rtlCol="0"/>
          <a:lstStyle>
            <a:lvl1pPr marL="0" indent="0">
              <a:buNone/>
              <a:defRPr sz="2400">
                <a:latin typeface="Meiryo UI" panose="020B0604030504040204" pitchFamily="50" charset="-128"/>
                <a:ea typeface="Meiryo UI" panose="020B0604030504040204" pitchFamily="50" charset="-128"/>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rtl="0"/>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2500852762"/>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フルスクリーンの写真">
    <p:spTree>
      <p:nvGrpSpPr>
        <p:cNvPr id="1" name=""/>
        <p:cNvGrpSpPr/>
        <p:nvPr/>
      </p:nvGrpSpPr>
      <p:grpSpPr>
        <a:xfrm>
          <a:off x="0" y="0"/>
          <a:ext cx="0" cy="0"/>
          <a:chOff x="0" y="0"/>
          <a:chExt cx="0" cy="0"/>
        </a:xfrm>
      </p:grpSpPr>
      <p:sp>
        <p:nvSpPr>
          <p:cNvPr id="3" name="図プレースホルダー 2"/>
          <p:cNvSpPr>
            <a:spLocks noGrp="1"/>
          </p:cNvSpPr>
          <p:nvPr>
            <p:ph type="pic" sz="quarter" idx="10"/>
          </p:nvPr>
        </p:nvSpPr>
        <p:spPr>
          <a:xfrm>
            <a:off x="0" y="0"/>
            <a:ext cx="9906000" cy="6858000"/>
          </a:xfrm>
          <a:solidFill>
            <a:schemeClr val="bg1">
              <a:lumMod val="95000"/>
            </a:schemeClr>
          </a:solidFill>
        </p:spPr>
        <p:txBody>
          <a:bodyPr rtlCol="0" anchor="ctr">
            <a:normAutofit/>
          </a:bodyPr>
          <a:lstStyle>
            <a:lvl1pPr marL="0" indent="0" algn="ctr">
              <a:buNone/>
              <a:defRPr sz="1050"/>
            </a:lvl1pPr>
          </a:lstStyle>
          <a:p>
            <a:pPr rtl="0"/>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1010496663"/>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1176873"/>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お礼を述べるスライド">
    <p:spTree>
      <p:nvGrpSpPr>
        <p:cNvPr id="1" name=""/>
        <p:cNvGrpSpPr/>
        <p:nvPr/>
      </p:nvGrpSpPr>
      <p:grpSpPr>
        <a:xfrm>
          <a:off x="0" y="0"/>
          <a:ext cx="0" cy="0"/>
          <a:chOff x="0" y="0"/>
          <a:chExt cx="0" cy="0"/>
        </a:xfrm>
      </p:grpSpPr>
      <p:sp>
        <p:nvSpPr>
          <p:cNvPr id="10" name="図プレースホルダー 9">
            <a:extLst>
              <a:ext uri="{FF2B5EF4-FFF2-40B4-BE49-F238E27FC236}">
                <a16:creationId xmlns:a16="http://schemas.microsoft.com/office/drawing/2014/main" id="{03EE4273-5B11-44D2-BB30-AB361AEA564E}"/>
              </a:ext>
            </a:extLst>
          </p:cNvPr>
          <p:cNvSpPr>
            <a:spLocks noGrp="1"/>
          </p:cNvSpPr>
          <p:nvPr>
            <p:ph type="pic" sz="quarter" idx="13"/>
          </p:nvPr>
        </p:nvSpPr>
        <p:spPr>
          <a:xfrm>
            <a:off x="681037" y="2"/>
            <a:ext cx="9224963" cy="5791201"/>
          </a:xfrm>
          <a:custGeom>
            <a:avLst/>
            <a:gdLst>
              <a:gd name="connsiteX0" fmla="*/ 1 w 11353800"/>
              <a:gd name="connsiteY0" fmla="*/ 5791200 h 5791201"/>
              <a:gd name="connsiteX1" fmla="*/ 6662737 w 11353800"/>
              <a:gd name="connsiteY1" fmla="*/ 5791200 h 5791201"/>
              <a:gd name="connsiteX2" fmla="*/ 6662737 w 11353800"/>
              <a:gd name="connsiteY2" fmla="*/ 5791201 h 5791201"/>
              <a:gd name="connsiteX3" fmla="*/ 1 w 11353800"/>
              <a:gd name="connsiteY3" fmla="*/ 5791201 h 5791201"/>
              <a:gd name="connsiteX4" fmla="*/ 0 w 11353800"/>
              <a:gd name="connsiteY4" fmla="*/ 0 h 5791201"/>
              <a:gd name="connsiteX5" fmla="*/ 8012252 w 11353800"/>
              <a:gd name="connsiteY5" fmla="*/ 0 h 5791201"/>
              <a:gd name="connsiteX6" fmla="*/ 8012252 w 11353800"/>
              <a:gd name="connsiteY6" fmla="*/ 1892595 h 5791201"/>
              <a:gd name="connsiteX7" fmla="*/ 11353800 w 11353800"/>
              <a:gd name="connsiteY7" fmla="*/ 1892595 h 5791201"/>
              <a:gd name="connsiteX8" fmla="*/ 11353800 w 11353800"/>
              <a:gd name="connsiteY8" fmla="*/ 5791200 h 5791201"/>
              <a:gd name="connsiteX9" fmla="*/ 6662737 w 11353800"/>
              <a:gd name="connsiteY9" fmla="*/ 5791200 h 5791201"/>
              <a:gd name="connsiteX10" fmla="*/ 6662737 w 11353800"/>
              <a:gd name="connsiteY10" fmla="*/ 2531373 h 5791201"/>
              <a:gd name="connsiteX11" fmla="*/ 1 w 11353800"/>
              <a:gd name="connsiteY11" fmla="*/ 2531373 h 5791201"/>
              <a:gd name="connsiteX12" fmla="*/ 1 w 11353800"/>
              <a:gd name="connsiteY12" fmla="*/ 5791200 h 5791201"/>
              <a:gd name="connsiteX13" fmla="*/ 0 w 11353800"/>
              <a:gd name="connsiteY13" fmla="*/ 5791200 h 5791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53800" h="5791201">
                <a:moveTo>
                  <a:pt x="1" y="5791200"/>
                </a:moveTo>
                <a:lnTo>
                  <a:pt x="6662737" y="5791200"/>
                </a:lnTo>
                <a:lnTo>
                  <a:pt x="6662737" y="5791201"/>
                </a:lnTo>
                <a:lnTo>
                  <a:pt x="1" y="5791201"/>
                </a:lnTo>
                <a:close/>
                <a:moveTo>
                  <a:pt x="0" y="0"/>
                </a:moveTo>
                <a:lnTo>
                  <a:pt x="8012252" y="0"/>
                </a:lnTo>
                <a:lnTo>
                  <a:pt x="8012252" y="1892595"/>
                </a:lnTo>
                <a:lnTo>
                  <a:pt x="11353800" y="1892595"/>
                </a:lnTo>
                <a:lnTo>
                  <a:pt x="11353800" y="5791200"/>
                </a:lnTo>
                <a:lnTo>
                  <a:pt x="6662737" y="5791200"/>
                </a:lnTo>
                <a:lnTo>
                  <a:pt x="6662737" y="2531373"/>
                </a:lnTo>
                <a:lnTo>
                  <a:pt x="1" y="2531373"/>
                </a:lnTo>
                <a:lnTo>
                  <a:pt x="1" y="5791200"/>
                </a:lnTo>
                <a:lnTo>
                  <a:pt x="0" y="5791200"/>
                </a:lnTo>
                <a:close/>
              </a:path>
            </a:pathLst>
          </a:custGeom>
          <a:solidFill>
            <a:schemeClr val="bg2"/>
          </a:solidFill>
        </p:spPr>
        <p:txBody>
          <a:bodyPr wrap="square" rtlCol="0" anchor="t">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6" name="タイトル 1">
            <a:extLst>
              <a:ext uri="{FF2B5EF4-FFF2-40B4-BE49-F238E27FC236}">
                <a16:creationId xmlns:a16="http://schemas.microsoft.com/office/drawing/2014/main" id="{AA99C074-A230-B944-8FEA-870A76765C60}"/>
              </a:ext>
            </a:extLst>
          </p:cNvPr>
          <p:cNvSpPr>
            <a:spLocks noGrp="1"/>
          </p:cNvSpPr>
          <p:nvPr>
            <p:ph type="title" hasCustomPrompt="1"/>
          </p:nvPr>
        </p:nvSpPr>
        <p:spPr>
          <a:xfrm>
            <a:off x="681038" y="3072985"/>
            <a:ext cx="5320606" cy="2413416"/>
          </a:xfrm>
        </p:spPr>
        <p:txBody>
          <a:bodyPr rtlCol="0" anchor="b">
            <a:noAutofit/>
          </a:bodyPr>
          <a:lstStyle>
            <a:lvl1pPr>
              <a:defRPr sz="4500">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タイトルを編集する</a:t>
            </a:r>
          </a:p>
        </p:txBody>
      </p:sp>
      <p:sp>
        <p:nvSpPr>
          <p:cNvPr id="13" name="テキスト プレースホルダー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681038" y="5486401"/>
            <a:ext cx="5320606" cy="304800"/>
          </a:xfrm>
        </p:spPr>
        <p:txBody>
          <a:bodyPr rtlCol="0">
            <a:normAutofit/>
          </a:bodyPr>
          <a:lstStyle>
            <a:lvl1pPr marL="0" indent="0">
              <a:buNone/>
              <a:defRPr sz="1200" spc="225">
                <a:latin typeface="Meiryo UI" panose="020B0604030504040204" pitchFamily="50" charset="-128"/>
                <a:ea typeface="Meiryo UI" panose="020B0604030504040204" pitchFamily="50" charset="-128"/>
              </a:defRPr>
            </a:lvl1pPr>
          </a:lstStyle>
          <a:p>
            <a:pPr lvl="0" rtl="0"/>
            <a:r>
              <a:rPr lang="en-US" altLang="ja-JP" noProof="0" dirty="0"/>
              <a:t>Web </a:t>
            </a:r>
            <a:r>
              <a:rPr lang="ja-JP" altLang="en-US" noProof="0" dirty="0"/>
              <a:t>サイトをここに挿入します</a:t>
            </a:r>
          </a:p>
        </p:txBody>
      </p:sp>
    </p:spTree>
    <p:extLst>
      <p:ext uri="{BB962C8B-B14F-4D97-AF65-F5344CB8AC3E}">
        <p14:creationId xmlns:p14="http://schemas.microsoft.com/office/powerpoint/2010/main" val="3314507842"/>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AB58AD-452E-4E5D-918F-237AA0ECBFB6}" type="datetimeFigureOut">
              <a:rPr kumimoji="1" lang="ja-JP" altLang="en-US" smtClean="0"/>
              <a:t>2023/5/23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2D09BC6-45C4-42EC-B344-185928C1E491}" type="slidenum">
              <a:rPr kumimoji="1" lang="ja-JP" altLang="en-US" smtClean="0"/>
              <a:t>‹#›</a:t>
            </a:fld>
            <a:endParaRPr kumimoji="1" lang="ja-JP" altLang="en-US"/>
          </a:p>
        </p:txBody>
      </p:sp>
    </p:spTree>
    <p:extLst>
      <p:ext uri="{BB962C8B-B14F-4D97-AF65-F5344CB8AC3E}">
        <p14:creationId xmlns:p14="http://schemas.microsoft.com/office/powerpoint/2010/main" val="724357370"/>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タイトルのみ">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p:txBody>
          <a:bodyPr rtlCol="0"/>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1038" y="21059"/>
            <a:ext cx="8543925" cy="986943"/>
          </a:xfrm>
        </p:spPr>
        <p:txBody>
          <a:bodyPr rtlCol="0"/>
          <a:lstStyle/>
          <a:p>
            <a:pPr rtl="0"/>
            <a:r>
              <a:rPr lang="ja-JP" altLang="en-US" noProof="0"/>
              <a:t>マスター タイトルの書式設定</a:t>
            </a:r>
            <a:endParaRPr lang="ja-JP" altLang="en-US" noProof="0" dirty="0"/>
          </a:p>
        </p:txBody>
      </p:sp>
    </p:spTree>
    <p:extLst>
      <p:ext uri="{BB962C8B-B14F-4D97-AF65-F5344CB8AC3E}">
        <p14:creationId xmlns:p14="http://schemas.microsoft.com/office/powerpoint/2010/main" val="3956538799"/>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5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6262389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6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19852589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7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26381045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8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4135990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セクション見出し">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24803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ユーザー設定レイアウト">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4707731" y="6577464"/>
            <a:ext cx="490537" cy="365125"/>
          </a:xfrm>
          <a:prstGeom prst="rect">
            <a:avLst/>
          </a:prstGeom>
        </p:spPr>
        <p:txBody>
          <a:bodyPr/>
          <a:lstStyle/>
          <a:p>
            <a:fld id="{DEA0D3E7-6122-470B-BEC9-7AA04FCB341C}" type="slidenum">
              <a:rPr lang="ja-JP" altLang="en-US" smtClean="0">
                <a:solidFill>
                  <a:prstClr val="white"/>
                </a:solidFill>
              </a:rPr>
              <a:pPr/>
              <a:t>‹#›</a:t>
            </a:fld>
            <a:endParaRPr lang="ja-JP" altLang="en-US">
              <a:solidFill>
                <a:prstClr val="white"/>
              </a:solidFill>
            </a:endParaRPr>
          </a:p>
        </p:txBody>
      </p:sp>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a:xfrm>
            <a:off x="495300" y="6356350"/>
            <a:ext cx="2311400" cy="365125"/>
          </a:xfrm>
          <a:prstGeom prst="rect">
            <a:avLst/>
          </a:prstGeom>
        </p:spPr>
        <p:txBody>
          <a:bodyPr/>
          <a:lstStyle/>
          <a:p>
            <a:pPr eaLnBrk="1" fontAlgn="auto" hangingPunct="1">
              <a:spcBef>
                <a:spcPts val="0"/>
              </a:spcBef>
              <a:spcAft>
                <a:spcPts val="0"/>
              </a:spcAft>
            </a:pPr>
            <a:endParaRPr lang="ja-JP" altLang="en-US">
              <a:solidFill>
                <a:prstClr val="black"/>
              </a:solidFill>
              <a:latin typeface="Meiryo UI"/>
              <a:ea typeface="Meiryo UI"/>
            </a:endParaRPr>
          </a:p>
        </p:txBody>
      </p:sp>
      <p:sp>
        <p:nvSpPr>
          <p:cNvPr id="4" name="フッター プレースホルダー 3"/>
          <p:cNvSpPr>
            <a:spLocks noGrp="1"/>
          </p:cNvSpPr>
          <p:nvPr>
            <p:ph type="ftr" sz="quarter" idx="11"/>
          </p:nvPr>
        </p:nvSpPr>
        <p:spPr>
          <a:xfrm>
            <a:off x="3384550" y="6356350"/>
            <a:ext cx="3136900" cy="365125"/>
          </a:xfrm>
          <a:prstGeom prst="rect">
            <a:avLst/>
          </a:prstGeom>
        </p:spPr>
        <p:txBody>
          <a:bodyPr/>
          <a:lstStyle/>
          <a:p>
            <a:pPr eaLnBrk="1" fontAlgn="auto" hangingPunct="1">
              <a:spcBef>
                <a:spcPts val="0"/>
              </a:spcBef>
              <a:spcAft>
                <a:spcPts val="0"/>
              </a:spcAft>
            </a:pPr>
            <a:endParaRPr lang="ja-JP" altLang="en-US">
              <a:solidFill>
                <a:prstClr val="black"/>
              </a:solidFill>
              <a:latin typeface="Meiryo UI"/>
              <a:ea typeface="Meiryo UI"/>
            </a:endParaRPr>
          </a:p>
        </p:txBody>
      </p:sp>
    </p:spTree>
    <p:extLst>
      <p:ext uri="{BB962C8B-B14F-4D97-AF65-F5344CB8AC3E}">
        <p14:creationId xmlns:p14="http://schemas.microsoft.com/office/powerpoint/2010/main" val="40159178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基本">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6" name="Slide Number Placeholder 5"/>
          <p:cNvSpPr>
            <a:spLocks noGrp="1"/>
          </p:cNvSpPr>
          <p:nvPr>
            <p:ph type="sldNum" sz="quarter" idx="12"/>
          </p:nvPr>
        </p:nvSpPr>
        <p:spPr>
          <a:xfrm>
            <a:off x="4707731" y="6577464"/>
            <a:ext cx="490537" cy="365125"/>
          </a:xfrm>
          <a:prstGeom prst="rect">
            <a:avLst/>
          </a:prstGeom>
        </p:spPr>
        <p:txBody>
          <a:bodyPr/>
          <a:lstStyle/>
          <a:p>
            <a:fld id="{CF0EBF7E-15DF-4332-8C4F-3B657375672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4594942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9_タイトルとコンテンツ">
    <p:spTree>
      <p:nvGrpSpPr>
        <p:cNvPr id="1" name=""/>
        <p:cNvGrpSpPr/>
        <p:nvPr/>
      </p:nvGrpSpPr>
      <p:grpSpPr>
        <a:xfrm>
          <a:off x="0" y="0"/>
          <a:ext cx="0" cy="0"/>
          <a:chOff x="0" y="0"/>
          <a:chExt cx="0" cy="0"/>
        </a:xfrm>
      </p:grpSpPr>
      <p:sp>
        <p:nvSpPr>
          <p:cNvPr id="3" name="スライド番号プレースホルダー 5"/>
          <p:cNvSpPr>
            <a:spLocks noGrp="1"/>
          </p:cNvSpPr>
          <p:nvPr>
            <p:ph type="sldNum" sz="quarter" idx="4"/>
          </p:nvPr>
        </p:nvSpPr>
        <p:spPr>
          <a:xfrm>
            <a:off x="9369459" y="6568714"/>
            <a:ext cx="520700" cy="161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bIns="0">
            <a:spAutoFit/>
          </a:bodyPr>
          <a:lstStyle>
            <a:lvl1pPr algn="r" fontAlgn="auto">
              <a:spcBef>
                <a:spcPts val="0"/>
              </a:spcBef>
              <a:spcAft>
                <a:spcPts val="0"/>
              </a:spcAft>
              <a:defRPr lang="ja-JP" altLang="en-US" sz="1048">
                <a:solidFill>
                  <a:schemeClr val="tx1"/>
                </a:solidFill>
                <a:latin typeface="+mn-ea"/>
                <a:ea typeface="+mn-ea"/>
                <a:cs typeface="Arial" pitchFamily="34" charset="0"/>
              </a:defRPr>
            </a:lvl1pPr>
          </a:lstStyle>
          <a:p>
            <a:pPr eaLnBrk="0" hangingPunct="0">
              <a:defRPr/>
            </a:pPr>
            <a:fld id="{A0A00D27-D247-483F-9D86-9A0C429606A7}" type="slidenum">
              <a:rPr lang="en-US" altLang="ja-JP" smtClean="0">
                <a:solidFill>
                  <a:prstClr val="black"/>
                </a:solidFill>
              </a:rPr>
              <a:pPr eaLnBrk="0" hangingPunct="0">
                <a:defRPr/>
              </a:pPr>
              <a:t>‹#›</a:t>
            </a:fld>
            <a:endParaRPr lang="en-US" dirty="0">
              <a:solidFill>
                <a:prstClr val="black"/>
              </a:solidFill>
            </a:endParaRPr>
          </a:p>
        </p:txBody>
      </p:sp>
      <p:sp>
        <p:nvSpPr>
          <p:cNvPr id="4" name="スライド番号プレースホルダー 4"/>
          <p:cNvSpPr txBox="1">
            <a:spLocks/>
          </p:cNvSpPr>
          <p:nvPr userDrawn="1"/>
        </p:nvSpPr>
        <p:spPr>
          <a:xfrm>
            <a:off x="4729163" y="6665916"/>
            <a:ext cx="446088" cy="164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bIns="0">
            <a:spAutoFit/>
          </a:bodyPr>
          <a:lstStyle>
            <a:defPPr>
              <a:defRPr lang="ja-JP"/>
            </a:defPPr>
            <a:lvl1pPr algn="ctr" rtl="0" fontAlgn="auto">
              <a:spcBef>
                <a:spcPct val="0"/>
              </a:spcBef>
              <a:spcAft>
                <a:spcPts val="0"/>
              </a:spcAft>
              <a:defRPr kumimoji="1" lang="ja-JP" altLang="en-US" sz="1119" kern="1200">
                <a:solidFill>
                  <a:schemeClr val="bg1"/>
                </a:solidFill>
                <a:latin typeface="+mn-ea"/>
                <a:ea typeface="+mn-ea"/>
                <a:cs typeface="Arial" pitchFamily="34" charset="0"/>
              </a:defRPr>
            </a:lvl1pPr>
            <a:lvl2pPr marL="457143" algn="ctr" rtl="0" fontAlgn="base">
              <a:spcBef>
                <a:spcPct val="0"/>
              </a:spcBef>
              <a:spcAft>
                <a:spcPct val="0"/>
              </a:spcAft>
              <a:defRPr kumimoji="1" sz="1900" kern="1200">
                <a:solidFill>
                  <a:schemeClr val="tx1"/>
                </a:solidFill>
                <a:latin typeface="Arial" charset="0"/>
                <a:ea typeface="ＭＳ Ｐゴシック" charset="-128"/>
                <a:cs typeface="+mn-cs"/>
              </a:defRPr>
            </a:lvl2pPr>
            <a:lvl3pPr marL="914287" algn="ctr" rtl="0" fontAlgn="base">
              <a:spcBef>
                <a:spcPct val="0"/>
              </a:spcBef>
              <a:spcAft>
                <a:spcPct val="0"/>
              </a:spcAft>
              <a:defRPr kumimoji="1" sz="1900" kern="1200">
                <a:solidFill>
                  <a:schemeClr val="tx1"/>
                </a:solidFill>
                <a:latin typeface="Arial" charset="0"/>
                <a:ea typeface="ＭＳ Ｐゴシック" charset="-128"/>
                <a:cs typeface="+mn-cs"/>
              </a:defRPr>
            </a:lvl3pPr>
            <a:lvl4pPr marL="1371430" algn="ctr" rtl="0" fontAlgn="base">
              <a:spcBef>
                <a:spcPct val="0"/>
              </a:spcBef>
              <a:spcAft>
                <a:spcPct val="0"/>
              </a:spcAft>
              <a:defRPr kumimoji="1" sz="1900" kern="1200">
                <a:solidFill>
                  <a:schemeClr val="tx1"/>
                </a:solidFill>
                <a:latin typeface="Arial" charset="0"/>
                <a:ea typeface="ＭＳ Ｐゴシック" charset="-128"/>
                <a:cs typeface="+mn-cs"/>
              </a:defRPr>
            </a:lvl4pPr>
            <a:lvl5pPr marL="1828573" algn="ctr" rtl="0" fontAlgn="base">
              <a:spcBef>
                <a:spcPct val="0"/>
              </a:spcBef>
              <a:spcAft>
                <a:spcPct val="0"/>
              </a:spcAft>
              <a:defRPr kumimoji="1" sz="1900" kern="1200">
                <a:solidFill>
                  <a:schemeClr val="tx1"/>
                </a:solidFill>
                <a:latin typeface="Arial" charset="0"/>
                <a:ea typeface="ＭＳ Ｐゴシック" charset="-128"/>
                <a:cs typeface="+mn-cs"/>
              </a:defRPr>
            </a:lvl5pPr>
            <a:lvl6pPr marL="2285717" algn="l" defTabSz="914287" rtl="0" eaLnBrk="1" latinLnBrk="0" hangingPunct="1">
              <a:defRPr kumimoji="1" sz="1900" kern="1200">
                <a:solidFill>
                  <a:schemeClr val="tx1"/>
                </a:solidFill>
                <a:latin typeface="Arial" charset="0"/>
                <a:ea typeface="ＭＳ Ｐゴシック" charset="-128"/>
                <a:cs typeface="+mn-cs"/>
              </a:defRPr>
            </a:lvl6pPr>
            <a:lvl7pPr marL="2742860" algn="l" defTabSz="914287" rtl="0" eaLnBrk="1" latinLnBrk="0" hangingPunct="1">
              <a:defRPr kumimoji="1" sz="1900" kern="1200">
                <a:solidFill>
                  <a:schemeClr val="tx1"/>
                </a:solidFill>
                <a:latin typeface="Arial" charset="0"/>
                <a:ea typeface="ＭＳ Ｐゴシック" charset="-128"/>
                <a:cs typeface="+mn-cs"/>
              </a:defRPr>
            </a:lvl7pPr>
            <a:lvl8pPr marL="3200003" algn="l" defTabSz="914287" rtl="0" eaLnBrk="1" latinLnBrk="0" hangingPunct="1">
              <a:defRPr kumimoji="1" sz="1900" kern="1200">
                <a:solidFill>
                  <a:schemeClr val="tx1"/>
                </a:solidFill>
                <a:latin typeface="Arial" charset="0"/>
                <a:ea typeface="ＭＳ Ｐゴシック" charset="-128"/>
                <a:cs typeface="+mn-cs"/>
              </a:defRPr>
            </a:lvl8pPr>
            <a:lvl9pPr marL="3657146" algn="l" defTabSz="914287" rtl="0" eaLnBrk="1" latinLnBrk="0" hangingPunct="1">
              <a:defRPr kumimoji="1" sz="1900" kern="1200">
                <a:solidFill>
                  <a:schemeClr val="tx1"/>
                </a:solidFill>
                <a:latin typeface="Arial" charset="0"/>
                <a:ea typeface="ＭＳ Ｐゴシック" charset="-128"/>
                <a:cs typeface="+mn-cs"/>
              </a:defRPr>
            </a:lvl9pPr>
          </a:lstStyle>
          <a:p>
            <a:pPr>
              <a:defRPr/>
            </a:pPr>
            <a:fld id="{A0A00D27-D247-483F-9D86-9A0C429606A7}" type="slidenum">
              <a:rPr lang="en-US" altLang="ja-JP" sz="1066" smtClean="0">
                <a:solidFill>
                  <a:prstClr val="white"/>
                </a:solidFill>
              </a:rPr>
              <a:pPr>
                <a:defRPr/>
              </a:pPr>
              <a:t>‹#›</a:t>
            </a:fld>
            <a:endParaRPr lang="en-US" sz="1066" dirty="0">
              <a:solidFill>
                <a:prstClr val="white"/>
              </a:solidFill>
            </a:endParaRPr>
          </a:p>
        </p:txBody>
      </p:sp>
    </p:spTree>
    <p:extLst>
      <p:ext uri="{BB962C8B-B14F-4D97-AF65-F5344CB8AC3E}">
        <p14:creationId xmlns:p14="http://schemas.microsoft.com/office/powerpoint/2010/main" val="33165267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0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6" name="Slide Number Placeholder 5"/>
          <p:cNvSpPr>
            <a:spLocks noGrp="1"/>
          </p:cNvSpPr>
          <p:nvPr>
            <p:ph type="sldNum" sz="quarter" idx="12"/>
          </p:nvPr>
        </p:nvSpPr>
        <p:spPr>
          <a:xfrm>
            <a:off x="4707731" y="6577464"/>
            <a:ext cx="490537" cy="365125"/>
          </a:xfrm>
          <a:prstGeom prst="rect">
            <a:avLst/>
          </a:prstGeom>
        </p:spPr>
        <p:txBody>
          <a:bodyPr/>
          <a:lstStyle/>
          <a:p>
            <a:fld id="{CF0EBF7E-15DF-4332-8C4F-3B657375672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41459250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6" name="Slide Number Placeholder 5"/>
          <p:cNvSpPr>
            <a:spLocks noGrp="1"/>
          </p:cNvSpPr>
          <p:nvPr>
            <p:ph type="sldNum" sz="quarter" idx="12"/>
          </p:nvPr>
        </p:nvSpPr>
        <p:spPr>
          <a:xfrm>
            <a:off x="4707731" y="6577464"/>
            <a:ext cx="490537" cy="365125"/>
          </a:xfrm>
          <a:prstGeom prst="rect">
            <a:avLst/>
          </a:prstGeom>
        </p:spPr>
        <p:txBody>
          <a:bodyPr/>
          <a:lstStyle/>
          <a:p>
            <a:fld id="{CF0EBF7E-15DF-4332-8C4F-3B657375672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35433554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2_タイトルとコンテンツ">
    <p:spTree>
      <p:nvGrpSpPr>
        <p:cNvPr id="1" name=""/>
        <p:cNvGrpSpPr/>
        <p:nvPr/>
      </p:nvGrpSpPr>
      <p:grpSpPr>
        <a:xfrm>
          <a:off x="0" y="0"/>
          <a:ext cx="0" cy="0"/>
          <a:chOff x="0" y="0"/>
          <a:chExt cx="0" cy="0"/>
        </a:xfrm>
      </p:grpSpPr>
      <p:sp>
        <p:nvSpPr>
          <p:cNvPr id="4" name="スライド番号プレースホルダー 4"/>
          <p:cNvSpPr txBox="1">
            <a:spLocks/>
          </p:cNvSpPr>
          <p:nvPr userDrawn="1"/>
        </p:nvSpPr>
        <p:spPr>
          <a:xfrm>
            <a:off x="4729163" y="6665916"/>
            <a:ext cx="446088" cy="164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bIns="0">
            <a:spAutoFit/>
          </a:bodyPr>
          <a:lstStyle>
            <a:defPPr>
              <a:defRPr lang="ja-JP"/>
            </a:defPPr>
            <a:lvl1pPr algn="ctr" rtl="0" fontAlgn="auto">
              <a:spcBef>
                <a:spcPct val="0"/>
              </a:spcBef>
              <a:spcAft>
                <a:spcPts val="0"/>
              </a:spcAft>
              <a:defRPr kumimoji="1" lang="ja-JP" altLang="en-US" sz="1119" kern="1200">
                <a:solidFill>
                  <a:schemeClr val="bg1"/>
                </a:solidFill>
                <a:latin typeface="+mn-ea"/>
                <a:ea typeface="+mn-ea"/>
                <a:cs typeface="Arial" pitchFamily="34" charset="0"/>
              </a:defRPr>
            </a:lvl1pPr>
            <a:lvl2pPr marL="457143" algn="ctr" rtl="0" fontAlgn="base">
              <a:spcBef>
                <a:spcPct val="0"/>
              </a:spcBef>
              <a:spcAft>
                <a:spcPct val="0"/>
              </a:spcAft>
              <a:defRPr kumimoji="1" sz="1900" kern="1200">
                <a:solidFill>
                  <a:schemeClr val="tx1"/>
                </a:solidFill>
                <a:latin typeface="Arial" charset="0"/>
                <a:ea typeface="ＭＳ Ｐゴシック" charset="-128"/>
                <a:cs typeface="+mn-cs"/>
              </a:defRPr>
            </a:lvl2pPr>
            <a:lvl3pPr marL="914287" algn="ctr" rtl="0" fontAlgn="base">
              <a:spcBef>
                <a:spcPct val="0"/>
              </a:spcBef>
              <a:spcAft>
                <a:spcPct val="0"/>
              </a:spcAft>
              <a:defRPr kumimoji="1" sz="1900" kern="1200">
                <a:solidFill>
                  <a:schemeClr val="tx1"/>
                </a:solidFill>
                <a:latin typeface="Arial" charset="0"/>
                <a:ea typeface="ＭＳ Ｐゴシック" charset="-128"/>
                <a:cs typeface="+mn-cs"/>
              </a:defRPr>
            </a:lvl3pPr>
            <a:lvl4pPr marL="1371430" algn="ctr" rtl="0" fontAlgn="base">
              <a:spcBef>
                <a:spcPct val="0"/>
              </a:spcBef>
              <a:spcAft>
                <a:spcPct val="0"/>
              </a:spcAft>
              <a:defRPr kumimoji="1" sz="1900" kern="1200">
                <a:solidFill>
                  <a:schemeClr val="tx1"/>
                </a:solidFill>
                <a:latin typeface="Arial" charset="0"/>
                <a:ea typeface="ＭＳ Ｐゴシック" charset="-128"/>
                <a:cs typeface="+mn-cs"/>
              </a:defRPr>
            </a:lvl4pPr>
            <a:lvl5pPr marL="1828573" algn="ctr" rtl="0" fontAlgn="base">
              <a:spcBef>
                <a:spcPct val="0"/>
              </a:spcBef>
              <a:spcAft>
                <a:spcPct val="0"/>
              </a:spcAft>
              <a:defRPr kumimoji="1" sz="1900" kern="1200">
                <a:solidFill>
                  <a:schemeClr val="tx1"/>
                </a:solidFill>
                <a:latin typeface="Arial" charset="0"/>
                <a:ea typeface="ＭＳ Ｐゴシック" charset="-128"/>
                <a:cs typeface="+mn-cs"/>
              </a:defRPr>
            </a:lvl5pPr>
            <a:lvl6pPr marL="2285717" algn="l" defTabSz="914287" rtl="0" eaLnBrk="1" latinLnBrk="0" hangingPunct="1">
              <a:defRPr kumimoji="1" sz="1900" kern="1200">
                <a:solidFill>
                  <a:schemeClr val="tx1"/>
                </a:solidFill>
                <a:latin typeface="Arial" charset="0"/>
                <a:ea typeface="ＭＳ Ｐゴシック" charset="-128"/>
                <a:cs typeface="+mn-cs"/>
              </a:defRPr>
            </a:lvl6pPr>
            <a:lvl7pPr marL="2742860" algn="l" defTabSz="914287" rtl="0" eaLnBrk="1" latinLnBrk="0" hangingPunct="1">
              <a:defRPr kumimoji="1" sz="1900" kern="1200">
                <a:solidFill>
                  <a:schemeClr val="tx1"/>
                </a:solidFill>
                <a:latin typeface="Arial" charset="0"/>
                <a:ea typeface="ＭＳ Ｐゴシック" charset="-128"/>
                <a:cs typeface="+mn-cs"/>
              </a:defRPr>
            </a:lvl7pPr>
            <a:lvl8pPr marL="3200003" algn="l" defTabSz="914287" rtl="0" eaLnBrk="1" latinLnBrk="0" hangingPunct="1">
              <a:defRPr kumimoji="1" sz="1900" kern="1200">
                <a:solidFill>
                  <a:schemeClr val="tx1"/>
                </a:solidFill>
                <a:latin typeface="Arial" charset="0"/>
                <a:ea typeface="ＭＳ Ｐゴシック" charset="-128"/>
                <a:cs typeface="+mn-cs"/>
              </a:defRPr>
            </a:lvl8pPr>
            <a:lvl9pPr marL="3657146" algn="l" defTabSz="914287" rtl="0" eaLnBrk="1" latinLnBrk="0" hangingPunct="1">
              <a:defRPr kumimoji="1" sz="1900" kern="1200">
                <a:solidFill>
                  <a:schemeClr val="tx1"/>
                </a:solidFill>
                <a:latin typeface="Arial" charset="0"/>
                <a:ea typeface="ＭＳ Ｐゴシック" charset="-128"/>
                <a:cs typeface="+mn-cs"/>
              </a:defRPr>
            </a:lvl9pPr>
          </a:lstStyle>
          <a:p>
            <a:pPr>
              <a:defRPr/>
            </a:pPr>
            <a:fld id="{A0A00D27-D247-483F-9D86-9A0C429606A7}" type="slidenum">
              <a:rPr lang="en-US" altLang="ja-JP" sz="1066" smtClean="0">
                <a:solidFill>
                  <a:prstClr val="white"/>
                </a:solidFill>
              </a:rPr>
              <a:pPr>
                <a:defRPr/>
              </a:pPr>
              <a:t>‹#›</a:t>
            </a:fld>
            <a:endParaRPr lang="en-US" sz="1066" dirty="0">
              <a:solidFill>
                <a:prstClr val="white"/>
              </a:solidFill>
            </a:endParaRPr>
          </a:p>
        </p:txBody>
      </p:sp>
    </p:spTree>
    <p:extLst>
      <p:ext uri="{BB962C8B-B14F-4D97-AF65-F5344CB8AC3E}">
        <p14:creationId xmlns:p14="http://schemas.microsoft.com/office/powerpoint/2010/main" val="34596112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3_タイトルと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90626"/>
            <a:ext cx="9906000" cy="4986339"/>
          </a:xfrm>
          <a:prstGeom prst="rect">
            <a:avLst/>
          </a:prstGeom>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a:xfrm>
            <a:off x="495300" y="6356353"/>
            <a:ext cx="2311400" cy="365125"/>
          </a:xfrm>
          <a:prstGeom prst="rect">
            <a:avLst/>
          </a:prstGeom>
        </p:spPr>
        <p:txBody>
          <a:bodyPr/>
          <a:lstStyle/>
          <a:p>
            <a:pPr algn="ctr" eaLnBrk="1" hangingPunct="1"/>
            <a:fld id="{656A873E-780B-42C8-8D54-43FAFFD51238}" type="datetime1">
              <a:rPr lang="ja-JP" altLang="en-US" sz="1843" smtClean="0">
                <a:solidFill>
                  <a:prstClr val="black"/>
                </a:solidFill>
                <a:latin typeface="Arial" charset="0"/>
                <a:ea typeface="ＭＳ Ｐゴシック" charset="-128"/>
              </a:rPr>
              <a:pPr algn="ctr" eaLnBrk="1" hangingPunct="1"/>
              <a:t>2023/5/23</a:t>
            </a:fld>
            <a:endParaRPr lang="ja-JP" altLang="en-US" sz="1843">
              <a:solidFill>
                <a:prstClr val="black"/>
              </a:solidFill>
              <a:latin typeface="Arial" charset="0"/>
              <a:ea typeface="ＭＳ Ｐゴシック" charset="-128"/>
            </a:endParaRPr>
          </a:p>
        </p:txBody>
      </p:sp>
      <p:sp>
        <p:nvSpPr>
          <p:cNvPr id="5" name="Footer Placeholder 4"/>
          <p:cNvSpPr>
            <a:spLocks noGrp="1"/>
          </p:cNvSpPr>
          <p:nvPr>
            <p:ph type="ftr" sz="quarter" idx="11"/>
          </p:nvPr>
        </p:nvSpPr>
        <p:spPr>
          <a:xfrm>
            <a:off x="3384550" y="6581163"/>
            <a:ext cx="3136900" cy="365125"/>
          </a:xfrm>
          <a:prstGeom prst="rect">
            <a:avLst/>
          </a:prstGeom>
        </p:spPr>
        <p:txBody>
          <a:bodyPr/>
          <a:lstStyle/>
          <a:p>
            <a:pPr algn="ctr" eaLnBrk="1" hangingPunct="1"/>
            <a:endParaRPr lang="ja-JP" altLang="en-US" sz="1843" dirty="0">
              <a:solidFill>
                <a:prstClr val="black"/>
              </a:solidFill>
              <a:latin typeface="Arial" charset="0"/>
              <a:ea typeface="ＭＳ Ｐゴシック" charset="-128"/>
            </a:endParaRPr>
          </a:p>
        </p:txBody>
      </p:sp>
      <p:sp>
        <p:nvSpPr>
          <p:cNvPr id="6" name="Slide Number Placeholder 5"/>
          <p:cNvSpPr>
            <a:spLocks noGrp="1"/>
          </p:cNvSpPr>
          <p:nvPr>
            <p:ph type="sldNum" sz="quarter" idx="12"/>
          </p:nvPr>
        </p:nvSpPr>
        <p:spPr>
          <a:xfrm>
            <a:off x="3750070" y="6681712"/>
            <a:ext cx="2228850" cy="164026"/>
          </a:xfrm>
          <a:prstGeom prst="rect">
            <a:avLst/>
          </a:prstGeom>
        </p:spPr>
        <p:txBody>
          <a:bodyPr/>
          <a:lstStyle/>
          <a:p>
            <a:fld id="{7DDD51F1-C201-43B2-94DC-31F3BA8407E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669255218"/>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4_タイトルと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90626"/>
            <a:ext cx="9906000" cy="4986339"/>
          </a:xfrm>
          <a:prstGeom prst="rect">
            <a:avLst/>
          </a:prstGeom>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a:xfrm>
            <a:off x="495300" y="6356353"/>
            <a:ext cx="2311400" cy="365125"/>
          </a:xfrm>
          <a:prstGeom prst="rect">
            <a:avLst/>
          </a:prstGeom>
        </p:spPr>
        <p:txBody>
          <a:bodyPr/>
          <a:lstStyle/>
          <a:p>
            <a:pPr algn="ctr" eaLnBrk="1" hangingPunct="1"/>
            <a:endParaRPr lang="ja-JP" altLang="en-US" sz="1843">
              <a:solidFill>
                <a:prstClr val="black"/>
              </a:solidFill>
              <a:latin typeface="Arial" charset="0"/>
              <a:ea typeface="ＭＳ Ｐゴシック" charset="-128"/>
            </a:endParaRPr>
          </a:p>
        </p:txBody>
      </p:sp>
      <p:sp>
        <p:nvSpPr>
          <p:cNvPr id="5" name="Footer Placeholder 4"/>
          <p:cNvSpPr>
            <a:spLocks noGrp="1"/>
          </p:cNvSpPr>
          <p:nvPr>
            <p:ph type="ftr" sz="quarter" idx="11"/>
          </p:nvPr>
        </p:nvSpPr>
        <p:spPr>
          <a:xfrm>
            <a:off x="3384550" y="6356353"/>
            <a:ext cx="3136900" cy="365125"/>
          </a:xfrm>
          <a:prstGeom prst="rect">
            <a:avLst/>
          </a:prstGeom>
        </p:spPr>
        <p:txBody>
          <a:bodyPr/>
          <a:lstStyle/>
          <a:p>
            <a:pPr algn="ctr" eaLnBrk="1" hangingPunct="1"/>
            <a:endParaRPr lang="ja-JP" altLang="en-US" sz="1843">
              <a:solidFill>
                <a:prstClr val="black"/>
              </a:solidFill>
              <a:latin typeface="Arial" charset="0"/>
              <a:ea typeface="ＭＳ Ｐゴシック" charset="-128"/>
            </a:endParaRPr>
          </a:p>
        </p:txBody>
      </p:sp>
      <p:sp>
        <p:nvSpPr>
          <p:cNvPr id="6" name="Slide Number Placeholder 5"/>
          <p:cNvSpPr>
            <a:spLocks noGrp="1"/>
          </p:cNvSpPr>
          <p:nvPr>
            <p:ph type="sldNum" sz="quarter" idx="12"/>
          </p:nvPr>
        </p:nvSpPr>
        <p:spPr>
          <a:xfrm>
            <a:off x="7677150" y="6492876"/>
            <a:ext cx="2228850" cy="365125"/>
          </a:xfrm>
          <a:prstGeom prst="rect">
            <a:avLst/>
          </a:prstGeom>
        </p:spPr>
        <p:txBody>
          <a:bodyPr/>
          <a:lstStyle/>
          <a:p>
            <a:fld id="{7DDD51F1-C201-43B2-94DC-31F3BA8407E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1288966498"/>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画像を含むタイトル スライド">
    <p:spTree>
      <p:nvGrpSpPr>
        <p:cNvPr id="1" name=""/>
        <p:cNvGrpSpPr/>
        <p:nvPr/>
      </p:nvGrpSpPr>
      <p:grpSpPr>
        <a:xfrm>
          <a:off x="0" y="0"/>
          <a:ext cx="0" cy="0"/>
          <a:chOff x="0" y="0"/>
          <a:chExt cx="0" cy="0"/>
        </a:xfrm>
      </p:grpSpPr>
      <p:sp>
        <p:nvSpPr>
          <p:cNvPr id="20" name="図プレースホルダー 19">
            <a:extLst>
              <a:ext uri="{FF2B5EF4-FFF2-40B4-BE49-F238E27FC236}">
                <a16:creationId xmlns:a16="http://schemas.microsoft.com/office/drawing/2014/main" id="{49BF2D20-DAE2-42DC-9AB8-77B7B38D7307}"/>
              </a:ext>
            </a:extLst>
          </p:cNvPr>
          <p:cNvSpPr>
            <a:spLocks noGrp="1"/>
          </p:cNvSpPr>
          <p:nvPr>
            <p:ph type="pic" sz="quarter" idx="13"/>
          </p:nvPr>
        </p:nvSpPr>
        <p:spPr>
          <a:xfrm>
            <a:off x="681037" y="2"/>
            <a:ext cx="9224963" cy="5791201"/>
          </a:xfrm>
          <a:custGeom>
            <a:avLst/>
            <a:gdLst>
              <a:gd name="connsiteX0" fmla="*/ 1 w 11353800"/>
              <a:gd name="connsiteY0" fmla="*/ 5791200 h 5791201"/>
              <a:gd name="connsiteX1" fmla="*/ 6662737 w 11353800"/>
              <a:gd name="connsiteY1" fmla="*/ 5791200 h 5791201"/>
              <a:gd name="connsiteX2" fmla="*/ 6662737 w 11353800"/>
              <a:gd name="connsiteY2" fmla="*/ 5791201 h 5791201"/>
              <a:gd name="connsiteX3" fmla="*/ 1 w 11353800"/>
              <a:gd name="connsiteY3" fmla="*/ 5791201 h 5791201"/>
              <a:gd name="connsiteX4" fmla="*/ 0 w 11353800"/>
              <a:gd name="connsiteY4" fmla="*/ 0 h 5791201"/>
              <a:gd name="connsiteX5" fmla="*/ 11353800 w 11353800"/>
              <a:gd name="connsiteY5" fmla="*/ 0 h 5791201"/>
              <a:gd name="connsiteX6" fmla="*/ 11353800 w 11353800"/>
              <a:gd name="connsiteY6" fmla="*/ 5791200 h 5791201"/>
              <a:gd name="connsiteX7" fmla="*/ 6662737 w 11353800"/>
              <a:gd name="connsiteY7" fmla="*/ 5791200 h 5791201"/>
              <a:gd name="connsiteX8" fmla="*/ 6662737 w 11353800"/>
              <a:gd name="connsiteY8" fmla="*/ 2531373 h 5791201"/>
              <a:gd name="connsiteX9" fmla="*/ 1 w 11353800"/>
              <a:gd name="connsiteY9" fmla="*/ 2531373 h 5791201"/>
              <a:gd name="connsiteX10" fmla="*/ 1 w 11353800"/>
              <a:gd name="connsiteY10" fmla="*/ 5791200 h 5791201"/>
              <a:gd name="connsiteX11" fmla="*/ 0 w 11353800"/>
              <a:gd name="connsiteY11" fmla="*/ 5791200 h 5791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353800" h="5791201">
                <a:moveTo>
                  <a:pt x="1" y="5791200"/>
                </a:moveTo>
                <a:lnTo>
                  <a:pt x="6662737" y="5791200"/>
                </a:lnTo>
                <a:lnTo>
                  <a:pt x="6662737" y="5791201"/>
                </a:lnTo>
                <a:lnTo>
                  <a:pt x="1" y="5791201"/>
                </a:lnTo>
                <a:close/>
                <a:moveTo>
                  <a:pt x="0" y="0"/>
                </a:moveTo>
                <a:lnTo>
                  <a:pt x="11353800" y="0"/>
                </a:lnTo>
                <a:lnTo>
                  <a:pt x="11353800" y="5791200"/>
                </a:lnTo>
                <a:lnTo>
                  <a:pt x="6662737" y="5791200"/>
                </a:lnTo>
                <a:lnTo>
                  <a:pt x="6662737" y="2531373"/>
                </a:lnTo>
                <a:lnTo>
                  <a:pt x="1" y="2531373"/>
                </a:lnTo>
                <a:lnTo>
                  <a:pt x="1" y="5791200"/>
                </a:lnTo>
                <a:lnTo>
                  <a:pt x="0" y="5791200"/>
                </a:lnTo>
                <a:close/>
              </a:path>
            </a:pathLst>
          </a:custGeom>
          <a:solidFill>
            <a:schemeClr val="bg2"/>
          </a:solidFill>
        </p:spPr>
        <p:txBody>
          <a:bodyPr wrap="square" rtlCol="0" anchor="t">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6" name="タイトル 1">
            <a:extLst>
              <a:ext uri="{FF2B5EF4-FFF2-40B4-BE49-F238E27FC236}">
                <a16:creationId xmlns:a16="http://schemas.microsoft.com/office/drawing/2014/main" id="{AA99C074-A230-B944-8FEA-870A76765C60}"/>
              </a:ext>
            </a:extLst>
          </p:cNvPr>
          <p:cNvSpPr>
            <a:spLocks noGrp="1"/>
          </p:cNvSpPr>
          <p:nvPr>
            <p:ph type="title" hasCustomPrompt="1"/>
          </p:nvPr>
        </p:nvSpPr>
        <p:spPr>
          <a:xfrm>
            <a:off x="681038" y="2655079"/>
            <a:ext cx="5320606" cy="2831323"/>
          </a:xfrm>
        </p:spPr>
        <p:txBody>
          <a:bodyPr rtlCol="0" anchor="b">
            <a:noAutofit/>
          </a:bodyPr>
          <a:lstStyle>
            <a:lvl1pPr>
              <a:defRPr sz="4500">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タイトルを編集する</a:t>
            </a:r>
          </a:p>
        </p:txBody>
      </p:sp>
      <p:sp>
        <p:nvSpPr>
          <p:cNvPr id="13" name="テキスト プレースホルダー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681038" y="5486402"/>
            <a:ext cx="5320606" cy="304801"/>
          </a:xfrm>
        </p:spPr>
        <p:txBody>
          <a:bodyPr rtlCol="0">
            <a:normAutofit/>
          </a:bodyPr>
          <a:lstStyle>
            <a:lvl1pPr marL="0" indent="0">
              <a:buNone/>
              <a:defRPr sz="1200" spc="225">
                <a:latin typeface="Meiryo UI" panose="020B0604030504040204" pitchFamily="50" charset="-128"/>
                <a:ea typeface="Meiryo UI" panose="020B0604030504040204" pitchFamily="50" charset="-128"/>
              </a:defRPr>
            </a:lvl1pPr>
          </a:lstStyle>
          <a:p>
            <a:pPr lvl="0" rtl="0"/>
            <a:r>
              <a:rPr lang="en-US" altLang="ja-JP" noProof="0" dirty="0"/>
              <a:t>Web </a:t>
            </a:r>
            <a:r>
              <a:rPr lang="ja-JP" altLang="en-US" noProof="0" dirty="0"/>
              <a:t>サイトをここに挿入します</a:t>
            </a:r>
          </a:p>
        </p:txBody>
      </p:sp>
    </p:spTree>
    <p:extLst>
      <p:ext uri="{BB962C8B-B14F-4D97-AF65-F5344CB8AC3E}">
        <p14:creationId xmlns:p14="http://schemas.microsoft.com/office/powerpoint/2010/main" val="4083110566"/>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画像を含むスライド区切り線">
    <p:spTree>
      <p:nvGrpSpPr>
        <p:cNvPr id="1" name=""/>
        <p:cNvGrpSpPr/>
        <p:nvPr/>
      </p:nvGrpSpPr>
      <p:grpSpPr>
        <a:xfrm>
          <a:off x="0" y="0"/>
          <a:ext cx="0" cy="0"/>
          <a:chOff x="0" y="0"/>
          <a:chExt cx="0" cy="0"/>
        </a:xfrm>
      </p:grpSpPr>
      <p:sp>
        <p:nvSpPr>
          <p:cNvPr id="28" name="図プレースホルダー 27">
            <a:extLst>
              <a:ext uri="{FF2B5EF4-FFF2-40B4-BE49-F238E27FC236}">
                <a16:creationId xmlns:a16="http://schemas.microsoft.com/office/drawing/2014/main" id="{EA8FB924-7820-A342-A545-0DFCE2908E1F}"/>
              </a:ext>
            </a:extLst>
          </p:cNvPr>
          <p:cNvSpPr>
            <a:spLocks noGrp="1"/>
          </p:cNvSpPr>
          <p:nvPr>
            <p:ph type="pic" sz="quarter" idx="13"/>
          </p:nvPr>
        </p:nvSpPr>
        <p:spPr>
          <a:xfrm>
            <a:off x="675878" y="0"/>
            <a:ext cx="9230122"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451231 h 6858000"/>
              <a:gd name="connsiteX5" fmla="*/ 6277708 w 12192000"/>
              <a:gd name="connsiteY5" fmla="*/ 5451231 h 6858000"/>
              <a:gd name="connsiteX6" fmla="*/ 6277708 w 12192000"/>
              <a:gd name="connsiteY6" fmla="*/ 1481138 h 6858000"/>
              <a:gd name="connsiteX7" fmla="*/ 0 w 12192000"/>
              <a:gd name="connsiteY7" fmla="*/ 14811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0" y="6858000"/>
                </a:lnTo>
                <a:lnTo>
                  <a:pt x="0" y="5451231"/>
                </a:lnTo>
                <a:lnTo>
                  <a:pt x="6277708" y="5451231"/>
                </a:lnTo>
                <a:lnTo>
                  <a:pt x="6277708" y="1481138"/>
                </a:lnTo>
                <a:lnTo>
                  <a:pt x="0" y="1481138"/>
                </a:lnTo>
                <a:close/>
              </a:path>
            </a:pathLst>
          </a:custGeom>
          <a:solidFill>
            <a:schemeClr val="bg1">
              <a:lumMod val="95000"/>
            </a:schemeClr>
          </a:solidFill>
        </p:spPr>
        <p:txBody>
          <a:bodyPr wrap="square" rtlCol="0">
            <a:no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2" name="タイトル 1">
            <a:extLst>
              <a:ext uri="{FF2B5EF4-FFF2-40B4-BE49-F238E27FC236}">
                <a16:creationId xmlns:a16="http://schemas.microsoft.com/office/drawing/2014/main" id="{1ED6BA20-74C4-B146-8DF6-85C573E19DB1}"/>
              </a:ext>
            </a:extLst>
          </p:cNvPr>
          <p:cNvSpPr>
            <a:spLocks noGrp="1"/>
          </p:cNvSpPr>
          <p:nvPr>
            <p:ph type="title" hasCustomPrompt="1"/>
          </p:nvPr>
        </p:nvSpPr>
        <p:spPr>
          <a:xfrm>
            <a:off x="933053" y="1488558"/>
            <a:ext cx="4424760" cy="2704640"/>
          </a:xfrm>
        </p:spPr>
        <p:txBody>
          <a:bodyPr rtlCol="0" anchor="b">
            <a:normAutofit/>
          </a:bodyPr>
          <a:lstStyle>
            <a:lvl1pPr>
              <a:defRPr sz="3600">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3" name="テキスト プレースホルダー 2">
            <a:extLst>
              <a:ext uri="{FF2B5EF4-FFF2-40B4-BE49-F238E27FC236}">
                <a16:creationId xmlns:a16="http://schemas.microsoft.com/office/drawing/2014/main" id="{9789FC2C-42AA-424F-9223-5F73B95D7C36}"/>
              </a:ext>
            </a:extLst>
          </p:cNvPr>
          <p:cNvSpPr>
            <a:spLocks noGrp="1"/>
          </p:cNvSpPr>
          <p:nvPr>
            <p:ph type="body" idx="1" hasCustomPrompt="1"/>
          </p:nvPr>
        </p:nvSpPr>
        <p:spPr>
          <a:xfrm>
            <a:off x="933053" y="4220187"/>
            <a:ext cx="4424760" cy="1223684"/>
          </a:xfrm>
        </p:spPr>
        <p:txBody>
          <a:bodyPr rtlCol="0">
            <a:normAutofit/>
          </a:bodyPr>
          <a:lstStyle>
            <a:lvl1pPr marL="0" indent="0">
              <a:buNone/>
              <a:defRPr sz="1350" b="0" i="0" spc="225">
                <a:solidFill>
                  <a:schemeClr val="tx1"/>
                </a:solidFill>
                <a:latin typeface="Meiryo UI" panose="020B0604030504040204" pitchFamily="50" charset="-128"/>
                <a:ea typeface="Meiryo UI" panose="020B0604030504040204" pitchFamily="50" charset="-128"/>
                <a:cs typeface="Gill Sans Light" panose="020B0302020104020203" pitchFamily="34" charset="-79"/>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rtl="0"/>
            <a:r>
              <a:rPr lang="ja-JP" altLang="en-US" noProof="0" dirty="0"/>
              <a:t>マスター テキストのスタイルを編集する</a:t>
            </a:r>
          </a:p>
        </p:txBody>
      </p:sp>
    </p:spTree>
    <p:extLst>
      <p:ext uri="{BB962C8B-B14F-4D97-AF65-F5344CB8AC3E}">
        <p14:creationId xmlns:p14="http://schemas.microsoft.com/office/powerpoint/2010/main" val="952282957"/>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スライド区切り線 2">
    <p:spTree>
      <p:nvGrpSpPr>
        <p:cNvPr id="1" name=""/>
        <p:cNvGrpSpPr/>
        <p:nvPr/>
      </p:nvGrpSpPr>
      <p:grpSpPr>
        <a:xfrm>
          <a:off x="0" y="0"/>
          <a:ext cx="0" cy="0"/>
          <a:chOff x="0" y="0"/>
          <a:chExt cx="0" cy="0"/>
        </a:xfrm>
      </p:grpSpPr>
      <p:sp>
        <p:nvSpPr>
          <p:cNvPr id="14" name="図プレースホルダー 13">
            <a:extLst>
              <a:ext uri="{FF2B5EF4-FFF2-40B4-BE49-F238E27FC236}">
                <a16:creationId xmlns:a16="http://schemas.microsoft.com/office/drawing/2014/main" id="{80C00A69-6129-E54C-B138-69D96462CE83}"/>
              </a:ext>
            </a:extLst>
          </p:cNvPr>
          <p:cNvSpPr>
            <a:spLocks noGrp="1"/>
          </p:cNvSpPr>
          <p:nvPr>
            <p:ph type="pic" sz="quarter" idx="10"/>
          </p:nvPr>
        </p:nvSpPr>
        <p:spPr>
          <a:xfrm>
            <a:off x="0" y="0"/>
            <a:ext cx="9906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6682850 w 12192000"/>
              <a:gd name="connsiteY3" fmla="*/ 6858000 h 6858000"/>
              <a:gd name="connsiteX4" fmla="*/ 6682850 w 12192000"/>
              <a:gd name="connsiteY4" fmla="*/ 3259237 h 6858000"/>
              <a:gd name="connsiteX5" fmla="*/ 838200 w 12192000"/>
              <a:gd name="connsiteY5" fmla="*/ 3259237 h 6858000"/>
              <a:gd name="connsiteX6" fmla="*/ 8382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6682850" y="6858000"/>
                </a:lnTo>
                <a:lnTo>
                  <a:pt x="6682850" y="3259237"/>
                </a:lnTo>
                <a:lnTo>
                  <a:pt x="838200" y="3259237"/>
                </a:lnTo>
                <a:lnTo>
                  <a:pt x="838200" y="6858000"/>
                </a:lnTo>
                <a:lnTo>
                  <a:pt x="0" y="6858000"/>
                </a:lnTo>
                <a:close/>
              </a:path>
            </a:pathLst>
          </a:custGeom>
          <a:solidFill>
            <a:schemeClr val="bg1">
              <a:lumMod val="95000"/>
            </a:schemeClr>
          </a:solidFill>
        </p:spPr>
        <p:txBody>
          <a:bodyPr wrap="square" rtlCol="0" anchor="t">
            <a:no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2" name="タイトル 1">
            <a:extLst>
              <a:ext uri="{FF2B5EF4-FFF2-40B4-BE49-F238E27FC236}">
                <a16:creationId xmlns:a16="http://schemas.microsoft.com/office/drawing/2014/main" id="{D985175C-7C48-9449-9A0A-088E9BCAE9BE}"/>
              </a:ext>
            </a:extLst>
          </p:cNvPr>
          <p:cNvSpPr>
            <a:spLocks noGrp="1"/>
          </p:cNvSpPr>
          <p:nvPr>
            <p:ph type="title" hasCustomPrompt="1"/>
          </p:nvPr>
        </p:nvSpPr>
        <p:spPr>
          <a:xfrm>
            <a:off x="933053" y="3259239"/>
            <a:ext cx="4424760" cy="2852737"/>
          </a:xfrm>
        </p:spPr>
        <p:txBody>
          <a:bodyPr rtlCol="0" anchor="b">
            <a:normAutofit/>
          </a:bodyPr>
          <a:lstStyle>
            <a:lvl1pPr>
              <a:defRPr sz="3600">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13" name="テキスト プレースホルダー 2">
            <a:extLst>
              <a:ext uri="{FF2B5EF4-FFF2-40B4-BE49-F238E27FC236}">
                <a16:creationId xmlns:a16="http://schemas.microsoft.com/office/drawing/2014/main" id="{44F669B5-8A24-5846-82A0-51E5506817FB}"/>
              </a:ext>
            </a:extLst>
          </p:cNvPr>
          <p:cNvSpPr>
            <a:spLocks noGrp="1"/>
          </p:cNvSpPr>
          <p:nvPr>
            <p:ph type="body" idx="1" hasCustomPrompt="1"/>
          </p:nvPr>
        </p:nvSpPr>
        <p:spPr>
          <a:xfrm>
            <a:off x="933053" y="6138964"/>
            <a:ext cx="4424760" cy="580815"/>
          </a:xfrm>
        </p:spPr>
        <p:txBody>
          <a:bodyPr rtlCol="0">
            <a:normAutofit/>
          </a:bodyPr>
          <a:lstStyle>
            <a:lvl1pPr marL="0" indent="0">
              <a:buNone/>
              <a:defRPr sz="1350" b="0" i="0" spc="225">
                <a:solidFill>
                  <a:schemeClr val="tx2"/>
                </a:solidFill>
                <a:latin typeface="Meiryo UI" panose="020B0604030504040204" pitchFamily="50" charset="-128"/>
                <a:ea typeface="Meiryo UI" panose="020B0604030504040204" pitchFamily="50" charset="-128"/>
                <a:cs typeface="Gill Sans Light" panose="020B0302020104020203" pitchFamily="34" charset="-79"/>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rtl="0"/>
            <a:r>
              <a:rPr lang="ja-JP" altLang="en-US" noProof="0" dirty="0"/>
              <a:t>マスター テキストのスタイルを編集する</a:t>
            </a:r>
          </a:p>
        </p:txBody>
      </p:sp>
    </p:spTree>
    <p:extLst>
      <p:ext uri="{BB962C8B-B14F-4D97-AF65-F5344CB8AC3E}">
        <p14:creationId xmlns:p14="http://schemas.microsoft.com/office/powerpoint/2010/main" val="727958081"/>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画像とコンテンツ">
    <p:spTree>
      <p:nvGrpSpPr>
        <p:cNvPr id="1" name=""/>
        <p:cNvGrpSpPr/>
        <p:nvPr/>
      </p:nvGrpSpPr>
      <p:grpSpPr>
        <a:xfrm>
          <a:off x="0" y="0"/>
          <a:ext cx="0" cy="0"/>
          <a:chOff x="0" y="0"/>
          <a:chExt cx="0" cy="0"/>
        </a:xfrm>
      </p:grpSpPr>
      <p:sp>
        <p:nvSpPr>
          <p:cNvPr id="3" name="図プレースホルダー 2"/>
          <p:cNvSpPr>
            <a:spLocks noGrp="1"/>
          </p:cNvSpPr>
          <p:nvPr>
            <p:ph type="pic" sz="quarter" idx="10"/>
          </p:nvPr>
        </p:nvSpPr>
        <p:spPr>
          <a:xfrm>
            <a:off x="4953000" y="0"/>
            <a:ext cx="4953000" cy="6858000"/>
          </a:xfrm>
          <a:solidFill>
            <a:schemeClr val="bg1">
              <a:lumMod val="95000"/>
            </a:schemeClr>
          </a:solidFill>
        </p:spPr>
        <p:txBody>
          <a:bodyPr rtlCol="0" anchor="ctr">
            <a:norm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0" name="タイトル 1">
            <a:extLst>
              <a:ext uri="{FF2B5EF4-FFF2-40B4-BE49-F238E27FC236}">
                <a16:creationId xmlns:a16="http://schemas.microsoft.com/office/drawing/2014/main" id="{95B2C2DA-ADF3-D44B-8824-9B44E01F747F}"/>
              </a:ext>
            </a:extLst>
          </p:cNvPr>
          <p:cNvSpPr>
            <a:spLocks noGrp="1"/>
          </p:cNvSpPr>
          <p:nvPr>
            <p:ph type="title" hasCustomPrompt="1"/>
          </p:nvPr>
        </p:nvSpPr>
        <p:spPr>
          <a:xfrm>
            <a:off x="1079599" y="786810"/>
            <a:ext cx="3256855" cy="1395208"/>
          </a:xfrm>
        </p:spPr>
        <p:txBody>
          <a:bodyPr lIns="0" rtlCol="0" anchor="b"/>
          <a:lstStyle>
            <a:lvl1pPr>
              <a:defRPr>
                <a:latin typeface="Meiryo UI" panose="020B0604030504040204" pitchFamily="50" charset="-128"/>
                <a:ea typeface="Meiryo UI" panose="020B0604030504040204" pitchFamily="50" charset="-128"/>
              </a:defRPr>
            </a:lvl1pPr>
          </a:lstStyle>
          <a:p>
            <a:pPr rtl="0"/>
            <a:r>
              <a:rPr lang="ja-JP" altLang="en-US" noProof="0" dirty="0"/>
              <a:t>タイトルをここに</a:t>
            </a:r>
            <a:br>
              <a:rPr lang="ja-JP" altLang="en-US" noProof="0" dirty="0"/>
            </a:br>
            <a:r>
              <a:rPr lang="ja-JP" altLang="en-US" noProof="0" dirty="0"/>
              <a:t>入力</a:t>
            </a:r>
          </a:p>
        </p:txBody>
      </p:sp>
      <p:sp>
        <p:nvSpPr>
          <p:cNvPr id="12" name="テキスト プレースホルダー 11">
            <a:extLst>
              <a:ext uri="{FF2B5EF4-FFF2-40B4-BE49-F238E27FC236}">
                <a16:creationId xmlns:a16="http://schemas.microsoft.com/office/drawing/2014/main" id="{DA80A15A-88F2-2144-8707-F31DD26C52BD}"/>
              </a:ext>
            </a:extLst>
          </p:cNvPr>
          <p:cNvSpPr>
            <a:spLocks noGrp="1"/>
          </p:cNvSpPr>
          <p:nvPr>
            <p:ph type="body" sz="quarter" idx="11"/>
          </p:nvPr>
        </p:nvSpPr>
        <p:spPr>
          <a:xfrm>
            <a:off x="1079600" y="3019354"/>
            <a:ext cx="3256855" cy="3099153"/>
          </a:xfrm>
        </p:spPr>
        <p:txBody>
          <a:bodyPr lIns="0" rtlCol="0">
            <a:normAutofit/>
          </a:bodyPr>
          <a:lstStyle>
            <a:lvl1pPr>
              <a:lnSpc>
                <a:spcPct val="150000"/>
              </a:lnSpc>
              <a:defRPr sz="1200" spc="0">
                <a:solidFill>
                  <a:schemeClr val="tx2"/>
                </a:solidFill>
                <a:latin typeface="Meiryo UI" panose="020B0604030504040204" pitchFamily="50" charset="-128"/>
                <a:ea typeface="Meiryo UI" panose="020B0604030504040204" pitchFamily="50" charset="-128"/>
              </a:defRPr>
            </a:lvl1pPr>
            <a:lvl2pPr>
              <a:lnSpc>
                <a:spcPct val="150000"/>
              </a:lnSpc>
              <a:defRPr sz="1050" spc="0">
                <a:solidFill>
                  <a:schemeClr val="tx2"/>
                </a:solidFill>
                <a:latin typeface="Meiryo UI" panose="020B0604030504040204" pitchFamily="50" charset="-128"/>
                <a:ea typeface="Meiryo UI" panose="020B0604030504040204" pitchFamily="50" charset="-128"/>
              </a:defRPr>
            </a:lvl2pPr>
            <a:lvl3pPr>
              <a:lnSpc>
                <a:spcPct val="150000"/>
              </a:lnSpc>
              <a:defRPr sz="900" spc="0">
                <a:solidFill>
                  <a:schemeClr val="tx2"/>
                </a:solidFill>
                <a:latin typeface="Meiryo UI" panose="020B0604030504040204" pitchFamily="50" charset="-128"/>
                <a:ea typeface="Meiryo UI" panose="020B0604030504040204" pitchFamily="50" charset="-128"/>
              </a:defRPr>
            </a:lvl3pPr>
            <a:lvl4pPr>
              <a:lnSpc>
                <a:spcPct val="150000"/>
              </a:lnSpc>
              <a:defRPr sz="825" spc="0">
                <a:solidFill>
                  <a:schemeClr val="tx2"/>
                </a:solidFill>
                <a:latin typeface="Meiryo UI" panose="020B0604030504040204" pitchFamily="50" charset="-128"/>
                <a:ea typeface="Meiryo UI" panose="020B0604030504040204" pitchFamily="50" charset="-128"/>
              </a:defRPr>
            </a:lvl4pPr>
            <a:lvl5pPr>
              <a:lnSpc>
                <a:spcPct val="150000"/>
              </a:lnSpc>
              <a:defRPr sz="825" spc="0">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7" name="テキスト プレースホルダー 11">
            <a:extLst>
              <a:ext uri="{FF2B5EF4-FFF2-40B4-BE49-F238E27FC236}">
                <a16:creationId xmlns:a16="http://schemas.microsoft.com/office/drawing/2014/main" id="{6CAA743B-32D9-CE44-9E46-D38DB57EFACE}"/>
              </a:ext>
            </a:extLst>
          </p:cNvPr>
          <p:cNvSpPr>
            <a:spLocks noGrp="1"/>
          </p:cNvSpPr>
          <p:nvPr>
            <p:ph type="body" sz="quarter" idx="12" hasCustomPrompt="1"/>
          </p:nvPr>
        </p:nvSpPr>
        <p:spPr>
          <a:xfrm>
            <a:off x="1079600" y="2247681"/>
            <a:ext cx="3256855" cy="602887"/>
          </a:xfrm>
        </p:spPr>
        <p:txBody>
          <a:bodyPr lIns="0" rtlCol="0" anchor="t">
            <a:normAutofit/>
          </a:bodyPr>
          <a:lstStyle>
            <a:lvl1pPr marL="0" indent="0">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2455754952"/>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86">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画像とコンテンツ 2">
    <p:spTree>
      <p:nvGrpSpPr>
        <p:cNvPr id="1" name=""/>
        <p:cNvGrpSpPr/>
        <p:nvPr/>
      </p:nvGrpSpPr>
      <p:grpSpPr>
        <a:xfrm>
          <a:off x="0" y="0"/>
          <a:ext cx="0" cy="0"/>
          <a:chOff x="0" y="0"/>
          <a:chExt cx="0" cy="0"/>
        </a:xfrm>
      </p:grpSpPr>
      <p:sp>
        <p:nvSpPr>
          <p:cNvPr id="3" name="図プレースホルダー 2"/>
          <p:cNvSpPr>
            <a:spLocks noGrp="1"/>
          </p:cNvSpPr>
          <p:nvPr>
            <p:ph type="pic" sz="quarter" idx="10"/>
          </p:nvPr>
        </p:nvSpPr>
        <p:spPr>
          <a:xfrm>
            <a:off x="681037" y="0"/>
            <a:ext cx="4271963" cy="6858000"/>
          </a:xfrm>
          <a:solidFill>
            <a:schemeClr val="bg1">
              <a:lumMod val="95000"/>
            </a:schemeClr>
          </a:solidFill>
        </p:spPr>
        <p:txBody>
          <a:bodyPr rtlCol="0" anchor="ctr">
            <a:norm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2103922123"/>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1 つの画像">
    <p:spTree>
      <p:nvGrpSpPr>
        <p:cNvPr id="1" name=""/>
        <p:cNvGrpSpPr/>
        <p:nvPr/>
      </p:nvGrpSpPr>
      <p:grpSpPr>
        <a:xfrm>
          <a:off x="0" y="0"/>
          <a:ext cx="0" cy="0"/>
          <a:chOff x="0" y="0"/>
          <a:chExt cx="0" cy="0"/>
        </a:xfrm>
      </p:grpSpPr>
      <p:sp>
        <p:nvSpPr>
          <p:cNvPr id="11" name="図プレースホルダー 10">
            <a:extLst>
              <a:ext uri="{FF2B5EF4-FFF2-40B4-BE49-F238E27FC236}">
                <a16:creationId xmlns:a16="http://schemas.microsoft.com/office/drawing/2014/main" id="{A9295395-4EC9-4A2A-A4BF-5B0E3F1E9072}"/>
              </a:ext>
            </a:extLst>
          </p:cNvPr>
          <p:cNvSpPr>
            <a:spLocks noGrp="1"/>
          </p:cNvSpPr>
          <p:nvPr>
            <p:ph type="pic" sz="quarter" idx="12"/>
          </p:nvPr>
        </p:nvSpPr>
        <p:spPr>
          <a:xfrm>
            <a:off x="681037" y="0"/>
            <a:ext cx="9224963" cy="6858000"/>
          </a:xfrm>
          <a:custGeom>
            <a:avLst/>
            <a:gdLst>
              <a:gd name="connsiteX0" fmla="*/ 0 w 11353800"/>
              <a:gd name="connsiteY0" fmla="*/ 0 h 6858000"/>
              <a:gd name="connsiteX1" fmla="*/ 11353800 w 11353800"/>
              <a:gd name="connsiteY1" fmla="*/ 0 h 6858000"/>
              <a:gd name="connsiteX2" fmla="*/ 11353800 w 11353800"/>
              <a:gd name="connsiteY2" fmla="*/ 4947138 h 6858000"/>
              <a:gd name="connsiteX3" fmla="*/ 7133492 w 11353800"/>
              <a:gd name="connsiteY3" fmla="*/ 4947138 h 6858000"/>
              <a:gd name="connsiteX4" fmla="*/ 7133492 w 11353800"/>
              <a:gd name="connsiteY4" fmla="*/ 6858000 h 6858000"/>
              <a:gd name="connsiteX5" fmla="*/ 0 w 113538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53800" h="6858000">
                <a:moveTo>
                  <a:pt x="0" y="0"/>
                </a:moveTo>
                <a:lnTo>
                  <a:pt x="11353800" y="0"/>
                </a:lnTo>
                <a:lnTo>
                  <a:pt x="11353800" y="4947138"/>
                </a:lnTo>
                <a:lnTo>
                  <a:pt x="7133492" y="4947138"/>
                </a:lnTo>
                <a:lnTo>
                  <a:pt x="7133492" y="6858000"/>
                </a:lnTo>
                <a:lnTo>
                  <a:pt x="0" y="6858000"/>
                </a:lnTo>
                <a:close/>
              </a:path>
            </a:pathLst>
          </a:custGeom>
        </p:spPr>
        <p:txBody>
          <a:bodyPr wrap="square" rtlCol="0">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5" name="テキスト プレースホルダー 4">
            <a:extLst>
              <a:ext uri="{FF2B5EF4-FFF2-40B4-BE49-F238E27FC236}">
                <a16:creationId xmlns:a16="http://schemas.microsoft.com/office/drawing/2014/main" id="{4C6DA884-7C48-8D49-9DFE-4CE990C95A09}"/>
              </a:ext>
            </a:extLst>
          </p:cNvPr>
          <p:cNvSpPr>
            <a:spLocks noGrp="1"/>
          </p:cNvSpPr>
          <p:nvPr>
            <p:ph type="body" sz="quarter" idx="11" hasCustomPrompt="1"/>
          </p:nvPr>
        </p:nvSpPr>
        <p:spPr>
          <a:xfrm>
            <a:off x="6729116" y="5829950"/>
            <a:ext cx="2891135" cy="628650"/>
          </a:xfrm>
        </p:spPr>
        <p:txBody>
          <a:bodyPr rtlCol="0">
            <a:normAutofit/>
          </a:bodyPr>
          <a:lstStyle>
            <a:lvl1pPr marL="0" indent="0" algn="ctr">
              <a:buNone/>
              <a:defRPr sz="900">
                <a:latin typeface="Meiryo UI" panose="020B0604030504040204" pitchFamily="50" charset="-128"/>
                <a:ea typeface="Meiryo UI" panose="020B0604030504040204" pitchFamily="50" charset="-128"/>
              </a:defRPr>
            </a:lvl1pPr>
            <a:lvl2pPr marL="342900" indent="0">
              <a:buNone/>
              <a:defRPr sz="675"/>
            </a:lvl2pPr>
            <a:lvl3pPr marL="685800" indent="0">
              <a:buNone/>
              <a:defRPr sz="600"/>
            </a:lvl3pPr>
            <a:lvl4pPr marL="1028700" indent="0">
              <a:buNone/>
              <a:defRPr sz="525"/>
            </a:lvl4pPr>
            <a:lvl5pPr marL="1371600" indent="0">
              <a:buNone/>
              <a:defRPr sz="525"/>
            </a:lvl5pPr>
          </a:lstStyle>
          <a:p>
            <a:pPr lvl="0" rtl="0"/>
            <a:r>
              <a:rPr lang="ja-JP" altLang="en-US" noProof="0" dirty="0"/>
              <a:t>キャプションをここに挿入</a:t>
            </a:r>
          </a:p>
        </p:txBody>
      </p:sp>
      <p:sp>
        <p:nvSpPr>
          <p:cNvPr id="6" name="タイトル 1">
            <a:extLst>
              <a:ext uri="{FF2B5EF4-FFF2-40B4-BE49-F238E27FC236}">
                <a16:creationId xmlns:a16="http://schemas.microsoft.com/office/drawing/2014/main" id="{EEFCCE50-D1A9-1249-AF64-BA06424C8034}"/>
              </a:ext>
            </a:extLst>
          </p:cNvPr>
          <p:cNvSpPr>
            <a:spLocks noGrp="1"/>
          </p:cNvSpPr>
          <p:nvPr>
            <p:ph type="title" hasCustomPrompt="1"/>
          </p:nvPr>
        </p:nvSpPr>
        <p:spPr>
          <a:xfrm>
            <a:off x="6740647" y="5250602"/>
            <a:ext cx="2880721" cy="564335"/>
          </a:xfrm>
        </p:spPr>
        <p:txBody>
          <a:bodyPr rtlCol="0">
            <a:normAutofit/>
          </a:bodyPr>
          <a:lstStyle>
            <a:lvl1pPr algn="ctr">
              <a:defRPr sz="2100">
                <a:latin typeface="Meiryo UI" panose="020B0604030504040204" pitchFamily="50" charset="-128"/>
                <a:ea typeface="Meiryo UI" panose="020B0604030504040204" pitchFamily="50" charset="-128"/>
              </a:defRPr>
            </a:lvl1pPr>
          </a:lstStyle>
          <a:p>
            <a:pPr rtl="0"/>
            <a:r>
              <a:rPr lang="ja-JP" altLang="en-US" noProof="0" dirty="0"/>
              <a:t>タイトルをここに入力</a:t>
            </a:r>
          </a:p>
        </p:txBody>
      </p:sp>
    </p:spTree>
    <p:extLst>
      <p:ext uri="{BB962C8B-B14F-4D97-AF65-F5344CB8AC3E}">
        <p14:creationId xmlns:p14="http://schemas.microsoft.com/office/powerpoint/2010/main" val="136332139"/>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画像と比較">
    <p:spTree>
      <p:nvGrpSpPr>
        <p:cNvPr id="1" name=""/>
        <p:cNvGrpSpPr/>
        <p:nvPr/>
      </p:nvGrpSpPr>
      <p:grpSpPr>
        <a:xfrm>
          <a:off x="0" y="0"/>
          <a:ext cx="0" cy="0"/>
          <a:chOff x="0" y="0"/>
          <a:chExt cx="0" cy="0"/>
        </a:xfrm>
      </p:grpSpPr>
      <p:sp>
        <p:nvSpPr>
          <p:cNvPr id="8" name="図プレースホルダー 2"/>
          <p:cNvSpPr>
            <a:spLocks noGrp="1"/>
          </p:cNvSpPr>
          <p:nvPr>
            <p:ph type="pic" sz="quarter" idx="14"/>
          </p:nvPr>
        </p:nvSpPr>
        <p:spPr>
          <a:xfrm>
            <a:off x="681039" y="2629"/>
            <a:ext cx="9224961" cy="4631365"/>
          </a:xfrm>
          <a:solidFill>
            <a:schemeClr val="bg1">
              <a:lumMod val="95000"/>
            </a:schemeClr>
          </a:solidFill>
        </p:spPr>
        <p:txBody>
          <a:bodyPr rtlCol="0">
            <a:norm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5" name="長方形 14">
            <a:extLst>
              <a:ext uri="{FF2B5EF4-FFF2-40B4-BE49-F238E27FC236}">
                <a16:creationId xmlns:a16="http://schemas.microsoft.com/office/drawing/2014/main" id="{725A2246-7A52-3649-8FE5-C14CAE4F551F}"/>
              </a:ext>
            </a:extLst>
          </p:cNvPr>
          <p:cNvSpPr/>
          <p:nvPr/>
        </p:nvSpPr>
        <p:spPr>
          <a:xfrm>
            <a:off x="712654" y="1968286"/>
            <a:ext cx="4159116" cy="4661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16" name="長方形 15">
            <a:extLst>
              <a:ext uri="{FF2B5EF4-FFF2-40B4-BE49-F238E27FC236}">
                <a16:creationId xmlns:a16="http://schemas.microsoft.com/office/drawing/2014/main" id="{026EA67C-D6CD-904B-9211-B56EF682649F}"/>
              </a:ext>
            </a:extLst>
          </p:cNvPr>
          <p:cNvSpPr/>
          <p:nvPr/>
        </p:nvSpPr>
        <p:spPr>
          <a:xfrm>
            <a:off x="5372407" y="1968286"/>
            <a:ext cx="4159116" cy="4661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4" name="テキスト プレースホルダー 2">
            <a:extLst>
              <a:ext uri="{FF2B5EF4-FFF2-40B4-BE49-F238E27FC236}">
                <a16:creationId xmlns:a16="http://schemas.microsoft.com/office/drawing/2014/main" id="{E94B1A93-5100-5048-8230-09B3D176D183}"/>
              </a:ext>
            </a:extLst>
          </p:cNvPr>
          <p:cNvSpPr>
            <a:spLocks noGrp="1"/>
          </p:cNvSpPr>
          <p:nvPr>
            <p:ph type="body" idx="1"/>
          </p:nvPr>
        </p:nvSpPr>
        <p:spPr>
          <a:xfrm>
            <a:off x="1269207" y="2679702"/>
            <a:ext cx="3447121" cy="645001"/>
          </a:xfrm>
        </p:spPr>
        <p:txBody>
          <a:bodyPr rtlCol="0" anchor="ctr"/>
          <a:lstStyle>
            <a:lvl1pPr marL="0" indent="0" rtl="0">
              <a:buNone/>
              <a:defRPr sz="1800" b="1" i="0">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5" name="コンテンツ プレースホルダー 3">
            <a:extLst>
              <a:ext uri="{FF2B5EF4-FFF2-40B4-BE49-F238E27FC236}">
                <a16:creationId xmlns:a16="http://schemas.microsoft.com/office/drawing/2014/main" id="{8A037B8A-C781-9F40-A9F6-BCCD198DD34B}"/>
              </a:ext>
            </a:extLst>
          </p:cNvPr>
          <p:cNvSpPr>
            <a:spLocks noGrp="1"/>
          </p:cNvSpPr>
          <p:nvPr>
            <p:ph sz="half" idx="2"/>
          </p:nvPr>
        </p:nvSpPr>
        <p:spPr>
          <a:xfrm>
            <a:off x="1269207" y="3324702"/>
            <a:ext cx="3447121" cy="3304699"/>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6" name="テキスト プレースホルダー 4">
            <a:extLst>
              <a:ext uri="{FF2B5EF4-FFF2-40B4-BE49-F238E27FC236}">
                <a16:creationId xmlns:a16="http://schemas.microsoft.com/office/drawing/2014/main" id="{66926CBF-E2B0-C44C-AD98-B15D17ADD5AF}"/>
              </a:ext>
            </a:extLst>
          </p:cNvPr>
          <p:cNvSpPr>
            <a:spLocks noGrp="1"/>
          </p:cNvSpPr>
          <p:nvPr>
            <p:ph type="body" sz="quarter" idx="3"/>
          </p:nvPr>
        </p:nvSpPr>
        <p:spPr>
          <a:xfrm>
            <a:off x="6067426" y="2679702"/>
            <a:ext cx="3308656" cy="645001"/>
          </a:xfrm>
        </p:spPr>
        <p:txBody>
          <a:bodyPr rtlCol="0" anchor="ctr"/>
          <a:lstStyle>
            <a:lvl1pPr marL="0" indent="0">
              <a:buNone/>
              <a:defRPr sz="1800" b="1" i="0">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7" name="コンテンツ プレースホルダー 5">
            <a:extLst>
              <a:ext uri="{FF2B5EF4-FFF2-40B4-BE49-F238E27FC236}">
                <a16:creationId xmlns:a16="http://schemas.microsoft.com/office/drawing/2014/main" id="{318A1595-1A86-304F-A361-B3E4B06837FA}"/>
              </a:ext>
            </a:extLst>
          </p:cNvPr>
          <p:cNvSpPr>
            <a:spLocks noGrp="1"/>
          </p:cNvSpPr>
          <p:nvPr>
            <p:ph sz="quarter" idx="4"/>
          </p:nvPr>
        </p:nvSpPr>
        <p:spPr>
          <a:xfrm>
            <a:off x="6067426" y="3324702"/>
            <a:ext cx="3308656" cy="3304699"/>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2" name="長方形 1">
            <a:extLst>
              <a:ext uri="{FF2B5EF4-FFF2-40B4-BE49-F238E27FC236}">
                <a16:creationId xmlns:a16="http://schemas.microsoft.com/office/drawing/2014/main" id="{18DEFE0B-9B5C-734D-8394-A770FAA615B3}"/>
              </a:ext>
            </a:extLst>
          </p:cNvPr>
          <p:cNvSpPr/>
          <p:nvPr/>
        </p:nvSpPr>
        <p:spPr>
          <a:xfrm>
            <a:off x="681038" y="2679700"/>
            <a:ext cx="443706" cy="5461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A02390A6-F565-8844-A9B9-4C6ACB7857F5}"/>
              </a:ext>
            </a:extLst>
          </p:cNvPr>
          <p:cNvSpPr/>
          <p:nvPr/>
        </p:nvSpPr>
        <p:spPr>
          <a:xfrm>
            <a:off x="5478598" y="2679700"/>
            <a:ext cx="443706" cy="5461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3" name="タイトル 2">
            <a:extLst>
              <a:ext uri="{FF2B5EF4-FFF2-40B4-BE49-F238E27FC236}">
                <a16:creationId xmlns:a16="http://schemas.microsoft.com/office/drawing/2014/main" id="{86674C34-BF58-4A21-BEE1-52BA2A5DBB70}"/>
              </a:ext>
            </a:extLst>
          </p:cNvPr>
          <p:cNvSpPr>
            <a:spLocks noGrp="1"/>
          </p:cNvSpPr>
          <p:nvPr>
            <p:ph type="title"/>
          </p:nvPr>
        </p:nvSpPr>
        <p:spPr/>
        <p:txBody>
          <a:bodyPr rtlCol="0"/>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Tree>
    <p:extLst>
      <p:ext uri="{BB962C8B-B14F-4D97-AF65-F5344CB8AC3E}">
        <p14:creationId xmlns:p14="http://schemas.microsoft.com/office/powerpoint/2010/main" val="4114071940"/>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73ADF8-C269-5D42-A626-BE35303B98E7}"/>
              </a:ext>
            </a:extLst>
          </p:cNvPr>
          <p:cNvSpPr>
            <a:spLocks noGrp="1"/>
          </p:cNvSpPr>
          <p:nvPr>
            <p:ph type="title"/>
          </p:nvPr>
        </p:nvSpPr>
        <p:spPr/>
        <p:txBody>
          <a:bodyPr rtlCol="0"/>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コンテンツ プレースホルダー 2">
            <a:extLst>
              <a:ext uri="{FF2B5EF4-FFF2-40B4-BE49-F238E27FC236}">
                <a16:creationId xmlns:a16="http://schemas.microsoft.com/office/drawing/2014/main" id="{DAE7CE01-A53E-894C-9672-25D8CB7D5F89}"/>
              </a:ext>
            </a:extLst>
          </p:cNvPr>
          <p:cNvSpPr>
            <a:spLocks noGrp="1"/>
          </p:cNvSpPr>
          <p:nvPr>
            <p:ph idx="1"/>
          </p:nvPr>
        </p:nvSpPr>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フッター プレースホルダー 4">
            <a:extLst>
              <a:ext uri="{FF2B5EF4-FFF2-40B4-BE49-F238E27FC236}">
                <a16:creationId xmlns:a16="http://schemas.microsoft.com/office/drawing/2014/main" id="{3C128E13-F6CA-9A4F-A3DD-2CEB2ED95E28}"/>
              </a:ext>
            </a:extLst>
          </p:cNvPr>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Tree>
    <p:extLst>
      <p:ext uri="{BB962C8B-B14F-4D97-AF65-F5344CB8AC3E}">
        <p14:creationId xmlns:p14="http://schemas.microsoft.com/office/powerpoint/2010/main" val="1157994382"/>
      </p:ext>
    </p:extLst>
  </p:cSld>
  <p:clrMapOvr>
    <a:masterClrMapping/>
  </p:clrMapOvr>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6BF98B-2743-4B47-AE32-9926CC2BF549}"/>
              </a:ext>
            </a:extLst>
          </p:cNvPr>
          <p:cNvSpPr>
            <a:spLocks noGrp="1"/>
          </p:cNvSpPr>
          <p:nvPr>
            <p:ph type="title"/>
          </p:nvPr>
        </p:nvSpPr>
        <p:spPr>
          <a:xfrm>
            <a:off x="682328" y="365127"/>
            <a:ext cx="8543925" cy="1325563"/>
          </a:xfrm>
        </p:spPr>
        <p:txBody>
          <a:bodyPr rtlCol="0"/>
          <a:lstStyle>
            <a:lvl1pPr>
              <a:defRPr>
                <a:solidFill>
                  <a:schemeClr val="tx2"/>
                </a:solidFill>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テキスト プレースホルダー 2">
            <a:extLst>
              <a:ext uri="{FF2B5EF4-FFF2-40B4-BE49-F238E27FC236}">
                <a16:creationId xmlns:a16="http://schemas.microsoft.com/office/drawing/2014/main" id="{19F824E8-8F6B-3D44-A59E-3179A03A787F}"/>
              </a:ext>
            </a:extLst>
          </p:cNvPr>
          <p:cNvSpPr>
            <a:spLocks noGrp="1"/>
          </p:cNvSpPr>
          <p:nvPr>
            <p:ph type="body" idx="1"/>
          </p:nvPr>
        </p:nvSpPr>
        <p:spPr>
          <a:xfrm>
            <a:off x="682329" y="1681163"/>
            <a:ext cx="4190702" cy="823912"/>
          </a:xfrm>
        </p:spPr>
        <p:txBody>
          <a:bodyPr rtlCol="0" anchor="b"/>
          <a:lstStyle>
            <a:lvl1pPr marL="0" indent="0">
              <a:buNone/>
              <a:defRPr sz="1800" b="1">
                <a:solidFill>
                  <a:schemeClr val="tx2"/>
                </a:solidFill>
                <a:latin typeface="Meiryo UI" panose="020B0604030504040204" pitchFamily="50" charset="-128"/>
                <a:ea typeface="Meiryo UI" panose="020B0604030504040204" pitchFamily="50" charset="-128"/>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4" name="コンテンツ プレースホルダー 3">
            <a:extLst>
              <a:ext uri="{FF2B5EF4-FFF2-40B4-BE49-F238E27FC236}">
                <a16:creationId xmlns:a16="http://schemas.microsoft.com/office/drawing/2014/main" id="{AC6908B9-8BB9-5247-A9CC-EADBF62AB670}"/>
              </a:ext>
            </a:extLst>
          </p:cNvPr>
          <p:cNvSpPr>
            <a:spLocks noGrp="1"/>
          </p:cNvSpPr>
          <p:nvPr>
            <p:ph sz="half" idx="2"/>
          </p:nvPr>
        </p:nvSpPr>
        <p:spPr>
          <a:xfrm>
            <a:off x="682329" y="2505075"/>
            <a:ext cx="4190702" cy="3684588"/>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テキスト プレースホルダー 4">
            <a:extLst>
              <a:ext uri="{FF2B5EF4-FFF2-40B4-BE49-F238E27FC236}">
                <a16:creationId xmlns:a16="http://schemas.microsoft.com/office/drawing/2014/main" id="{F17E1808-3255-6342-8F11-708C178C6864}"/>
              </a:ext>
            </a:extLst>
          </p:cNvPr>
          <p:cNvSpPr>
            <a:spLocks noGrp="1"/>
          </p:cNvSpPr>
          <p:nvPr>
            <p:ph type="body" sz="quarter" idx="3"/>
          </p:nvPr>
        </p:nvSpPr>
        <p:spPr>
          <a:xfrm>
            <a:off x="5014913" y="1681163"/>
            <a:ext cx="4211340" cy="823912"/>
          </a:xfrm>
        </p:spPr>
        <p:txBody>
          <a:bodyPr rtlCol="0" anchor="b"/>
          <a:lstStyle>
            <a:lvl1pPr marL="0" indent="0">
              <a:buNone/>
              <a:defRPr sz="1800" b="1">
                <a:solidFill>
                  <a:schemeClr val="tx2"/>
                </a:solidFill>
                <a:latin typeface="Meiryo UI" panose="020B0604030504040204" pitchFamily="50" charset="-128"/>
                <a:ea typeface="Meiryo UI" panose="020B0604030504040204" pitchFamily="50" charset="-128"/>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6" name="コンテンツ プレースホルダー 5">
            <a:extLst>
              <a:ext uri="{FF2B5EF4-FFF2-40B4-BE49-F238E27FC236}">
                <a16:creationId xmlns:a16="http://schemas.microsoft.com/office/drawing/2014/main" id="{A5572680-8F07-DD43-A1EC-F836900FFE13}"/>
              </a:ext>
            </a:extLst>
          </p:cNvPr>
          <p:cNvSpPr>
            <a:spLocks noGrp="1"/>
          </p:cNvSpPr>
          <p:nvPr>
            <p:ph sz="quarter" idx="4"/>
          </p:nvPr>
        </p:nvSpPr>
        <p:spPr>
          <a:xfrm>
            <a:off x="5014913" y="2505075"/>
            <a:ext cx="4211340" cy="3684588"/>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8" name="フッター プレースホルダー 7">
            <a:extLst>
              <a:ext uri="{FF2B5EF4-FFF2-40B4-BE49-F238E27FC236}">
                <a16:creationId xmlns:a16="http://schemas.microsoft.com/office/drawing/2014/main" id="{102532F2-B96C-DE47-9F25-34728C00D913}"/>
              </a:ext>
            </a:extLst>
          </p:cNvPr>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Tree>
    <p:extLst>
      <p:ext uri="{BB962C8B-B14F-4D97-AF65-F5344CB8AC3E}">
        <p14:creationId xmlns:p14="http://schemas.microsoft.com/office/powerpoint/2010/main" val="2649992799"/>
      </p:ext>
    </p:extLst>
  </p:cSld>
  <p:clrMapOvr>
    <a:masterClrMapping/>
  </p:clrMapOvr>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1_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6BF98B-2743-4B47-AE32-9926CC2BF549}"/>
              </a:ext>
            </a:extLst>
          </p:cNvPr>
          <p:cNvSpPr>
            <a:spLocks noGrp="1"/>
          </p:cNvSpPr>
          <p:nvPr>
            <p:ph type="title"/>
          </p:nvPr>
        </p:nvSpPr>
        <p:spPr>
          <a:xfrm>
            <a:off x="682328" y="365127"/>
            <a:ext cx="8543925" cy="1325563"/>
          </a:xfrm>
        </p:spPr>
        <p:txBody>
          <a:bodyPr rtlCol="0"/>
          <a:lstStyle>
            <a:lvl1pPr>
              <a:defRPr>
                <a:solidFill>
                  <a:schemeClr val="tx2"/>
                </a:solidFill>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4" name="コンテンツ プレースホルダー 3">
            <a:extLst>
              <a:ext uri="{FF2B5EF4-FFF2-40B4-BE49-F238E27FC236}">
                <a16:creationId xmlns:a16="http://schemas.microsoft.com/office/drawing/2014/main" id="{AC6908B9-8BB9-5247-A9CC-EADBF62AB670}"/>
              </a:ext>
            </a:extLst>
          </p:cNvPr>
          <p:cNvSpPr>
            <a:spLocks noGrp="1"/>
          </p:cNvSpPr>
          <p:nvPr>
            <p:ph sz="half" idx="2"/>
          </p:nvPr>
        </p:nvSpPr>
        <p:spPr>
          <a:xfrm>
            <a:off x="682329" y="1885361"/>
            <a:ext cx="4190702" cy="4304302"/>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6" name="コンテンツ プレースホルダー 5">
            <a:extLst>
              <a:ext uri="{FF2B5EF4-FFF2-40B4-BE49-F238E27FC236}">
                <a16:creationId xmlns:a16="http://schemas.microsoft.com/office/drawing/2014/main" id="{A5572680-8F07-DD43-A1EC-F836900FFE13}"/>
              </a:ext>
            </a:extLst>
          </p:cNvPr>
          <p:cNvSpPr>
            <a:spLocks noGrp="1"/>
          </p:cNvSpPr>
          <p:nvPr>
            <p:ph sz="quarter" idx="4"/>
          </p:nvPr>
        </p:nvSpPr>
        <p:spPr>
          <a:xfrm>
            <a:off x="5014913" y="1885361"/>
            <a:ext cx="4211340" cy="4304302"/>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8" name="フッター プレースホルダー 7">
            <a:extLst>
              <a:ext uri="{FF2B5EF4-FFF2-40B4-BE49-F238E27FC236}">
                <a16:creationId xmlns:a16="http://schemas.microsoft.com/office/drawing/2014/main" id="{102532F2-B96C-DE47-9F25-34728C00D913}"/>
              </a:ext>
            </a:extLst>
          </p:cNvPr>
          <p:cNvSpPr>
            <a:spLocks noGrp="1"/>
          </p:cNvSpPr>
          <p:nvPr>
            <p:ph type="ftr" sz="quarter" idx="11"/>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Tree>
    <p:extLst>
      <p:ext uri="{BB962C8B-B14F-4D97-AF65-F5344CB8AC3E}">
        <p14:creationId xmlns:p14="http://schemas.microsoft.com/office/powerpoint/2010/main" val="1030131141"/>
      </p:ext>
    </p:extLst>
  </p:cSld>
  <p:clrMapOvr>
    <a:masterClrMapping/>
  </p:clrMapOvr>
  <p:hf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正方形の写真">
    <p:spTree>
      <p:nvGrpSpPr>
        <p:cNvPr id="1" name=""/>
        <p:cNvGrpSpPr/>
        <p:nvPr/>
      </p:nvGrpSpPr>
      <p:grpSpPr>
        <a:xfrm>
          <a:off x="0" y="0"/>
          <a:ext cx="0" cy="0"/>
          <a:chOff x="0" y="0"/>
          <a:chExt cx="0" cy="0"/>
        </a:xfrm>
      </p:grpSpPr>
      <p:sp>
        <p:nvSpPr>
          <p:cNvPr id="13" name="図プレースホルダー 12"/>
          <p:cNvSpPr>
            <a:spLocks noGrp="1"/>
          </p:cNvSpPr>
          <p:nvPr>
            <p:ph type="pic" sz="quarter" idx="14"/>
          </p:nvPr>
        </p:nvSpPr>
        <p:spPr>
          <a:xfrm>
            <a:off x="5247614" y="-13063"/>
            <a:ext cx="4049985" cy="6881852"/>
          </a:xfrm>
          <a:custGeom>
            <a:avLst/>
            <a:gdLst>
              <a:gd name="connsiteX0" fmla="*/ 1503648 w 9969194"/>
              <a:gd name="connsiteY0" fmla="*/ 0 h 13763703"/>
              <a:gd name="connsiteX1" fmla="*/ 5527552 w 9969194"/>
              <a:gd name="connsiteY1" fmla="*/ 0 h 13763703"/>
              <a:gd name="connsiteX2" fmla="*/ 5527552 w 9969194"/>
              <a:gd name="connsiteY2" fmla="*/ 1227909 h 13763703"/>
              <a:gd name="connsiteX3" fmla="*/ 7022614 w 9969194"/>
              <a:gd name="connsiteY3" fmla="*/ 1227909 h 13763703"/>
              <a:gd name="connsiteX4" fmla="*/ 7022614 w 9969194"/>
              <a:gd name="connsiteY4" fmla="*/ 2794727 h 13763703"/>
              <a:gd name="connsiteX5" fmla="*/ 9969194 w 9969194"/>
              <a:gd name="connsiteY5" fmla="*/ 2794727 h 13763703"/>
              <a:gd name="connsiteX6" fmla="*/ 9969194 w 9969194"/>
              <a:gd name="connsiteY6" fmla="*/ 5957026 h 13763703"/>
              <a:gd name="connsiteX7" fmla="*/ 8950610 w 9969194"/>
              <a:gd name="connsiteY7" fmla="*/ 5957026 h 13763703"/>
              <a:gd name="connsiteX8" fmla="*/ 8950610 w 9969194"/>
              <a:gd name="connsiteY8" fmla="*/ 12565789 h 13763703"/>
              <a:gd name="connsiteX9" fmla="*/ 1869952 w 9969194"/>
              <a:gd name="connsiteY9" fmla="*/ 12565789 h 13763703"/>
              <a:gd name="connsiteX10" fmla="*/ 1869952 w 9969194"/>
              <a:gd name="connsiteY10" fmla="*/ 13763703 h 13763703"/>
              <a:gd name="connsiteX11" fmla="*/ 0 w 9969194"/>
              <a:gd name="connsiteY11" fmla="*/ 13763703 h 13763703"/>
              <a:gd name="connsiteX12" fmla="*/ 0 w 9969194"/>
              <a:gd name="connsiteY12" fmla="*/ 12096207 h 13763703"/>
              <a:gd name="connsiteX13" fmla="*/ 1503648 w 9969194"/>
              <a:gd name="connsiteY13" fmla="*/ 12096207 h 13763703"/>
              <a:gd name="connsiteX14" fmla="*/ 1503648 w 9969194"/>
              <a:gd name="connsiteY14" fmla="*/ 5147401 h 13763703"/>
              <a:gd name="connsiteX15" fmla="*/ 6808482 w 9969194"/>
              <a:gd name="connsiteY15" fmla="*/ 5147401 h 13763703"/>
              <a:gd name="connsiteX16" fmla="*/ 6808482 w 9969194"/>
              <a:gd name="connsiteY16" fmla="*/ 3088415 h 13763703"/>
              <a:gd name="connsiteX17" fmla="*/ 5160598 w 9969194"/>
              <a:gd name="connsiteY17" fmla="*/ 3088415 h 13763703"/>
              <a:gd name="connsiteX18" fmla="*/ 5160598 w 9969194"/>
              <a:gd name="connsiteY18" fmla="*/ 1436915 h 13763703"/>
              <a:gd name="connsiteX19" fmla="*/ 1503648 w 9969194"/>
              <a:gd name="connsiteY19" fmla="*/ 1436915 h 1376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69194" h="13763703">
                <a:moveTo>
                  <a:pt x="1503648" y="0"/>
                </a:moveTo>
                <a:lnTo>
                  <a:pt x="5527552" y="0"/>
                </a:lnTo>
                <a:lnTo>
                  <a:pt x="5527552" y="1227909"/>
                </a:lnTo>
                <a:lnTo>
                  <a:pt x="7022614" y="1227909"/>
                </a:lnTo>
                <a:lnTo>
                  <a:pt x="7022614" y="2794727"/>
                </a:lnTo>
                <a:lnTo>
                  <a:pt x="9969194" y="2794727"/>
                </a:lnTo>
                <a:lnTo>
                  <a:pt x="9969194" y="5957026"/>
                </a:lnTo>
                <a:lnTo>
                  <a:pt x="8950610" y="5957026"/>
                </a:lnTo>
                <a:lnTo>
                  <a:pt x="8950610" y="12565789"/>
                </a:lnTo>
                <a:lnTo>
                  <a:pt x="1869952" y="12565789"/>
                </a:lnTo>
                <a:lnTo>
                  <a:pt x="1869952" y="13763703"/>
                </a:lnTo>
                <a:lnTo>
                  <a:pt x="0" y="13763703"/>
                </a:lnTo>
                <a:lnTo>
                  <a:pt x="0" y="12096207"/>
                </a:lnTo>
                <a:lnTo>
                  <a:pt x="1503648" y="12096207"/>
                </a:lnTo>
                <a:lnTo>
                  <a:pt x="1503648" y="5147401"/>
                </a:lnTo>
                <a:lnTo>
                  <a:pt x="6808482" y="5147401"/>
                </a:lnTo>
                <a:lnTo>
                  <a:pt x="6808482" y="3088415"/>
                </a:lnTo>
                <a:lnTo>
                  <a:pt x="5160598" y="3088415"/>
                </a:lnTo>
                <a:lnTo>
                  <a:pt x="5160598" y="1436915"/>
                </a:lnTo>
                <a:lnTo>
                  <a:pt x="1503648" y="1436915"/>
                </a:lnTo>
                <a:close/>
              </a:path>
            </a:pathLst>
          </a:custGeom>
          <a:ln w="3175">
            <a:miter lim="400000"/>
          </a:ln>
          <a:extLst>
            <a:ext uri="{C572A759-6A51-4108-AA02-DFA0A04FC94B}">
              <ma14:wrappingTextBoxFlag xmlns="" xmlns:ma14="http://schemas.microsoft.com/office/mac/drawingml/2011/main" val="1"/>
            </a:ext>
          </a:extLst>
        </p:spPr>
        <p:txBody>
          <a:bodyPr wrap="square" rtlCol="0" anchor="ctr">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7" name="図形 223">
            <a:extLst>
              <a:ext uri="{FF2B5EF4-FFF2-40B4-BE49-F238E27FC236}">
                <a16:creationId xmlns:a16="http://schemas.microsoft.com/office/drawing/2014/main" id="{00159812-53E9-D848-9606-198A5B9858E2}"/>
              </a:ext>
            </a:extLst>
          </p:cNvPr>
          <p:cNvSpPr/>
          <p:nvPr/>
        </p:nvSpPr>
        <p:spPr>
          <a:xfrm>
            <a:off x="8524154" y="1562654"/>
            <a:ext cx="1269266" cy="1562173"/>
          </a:xfrm>
          <a:prstGeom prst="rect">
            <a:avLst/>
          </a:prstGeom>
          <a:ln w="38100">
            <a:solidFill>
              <a:schemeClr val="bg2"/>
            </a:solidFill>
            <a:miter lim="400000"/>
          </a:ln>
        </p:spPr>
        <p:txBody>
          <a:bodyPr lIns="14288" tIns="14288" rIns="14288" bIns="14288" rtlCol="0" anchor="ctr"/>
          <a:lstStyle/>
          <a:p>
            <a:pPr algn="ctr" rtl="0">
              <a:defRPr sz="3000">
                <a:solidFill>
                  <a:srgbClr val="FFFFFF"/>
                </a:solidFill>
                <a:latin typeface="Helvetica Light"/>
                <a:ea typeface="Helvetica Light"/>
                <a:cs typeface="Helvetica Light"/>
                <a:sym typeface="Helvetica Light"/>
              </a:defRPr>
            </a:pPr>
            <a:endParaRPr lang="ja-JP" altLang="en-US" sz="1125" noProof="0" dirty="0">
              <a:solidFill>
                <a:schemeClr val="bg2"/>
              </a:solidFill>
              <a:latin typeface="Meiryo UI" panose="020B0604030504040204" pitchFamily="50" charset="-128"/>
              <a:ea typeface="Meiryo UI" panose="020B0604030504040204" pitchFamily="50" charset="-128"/>
            </a:endParaRPr>
          </a:p>
        </p:txBody>
      </p:sp>
      <p:sp>
        <p:nvSpPr>
          <p:cNvPr id="8" name="図形 224">
            <a:extLst>
              <a:ext uri="{FF2B5EF4-FFF2-40B4-BE49-F238E27FC236}">
                <a16:creationId xmlns:a16="http://schemas.microsoft.com/office/drawing/2014/main" id="{B6EC8FD8-5421-9645-9F0E-CBC6D7CF690B}"/>
              </a:ext>
            </a:extLst>
          </p:cNvPr>
          <p:cNvSpPr/>
          <p:nvPr/>
        </p:nvSpPr>
        <p:spPr>
          <a:xfrm>
            <a:off x="5804830" y="879573"/>
            <a:ext cx="538446" cy="662702"/>
          </a:xfrm>
          <a:prstGeom prst="rect">
            <a:avLst/>
          </a:prstGeom>
          <a:ln w="38100">
            <a:solidFill>
              <a:schemeClr val="bg2"/>
            </a:solidFill>
            <a:miter lim="400000"/>
          </a:ln>
        </p:spPr>
        <p:txBody>
          <a:bodyPr lIns="14288" tIns="14288" rIns="14288" bIns="14288" rtlCol="0" anchor="ctr"/>
          <a:lstStyle/>
          <a:p>
            <a:pPr algn="ctr" rtl="0">
              <a:defRPr sz="3000">
                <a:solidFill>
                  <a:srgbClr val="FFFFFF"/>
                </a:solidFill>
                <a:latin typeface="Helvetica Light"/>
                <a:ea typeface="Helvetica Light"/>
                <a:cs typeface="Helvetica Light"/>
                <a:sym typeface="Helvetica Light"/>
              </a:defRPr>
            </a:pPr>
            <a:endParaRPr lang="ja-JP" altLang="en-US" sz="1125" noProof="0" dirty="0">
              <a:solidFill>
                <a:schemeClr val="bg2"/>
              </a:solidFill>
              <a:latin typeface="Meiryo UI" panose="020B0604030504040204" pitchFamily="50" charset="-128"/>
              <a:ea typeface="Meiryo UI" panose="020B0604030504040204" pitchFamily="50" charset="-128"/>
            </a:endParaRPr>
          </a:p>
        </p:txBody>
      </p:sp>
      <p:sp>
        <p:nvSpPr>
          <p:cNvPr id="9" name="図形 225">
            <a:extLst>
              <a:ext uri="{FF2B5EF4-FFF2-40B4-BE49-F238E27FC236}">
                <a16:creationId xmlns:a16="http://schemas.microsoft.com/office/drawing/2014/main" id="{FB52FD4B-1ED8-5C42-8013-FD61B2A3A2CB}"/>
              </a:ext>
            </a:extLst>
          </p:cNvPr>
          <p:cNvSpPr/>
          <p:nvPr/>
        </p:nvSpPr>
        <p:spPr>
          <a:xfrm>
            <a:off x="9334570" y="6383701"/>
            <a:ext cx="634854" cy="781358"/>
          </a:xfrm>
          <a:prstGeom prst="rect">
            <a:avLst/>
          </a:prstGeom>
          <a:ln w="38100">
            <a:solidFill>
              <a:schemeClr val="bg2"/>
            </a:solidFill>
            <a:miter lim="400000"/>
          </a:ln>
        </p:spPr>
        <p:txBody>
          <a:bodyPr lIns="14288" tIns="14288" rIns="14288" bIns="14288" rtlCol="0" anchor="ctr"/>
          <a:lstStyle/>
          <a:p>
            <a:pPr algn="ctr" rtl="0">
              <a:defRPr sz="3000">
                <a:solidFill>
                  <a:srgbClr val="FFFFFF"/>
                </a:solidFill>
                <a:latin typeface="Helvetica Light"/>
                <a:ea typeface="Helvetica Light"/>
                <a:cs typeface="Helvetica Light"/>
                <a:sym typeface="Helvetica Light"/>
              </a:defRPr>
            </a:pPr>
            <a:endParaRPr lang="ja-JP" altLang="en-US" sz="1125" noProof="0" dirty="0">
              <a:solidFill>
                <a:schemeClr val="bg2"/>
              </a:solidFill>
              <a:latin typeface="Meiryo UI" panose="020B0604030504040204" pitchFamily="50" charset="-128"/>
              <a:ea typeface="Meiryo UI" panose="020B0604030504040204" pitchFamily="50" charset="-128"/>
            </a:endParaRPr>
          </a:p>
        </p:txBody>
      </p:sp>
      <p:sp>
        <p:nvSpPr>
          <p:cNvPr id="14" name="タイトル 1">
            <a:extLst>
              <a:ext uri="{FF2B5EF4-FFF2-40B4-BE49-F238E27FC236}">
                <a16:creationId xmlns:a16="http://schemas.microsoft.com/office/drawing/2014/main" id="{69038DA1-6D5C-EA47-BDA4-388C0BC571DF}"/>
              </a:ext>
            </a:extLst>
          </p:cNvPr>
          <p:cNvSpPr>
            <a:spLocks noGrp="1"/>
          </p:cNvSpPr>
          <p:nvPr>
            <p:ph type="title" hasCustomPrompt="1"/>
          </p:nvPr>
        </p:nvSpPr>
        <p:spPr>
          <a:xfrm>
            <a:off x="1079599" y="786810"/>
            <a:ext cx="3256855" cy="1395208"/>
          </a:xfrm>
        </p:spPr>
        <p:txBody>
          <a:bodyPr lIns="0" rtlCol="0" anchor="b"/>
          <a:lstStyle>
            <a:lvl1pPr>
              <a:defRPr>
                <a:latin typeface="Meiryo UI" panose="020B0604030504040204" pitchFamily="50" charset="-128"/>
                <a:ea typeface="Meiryo UI" panose="020B0604030504040204" pitchFamily="50" charset="-128"/>
              </a:defRPr>
            </a:lvl1pPr>
          </a:lstStyle>
          <a:p>
            <a:pPr rtl="0"/>
            <a:r>
              <a:rPr lang="ja-JP" altLang="en-US" noProof="0" dirty="0"/>
              <a:t>タイトルをここに</a:t>
            </a:r>
            <a:br>
              <a:rPr lang="ja-JP" altLang="en-US" noProof="0" dirty="0"/>
            </a:br>
            <a:r>
              <a:rPr lang="ja-JP" altLang="en-US" noProof="0" dirty="0"/>
              <a:t>入力</a:t>
            </a:r>
          </a:p>
        </p:txBody>
      </p:sp>
      <p:sp>
        <p:nvSpPr>
          <p:cNvPr id="15" name="テキスト プレースホルダー 11">
            <a:extLst>
              <a:ext uri="{FF2B5EF4-FFF2-40B4-BE49-F238E27FC236}">
                <a16:creationId xmlns:a16="http://schemas.microsoft.com/office/drawing/2014/main" id="{D7404C76-F118-6149-96DF-BF25D43E26AD}"/>
              </a:ext>
            </a:extLst>
          </p:cNvPr>
          <p:cNvSpPr>
            <a:spLocks noGrp="1"/>
          </p:cNvSpPr>
          <p:nvPr>
            <p:ph type="body" sz="quarter" idx="11"/>
          </p:nvPr>
        </p:nvSpPr>
        <p:spPr>
          <a:xfrm>
            <a:off x="1079600" y="3019354"/>
            <a:ext cx="3256855" cy="3099153"/>
          </a:xfrm>
        </p:spPr>
        <p:txBody>
          <a:bodyPr lIns="0" rtlCol="0">
            <a:normAutofit/>
          </a:bodyPr>
          <a:lstStyle>
            <a:lvl1pPr>
              <a:lnSpc>
                <a:spcPct val="150000"/>
              </a:lnSpc>
              <a:defRPr sz="900" spc="0">
                <a:solidFill>
                  <a:schemeClr val="tx2"/>
                </a:solidFill>
                <a:latin typeface="Meiryo UI" panose="020B0604030504040204" pitchFamily="50" charset="-128"/>
                <a:ea typeface="Meiryo UI" panose="020B0604030504040204" pitchFamily="50" charset="-128"/>
              </a:defRPr>
            </a:lvl1pPr>
            <a:lvl2pPr>
              <a:lnSpc>
                <a:spcPct val="150000"/>
              </a:lnSpc>
              <a:defRPr sz="825" spc="0">
                <a:solidFill>
                  <a:schemeClr val="tx2"/>
                </a:solidFill>
                <a:latin typeface="Meiryo UI" panose="020B0604030504040204" pitchFamily="50" charset="-128"/>
                <a:ea typeface="Meiryo UI" panose="020B0604030504040204" pitchFamily="50" charset="-128"/>
              </a:defRPr>
            </a:lvl2pPr>
            <a:lvl3pPr>
              <a:lnSpc>
                <a:spcPct val="150000"/>
              </a:lnSpc>
              <a:defRPr sz="788" spc="0">
                <a:solidFill>
                  <a:schemeClr val="tx2"/>
                </a:solidFill>
                <a:latin typeface="Meiryo UI" panose="020B0604030504040204" pitchFamily="50" charset="-128"/>
                <a:ea typeface="Meiryo UI" panose="020B0604030504040204" pitchFamily="50" charset="-128"/>
              </a:defRPr>
            </a:lvl3pPr>
            <a:lvl4pPr>
              <a:lnSpc>
                <a:spcPct val="150000"/>
              </a:lnSpc>
              <a:defRPr sz="750" spc="0">
                <a:solidFill>
                  <a:schemeClr val="tx2"/>
                </a:solidFill>
                <a:latin typeface="Meiryo UI" panose="020B0604030504040204" pitchFamily="50" charset="-128"/>
                <a:ea typeface="Meiryo UI" panose="020B0604030504040204" pitchFamily="50" charset="-128"/>
              </a:defRPr>
            </a:lvl4pPr>
            <a:lvl5pPr>
              <a:lnSpc>
                <a:spcPct val="150000"/>
              </a:lnSpc>
              <a:defRPr sz="750" spc="0">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6" name="テキスト プレースホルダー 11">
            <a:extLst>
              <a:ext uri="{FF2B5EF4-FFF2-40B4-BE49-F238E27FC236}">
                <a16:creationId xmlns:a16="http://schemas.microsoft.com/office/drawing/2014/main" id="{7205F80F-3B88-A44D-812A-11909F0C93D8}"/>
              </a:ext>
            </a:extLst>
          </p:cNvPr>
          <p:cNvSpPr>
            <a:spLocks noGrp="1"/>
          </p:cNvSpPr>
          <p:nvPr>
            <p:ph type="body" sz="quarter" idx="12" hasCustomPrompt="1"/>
          </p:nvPr>
        </p:nvSpPr>
        <p:spPr>
          <a:xfrm>
            <a:off x="1079600" y="2247681"/>
            <a:ext cx="3256855" cy="602887"/>
          </a:xfrm>
        </p:spPr>
        <p:txBody>
          <a:bodyPr lIns="0" rtlCol="0" anchor="t">
            <a:normAutofit/>
          </a:bodyPr>
          <a:lstStyle>
            <a:lvl1pPr marL="0" indent="0">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4063784411"/>
      </p:ext>
    </p:extLst>
  </p:cSld>
  <p:clrMapOvr>
    <a:masterClrMapping/>
  </p:clrMapOvr>
  <p:transition spd="med"/>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タイトル スライド">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AA99C074-A230-B944-8FEA-870A76765C60}"/>
              </a:ext>
            </a:extLst>
          </p:cNvPr>
          <p:cNvSpPr>
            <a:spLocks noGrp="1"/>
          </p:cNvSpPr>
          <p:nvPr>
            <p:ph type="title" hasCustomPrompt="1"/>
          </p:nvPr>
        </p:nvSpPr>
        <p:spPr>
          <a:xfrm>
            <a:off x="681038" y="2655079"/>
            <a:ext cx="5320606" cy="2831323"/>
          </a:xfrm>
        </p:spPr>
        <p:txBody>
          <a:bodyPr rtlCol="0" anchor="b">
            <a:noAutofit/>
          </a:bodyPr>
          <a:lstStyle>
            <a:lvl1pPr>
              <a:defRPr sz="4500">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タイトルを編集する</a:t>
            </a:r>
          </a:p>
        </p:txBody>
      </p:sp>
      <p:sp>
        <p:nvSpPr>
          <p:cNvPr id="5" name="サブタイトル 2">
            <a:extLst>
              <a:ext uri="{FF2B5EF4-FFF2-40B4-BE49-F238E27FC236}">
                <a16:creationId xmlns:a16="http://schemas.microsoft.com/office/drawing/2014/main" id="{CB11A616-4D84-4BF3-86C7-9F1BBDAD3A83}"/>
              </a:ext>
            </a:extLst>
          </p:cNvPr>
          <p:cNvSpPr>
            <a:spLocks noGrp="1"/>
          </p:cNvSpPr>
          <p:nvPr>
            <p:ph type="subTitle" idx="1"/>
          </p:nvPr>
        </p:nvSpPr>
        <p:spPr>
          <a:xfrm>
            <a:off x="681038" y="5486400"/>
            <a:ext cx="5320606" cy="697584"/>
          </a:xfrm>
        </p:spPr>
        <p:txBody>
          <a:bodyPr rtlCol="0"/>
          <a:lstStyle>
            <a:lvl1pPr marL="0" indent="0" algn="l">
              <a:buNone/>
              <a:defRPr sz="1800">
                <a:latin typeface="Meiryo UI" panose="020B0604030504040204" pitchFamily="50" charset="-128"/>
                <a:ea typeface="Meiryo UI" panose="020B0604030504040204" pitchFamily="50" charset="-128"/>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rtl="0"/>
            <a:r>
              <a:rPr lang="ja-JP" altLang="en-US" noProof="0"/>
              <a:t>マスター サブタイトルの書式設定</a:t>
            </a:r>
            <a:endParaRPr lang="ja-JP" altLang="en-US" noProof="0" dirty="0"/>
          </a:p>
        </p:txBody>
      </p:sp>
    </p:spTree>
    <p:extLst>
      <p:ext uri="{BB962C8B-B14F-4D97-AF65-F5344CB8AC3E}">
        <p14:creationId xmlns:p14="http://schemas.microsoft.com/office/powerpoint/2010/main" val="10504399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ユーザー設定レイアウ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B8ECEC5-018E-5E3F-41B3-01E637BCFDAB}"/>
              </a:ext>
            </a:extLst>
          </p:cNvPr>
          <p:cNvSpPr>
            <a:spLocks noGrp="1"/>
          </p:cNvSpPr>
          <p:nvPr>
            <p:ph type="title"/>
          </p:nvPr>
        </p:nvSpPr>
        <p:spPr/>
        <p:txBody>
          <a:bodyPr/>
          <a:lstStyle/>
          <a:p>
            <a:r>
              <a:rPr kumimoji="1" lang="ja-JP" altLang="en-US"/>
              <a:t>マスター タイトルの書式設定</a:t>
            </a:r>
          </a:p>
        </p:txBody>
      </p:sp>
      <p:sp>
        <p:nvSpPr>
          <p:cNvPr id="3" name="フッター プレースホルダー 2">
            <a:extLst>
              <a:ext uri="{FF2B5EF4-FFF2-40B4-BE49-F238E27FC236}">
                <a16:creationId xmlns:a16="http://schemas.microsoft.com/office/drawing/2014/main" id="{A705F9DD-23F8-5F83-F7F5-B66BAA1A193D}"/>
              </a:ext>
            </a:extLst>
          </p:cNvPr>
          <p:cNvSpPr>
            <a:spLocks noGrp="1"/>
          </p:cNvSpPr>
          <p:nvPr>
            <p:ph type="ftr" sz="quarter" idx="10"/>
          </p:nvPr>
        </p:nvSpPr>
        <p:spPr/>
        <p:txBody>
          <a:bodyPr/>
          <a:lstStyle/>
          <a:p>
            <a:pPr eaLnBrk="1" fontAlgn="auto" hangingPunct="1">
              <a:spcBef>
                <a:spcPts val="0"/>
              </a:spcBef>
              <a:spcAft>
                <a:spcPts val="0"/>
              </a:spcAft>
            </a:pPr>
            <a:endParaRPr lang="ja-JP" altLang="en-US">
              <a:solidFill>
                <a:prstClr val="black"/>
              </a:solidFill>
              <a:latin typeface="Meiryo UI"/>
              <a:ea typeface="Meiryo UI"/>
            </a:endParaRPr>
          </a:p>
        </p:txBody>
      </p:sp>
    </p:spTree>
    <p:extLst>
      <p:ext uri="{BB962C8B-B14F-4D97-AF65-F5344CB8AC3E}">
        <p14:creationId xmlns:p14="http://schemas.microsoft.com/office/powerpoint/2010/main" val="12224705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セクション ヘッダー">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D6BA20-74C4-B146-8DF6-85C573E19DB1}"/>
              </a:ext>
            </a:extLst>
          </p:cNvPr>
          <p:cNvSpPr>
            <a:spLocks noGrp="1"/>
          </p:cNvSpPr>
          <p:nvPr>
            <p:ph type="title" hasCustomPrompt="1"/>
          </p:nvPr>
        </p:nvSpPr>
        <p:spPr>
          <a:xfrm>
            <a:off x="933053" y="1488558"/>
            <a:ext cx="4424760" cy="2704640"/>
          </a:xfrm>
        </p:spPr>
        <p:txBody>
          <a:bodyPr rtlCol="0" anchor="b">
            <a:normAutofit/>
          </a:bodyPr>
          <a:lstStyle>
            <a:lvl1pPr>
              <a:defRPr sz="3600">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3" name="テキスト プレースホルダー 2">
            <a:extLst>
              <a:ext uri="{FF2B5EF4-FFF2-40B4-BE49-F238E27FC236}">
                <a16:creationId xmlns:a16="http://schemas.microsoft.com/office/drawing/2014/main" id="{9789FC2C-42AA-424F-9223-5F73B95D7C36}"/>
              </a:ext>
            </a:extLst>
          </p:cNvPr>
          <p:cNvSpPr>
            <a:spLocks noGrp="1"/>
          </p:cNvSpPr>
          <p:nvPr>
            <p:ph type="body" idx="1" hasCustomPrompt="1"/>
          </p:nvPr>
        </p:nvSpPr>
        <p:spPr>
          <a:xfrm>
            <a:off x="933053" y="4220187"/>
            <a:ext cx="4424760" cy="1223684"/>
          </a:xfrm>
        </p:spPr>
        <p:txBody>
          <a:bodyPr rtlCol="0">
            <a:normAutofit/>
          </a:bodyPr>
          <a:lstStyle>
            <a:lvl1pPr marL="0" indent="0">
              <a:buNone/>
              <a:defRPr sz="1350" b="0" i="0" spc="225">
                <a:solidFill>
                  <a:schemeClr val="tx1"/>
                </a:solidFill>
                <a:latin typeface="Meiryo UI" panose="020B0604030504040204" pitchFamily="50" charset="-128"/>
                <a:ea typeface="Meiryo UI" panose="020B0604030504040204" pitchFamily="50" charset="-128"/>
                <a:cs typeface="Gill Sans Light" panose="020B0302020104020203" pitchFamily="34" charset="-79"/>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rtl="0"/>
            <a:r>
              <a:rPr lang="ja-JP" altLang="en-US" noProof="0" dirty="0"/>
              <a:t>マスター テキストのスタイルを編集する</a:t>
            </a:r>
          </a:p>
        </p:txBody>
      </p:sp>
    </p:spTree>
    <p:extLst>
      <p:ext uri="{BB962C8B-B14F-4D97-AF65-F5344CB8AC3E}">
        <p14:creationId xmlns:p14="http://schemas.microsoft.com/office/powerpoint/2010/main" val="2932450478"/>
      </p:ext>
    </p:extLst>
  </p:cSld>
  <p:clrMapOvr>
    <a:masterClrMapping/>
  </p:clrMapOvr>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1_タイトルのみ">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p:txBody>
          <a:bodyPr rtlCol="0"/>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1038" y="21059"/>
            <a:ext cx="8543925" cy="986943"/>
          </a:xfrm>
        </p:spPr>
        <p:txBody>
          <a:bodyPr rtlCol="0"/>
          <a:lstStyle/>
          <a:p>
            <a:pPr rtl="0"/>
            <a:r>
              <a:rPr lang="ja-JP" altLang="en-US" noProof="0"/>
              <a:t>マスター タイトルの書式設定</a:t>
            </a:r>
            <a:endParaRPr lang="ja-JP" altLang="en-US" noProof="0" dirty="0"/>
          </a:p>
        </p:txBody>
      </p:sp>
      <p:sp>
        <p:nvSpPr>
          <p:cNvPr id="3" name="テキスト プレースホルダー 2">
            <a:extLst>
              <a:ext uri="{FF2B5EF4-FFF2-40B4-BE49-F238E27FC236}">
                <a16:creationId xmlns:a16="http://schemas.microsoft.com/office/drawing/2014/main" id="{6B5E0DD3-854B-420F-ADA1-DED8ADDCC3A8}"/>
              </a:ext>
            </a:extLst>
          </p:cNvPr>
          <p:cNvSpPr>
            <a:spLocks noGrp="1"/>
          </p:cNvSpPr>
          <p:nvPr>
            <p:ph type="body" sz="quarter" idx="11"/>
          </p:nvPr>
        </p:nvSpPr>
        <p:spPr>
          <a:xfrm>
            <a:off x="1262758" y="2062956"/>
            <a:ext cx="7380486" cy="2732088"/>
          </a:xfrm>
        </p:spPr>
        <p:txBody>
          <a:bodyPr rtlCol="0" anchor="ctr">
            <a:normAutofit/>
          </a:bodyPr>
          <a:lstStyle>
            <a:lvl1pPr marL="0" indent="0" algn="ctr">
              <a:buNone/>
              <a:defRPr sz="4500"/>
            </a:lvl1pPr>
            <a:lvl2pPr marL="342900" indent="0">
              <a:buNone/>
              <a:defRPr/>
            </a:lvl2pPr>
          </a:lstStyle>
          <a:p>
            <a:pPr lvl="0" rtl="0"/>
            <a:r>
              <a:rPr lang="ja-JP" altLang="en-US" noProof="0"/>
              <a:t>マスター テキストの書式設定</a:t>
            </a:r>
          </a:p>
        </p:txBody>
      </p:sp>
    </p:spTree>
    <p:extLst>
      <p:ext uri="{BB962C8B-B14F-4D97-AF65-F5344CB8AC3E}">
        <p14:creationId xmlns:p14="http://schemas.microsoft.com/office/powerpoint/2010/main" val="3769268556"/>
      </p:ext>
    </p:extLst>
  </p:cSld>
  <p:clrMapOvr>
    <a:masterClrMapping/>
  </p:clrMapOvr>
  <p:hf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p:cSld name="空白 ">
    <p:spTree>
      <p:nvGrpSpPr>
        <p:cNvPr id="1" name=""/>
        <p:cNvGrpSpPr/>
        <p:nvPr/>
      </p:nvGrpSpPr>
      <p:grpSpPr>
        <a:xfrm>
          <a:off x="0" y="0"/>
          <a:ext cx="0" cy="0"/>
          <a:chOff x="0" y="0"/>
          <a:chExt cx="0" cy="0"/>
        </a:xfrm>
      </p:grpSpPr>
      <p:sp>
        <p:nvSpPr>
          <p:cNvPr id="4" name="コンテンツ プレースホルダー 3">
            <a:extLst>
              <a:ext uri="{FF2B5EF4-FFF2-40B4-BE49-F238E27FC236}">
                <a16:creationId xmlns:a16="http://schemas.microsoft.com/office/drawing/2014/main" id="{2A5E4FE9-CEDE-F34D-924F-EB11B49749A2}"/>
              </a:ext>
            </a:extLst>
          </p:cNvPr>
          <p:cNvSpPr>
            <a:spLocks noGrp="1"/>
          </p:cNvSpPr>
          <p:nvPr>
            <p:ph sz="quarter" idx="10"/>
          </p:nvPr>
        </p:nvSpPr>
        <p:spPr>
          <a:xfrm>
            <a:off x="1107782" y="2367779"/>
            <a:ext cx="4108347" cy="3791433"/>
          </a:xfrm>
        </p:spPr>
        <p:txBody>
          <a:bodyPr rtlCol="0"/>
          <a:lstStyle>
            <a:lvl1pPr>
              <a:defRPr>
                <a:latin typeface="Meiryo UI" panose="020B0604030504040204" pitchFamily="50" charset="-128"/>
                <a:ea typeface="Meiryo UI" panose="020B0604030504040204" pitchFamily="50" charset="-128"/>
              </a:defRPr>
            </a:lvl1pPr>
          </a:lstStyle>
          <a:p>
            <a:pPr lvl="0" rtl="0"/>
            <a:r>
              <a:rPr lang="ja-JP" altLang="en-US" noProof="0"/>
              <a:t>マスター テキストの書式設定</a:t>
            </a:r>
          </a:p>
        </p:txBody>
      </p:sp>
      <p:sp>
        <p:nvSpPr>
          <p:cNvPr id="12" name="タイトル 1">
            <a:extLst>
              <a:ext uri="{FF2B5EF4-FFF2-40B4-BE49-F238E27FC236}">
                <a16:creationId xmlns:a16="http://schemas.microsoft.com/office/drawing/2014/main" id="{8F6D2B1F-21AB-FC4C-ADF6-BC4463A62DC7}"/>
              </a:ext>
            </a:extLst>
          </p:cNvPr>
          <p:cNvSpPr>
            <a:spLocks noGrp="1"/>
          </p:cNvSpPr>
          <p:nvPr>
            <p:ph type="title" hasCustomPrompt="1"/>
          </p:nvPr>
        </p:nvSpPr>
        <p:spPr>
          <a:xfrm>
            <a:off x="5517509" y="839974"/>
            <a:ext cx="3873401" cy="1342045"/>
          </a:xfrm>
        </p:spPr>
        <p:txBody>
          <a:bodyPr lIns="0" rtlCol="0" anchor="b"/>
          <a:lstStyle>
            <a:lvl1pPr>
              <a:defRPr>
                <a:latin typeface="Meiryo UI" panose="020B0604030504040204" pitchFamily="50" charset="-128"/>
                <a:ea typeface="Meiryo UI" panose="020B0604030504040204" pitchFamily="50" charset="-128"/>
              </a:defRPr>
            </a:lvl1pPr>
          </a:lstStyle>
          <a:p>
            <a:pPr rtl="0"/>
            <a:r>
              <a:rPr lang="ja-JP" altLang="en-US" noProof="0" dirty="0"/>
              <a:t>タイトルをここに</a:t>
            </a:r>
            <a:br>
              <a:rPr lang="ja-JP" altLang="en-US" noProof="0" dirty="0"/>
            </a:br>
            <a:r>
              <a:rPr lang="ja-JP" altLang="en-US" noProof="0" dirty="0"/>
              <a:t>入力</a:t>
            </a:r>
          </a:p>
        </p:txBody>
      </p:sp>
      <p:sp>
        <p:nvSpPr>
          <p:cNvPr id="13" name="テキスト プレースホルダー 11">
            <a:extLst>
              <a:ext uri="{FF2B5EF4-FFF2-40B4-BE49-F238E27FC236}">
                <a16:creationId xmlns:a16="http://schemas.microsoft.com/office/drawing/2014/main" id="{F1372009-C299-3A49-80B3-22EAC70160E8}"/>
              </a:ext>
            </a:extLst>
          </p:cNvPr>
          <p:cNvSpPr>
            <a:spLocks noGrp="1"/>
          </p:cNvSpPr>
          <p:nvPr>
            <p:ph type="body" sz="quarter" idx="11"/>
          </p:nvPr>
        </p:nvSpPr>
        <p:spPr>
          <a:xfrm>
            <a:off x="5517509" y="3019354"/>
            <a:ext cx="3873401" cy="3099153"/>
          </a:xfrm>
        </p:spPr>
        <p:txBody>
          <a:bodyPr lIns="0" rtlCol="0">
            <a:normAutofit/>
          </a:bodyPr>
          <a:lstStyle>
            <a:lvl1pPr>
              <a:lnSpc>
                <a:spcPct val="150000"/>
              </a:lnSpc>
              <a:defRPr sz="900" spc="0">
                <a:solidFill>
                  <a:schemeClr val="tx2"/>
                </a:solidFill>
                <a:latin typeface="Meiryo UI" panose="020B0604030504040204" pitchFamily="50" charset="-128"/>
                <a:ea typeface="Meiryo UI" panose="020B0604030504040204" pitchFamily="50" charset="-128"/>
              </a:defRPr>
            </a:lvl1pPr>
            <a:lvl2pPr>
              <a:lnSpc>
                <a:spcPct val="150000"/>
              </a:lnSpc>
              <a:defRPr sz="825" spc="0">
                <a:solidFill>
                  <a:schemeClr val="tx2"/>
                </a:solidFill>
                <a:latin typeface="Meiryo UI" panose="020B0604030504040204" pitchFamily="50" charset="-128"/>
                <a:ea typeface="Meiryo UI" panose="020B0604030504040204" pitchFamily="50" charset="-128"/>
              </a:defRPr>
            </a:lvl2pPr>
            <a:lvl3pPr>
              <a:lnSpc>
                <a:spcPct val="150000"/>
              </a:lnSpc>
              <a:defRPr sz="788" spc="0">
                <a:solidFill>
                  <a:schemeClr val="tx2"/>
                </a:solidFill>
                <a:latin typeface="Meiryo UI" panose="020B0604030504040204" pitchFamily="50" charset="-128"/>
                <a:ea typeface="Meiryo UI" panose="020B0604030504040204" pitchFamily="50" charset="-128"/>
              </a:defRPr>
            </a:lvl3pPr>
            <a:lvl4pPr>
              <a:lnSpc>
                <a:spcPct val="150000"/>
              </a:lnSpc>
              <a:defRPr sz="750" spc="0">
                <a:solidFill>
                  <a:schemeClr val="tx2"/>
                </a:solidFill>
                <a:latin typeface="Meiryo UI" panose="020B0604030504040204" pitchFamily="50" charset="-128"/>
                <a:ea typeface="Meiryo UI" panose="020B0604030504040204" pitchFamily="50" charset="-128"/>
              </a:defRPr>
            </a:lvl4pPr>
            <a:lvl5pPr>
              <a:lnSpc>
                <a:spcPct val="150000"/>
              </a:lnSpc>
              <a:defRPr sz="750" spc="0">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4" name="テキスト プレースホルダー 11">
            <a:extLst>
              <a:ext uri="{FF2B5EF4-FFF2-40B4-BE49-F238E27FC236}">
                <a16:creationId xmlns:a16="http://schemas.microsoft.com/office/drawing/2014/main" id="{BC005EA5-AC3E-B248-B6E7-9CA2F3092AAD}"/>
              </a:ext>
            </a:extLst>
          </p:cNvPr>
          <p:cNvSpPr>
            <a:spLocks noGrp="1"/>
          </p:cNvSpPr>
          <p:nvPr>
            <p:ph type="body" sz="quarter" idx="12" hasCustomPrompt="1"/>
          </p:nvPr>
        </p:nvSpPr>
        <p:spPr>
          <a:xfrm>
            <a:off x="5517509" y="2247681"/>
            <a:ext cx="3873401" cy="602887"/>
          </a:xfrm>
        </p:spPr>
        <p:txBody>
          <a:bodyPr lIns="0" rtlCol="0" anchor="t">
            <a:normAutofit/>
          </a:bodyPr>
          <a:lstStyle>
            <a:lvl1pPr marL="0" indent="0">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3254733330"/>
      </p:ext>
    </p:extLst>
  </p:cSld>
  <p:clrMapOvr>
    <a:masterClrMapping/>
  </p:clrMapOvr>
  <p:hf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カスタム レイアウ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674535-13A9-914D-A6BC-97AFF288301C}"/>
              </a:ext>
            </a:extLst>
          </p:cNvPr>
          <p:cNvSpPr>
            <a:spLocks noGrp="1"/>
          </p:cNvSpPr>
          <p:nvPr>
            <p:ph type="title" hasCustomPrompt="1"/>
          </p:nvPr>
        </p:nvSpPr>
        <p:spPr>
          <a:xfrm>
            <a:off x="681037" y="0"/>
            <a:ext cx="8853488" cy="893218"/>
          </a:xfrm>
        </p:spPr>
        <p:txBody>
          <a:bodyPr rtlCol="0" anchor="b"/>
          <a:lstStyle>
            <a:lvl1pPr algn="ctr">
              <a:defRPr>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タイトルの書式設定を編集</a:t>
            </a:r>
          </a:p>
        </p:txBody>
      </p:sp>
      <p:sp>
        <p:nvSpPr>
          <p:cNvPr id="7" name="コンテンツ プレースホルダー 5">
            <a:extLst>
              <a:ext uri="{FF2B5EF4-FFF2-40B4-BE49-F238E27FC236}">
                <a16:creationId xmlns:a16="http://schemas.microsoft.com/office/drawing/2014/main" id="{D75C1F3A-BBBB-2946-BF9D-CD1C4898C830}"/>
              </a:ext>
            </a:extLst>
          </p:cNvPr>
          <p:cNvSpPr>
            <a:spLocks noGrp="1"/>
          </p:cNvSpPr>
          <p:nvPr>
            <p:ph sz="quarter" idx="10"/>
          </p:nvPr>
        </p:nvSpPr>
        <p:spPr>
          <a:xfrm>
            <a:off x="681037" y="1690688"/>
            <a:ext cx="8853488" cy="4862512"/>
          </a:xfrm>
        </p:spPr>
        <p:txBody>
          <a:bodyPr rtlCol="0"/>
          <a:lstStyle>
            <a:lvl1pPr>
              <a:defRPr>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1" name="テキスト プレースホルダー 11">
            <a:extLst>
              <a:ext uri="{FF2B5EF4-FFF2-40B4-BE49-F238E27FC236}">
                <a16:creationId xmlns:a16="http://schemas.microsoft.com/office/drawing/2014/main" id="{43A40995-514F-A74C-B120-F2ADB492062F}"/>
              </a:ext>
            </a:extLst>
          </p:cNvPr>
          <p:cNvSpPr>
            <a:spLocks noGrp="1"/>
          </p:cNvSpPr>
          <p:nvPr>
            <p:ph type="body" sz="quarter" idx="12" hasCustomPrompt="1"/>
          </p:nvPr>
        </p:nvSpPr>
        <p:spPr>
          <a:xfrm>
            <a:off x="681037" y="914485"/>
            <a:ext cx="8853488" cy="602887"/>
          </a:xfrm>
        </p:spPr>
        <p:txBody>
          <a:bodyPr rtlCol="0" anchor="ctr">
            <a:normAutofit/>
          </a:bodyPr>
          <a:lstStyle>
            <a:lvl1pPr marL="0" indent="0" algn="ctr">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1047797641"/>
      </p:ext>
    </p:extLst>
  </p:cSld>
  <p:clrMapOvr>
    <a:masterClrMapping/>
  </p:clrMapOvr>
  <p:hf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タイトル付きのコンテンツ">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2328" y="987426"/>
            <a:ext cx="3194943" cy="1868896"/>
          </a:xfrm>
        </p:spPr>
        <p:txBody>
          <a:bodyPr rtlCol="0" anchor="b"/>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4" name="コンテンツ プレースホルダー 2">
            <a:extLst>
              <a:ext uri="{FF2B5EF4-FFF2-40B4-BE49-F238E27FC236}">
                <a16:creationId xmlns:a16="http://schemas.microsoft.com/office/drawing/2014/main" id="{51B3D6EB-0B4B-4C00-A78E-E618E038C9B8}"/>
              </a:ext>
            </a:extLst>
          </p:cNvPr>
          <p:cNvSpPr>
            <a:spLocks noGrp="1"/>
          </p:cNvSpPr>
          <p:nvPr>
            <p:ph idx="1"/>
          </p:nvPr>
        </p:nvSpPr>
        <p:spPr>
          <a:xfrm>
            <a:off x="4211340" y="987427"/>
            <a:ext cx="5014913" cy="4873625"/>
          </a:xfrm>
        </p:spPr>
        <p:txBody>
          <a:bodyPr rtlCol="0"/>
          <a:lstStyle>
            <a:lvl1pPr>
              <a:defRPr sz="2400">
                <a:latin typeface="Meiryo UI" panose="020B0604030504040204" pitchFamily="50" charset="-128"/>
                <a:ea typeface="Meiryo UI" panose="020B0604030504040204" pitchFamily="50" charset="-128"/>
              </a:defRPr>
            </a:lvl1pPr>
            <a:lvl2pPr>
              <a:defRPr sz="2100">
                <a:latin typeface="Meiryo UI" panose="020B0604030504040204" pitchFamily="50" charset="-128"/>
                <a:ea typeface="Meiryo UI" panose="020B0604030504040204" pitchFamily="50" charset="-128"/>
              </a:defRPr>
            </a:lvl2pPr>
            <a:lvl3pPr>
              <a:defRPr sz="1800">
                <a:latin typeface="Meiryo UI" panose="020B0604030504040204" pitchFamily="50" charset="-128"/>
                <a:ea typeface="Meiryo UI" panose="020B0604030504040204" pitchFamily="50" charset="-128"/>
              </a:defRPr>
            </a:lvl3pPr>
            <a:lvl4pPr>
              <a:defRPr sz="1500">
                <a:latin typeface="Meiryo UI" panose="020B0604030504040204" pitchFamily="50" charset="-128"/>
                <a:ea typeface="Meiryo UI" panose="020B0604030504040204" pitchFamily="50" charset="-128"/>
              </a:defRPr>
            </a:lvl4pPr>
            <a:lvl5pPr>
              <a:defRPr sz="1500">
                <a:latin typeface="Meiryo UI" panose="020B0604030504040204" pitchFamily="50" charset="-128"/>
                <a:ea typeface="Meiryo UI" panose="020B0604030504040204" pitchFamily="50" charset="-128"/>
              </a:defRPr>
            </a:lvl5pPr>
            <a:lvl6pPr>
              <a:defRPr sz="1500"/>
            </a:lvl6pPr>
            <a:lvl7pPr>
              <a:defRPr sz="1500"/>
            </a:lvl7pPr>
            <a:lvl8pPr>
              <a:defRPr sz="1500"/>
            </a:lvl8pPr>
            <a:lvl9pPr>
              <a:defRPr sz="1500"/>
            </a:lvl9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テキスト プレースホルダー 3">
            <a:extLst>
              <a:ext uri="{FF2B5EF4-FFF2-40B4-BE49-F238E27FC236}">
                <a16:creationId xmlns:a16="http://schemas.microsoft.com/office/drawing/2014/main" id="{06353079-34E7-4CF0-8300-BCC1060B3B33}"/>
              </a:ext>
            </a:extLst>
          </p:cNvPr>
          <p:cNvSpPr>
            <a:spLocks noGrp="1"/>
          </p:cNvSpPr>
          <p:nvPr>
            <p:ph type="body" sz="half" idx="2"/>
          </p:nvPr>
        </p:nvSpPr>
        <p:spPr>
          <a:xfrm>
            <a:off x="682328" y="2856322"/>
            <a:ext cx="3194943" cy="3012666"/>
          </a:xfrm>
        </p:spPr>
        <p:txBody>
          <a:bodyPr rtlCol="0"/>
          <a:lstStyle>
            <a:lvl1pPr marL="0" indent="0">
              <a:buNone/>
              <a:defRPr sz="1200">
                <a:latin typeface="Meiryo UI" panose="020B0604030504040204" pitchFamily="50" charset="-128"/>
                <a:ea typeface="Meiryo UI" panose="020B0604030504040204" pitchFamily="50" charset="-128"/>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rtl="0"/>
            <a:r>
              <a:rPr lang="ja-JP" altLang="en-US" noProof="0"/>
              <a:t>マスター テキストの書式設定</a:t>
            </a:r>
          </a:p>
        </p:txBody>
      </p:sp>
    </p:spTree>
    <p:extLst>
      <p:ext uri="{BB962C8B-B14F-4D97-AF65-F5344CB8AC3E}">
        <p14:creationId xmlns:p14="http://schemas.microsoft.com/office/powerpoint/2010/main" val="1772487476"/>
      </p:ext>
    </p:extLst>
  </p:cSld>
  <p:clrMapOvr>
    <a:masterClrMapping/>
  </p:clrMapOvr>
  <p:hf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1_キャプション付きのコンテンツ">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2328" y="987426"/>
            <a:ext cx="3194943" cy="1868896"/>
          </a:xfrm>
        </p:spPr>
        <p:txBody>
          <a:bodyPr rtlCol="0" anchor="b"/>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5" name="テキスト プレースホルダー 3">
            <a:extLst>
              <a:ext uri="{FF2B5EF4-FFF2-40B4-BE49-F238E27FC236}">
                <a16:creationId xmlns:a16="http://schemas.microsoft.com/office/drawing/2014/main" id="{06353079-34E7-4CF0-8300-BCC1060B3B33}"/>
              </a:ext>
            </a:extLst>
          </p:cNvPr>
          <p:cNvSpPr>
            <a:spLocks noGrp="1"/>
          </p:cNvSpPr>
          <p:nvPr>
            <p:ph type="body" sz="half" idx="2"/>
          </p:nvPr>
        </p:nvSpPr>
        <p:spPr>
          <a:xfrm>
            <a:off x="682328" y="2856322"/>
            <a:ext cx="3194943" cy="3012666"/>
          </a:xfrm>
        </p:spPr>
        <p:txBody>
          <a:bodyPr rtlCol="0"/>
          <a:lstStyle>
            <a:lvl1pPr marL="0" indent="0">
              <a:buNone/>
              <a:defRPr sz="1200">
                <a:latin typeface="Meiryo UI" panose="020B0604030504040204" pitchFamily="50" charset="-128"/>
                <a:ea typeface="Meiryo UI" panose="020B0604030504040204" pitchFamily="50" charset="-128"/>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rtl="0"/>
            <a:r>
              <a:rPr lang="ja-JP" altLang="en-US" noProof="0"/>
              <a:t>マスター テキストの書式設定</a:t>
            </a:r>
          </a:p>
        </p:txBody>
      </p:sp>
      <p:sp>
        <p:nvSpPr>
          <p:cNvPr id="7" name="図プレースホルダー 2">
            <a:extLst>
              <a:ext uri="{FF2B5EF4-FFF2-40B4-BE49-F238E27FC236}">
                <a16:creationId xmlns:a16="http://schemas.microsoft.com/office/drawing/2014/main" id="{B04B7B3E-1EE1-4212-9F4F-0C7DC6C1584F}"/>
              </a:ext>
            </a:extLst>
          </p:cNvPr>
          <p:cNvSpPr>
            <a:spLocks noGrp="1"/>
          </p:cNvSpPr>
          <p:nvPr>
            <p:ph type="pic" idx="11"/>
          </p:nvPr>
        </p:nvSpPr>
        <p:spPr>
          <a:xfrm>
            <a:off x="4208760" y="987428"/>
            <a:ext cx="5014913" cy="4873625"/>
          </a:xfrm>
        </p:spPr>
        <p:txBody>
          <a:bodyPr rtlCol="0"/>
          <a:lstStyle>
            <a:lvl1pPr marL="0" indent="0">
              <a:buNone/>
              <a:defRPr sz="2400">
                <a:latin typeface="Meiryo UI" panose="020B0604030504040204" pitchFamily="50" charset="-128"/>
                <a:ea typeface="Meiryo UI" panose="020B0604030504040204" pitchFamily="50" charset="-128"/>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rtl="0"/>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3519942711"/>
      </p:ext>
    </p:extLst>
  </p:cSld>
  <p:clrMapOvr>
    <a:masterClrMapping/>
  </p:clrMapOvr>
  <p:hf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フルスクリーンの写真">
    <p:spTree>
      <p:nvGrpSpPr>
        <p:cNvPr id="1" name=""/>
        <p:cNvGrpSpPr/>
        <p:nvPr/>
      </p:nvGrpSpPr>
      <p:grpSpPr>
        <a:xfrm>
          <a:off x="0" y="0"/>
          <a:ext cx="0" cy="0"/>
          <a:chOff x="0" y="0"/>
          <a:chExt cx="0" cy="0"/>
        </a:xfrm>
      </p:grpSpPr>
      <p:sp>
        <p:nvSpPr>
          <p:cNvPr id="3" name="図プレースホルダー 2"/>
          <p:cNvSpPr>
            <a:spLocks noGrp="1"/>
          </p:cNvSpPr>
          <p:nvPr>
            <p:ph type="pic" sz="quarter" idx="10"/>
          </p:nvPr>
        </p:nvSpPr>
        <p:spPr>
          <a:xfrm>
            <a:off x="0" y="0"/>
            <a:ext cx="9906000" cy="6858000"/>
          </a:xfrm>
          <a:solidFill>
            <a:schemeClr val="bg1">
              <a:lumMod val="95000"/>
            </a:schemeClr>
          </a:solidFill>
        </p:spPr>
        <p:txBody>
          <a:bodyPr rtlCol="0" anchor="ctr">
            <a:normAutofit/>
          </a:bodyPr>
          <a:lstStyle>
            <a:lvl1pPr marL="0" indent="0" algn="ctr">
              <a:buNone/>
              <a:defRPr sz="1050"/>
            </a:lvl1pPr>
          </a:lstStyle>
          <a:p>
            <a:pPr rtl="0"/>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1433150365"/>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8557073"/>
      </p:ext>
    </p:extLst>
  </p:cSld>
  <p:clrMapOvr>
    <a:masterClrMapping/>
  </p:clrMapOvr>
  <p:hf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お礼を述べるスライド">
    <p:spTree>
      <p:nvGrpSpPr>
        <p:cNvPr id="1" name=""/>
        <p:cNvGrpSpPr/>
        <p:nvPr/>
      </p:nvGrpSpPr>
      <p:grpSpPr>
        <a:xfrm>
          <a:off x="0" y="0"/>
          <a:ext cx="0" cy="0"/>
          <a:chOff x="0" y="0"/>
          <a:chExt cx="0" cy="0"/>
        </a:xfrm>
      </p:grpSpPr>
      <p:sp>
        <p:nvSpPr>
          <p:cNvPr id="10" name="図プレースホルダー 9">
            <a:extLst>
              <a:ext uri="{FF2B5EF4-FFF2-40B4-BE49-F238E27FC236}">
                <a16:creationId xmlns:a16="http://schemas.microsoft.com/office/drawing/2014/main" id="{03EE4273-5B11-44D2-BB30-AB361AEA564E}"/>
              </a:ext>
            </a:extLst>
          </p:cNvPr>
          <p:cNvSpPr>
            <a:spLocks noGrp="1"/>
          </p:cNvSpPr>
          <p:nvPr>
            <p:ph type="pic" sz="quarter" idx="13"/>
          </p:nvPr>
        </p:nvSpPr>
        <p:spPr>
          <a:xfrm>
            <a:off x="681037" y="2"/>
            <a:ext cx="9224963" cy="5791201"/>
          </a:xfrm>
          <a:custGeom>
            <a:avLst/>
            <a:gdLst>
              <a:gd name="connsiteX0" fmla="*/ 1 w 11353800"/>
              <a:gd name="connsiteY0" fmla="*/ 5791200 h 5791201"/>
              <a:gd name="connsiteX1" fmla="*/ 6662737 w 11353800"/>
              <a:gd name="connsiteY1" fmla="*/ 5791200 h 5791201"/>
              <a:gd name="connsiteX2" fmla="*/ 6662737 w 11353800"/>
              <a:gd name="connsiteY2" fmla="*/ 5791201 h 5791201"/>
              <a:gd name="connsiteX3" fmla="*/ 1 w 11353800"/>
              <a:gd name="connsiteY3" fmla="*/ 5791201 h 5791201"/>
              <a:gd name="connsiteX4" fmla="*/ 0 w 11353800"/>
              <a:gd name="connsiteY4" fmla="*/ 0 h 5791201"/>
              <a:gd name="connsiteX5" fmla="*/ 8012252 w 11353800"/>
              <a:gd name="connsiteY5" fmla="*/ 0 h 5791201"/>
              <a:gd name="connsiteX6" fmla="*/ 8012252 w 11353800"/>
              <a:gd name="connsiteY6" fmla="*/ 1892595 h 5791201"/>
              <a:gd name="connsiteX7" fmla="*/ 11353800 w 11353800"/>
              <a:gd name="connsiteY7" fmla="*/ 1892595 h 5791201"/>
              <a:gd name="connsiteX8" fmla="*/ 11353800 w 11353800"/>
              <a:gd name="connsiteY8" fmla="*/ 5791200 h 5791201"/>
              <a:gd name="connsiteX9" fmla="*/ 6662737 w 11353800"/>
              <a:gd name="connsiteY9" fmla="*/ 5791200 h 5791201"/>
              <a:gd name="connsiteX10" fmla="*/ 6662737 w 11353800"/>
              <a:gd name="connsiteY10" fmla="*/ 2531373 h 5791201"/>
              <a:gd name="connsiteX11" fmla="*/ 1 w 11353800"/>
              <a:gd name="connsiteY11" fmla="*/ 2531373 h 5791201"/>
              <a:gd name="connsiteX12" fmla="*/ 1 w 11353800"/>
              <a:gd name="connsiteY12" fmla="*/ 5791200 h 5791201"/>
              <a:gd name="connsiteX13" fmla="*/ 0 w 11353800"/>
              <a:gd name="connsiteY13" fmla="*/ 5791200 h 5791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53800" h="5791201">
                <a:moveTo>
                  <a:pt x="1" y="5791200"/>
                </a:moveTo>
                <a:lnTo>
                  <a:pt x="6662737" y="5791200"/>
                </a:lnTo>
                <a:lnTo>
                  <a:pt x="6662737" y="5791201"/>
                </a:lnTo>
                <a:lnTo>
                  <a:pt x="1" y="5791201"/>
                </a:lnTo>
                <a:close/>
                <a:moveTo>
                  <a:pt x="0" y="0"/>
                </a:moveTo>
                <a:lnTo>
                  <a:pt x="8012252" y="0"/>
                </a:lnTo>
                <a:lnTo>
                  <a:pt x="8012252" y="1892595"/>
                </a:lnTo>
                <a:lnTo>
                  <a:pt x="11353800" y="1892595"/>
                </a:lnTo>
                <a:lnTo>
                  <a:pt x="11353800" y="5791200"/>
                </a:lnTo>
                <a:lnTo>
                  <a:pt x="6662737" y="5791200"/>
                </a:lnTo>
                <a:lnTo>
                  <a:pt x="6662737" y="2531373"/>
                </a:lnTo>
                <a:lnTo>
                  <a:pt x="1" y="2531373"/>
                </a:lnTo>
                <a:lnTo>
                  <a:pt x="1" y="5791200"/>
                </a:lnTo>
                <a:lnTo>
                  <a:pt x="0" y="5791200"/>
                </a:lnTo>
                <a:close/>
              </a:path>
            </a:pathLst>
          </a:custGeom>
          <a:solidFill>
            <a:schemeClr val="bg2"/>
          </a:solidFill>
        </p:spPr>
        <p:txBody>
          <a:bodyPr wrap="square" rtlCol="0" anchor="t">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6" name="タイトル 1">
            <a:extLst>
              <a:ext uri="{FF2B5EF4-FFF2-40B4-BE49-F238E27FC236}">
                <a16:creationId xmlns:a16="http://schemas.microsoft.com/office/drawing/2014/main" id="{AA99C074-A230-B944-8FEA-870A76765C60}"/>
              </a:ext>
            </a:extLst>
          </p:cNvPr>
          <p:cNvSpPr>
            <a:spLocks noGrp="1"/>
          </p:cNvSpPr>
          <p:nvPr>
            <p:ph type="title" hasCustomPrompt="1"/>
          </p:nvPr>
        </p:nvSpPr>
        <p:spPr>
          <a:xfrm>
            <a:off x="681038" y="3072985"/>
            <a:ext cx="5320606" cy="2413416"/>
          </a:xfrm>
        </p:spPr>
        <p:txBody>
          <a:bodyPr rtlCol="0" anchor="b">
            <a:noAutofit/>
          </a:bodyPr>
          <a:lstStyle>
            <a:lvl1pPr>
              <a:defRPr sz="4500">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タイトルを編集する</a:t>
            </a:r>
          </a:p>
        </p:txBody>
      </p:sp>
      <p:sp>
        <p:nvSpPr>
          <p:cNvPr id="13" name="テキスト プレースホルダー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681038" y="5486401"/>
            <a:ext cx="5320606" cy="304800"/>
          </a:xfrm>
        </p:spPr>
        <p:txBody>
          <a:bodyPr rtlCol="0">
            <a:normAutofit/>
          </a:bodyPr>
          <a:lstStyle>
            <a:lvl1pPr marL="0" indent="0">
              <a:buNone/>
              <a:defRPr sz="1200" spc="225">
                <a:latin typeface="Meiryo UI" panose="020B0604030504040204" pitchFamily="50" charset="-128"/>
                <a:ea typeface="Meiryo UI" panose="020B0604030504040204" pitchFamily="50" charset="-128"/>
              </a:defRPr>
            </a:lvl1pPr>
          </a:lstStyle>
          <a:p>
            <a:pPr lvl="0" rtl="0"/>
            <a:r>
              <a:rPr lang="en-US" altLang="ja-JP" noProof="0" dirty="0"/>
              <a:t>Web </a:t>
            </a:r>
            <a:r>
              <a:rPr lang="ja-JP" altLang="en-US" noProof="0" dirty="0"/>
              <a:t>サイトをここに挿入します</a:t>
            </a:r>
          </a:p>
        </p:txBody>
      </p:sp>
    </p:spTree>
    <p:extLst>
      <p:ext uri="{BB962C8B-B14F-4D97-AF65-F5344CB8AC3E}">
        <p14:creationId xmlns:p14="http://schemas.microsoft.com/office/powerpoint/2010/main" val="3410413687"/>
      </p:ext>
    </p:extLst>
  </p:cSld>
  <p:clrMapOvr>
    <a:masterClrMapping/>
  </p:clrMapOvr>
  <p:hf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blank">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AB58AD-452E-4E5D-918F-237AA0ECBFB6}" type="datetimeFigureOut">
              <a:rPr kumimoji="1" lang="ja-JP" altLang="en-US" smtClean="0"/>
              <a:t>2023/5/23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2D09BC6-45C4-42EC-B344-185928C1E491}" type="slidenum">
              <a:rPr kumimoji="1" lang="ja-JP" altLang="en-US" smtClean="0"/>
              <a:t>‹#›</a:t>
            </a:fld>
            <a:endParaRPr kumimoji="1" lang="ja-JP" altLang="en-US"/>
          </a:p>
        </p:txBody>
      </p:sp>
    </p:spTree>
    <p:extLst>
      <p:ext uri="{BB962C8B-B14F-4D97-AF65-F5344CB8AC3E}">
        <p14:creationId xmlns:p14="http://schemas.microsoft.com/office/powerpoint/2010/main" val="867900261"/>
      </p:ext>
    </p:extLst>
  </p:cSld>
  <p:clrMapOvr>
    <a:masterClrMapping/>
  </p:clrMapOvr>
  <p:hf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p:cSld name="タイトルのみ">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p:txBody>
          <a:bodyPr rtlCol="0"/>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1038" y="21059"/>
            <a:ext cx="8543925" cy="986943"/>
          </a:xfrm>
        </p:spPr>
        <p:txBody>
          <a:bodyPr rtlCol="0"/>
          <a:lstStyle/>
          <a:p>
            <a:pPr rtl="0"/>
            <a:r>
              <a:rPr lang="ja-JP" altLang="en-US" noProof="0"/>
              <a:t>マスター タイトルの書式設定</a:t>
            </a:r>
            <a:endParaRPr lang="ja-JP" altLang="en-US" noProof="0" dirty="0"/>
          </a:p>
        </p:txBody>
      </p:sp>
    </p:spTree>
    <p:extLst>
      <p:ext uri="{BB962C8B-B14F-4D97-AF65-F5344CB8AC3E}">
        <p14:creationId xmlns:p14="http://schemas.microsoft.com/office/powerpoint/2010/main" val="3317442876"/>
      </p:ext>
    </p:extLst>
  </p:cSld>
  <p:clrMapOvr>
    <a:masterClrMapping/>
  </p:clrMapOvr>
  <p:hf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428811836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2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380149814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372196742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4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50682372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5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143258592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6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66846401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7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191304586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8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392001882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9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92577230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0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30875373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1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289323832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2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143294452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13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312491779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4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43094314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15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169603243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16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377017494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7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47924874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18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43213717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userDrawn="1">
  <p:cSld name="セクション見出し">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555973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1_ユーザー設定レイアウト">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4707731" y="6577464"/>
            <a:ext cx="490537" cy="365125"/>
          </a:xfrm>
          <a:prstGeom prst="rect">
            <a:avLst/>
          </a:prstGeom>
        </p:spPr>
        <p:txBody>
          <a:bodyPr/>
          <a:lstStyle/>
          <a:p>
            <a:fld id="{DEA0D3E7-6122-470B-BEC9-7AA04FCB341C}" type="slidenum">
              <a:rPr lang="ja-JP" altLang="en-US" smtClean="0">
                <a:solidFill>
                  <a:prstClr val="white"/>
                </a:solidFill>
              </a:rPr>
              <a:pPr/>
              <a:t>‹#›</a:t>
            </a:fld>
            <a:endParaRPr lang="ja-JP" altLang="en-US">
              <a:solidFill>
                <a:prstClr val="white"/>
              </a:solidFill>
            </a:endParaRPr>
          </a:p>
        </p:txBody>
      </p:sp>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a:xfrm>
            <a:off x="495300" y="6356350"/>
            <a:ext cx="2311400" cy="365125"/>
          </a:xfrm>
          <a:prstGeom prst="rect">
            <a:avLst/>
          </a:prstGeom>
        </p:spPr>
        <p:txBody>
          <a:bodyPr/>
          <a:lstStyle/>
          <a:p>
            <a:pPr eaLnBrk="1" fontAlgn="auto" hangingPunct="1">
              <a:spcBef>
                <a:spcPts val="0"/>
              </a:spcBef>
              <a:spcAft>
                <a:spcPts val="0"/>
              </a:spcAft>
            </a:pPr>
            <a:endParaRPr lang="ja-JP" altLang="en-US">
              <a:solidFill>
                <a:prstClr val="black"/>
              </a:solidFill>
              <a:latin typeface="Meiryo UI"/>
              <a:ea typeface="Meiryo UI"/>
            </a:endParaRPr>
          </a:p>
        </p:txBody>
      </p:sp>
      <p:sp>
        <p:nvSpPr>
          <p:cNvPr id="4" name="フッター プレースホルダー 3"/>
          <p:cNvSpPr>
            <a:spLocks noGrp="1"/>
          </p:cNvSpPr>
          <p:nvPr>
            <p:ph type="ftr" sz="quarter" idx="11"/>
          </p:nvPr>
        </p:nvSpPr>
        <p:spPr>
          <a:xfrm>
            <a:off x="3384550" y="6356350"/>
            <a:ext cx="3136900" cy="365125"/>
          </a:xfrm>
          <a:prstGeom prst="rect">
            <a:avLst/>
          </a:prstGeom>
        </p:spPr>
        <p:txBody>
          <a:bodyPr/>
          <a:lstStyle/>
          <a:p>
            <a:pPr eaLnBrk="1" fontAlgn="auto" hangingPunct="1">
              <a:spcBef>
                <a:spcPts val="0"/>
              </a:spcBef>
              <a:spcAft>
                <a:spcPts val="0"/>
              </a:spcAft>
            </a:pPr>
            <a:endParaRPr lang="ja-JP" altLang="en-US">
              <a:solidFill>
                <a:prstClr val="black"/>
              </a:solidFill>
              <a:latin typeface="Meiryo UI"/>
              <a:ea typeface="Meiryo UI"/>
            </a:endParaRPr>
          </a:p>
        </p:txBody>
      </p:sp>
    </p:spTree>
    <p:extLst>
      <p:ext uri="{BB962C8B-B14F-4D97-AF65-F5344CB8AC3E}">
        <p14:creationId xmlns:p14="http://schemas.microsoft.com/office/powerpoint/2010/main" val="81972190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基本">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6" name="Slide Number Placeholder 5"/>
          <p:cNvSpPr>
            <a:spLocks noGrp="1"/>
          </p:cNvSpPr>
          <p:nvPr>
            <p:ph type="sldNum" sz="quarter" idx="12"/>
          </p:nvPr>
        </p:nvSpPr>
        <p:spPr>
          <a:xfrm>
            <a:off x="4707731" y="6577464"/>
            <a:ext cx="490537" cy="365125"/>
          </a:xfrm>
          <a:prstGeom prst="rect">
            <a:avLst/>
          </a:prstGeom>
        </p:spPr>
        <p:txBody>
          <a:bodyPr/>
          <a:lstStyle/>
          <a:p>
            <a:fld id="{CF0EBF7E-15DF-4332-8C4F-3B657375672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128254478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19_タイトルとコンテンツ">
    <p:spTree>
      <p:nvGrpSpPr>
        <p:cNvPr id="1" name=""/>
        <p:cNvGrpSpPr/>
        <p:nvPr/>
      </p:nvGrpSpPr>
      <p:grpSpPr>
        <a:xfrm>
          <a:off x="0" y="0"/>
          <a:ext cx="0" cy="0"/>
          <a:chOff x="0" y="0"/>
          <a:chExt cx="0" cy="0"/>
        </a:xfrm>
      </p:grpSpPr>
      <p:sp>
        <p:nvSpPr>
          <p:cNvPr id="3" name="スライド番号プレースホルダー 5"/>
          <p:cNvSpPr>
            <a:spLocks noGrp="1"/>
          </p:cNvSpPr>
          <p:nvPr>
            <p:ph type="sldNum" sz="quarter" idx="4"/>
          </p:nvPr>
        </p:nvSpPr>
        <p:spPr>
          <a:xfrm>
            <a:off x="9369459" y="6568714"/>
            <a:ext cx="520700" cy="161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bIns="0">
            <a:spAutoFit/>
          </a:bodyPr>
          <a:lstStyle>
            <a:lvl1pPr algn="r" fontAlgn="auto">
              <a:spcBef>
                <a:spcPts val="0"/>
              </a:spcBef>
              <a:spcAft>
                <a:spcPts val="0"/>
              </a:spcAft>
              <a:defRPr lang="ja-JP" altLang="en-US" sz="1048">
                <a:solidFill>
                  <a:schemeClr val="tx1"/>
                </a:solidFill>
                <a:latin typeface="+mn-ea"/>
                <a:ea typeface="+mn-ea"/>
                <a:cs typeface="Arial" pitchFamily="34" charset="0"/>
              </a:defRPr>
            </a:lvl1pPr>
          </a:lstStyle>
          <a:p>
            <a:pPr eaLnBrk="0" hangingPunct="0">
              <a:defRPr/>
            </a:pPr>
            <a:fld id="{A0A00D27-D247-483F-9D86-9A0C429606A7}" type="slidenum">
              <a:rPr lang="en-US" altLang="ja-JP" smtClean="0">
                <a:solidFill>
                  <a:prstClr val="black"/>
                </a:solidFill>
              </a:rPr>
              <a:pPr eaLnBrk="0" hangingPunct="0">
                <a:defRPr/>
              </a:pPr>
              <a:t>‹#›</a:t>
            </a:fld>
            <a:endParaRPr lang="en-US" dirty="0">
              <a:solidFill>
                <a:prstClr val="black"/>
              </a:solidFill>
            </a:endParaRPr>
          </a:p>
        </p:txBody>
      </p:sp>
      <p:sp>
        <p:nvSpPr>
          <p:cNvPr id="4" name="スライド番号プレースホルダー 4"/>
          <p:cNvSpPr txBox="1">
            <a:spLocks/>
          </p:cNvSpPr>
          <p:nvPr userDrawn="1"/>
        </p:nvSpPr>
        <p:spPr>
          <a:xfrm>
            <a:off x="4729163" y="6665916"/>
            <a:ext cx="446088" cy="164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bIns="0">
            <a:spAutoFit/>
          </a:bodyPr>
          <a:lstStyle>
            <a:defPPr>
              <a:defRPr lang="ja-JP"/>
            </a:defPPr>
            <a:lvl1pPr algn="ctr" rtl="0" fontAlgn="auto">
              <a:spcBef>
                <a:spcPct val="0"/>
              </a:spcBef>
              <a:spcAft>
                <a:spcPts val="0"/>
              </a:spcAft>
              <a:defRPr kumimoji="1" lang="ja-JP" altLang="en-US" sz="1119" kern="1200">
                <a:solidFill>
                  <a:schemeClr val="bg1"/>
                </a:solidFill>
                <a:latin typeface="+mn-ea"/>
                <a:ea typeface="+mn-ea"/>
                <a:cs typeface="Arial" pitchFamily="34" charset="0"/>
              </a:defRPr>
            </a:lvl1pPr>
            <a:lvl2pPr marL="457143" algn="ctr" rtl="0" fontAlgn="base">
              <a:spcBef>
                <a:spcPct val="0"/>
              </a:spcBef>
              <a:spcAft>
                <a:spcPct val="0"/>
              </a:spcAft>
              <a:defRPr kumimoji="1" sz="1900" kern="1200">
                <a:solidFill>
                  <a:schemeClr val="tx1"/>
                </a:solidFill>
                <a:latin typeface="Arial" charset="0"/>
                <a:ea typeface="ＭＳ Ｐゴシック" charset="-128"/>
                <a:cs typeface="+mn-cs"/>
              </a:defRPr>
            </a:lvl2pPr>
            <a:lvl3pPr marL="914287" algn="ctr" rtl="0" fontAlgn="base">
              <a:spcBef>
                <a:spcPct val="0"/>
              </a:spcBef>
              <a:spcAft>
                <a:spcPct val="0"/>
              </a:spcAft>
              <a:defRPr kumimoji="1" sz="1900" kern="1200">
                <a:solidFill>
                  <a:schemeClr val="tx1"/>
                </a:solidFill>
                <a:latin typeface="Arial" charset="0"/>
                <a:ea typeface="ＭＳ Ｐゴシック" charset="-128"/>
                <a:cs typeface="+mn-cs"/>
              </a:defRPr>
            </a:lvl3pPr>
            <a:lvl4pPr marL="1371430" algn="ctr" rtl="0" fontAlgn="base">
              <a:spcBef>
                <a:spcPct val="0"/>
              </a:spcBef>
              <a:spcAft>
                <a:spcPct val="0"/>
              </a:spcAft>
              <a:defRPr kumimoji="1" sz="1900" kern="1200">
                <a:solidFill>
                  <a:schemeClr val="tx1"/>
                </a:solidFill>
                <a:latin typeface="Arial" charset="0"/>
                <a:ea typeface="ＭＳ Ｐゴシック" charset="-128"/>
                <a:cs typeface="+mn-cs"/>
              </a:defRPr>
            </a:lvl4pPr>
            <a:lvl5pPr marL="1828573" algn="ctr" rtl="0" fontAlgn="base">
              <a:spcBef>
                <a:spcPct val="0"/>
              </a:spcBef>
              <a:spcAft>
                <a:spcPct val="0"/>
              </a:spcAft>
              <a:defRPr kumimoji="1" sz="1900" kern="1200">
                <a:solidFill>
                  <a:schemeClr val="tx1"/>
                </a:solidFill>
                <a:latin typeface="Arial" charset="0"/>
                <a:ea typeface="ＭＳ Ｐゴシック" charset="-128"/>
                <a:cs typeface="+mn-cs"/>
              </a:defRPr>
            </a:lvl5pPr>
            <a:lvl6pPr marL="2285717" algn="l" defTabSz="914287" rtl="0" eaLnBrk="1" latinLnBrk="0" hangingPunct="1">
              <a:defRPr kumimoji="1" sz="1900" kern="1200">
                <a:solidFill>
                  <a:schemeClr val="tx1"/>
                </a:solidFill>
                <a:latin typeface="Arial" charset="0"/>
                <a:ea typeface="ＭＳ Ｐゴシック" charset="-128"/>
                <a:cs typeface="+mn-cs"/>
              </a:defRPr>
            </a:lvl6pPr>
            <a:lvl7pPr marL="2742860" algn="l" defTabSz="914287" rtl="0" eaLnBrk="1" latinLnBrk="0" hangingPunct="1">
              <a:defRPr kumimoji="1" sz="1900" kern="1200">
                <a:solidFill>
                  <a:schemeClr val="tx1"/>
                </a:solidFill>
                <a:latin typeface="Arial" charset="0"/>
                <a:ea typeface="ＭＳ Ｐゴシック" charset="-128"/>
                <a:cs typeface="+mn-cs"/>
              </a:defRPr>
            </a:lvl7pPr>
            <a:lvl8pPr marL="3200003" algn="l" defTabSz="914287" rtl="0" eaLnBrk="1" latinLnBrk="0" hangingPunct="1">
              <a:defRPr kumimoji="1" sz="1900" kern="1200">
                <a:solidFill>
                  <a:schemeClr val="tx1"/>
                </a:solidFill>
                <a:latin typeface="Arial" charset="0"/>
                <a:ea typeface="ＭＳ Ｐゴシック" charset="-128"/>
                <a:cs typeface="+mn-cs"/>
              </a:defRPr>
            </a:lvl8pPr>
            <a:lvl9pPr marL="3657146" algn="l" defTabSz="914287" rtl="0" eaLnBrk="1" latinLnBrk="0" hangingPunct="1">
              <a:defRPr kumimoji="1" sz="1900" kern="1200">
                <a:solidFill>
                  <a:schemeClr val="tx1"/>
                </a:solidFill>
                <a:latin typeface="Arial" charset="0"/>
                <a:ea typeface="ＭＳ Ｐゴシック" charset="-128"/>
                <a:cs typeface="+mn-cs"/>
              </a:defRPr>
            </a:lvl9pPr>
          </a:lstStyle>
          <a:p>
            <a:pPr>
              <a:defRPr/>
            </a:pPr>
            <a:fld id="{A0A00D27-D247-483F-9D86-9A0C429606A7}" type="slidenum">
              <a:rPr lang="en-US" altLang="ja-JP" sz="1066" smtClean="0">
                <a:solidFill>
                  <a:prstClr val="white"/>
                </a:solidFill>
              </a:rPr>
              <a:pPr>
                <a:defRPr/>
              </a:pPr>
              <a:t>‹#›</a:t>
            </a:fld>
            <a:endParaRPr lang="en-US" sz="1066" dirty="0">
              <a:solidFill>
                <a:prstClr val="white"/>
              </a:solidFill>
            </a:endParaRPr>
          </a:p>
        </p:txBody>
      </p:sp>
    </p:spTree>
    <p:extLst>
      <p:ext uri="{BB962C8B-B14F-4D97-AF65-F5344CB8AC3E}">
        <p14:creationId xmlns:p14="http://schemas.microsoft.com/office/powerpoint/2010/main" val="296655922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20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6" name="Slide Number Placeholder 5"/>
          <p:cNvSpPr>
            <a:spLocks noGrp="1"/>
          </p:cNvSpPr>
          <p:nvPr>
            <p:ph type="sldNum" sz="quarter" idx="12"/>
          </p:nvPr>
        </p:nvSpPr>
        <p:spPr>
          <a:xfrm>
            <a:off x="4707731" y="6577464"/>
            <a:ext cx="490537" cy="365125"/>
          </a:xfrm>
          <a:prstGeom prst="rect">
            <a:avLst/>
          </a:prstGeom>
        </p:spPr>
        <p:txBody>
          <a:bodyPr/>
          <a:lstStyle/>
          <a:p>
            <a:fld id="{CF0EBF7E-15DF-4332-8C4F-3B657375672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146127575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2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6" name="Slide Number Placeholder 5"/>
          <p:cNvSpPr>
            <a:spLocks noGrp="1"/>
          </p:cNvSpPr>
          <p:nvPr>
            <p:ph type="sldNum" sz="quarter" idx="12"/>
          </p:nvPr>
        </p:nvSpPr>
        <p:spPr>
          <a:xfrm>
            <a:off x="4707731" y="6577464"/>
            <a:ext cx="490537" cy="365125"/>
          </a:xfrm>
          <a:prstGeom prst="rect">
            <a:avLst/>
          </a:prstGeom>
        </p:spPr>
        <p:txBody>
          <a:bodyPr/>
          <a:lstStyle/>
          <a:p>
            <a:fld id="{CF0EBF7E-15DF-4332-8C4F-3B657375672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271513523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22_タイトルとコンテンツ">
    <p:spTree>
      <p:nvGrpSpPr>
        <p:cNvPr id="1" name=""/>
        <p:cNvGrpSpPr/>
        <p:nvPr/>
      </p:nvGrpSpPr>
      <p:grpSpPr>
        <a:xfrm>
          <a:off x="0" y="0"/>
          <a:ext cx="0" cy="0"/>
          <a:chOff x="0" y="0"/>
          <a:chExt cx="0" cy="0"/>
        </a:xfrm>
      </p:grpSpPr>
      <p:sp>
        <p:nvSpPr>
          <p:cNvPr id="4" name="スライド番号プレースホルダー 4"/>
          <p:cNvSpPr txBox="1">
            <a:spLocks/>
          </p:cNvSpPr>
          <p:nvPr userDrawn="1"/>
        </p:nvSpPr>
        <p:spPr>
          <a:xfrm>
            <a:off x="4729163" y="6665916"/>
            <a:ext cx="446088" cy="164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bIns="0">
            <a:spAutoFit/>
          </a:bodyPr>
          <a:lstStyle>
            <a:defPPr>
              <a:defRPr lang="ja-JP"/>
            </a:defPPr>
            <a:lvl1pPr algn="ctr" rtl="0" fontAlgn="auto">
              <a:spcBef>
                <a:spcPct val="0"/>
              </a:spcBef>
              <a:spcAft>
                <a:spcPts val="0"/>
              </a:spcAft>
              <a:defRPr kumimoji="1" lang="ja-JP" altLang="en-US" sz="1119" kern="1200">
                <a:solidFill>
                  <a:schemeClr val="bg1"/>
                </a:solidFill>
                <a:latin typeface="+mn-ea"/>
                <a:ea typeface="+mn-ea"/>
                <a:cs typeface="Arial" pitchFamily="34" charset="0"/>
              </a:defRPr>
            </a:lvl1pPr>
            <a:lvl2pPr marL="457143" algn="ctr" rtl="0" fontAlgn="base">
              <a:spcBef>
                <a:spcPct val="0"/>
              </a:spcBef>
              <a:spcAft>
                <a:spcPct val="0"/>
              </a:spcAft>
              <a:defRPr kumimoji="1" sz="1900" kern="1200">
                <a:solidFill>
                  <a:schemeClr val="tx1"/>
                </a:solidFill>
                <a:latin typeface="Arial" charset="0"/>
                <a:ea typeface="ＭＳ Ｐゴシック" charset="-128"/>
                <a:cs typeface="+mn-cs"/>
              </a:defRPr>
            </a:lvl2pPr>
            <a:lvl3pPr marL="914287" algn="ctr" rtl="0" fontAlgn="base">
              <a:spcBef>
                <a:spcPct val="0"/>
              </a:spcBef>
              <a:spcAft>
                <a:spcPct val="0"/>
              </a:spcAft>
              <a:defRPr kumimoji="1" sz="1900" kern="1200">
                <a:solidFill>
                  <a:schemeClr val="tx1"/>
                </a:solidFill>
                <a:latin typeface="Arial" charset="0"/>
                <a:ea typeface="ＭＳ Ｐゴシック" charset="-128"/>
                <a:cs typeface="+mn-cs"/>
              </a:defRPr>
            </a:lvl3pPr>
            <a:lvl4pPr marL="1371430" algn="ctr" rtl="0" fontAlgn="base">
              <a:spcBef>
                <a:spcPct val="0"/>
              </a:spcBef>
              <a:spcAft>
                <a:spcPct val="0"/>
              </a:spcAft>
              <a:defRPr kumimoji="1" sz="1900" kern="1200">
                <a:solidFill>
                  <a:schemeClr val="tx1"/>
                </a:solidFill>
                <a:latin typeface="Arial" charset="0"/>
                <a:ea typeface="ＭＳ Ｐゴシック" charset="-128"/>
                <a:cs typeface="+mn-cs"/>
              </a:defRPr>
            </a:lvl4pPr>
            <a:lvl5pPr marL="1828573" algn="ctr" rtl="0" fontAlgn="base">
              <a:spcBef>
                <a:spcPct val="0"/>
              </a:spcBef>
              <a:spcAft>
                <a:spcPct val="0"/>
              </a:spcAft>
              <a:defRPr kumimoji="1" sz="1900" kern="1200">
                <a:solidFill>
                  <a:schemeClr val="tx1"/>
                </a:solidFill>
                <a:latin typeface="Arial" charset="0"/>
                <a:ea typeface="ＭＳ Ｐゴシック" charset="-128"/>
                <a:cs typeface="+mn-cs"/>
              </a:defRPr>
            </a:lvl5pPr>
            <a:lvl6pPr marL="2285717" algn="l" defTabSz="914287" rtl="0" eaLnBrk="1" latinLnBrk="0" hangingPunct="1">
              <a:defRPr kumimoji="1" sz="1900" kern="1200">
                <a:solidFill>
                  <a:schemeClr val="tx1"/>
                </a:solidFill>
                <a:latin typeface="Arial" charset="0"/>
                <a:ea typeface="ＭＳ Ｐゴシック" charset="-128"/>
                <a:cs typeface="+mn-cs"/>
              </a:defRPr>
            </a:lvl6pPr>
            <a:lvl7pPr marL="2742860" algn="l" defTabSz="914287" rtl="0" eaLnBrk="1" latinLnBrk="0" hangingPunct="1">
              <a:defRPr kumimoji="1" sz="1900" kern="1200">
                <a:solidFill>
                  <a:schemeClr val="tx1"/>
                </a:solidFill>
                <a:latin typeface="Arial" charset="0"/>
                <a:ea typeface="ＭＳ Ｐゴシック" charset="-128"/>
                <a:cs typeface="+mn-cs"/>
              </a:defRPr>
            </a:lvl7pPr>
            <a:lvl8pPr marL="3200003" algn="l" defTabSz="914287" rtl="0" eaLnBrk="1" latinLnBrk="0" hangingPunct="1">
              <a:defRPr kumimoji="1" sz="1900" kern="1200">
                <a:solidFill>
                  <a:schemeClr val="tx1"/>
                </a:solidFill>
                <a:latin typeface="Arial" charset="0"/>
                <a:ea typeface="ＭＳ Ｐゴシック" charset="-128"/>
                <a:cs typeface="+mn-cs"/>
              </a:defRPr>
            </a:lvl8pPr>
            <a:lvl9pPr marL="3657146" algn="l" defTabSz="914287" rtl="0" eaLnBrk="1" latinLnBrk="0" hangingPunct="1">
              <a:defRPr kumimoji="1" sz="1900" kern="1200">
                <a:solidFill>
                  <a:schemeClr val="tx1"/>
                </a:solidFill>
                <a:latin typeface="Arial" charset="0"/>
                <a:ea typeface="ＭＳ Ｐゴシック" charset="-128"/>
                <a:cs typeface="+mn-cs"/>
              </a:defRPr>
            </a:lvl9pPr>
          </a:lstStyle>
          <a:p>
            <a:pPr>
              <a:defRPr/>
            </a:pPr>
            <a:fld id="{A0A00D27-D247-483F-9D86-9A0C429606A7}" type="slidenum">
              <a:rPr lang="en-US" altLang="ja-JP" sz="1066" smtClean="0">
                <a:solidFill>
                  <a:prstClr val="white"/>
                </a:solidFill>
              </a:rPr>
              <a:pPr>
                <a:defRPr/>
              </a:pPr>
              <a:t>‹#›</a:t>
            </a:fld>
            <a:endParaRPr lang="en-US" sz="1066" dirty="0">
              <a:solidFill>
                <a:prstClr val="white"/>
              </a:solidFill>
            </a:endParaRPr>
          </a:p>
        </p:txBody>
      </p:sp>
      <p:sp>
        <p:nvSpPr>
          <p:cNvPr id="2" name="テキスト ボックス 1">
            <a:extLst>
              <a:ext uri="{FF2B5EF4-FFF2-40B4-BE49-F238E27FC236}">
                <a16:creationId xmlns:a16="http://schemas.microsoft.com/office/drawing/2014/main" id="{A9EA6B34-AD42-DD16-23AC-F5EAA59D5048}"/>
              </a:ext>
            </a:extLst>
          </p:cNvPr>
          <p:cNvSpPr txBox="1"/>
          <p:nvPr userDrawn="1"/>
        </p:nvSpPr>
        <p:spPr>
          <a:xfrm>
            <a:off x="352893" y="62234"/>
            <a:ext cx="703270" cy="461665"/>
          </a:xfrm>
          <a:prstGeom prst="rect">
            <a:avLst/>
          </a:prstGeom>
          <a:solidFill>
            <a:srgbClr val="5B9BD5"/>
          </a:solidFill>
        </p:spPr>
        <p:txBody>
          <a:bodyPr wrap="square" rtlCol="0">
            <a:spAutoFit/>
          </a:bodyPr>
          <a:lstStyle/>
          <a:p>
            <a:pPr algn="ctr"/>
            <a:r>
              <a:rPr kumimoji="1" lang="ja-JP" altLang="en-US" sz="800" b="1" dirty="0">
                <a:solidFill>
                  <a:schemeClr val="bg1"/>
                </a:solidFill>
                <a:latin typeface="+mn-ea"/>
                <a:ea typeface="+mn-ea"/>
              </a:rPr>
              <a:t>教育旅行</a:t>
            </a:r>
            <a:endParaRPr kumimoji="1" lang="en-US" altLang="ja-JP" sz="800" b="1" dirty="0">
              <a:solidFill>
                <a:schemeClr val="bg1"/>
              </a:solidFill>
              <a:latin typeface="+mn-ea"/>
              <a:ea typeface="+mn-ea"/>
            </a:endParaRPr>
          </a:p>
          <a:p>
            <a:pPr algn="ctr"/>
            <a:r>
              <a:rPr kumimoji="1" lang="ja-JP" altLang="en-US" sz="800" b="1" dirty="0">
                <a:solidFill>
                  <a:schemeClr val="bg1"/>
                </a:solidFill>
                <a:latin typeface="+mn-ea"/>
                <a:ea typeface="+mn-ea"/>
              </a:rPr>
              <a:t>受入施設</a:t>
            </a:r>
            <a:endParaRPr lang="en-US" altLang="ja-JP" sz="800" b="1" dirty="0">
              <a:solidFill>
                <a:schemeClr val="bg1"/>
              </a:solidFill>
              <a:latin typeface="+mn-ea"/>
              <a:ea typeface="+mn-ea"/>
            </a:endParaRPr>
          </a:p>
          <a:p>
            <a:pPr algn="ctr"/>
            <a:r>
              <a:rPr kumimoji="1" lang="ja-JP" altLang="en-US" sz="800" b="1" dirty="0">
                <a:solidFill>
                  <a:schemeClr val="bg1"/>
                </a:solidFill>
                <a:latin typeface="+mn-ea"/>
                <a:ea typeface="+mn-ea"/>
              </a:rPr>
              <a:t>情報</a:t>
            </a:r>
          </a:p>
        </p:txBody>
      </p:sp>
    </p:spTree>
    <p:extLst>
      <p:ext uri="{BB962C8B-B14F-4D97-AF65-F5344CB8AC3E}">
        <p14:creationId xmlns:p14="http://schemas.microsoft.com/office/powerpoint/2010/main" val="319472243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23_タイトルと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90626"/>
            <a:ext cx="9906000" cy="4986339"/>
          </a:xfrm>
          <a:prstGeom prst="rect">
            <a:avLst/>
          </a:prstGeom>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a:xfrm>
            <a:off x="495300" y="6356353"/>
            <a:ext cx="2311400" cy="365125"/>
          </a:xfrm>
          <a:prstGeom prst="rect">
            <a:avLst/>
          </a:prstGeom>
        </p:spPr>
        <p:txBody>
          <a:bodyPr/>
          <a:lstStyle/>
          <a:p>
            <a:pPr algn="ctr" eaLnBrk="1" hangingPunct="1"/>
            <a:fld id="{656A873E-780B-42C8-8D54-43FAFFD51238}" type="datetime1">
              <a:rPr lang="ja-JP" altLang="en-US" sz="1843" smtClean="0">
                <a:solidFill>
                  <a:prstClr val="black"/>
                </a:solidFill>
                <a:latin typeface="Arial" charset="0"/>
                <a:ea typeface="ＭＳ Ｐゴシック" charset="-128"/>
              </a:rPr>
              <a:pPr algn="ctr" eaLnBrk="1" hangingPunct="1"/>
              <a:t>2023/5/23</a:t>
            </a:fld>
            <a:endParaRPr lang="ja-JP" altLang="en-US" sz="1843">
              <a:solidFill>
                <a:prstClr val="black"/>
              </a:solidFill>
              <a:latin typeface="Arial" charset="0"/>
              <a:ea typeface="ＭＳ Ｐゴシック" charset="-128"/>
            </a:endParaRPr>
          </a:p>
        </p:txBody>
      </p:sp>
      <p:sp>
        <p:nvSpPr>
          <p:cNvPr id="5" name="Footer Placeholder 4"/>
          <p:cNvSpPr>
            <a:spLocks noGrp="1"/>
          </p:cNvSpPr>
          <p:nvPr>
            <p:ph type="ftr" sz="quarter" idx="11"/>
          </p:nvPr>
        </p:nvSpPr>
        <p:spPr>
          <a:xfrm>
            <a:off x="3384550" y="6581163"/>
            <a:ext cx="3136900" cy="365125"/>
          </a:xfrm>
          <a:prstGeom prst="rect">
            <a:avLst/>
          </a:prstGeom>
        </p:spPr>
        <p:txBody>
          <a:bodyPr/>
          <a:lstStyle/>
          <a:p>
            <a:pPr algn="ctr" eaLnBrk="1" hangingPunct="1"/>
            <a:endParaRPr lang="ja-JP" altLang="en-US" sz="1843" dirty="0">
              <a:solidFill>
                <a:prstClr val="black"/>
              </a:solidFill>
              <a:latin typeface="Arial" charset="0"/>
              <a:ea typeface="ＭＳ Ｐゴシック" charset="-128"/>
            </a:endParaRPr>
          </a:p>
        </p:txBody>
      </p:sp>
      <p:sp>
        <p:nvSpPr>
          <p:cNvPr id="6" name="Slide Number Placeholder 5"/>
          <p:cNvSpPr>
            <a:spLocks noGrp="1"/>
          </p:cNvSpPr>
          <p:nvPr>
            <p:ph type="sldNum" sz="quarter" idx="12"/>
          </p:nvPr>
        </p:nvSpPr>
        <p:spPr>
          <a:xfrm>
            <a:off x="3750070" y="6681712"/>
            <a:ext cx="2228850" cy="164026"/>
          </a:xfrm>
          <a:prstGeom prst="rect">
            <a:avLst/>
          </a:prstGeom>
        </p:spPr>
        <p:txBody>
          <a:bodyPr/>
          <a:lstStyle/>
          <a:p>
            <a:fld id="{7DDD51F1-C201-43B2-94DC-31F3BA8407E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2478575684"/>
      </p:ext>
    </p:extLst>
  </p:cSld>
  <p:clrMapOvr>
    <a:masterClrMapping/>
  </p:clrMapOvr>
  <p:extLst>
    <p:ext uri="{DCECCB84-F9BA-43D5-87BE-67443E8EF086}">
      <p15:sldGuideLst xmlns:p15="http://schemas.microsoft.com/office/powerpoint/2012/main"/>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24_タイトルと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90626"/>
            <a:ext cx="9906000" cy="4986339"/>
          </a:xfrm>
          <a:prstGeom prst="rect">
            <a:avLst/>
          </a:prstGeom>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a:xfrm>
            <a:off x="495300" y="6356353"/>
            <a:ext cx="2311400" cy="365125"/>
          </a:xfrm>
          <a:prstGeom prst="rect">
            <a:avLst/>
          </a:prstGeom>
        </p:spPr>
        <p:txBody>
          <a:bodyPr/>
          <a:lstStyle/>
          <a:p>
            <a:pPr algn="ctr" eaLnBrk="1" hangingPunct="1"/>
            <a:endParaRPr lang="ja-JP" altLang="en-US" sz="1843">
              <a:solidFill>
                <a:prstClr val="black"/>
              </a:solidFill>
              <a:latin typeface="Arial" charset="0"/>
              <a:ea typeface="ＭＳ Ｐゴシック" charset="-128"/>
            </a:endParaRPr>
          </a:p>
        </p:txBody>
      </p:sp>
      <p:sp>
        <p:nvSpPr>
          <p:cNvPr id="5" name="Footer Placeholder 4"/>
          <p:cNvSpPr>
            <a:spLocks noGrp="1"/>
          </p:cNvSpPr>
          <p:nvPr>
            <p:ph type="ftr" sz="quarter" idx="11"/>
          </p:nvPr>
        </p:nvSpPr>
        <p:spPr>
          <a:xfrm>
            <a:off x="3384550" y="6356353"/>
            <a:ext cx="3136900" cy="365125"/>
          </a:xfrm>
          <a:prstGeom prst="rect">
            <a:avLst/>
          </a:prstGeom>
        </p:spPr>
        <p:txBody>
          <a:bodyPr/>
          <a:lstStyle/>
          <a:p>
            <a:pPr algn="ctr" eaLnBrk="1" hangingPunct="1"/>
            <a:endParaRPr lang="ja-JP" altLang="en-US" sz="1843">
              <a:solidFill>
                <a:prstClr val="black"/>
              </a:solidFill>
              <a:latin typeface="Arial" charset="0"/>
              <a:ea typeface="ＭＳ Ｐゴシック" charset="-128"/>
            </a:endParaRPr>
          </a:p>
        </p:txBody>
      </p:sp>
      <p:sp>
        <p:nvSpPr>
          <p:cNvPr id="6" name="Slide Number Placeholder 5"/>
          <p:cNvSpPr>
            <a:spLocks noGrp="1"/>
          </p:cNvSpPr>
          <p:nvPr>
            <p:ph type="sldNum" sz="quarter" idx="12"/>
          </p:nvPr>
        </p:nvSpPr>
        <p:spPr>
          <a:xfrm>
            <a:off x="7677150" y="6492876"/>
            <a:ext cx="2228850" cy="365125"/>
          </a:xfrm>
          <a:prstGeom prst="rect">
            <a:avLst/>
          </a:prstGeom>
        </p:spPr>
        <p:txBody>
          <a:bodyPr/>
          <a:lstStyle/>
          <a:p>
            <a:fld id="{7DDD51F1-C201-43B2-94DC-31F3BA8407E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141688077"/>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1.jpeg"/><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0.xml"/><Relationship Id="rId18" Type="http://schemas.openxmlformats.org/officeDocument/2006/relationships/slideLayout" Target="../slideLayouts/slideLayout55.xml"/><Relationship Id="rId26" Type="http://schemas.openxmlformats.org/officeDocument/2006/relationships/slideLayout" Target="../slideLayouts/slideLayout63.xml"/><Relationship Id="rId39" Type="http://schemas.openxmlformats.org/officeDocument/2006/relationships/slideLayout" Target="../slideLayouts/slideLayout76.xml"/><Relationship Id="rId3" Type="http://schemas.openxmlformats.org/officeDocument/2006/relationships/slideLayout" Target="../slideLayouts/slideLayout40.xml"/><Relationship Id="rId21" Type="http://schemas.openxmlformats.org/officeDocument/2006/relationships/slideLayout" Target="../slideLayouts/slideLayout58.xml"/><Relationship Id="rId34" Type="http://schemas.openxmlformats.org/officeDocument/2006/relationships/slideLayout" Target="../slideLayouts/slideLayout71.xml"/><Relationship Id="rId42" Type="http://schemas.openxmlformats.org/officeDocument/2006/relationships/slideLayout" Target="../slideLayouts/slideLayout79.xml"/><Relationship Id="rId47" Type="http://schemas.openxmlformats.org/officeDocument/2006/relationships/slideLayout" Target="../slideLayouts/slideLayout84.xml"/><Relationship Id="rId50" Type="http://schemas.openxmlformats.org/officeDocument/2006/relationships/slideLayout" Target="../slideLayouts/slideLayout87.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5" Type="http://schemas.openxmlformats.org/officeDocument/2006/relationships/slideLayout" Target="../slideLayouts/slideLayout62.xml"/><Relationship Id="rId33" Type="http://schemas.openxmlformats.org/officeDocument/2006/relationships/slideLayout" Target="../slideLayouts/slideLayout70.xml"/><Relationship Id="rId38" Type="http://schemas.openxmlformats.org/officeDocument/2006/relationships/slideLayout" Target="../slideLayouts/slideLayout75.xml"/><Relationship Id="rId46" Type="http://schemas.openxmlformats.org/officeDocument/2006/relationships/slideLayout" Target="../slideLayouts/slideLayout83.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20" Type="http://schemas.openxmlformats.org/officeDocument/2006/relationships/slideLayout" Target="../slideLayouts/slideLayout57.xml"/><Relationship Id="rId29" Type="http://schemas.openxmlformats.org/officeDocument/2006/relationships/slideLayout" Target="../slideLayouts/slideLayout66.xml"/><Relationship Id="rId41" Type="http://schemas.openxmlformats.org/officeDocument/2006/relationships/slideLayout" Target="../slideLayouts/slideLayout78.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24" Type="http://schemas.openxmlformats.org/officeDocument/2006/relationships/slideLayout" Target="../slideLayouts/slideLayout61.xml"/><Relationship Id="rId32" Type="http://schemas.openxmlformats.org/officeDocument/2006/relationships/slideLayout" Target="../slideLayouts/slideLayout69.xml"/><Relationship Id="rId37" Type="http://schemas.openxmlformats.org/officeDocument/2006/relationships/slideLayout" Target="../slideLayouts/slideLayout74.xml"/><Relationship Id="rId40" Type="http://schemas.openxmlformats.org/officeDocument/2006/relationships/slideLayout" Target="../slideLayouts/slideLayout77.xml"/><Relationship Id="rId45" Type="http://schemas.openxmlformats.org/officeDocument/2006/relationships/slideLayout" Target="../slideLayouts/slideLayout82.xml"/><Relationship Id="rId53" Type="http://schemas.openxmlformats.org/officeDocument/2006/relationships/image" Target="../media/image2.png"/><Relationship Id="rId5" Type="http://schemas.openxmlformats.org/officeDocument/2006/relationships/slideLayout" Target="../slideLayouts/slideLayout42.xml"/><Relationship Id="rId15" Type="http://schemas.openxmlformats.org/officeDocument/2006/relationships/slideLayout" Target="../slideLayouts/slideLayout52.xml"/><Relationship Id="rId23" Type="http://schemas.openxmlformats.org/officeDocument/2006/relationships/slideLayout" Target="../slideLayouts/slideLayout60.xml"/><Relationship Id="rId28" Type="http://schemas.openxmlformats.org/officeDocument/2006/relationships/slideLayout" Target="../slideLayouts/slideLayout65.xml"/><Relationship Id="rId36" Type="http://schemas.openxmlformats.org/officeDocument/2006/relationships/slideLayout" Target="../slideLayouts/slideLayout73.xml"/><Relationship Id="rId49" Type="http://schemas.openxmlformats.org/officeDocument/2006/relationships/slideLayout" Target="../slideLayouts/slideLayout86.xml"/><Relationship Id="rId10" Type="http://schemas.openxmlformats.org/officeDocument/2006/relationships/slideLayout" Target="../slideLayouts/slideLayout47.xml"/><Relationship Id="rId19" Type="http://schemas.openxmlformats.org/officeDocument/2006/relationships/slideLayout" Target="../slideLayouts/slideLayout56.xml"/><Relationship Id="rId31" Type="http://schemas.openxmlformats.org/officeDocument/2006/relationships/slideLayout" Target="../slideLayouts/slideLayout68.xml"/><Relationship Id="rId44" Type="http://schemas.openxmlformats.org/officeDocument/2006/relationships/slideLayout" Target="../slideLayouts/slideLayout81.xml"/><Relationship Id="rId52" Type="http://schemas.openxmlformats.org/officeDocument/2006/relationships/theme" Target="../theme/theme2.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 Id="rId22" Type="http://schemas.openxmlformats.org/officeDocument/2006/relationships/slideLayout" Target="../slideLayouts/slideLayout59.xml"/><Relationship Id="rId27" Type="http://schemas.openxmlformats.org/officeDocument/2006/relationships/slideLayout" Target="../slideLayouts/slideLayout64.xml"/><Relationship Id="rId30" Type="http://schemas.openxmlformats.org/officeDocument/2006/relationships/slideLayout" Target="../slideLayouts/slideLayout67.xml"/><Relationship Id="rId35" Type="http://schemas.openxmlformats.org/officeDocument/2006/relationships/slideLayout" Target="../slideLayouts/slideLayout72.xml"/><Relationship Id="rId43" Type="http://schemas.openxmlformats.org/officeDocument/2006/relationships/slideLayout" Target="../slideLayouts/slideLayout80.xml"/><Relationship Id="rId48" Type="http://schemas.openxmlformats.org/officeDocument/2006/relationships/slideLayout" Target="../slideLayouts/slideLayout85.xml"/><Relationship Id="rId8" Type="http://schemas.openxmlformats.org/officeDocument/2006/relationships/slideLayout" Target="../slideLayouts/slideLayout45.xml"/><Relationship Id="rId51" Type="http://schemas.openxmlformats.org/officeDocument/2006/relationships/slideLayout" Target="../slideLayouts/slideLayout8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E1F0FA98-2EE8-734A-95BB-A4637DCAD581}"/>
              </a:ext>
            </a:extLst>
          </p:cNvPr>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pPr rtl="0"/>
            <a:r>
              <a:rPr lang="ja-JP" altLang="en-US" noProof="0" dirty="0"/>
              <a:t>マスター タイトルの書式設定</a:t>
            </a:r>
          </a:p>
        </p:txBody>
      </p:sp>
      <p:sp>
        <p:nvSpPr>
          <p:cNvPr id="3" name="テキスト プレースホルダー 2">
            <a:extLst>
              <a:ext uri="{FF2B5EF4-FFF2-40B4-BE49-F238E27FC236}">
                <a16:creationId xmlns:a16="http://schemas.microsoft.com/office/drawing/2014/main" id="{E655A45B-F495-F641-AA7A-36292C3CC99A}"/>
              </a:ext>
            </a:extLst>
          </p:cNvPr>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rtl="0"/>
            <a:r>
              <a:rPr lang="ja-JP" altLang="en-US" noProof="0" dirty="0"/>
              <a:t>マスター テキストの書式設定</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5" name="フッター プレースホルダー 4">
            <a:extLst>
              <a:ext uri="{FF2B5EF4-FFF2-40B4-BE49-F238E27FC236}">
                <a16:creationId xmlns:a16="http://schemas.microsoft.com/office/drawing/2014/main" id="{89227B26-65C5-5A4B-AAEC-70B3B5201C51}"/>
              </a:ext>
            </a:extLst>
          </p:cNvPr>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900">
                <a:solidFill>
                  <a:schemeClr val="tx1">
                    <a:tint val="75000"/>
                  </a:schemeClr>
                </a:solidFill>
                <a:latin typeface="Meiryo UI" panose="020B0604030504040204" pitchFamily="50" charset="-128"/>
                <a:ea typeface="Meiryo UI" panose="020B0604030504040204" pitchFamily="50" charset="-128"/>
              </a:defRPr>
            </a:lvl1pPr>
          </a:lstStyle>
          <a:p>
            <a:endParaRPr kumimoji="1" lang="ja-JP" altLang="en-US"/>
          </a:p>
        </p:txBody>
      </p:sp>
      <p:sp>
        <p:nvSpPr>
          <p:cNvPr id="15" name="図形 61">
            <a:extLst>
              <a:ext uri="{FF2B5EF4-FFF2-40B4-BE49-F238E27FC236}">
                <a16:creationId xmlns:a16="http://schemas.microsoft.com/office/drawing/2014/main" id="{EFA7F577-E691-D948-943E-8D25DFE256F5}"/>
              </a:ext>
            </a:extLst>
          </p:cNvPr>
          <p:cNvSpPr/>
          <p:nvPr/>
        </p:nvSpPr>
        <p:spPr>
          <a:xfrm rot="16200000">
            <a:off x="-1296212" y="4829992"/>
            <a:ext cx="3273461" cy="213521"/>
          </a:xfrm>
          <a:prstGeom prst="rect">
            <a:avLst/>
          </a:prstGeom>
          <a:ln w="3175">
            <a:miter lim="400000"/>
          </a:ln>
          <a:extLst>
            <a:ext uri="{C572A759-6A51-4108-AA02-DFA0A04FC94B}">
              <ma14:wrappingTextBoxFlag xmlns:ma14="http://schemas.microsoft.com/office/mac/drawingml/2011/main" xmlns="" val="1"/>
            </a:ext>
          </a:extLst>
        </p:spPr>
        <p:txBody>
          <a:bodyPr wrap="none" lIns="14288" tIns="14288" rIns="14288" bIns="14288" rtlCol="0" anchor="ctr">
            <a:spAutoFit/>
          </a:bodyPr>
          <a:lstStyle/>
          <a:p>
            <a:pPr rtl="0">
              <a:defRPr sz="3000">
                <a:solidFill>
                  <a:srgbClr val="3A3B39"/>
                </a:solidFill>
                <a:latin typeface="Bebas"/>
                <a:ea typeface="Bebas"/>
                <a:cs typeface="Bebas"/>
                <a:sym typeface="Bebas"/>
              </a:defRPr>
            </a:pPr>
            <a:r>
              <a:rPr lang="en-US" altLang="ja-JP"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6" name="図形 62">
            <a:extLst>
              <a:ext uri="{FF2B5EF4-FFF2-40B4-BE49-F238E27FC236}">
                <a16:creationId xmlns:a16="http://schemas.microsoft.com/office/drawing/2014/main" id="{2C8F251E-BB08-9D42-8813-D3CD1AE6AF9A}"/>
              </a:ext>
            </a:extLst>
          </p:cNvPr>
          <p:cNvSpPr/>
          <p:nvPr/>
        </p:nvSpPr>
        <p:spPr>
          <a:xfrm flipV="1">
            <a:off x="340517" y="1111218"/>
            <a:ext cx="1" cy="2188805"/>
          </a:xfrm>
          <a:prstGeom prst="line">
            <a:avLst/>
          </a:prstGeom>
          <a:ln w="38100">
            <a:solidFill>
              <a:srgbClr val="3A90CE"/>
            </a:solidFill>
            <a:miter lim="400000"/>
          </a:ln>
        </p:spPr>
        <p:txBody>
          <a:bodyPr lIns="14288" tIns="14288" rIns="14288" bIns="14288" rtlCol="0" anchor="ctr"/>
          <a:lstStyle/>
          <a:p>
            <a:pPr algn="ctr" rtl="0">
              <a:defRPr sz="3000">
                <a:solidFill>
                  <a:srgbClr val="000000"/>
                </a:solidFill>
                <a:latin typeface="Helvetica Light"/>
                <a:ea typeface="Helvetica Light"/>
                <a:cs typeface="Helvetica Light"/>
                <a:sym typeface="Helvetica Light"/>
              </a:defRPr>
            </a:pPr>
            <a:endParaRPr lang="ja-JP" altLang="en-US" sz="1125" noProof="0" dirty="0">
              <a:latin typeface="Meiryo UI" panose="020B0604030504040204" pitchFamily="50" charset="-128"/>
              <a:ea typeface="Meiryo UI" panose="020B0604030504040204" pitchFamily="50" charset="-128"/>
            </a:endParaRPr>
          </a:p>
        </p:txBody>
      </p:sp>
      <p:sp>
        <p:nvSpPr>
          <p:cNvPr id="17" name="図形 42">
            <a:extLst>
              <a:ext uri="{FF2B5EF4-FFF2-40B4-BE49-F238E27FC236}">
                <a16:creationId xmlns:a16="http://schemas.microsoft.com/office/drawing/2014/main" id="{3890D1E5-941D-C642-A000-669C7923941B}"/>
              </a:ext>
            </a:extLst>
          </p:cNvPr>
          <p:cNvSpPr txBox="1">
            <a:spLocks/>
          </p:cNvSpPr>
          <p:nvPr/>
        </p:nvSpPr>
        <p:spPr>
          <a:xfrm>
            <a:off x="128698" y="77224"/>
            <a:ext cx="423643" cy="247651"/>
          </a:xfrm>
          <a:prstGeom prst="rect">
            <a:avLst/>
          </a:prstGeom>
        </p:spPr>
        <p:txBody>
          <a:bodyPr rtlCol="0"/>
          <a:lstStyle>
            <a:defPPr>
              <a:defRPr lang="en-US"/>
            </a:defPPr>
            <a:lvl1pPr marL="0" algn="l" defTabSz="914400" rtl="0" eaLnBrk="1" latinLnBrk="0" hangingPunct="1">
              <a:defRPr sz="1800" kern="1200">
                <a:solidFill>
                  <a:srgbClr val="C1C0B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fld id="{86CB4B4D-7CA3-9044-876B-883B54F8677D}" type="slidenum">
              <a:rPr lang="en-US" altLang="ja-JP" sz="788" noProof="0" smtClean="0">
                <a:solidFill>
                  <a:schemeClr val="tx2"/>
                </a:solidFill>
                <a:latin typeface="Meiryo UI" panose="020B0604030504040204" pitchFamily="50" charset="-128"/>
                <a:ea typeface="Meiryo UI" panose="020B0604030504040204" pitchFamily="50" charset="-128"/>
              </a:rPr>
              <a:pPr algn="ctr"/>
              <a:t>‹#›</a:t>
            </a:fld>
            <a:endParaRPr lang="ja-JP" altLang="en-US" sz="788" noProof="0" dirty="0">
              <a:solidFill>
                <a:schemeClr val="tx2"/>
              </a:solidFill>
              <a:latin typeface="Meiryo UI" panose="020B0604030504040204" pitchFamily="50" charset="-128"/>
              <a:ea typeface="Meiryo UI" panose="020B0604030504040204" pitchFamily="50" charset="-128"/>
            </a:endParaRPr>
          </a:p>
        </p:txBody>
      </p:sp>
      <p:pic>
        <p:nvPicPr>
          <p:cNvPr id="6" name="図 5" descr="斧, 挿絵 が含まれている画像&#10;&#10;自動的に生成された説明">
            <a:extLst>
              <a:ext uri="{FF2B5EF4-FFF2-40B4-BE49-F238E27FC236}">
                <a16:creationId xmlns:a16="http://schemas.microsoft.com/office/drawing/2014/main" id="{DCACEC6B-4C5C-40FC-9F7A-99B73906733B}"/>
              </a:ext>
            </a:extLst>
          </p:cNvPr>
          <p:cNvPicPr>
            <a:picLocks noChangeAspect="1"/>
          </p:cNvPicPr>
          <p:nvPr/>
        </p:nvPicPr>
        <p:blipFill>
          <a:blip r:embed="rId39" cstate="email">
            <a:extLst>
              <a:ext uri="{28A0092B-C50C-407E-A947-70E740481C1C}">
                <a14:useLocalDpi xmlns:a14="http://schemas.microsoft.com/office/drawing/2010/main"/>
              </a:ext>
            </a:extLst>
          </a:blip>
          <a:stretch>
            <a:fillRect/>
          </a:stretch>
        </p:blipFill>
        <p:spPr>
          <a:xfrm>
            <a:off x="8837850" y="6538913"/>
            <a:ext cx="843289" cy="180366"/>
          </a:xfrm>
          <a:prstGeom prst="rect">
            <a:avLst/>
          </a:prstGeom>
        </p:spPr>
      </p:pic>
      <p:sp>
        <p:nvSpPr>
          <p:cNvPr id="4" name="正方形/長方形 3"/>
          <p:cNvSpPr/>
          <p:nvPr/>
        </p:nvSpPr>
        <p:spPr>
          <a:xfrm rot="10800000">
            <a:off x="0" y="6761498"/>
            <a:ext cx="9906000" cy="139367"/>
          </a:xfrm>
          <a:prstGeom prst="rect">
            <a:avLst/>
          </a:prstGeom>
          <a:gradFill flip="none" rotWithShape="1">
            <a:gsLst>
              <a:gs pos="0">
                <a:srgbClr val="4294D0">
                  <a:tint val="66000"/>
                  <a:satMod val="160000"/>
                </a:srgbClr>
              </a:gs>
              <a:gs pos="50000">
                <a:srgbClr val="4294D0">
                  <a:tint val="44500"/>
                  <a:satMod val="160000"/>
                </a:srgbClr>
              </a:gs>
              <a:gs pos="99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1" name="正方形/長方形 10"/>
          <p:cNvSpPr/>
          <p:nvPr/>
        </p:nvSpPr>
        <p:spPr>
          <a:xfrm>
            <a:off x="0" y="3176"/>
            <a:ext cx="9906000" cy="230190"/>
          </a:xfrm>
          <a:prstGeom prst="rect">
            <a:avLst/>
          </a:prstGeom>
          <a:gradFill flip="none" rotWithShape="1">
            <a:gsLst>
              <a:gs pos="0">
                <a:srgbClr val="4294D0">
                  <a:tint val="66000"/>
                  <a:satMod val="160000"/>
                </a:srgbClr>
              </a:gs>
              <a:gs pos="50000">
                <a:srgbClr val="4294D0">
                  <a:tint val="44500"/>
                  <a:satMod val="160000"/>
                </a:srgbClr>
              </a:gs>
              <a:gs pos="99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7" name="正方形/長方形 6">
            <a:extLst>
              <a:ext uri="{FF2B5EF4-FFF2-40B4-BE49-F238E27FC236}">
                <a16:creationId xmlns:a16="http://schemas.microsoft.com/office/drawing/2014/main" id="{C7BCF6FD-3C16-1869-1B64-F7576ACF00F4}"/>
              </a:ext>
            </a:extLst>
          </p:cNvPr>
          <p:cNvSpPr/>
          <p:nvPr userDrawn="1"/>
        </p:nvSpPr>
        <p:spPr>
          <a:xfrm>
            <a:off x="0" y="0"/>
            <a:ext cx="9906000" cy="5355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a:solidFill>
                <a:prstClr val="white"/>
              </a:solidFill>
            </a:endParaRPr>
          </a:p>
        </p:txBody>
      </p:sp>
      <p:cxnSp>
        <p:nvCxnSpPr>
          <p:cNvPr id="9" name="直線コネクタ 8">
            <a:extLst>
              <a:ext uri="{FF2B5EF4-FFF2-40B4-BE49-F238E27FC236}">
                <a16:creationId xmlns:a16="http://schemas.microsoft.com/office/drawing/2014/main" id="{63DE682D-33A1-1ED1-B1C2-E4D382912962}"/>
              </a:ext>
            </a:extLst>
          </p:cNvPr>
          <p:cNvCxnSpPr/>
          <p:nvPr userDrawn="1"/>
        </p:nvCxnSpPr>
        <p:spPr>
          <a:xfrm>
            <a:off x="0" y="528877"/>
            <a:ext cx="9906000" cy="0"/>
          </a:xfrm>
          <a:prstGeom prst="line">
            <a:avLst/>
          </a:prstGeom>
          <a:ln w="19050">
            <a:solidFill>
              <a:srgbClr val="5B9BD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50288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711" r:id="rId25"/>
    <p:sldLayoutId id="2147483712" r:id="rId26"/>
    <p:sldLayoutId id="2147483713" r:id="rId27"/>
    <p:sldLayoutId id="2147483714" r:id="rId28"/>
    <p:sldLayoutId id="2147483715" r:id="rId29"/>
    <p:sldLayoutId id="2147483716" r:id="rId30"/>
    <p:sldLayoutId id="2147483717" r:id="rId31"/>
    <p:sldLayoutId id="2147483718" r:id="rId32"/>
    <p:sldLayoutId id="2147483719" r:id="rId33"/>
    <p:sldLayoutId id="2147483720" r:id="rId34"/>
    <p:sldLayoutId id="2147483721" r:id="rId35"/>
    <p:sldLayoutId id="2147483722" r:id="rId36"/>
    <p:sldLayoutId id="2147483723" r:id="rId37"/>
  </p:sldLayoutIdLst>
  <p:hf hdr="0" ftr="0" dt="0"/>
  <p:txStyles>
    <p:titleStyle>
      <a:lvl1pPr algn="l" defTabSz="685800" rtl="0" eaLnBrk="1" latinLnBrk="0" hangingPunct="1">
        <a:lnSpc>
          <a:spcPct val="90000"/>
        </a:lnSpc>
        <a:spcBef>
          <a:spcPct val="0"/>
        </a:spcBef>
        <a:buNone/>
        <a:defRPr kumimoji="1" sz="3300" b="1" i="0" kern="1200" spc="-113">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1500" b="0" i="0" kern="1200">
          <a:solidFill>
            <a:schemeClr val="tx2"/>
          </a:solidFill>
          <a:latin typeface="Meiryo UI" panose="020B0604030504040204" pitchFamily="50" charset="-128"/>
          <a:ea typeface="Meiryo UI" panose="020B0604030504040204" pitchFamily="50" charset="-128"/>
          <a:cs typeface="Gill Sans Light" panose="020B0302020104020203"/>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350" b="0" i="0" kern="1200">
          <a:solidFill>
            <a:schemeClr val="tx2"/>
          </a:solidFill>
          <a:latin typeface="Meiryo UI" panose="020B0604030504040204" pitchFamily="50" charset="-128"/>
          <a:ea typeface="Meiryo UI" panose="020B0604030504040204" pitchFamily="50" charset="-128"/>
          <a:cs typeface="Gill Sans Light" panose="020B0302020104020203"/>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200" b="0" i="0" kern="1200">
          <a:solidFill>
            <a:schemeClr val="tx2"/>
          </a:solidFill>
          <a:latin typeface="Meiryo UI" panose="020B0604030504040204" pitchFamily="50" charset="-128"/>
          <a:ea typeface="Meiryo UI" panose="020B0604030504040204" pitchFamily="50" charset="-128"/>
          <a:cs typeface="Gill Sans Light" panose="020B0302020104020203"/>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050" b="0" i="0" kern="1200">
          <a:solidFill>
            <a:schemeClr val="tx2"/>
          </a:solidFill>
          <a:latin typeface="Meiryo UI" panose="020B0604030504040204" pitchFamily="50" charset="-128"/>
          <a:ea typeface="Meiryo UI" panose="020B0604030504040204" pitchFamily="50" charset="-128"/>
          <a:cs typeface="Gill Sans Light" panose="020B0302020104020203"/>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050" b="0" i="0" kern="1200">
          <a:solidFill>
            <a:schemeClr val="tx2"/>
          </a:solidFill>
          <a:latin typeface="Meiryo UI" panose="020B0604030504040204" pitchFamily="50" charset="-128"/>
          <a:ea typeface="Meiryo UI" panose="020B0604030504040204" pitchFamily="50" charset="-128"/>
          <a:cs typeface="Gill Sans Light" panose="020B0302020104020203"/>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72">
          <p15:clr>
            <a:srgbClr val="F26B43"/>
          </p15:clr>
        </p15:guide>
        <p15:guide id="2" orient="horz" pos="412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E1F0FA98-2EE8-734A-95BB-A4637DCAD581}"/>
              </a:ext>
            </a:extLst>
          </p:cNvPr>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pPr rtl="0"/>
            <a:r>
              <a:rPr lang="ja-JP" altLang="en-US" noProof="0" dirty="0"/>
              <a:t>マスター タイトルの書式設定</a:t>
            </a:r>
          </a:p>
        </p:txBody>
      </p:sp>
      <p:sp>
        <p:nvSpPr>
          <p:cNvPr id="3" name="テキスト プレースホルダー 2">
            <a:extLst>
              <a:ext uri="{FF2B5EF4-FFF2-40B4-BE49-F238E27FC236}">
                <a16:creationId xmlns:a16="http://schemas.microsoft.com/office/drawing/2014/main" id="{E655A45B-F495-F641-AA7A-36292C3CC99A}"/>
              </a:ext>
            </a:extLst>
          </p:cNvPr>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rtl="0"/>
            <a:r>
              <a:rPr lang="ja-JP" altLang="en-US" noProof="0" dirty="0"/>
              <a:t>マスター テキストの書式設定</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5" name="フッター プレースホルダー 4">
            <a:extLst>
              <a:ext uri="{FF2B5EF4-FFF2-40B4-BE49-F238E27FC236}">
                <a16:creationId xmlns:a16="http://schemas.microsoft.com/office/drawing/2014/main" id="{89227B26-65C5-5A4B-AAEC-70B3B5201C51}"/>
              </a:ext>
            </a:extLst>
          </p:cNvPr>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900">
                <a:solidFill>
                  <a:schemeClr val="tx1">
                    <a:tint val="75000"/>
                  </a:schemeClr>
                </a:solidFill>
                <a:latin typeface="Meiryo UI" panose="020B0604030504040204" pitchFamily="50" charset="-128"/>
                <a:ea typeface="Meiryo UI" panose="020B0604030504040204" pitchFamily="50" charset="-128"/>
              </a:defRPr>
            </a:lvl1pPr>
          </a:lstStyle>
          <a:p>
            <a:endParaRPr kumimoji="1" lang="ja-JP" altLang="en-US"/>
          </a:p>
        </p:txBody>
      </p:sp>
      <p:sp>
        <p:nvSpPr>
          <p:cNvPr id="15" name="図形 61">
            <a:extLst>
              <a:ext uri="{FF2B5EF4-FFF2-40B4-BE49-F238E27FC236}">
                <a16:creationId xmlns:a16="http://schemas.microsoft.com/office/drawing/2014/main" id="{EFA7F577-E691-D948-943E-8D25DFE256F5}"/>
              </a:ext>
            </a:extLst>
          </p:cNvPr>
          <p:cNvSpPr/>
          <p:nvPr/>
        </p:nvSpPr>
        <p:spPr>
          <a:xfrm rot="16200000">
            <a:off x="-1296212" y="4829992"/>
            <a:ext cx="3273461" cy="213521"/>
          </a:xfrm>
          <a:prstGeom prst="rect">
            <a:avLst/>
          </a:prstGeom>
          <a:ln w="3175">
            <a:miter lim="400000"/>
          </a:ln>
          <a:extLst>
            <a:ext uri="{C572A759-6A51-4108-AA02-DFA0A04FC94B}">
              <ma14:wrappingTextBoxFlag xmlns="" xmlns:ma14="http://schemas.microsoft.com/office/mac/drawingml/2011/main" val="1"/>
            </a:ext>
          </a:extLst>
        </p:spPr>
        <p:txBody>
          <a:bodyPr wrap="none" lIns="14288" tIns="14288" rIns="14288" bIns="14288" rtlCol="0" anchor="ctr">
            <a:spAutoFit/>
          </a:bodyPr>
          <a:lstStyle/>
          <a:p>
            <a:pPr rtl="0">
              <a:defRPr sz="3000">
                <a:solidFill>
                  <a:srgbClr val="3A3B39"/>
                </a:solidFill>
                <a:latin typeface="Bebas"/>
                <a:ea typeface="Bebas"/>
                <a:cs typeface="Bebas"/>
                <a:sym typeface="Bebas"/>
              </a:defRPr>
            </a:pPr>
            <a:r>
              <a:rPr lang="en-US" altLang="ja-JP"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6" name="図形 62">
            <a:extLst>
              <a:ext uri="{FF2B5EF4-FFF2-40B4-BE49-F238E27FC236}">
                <a16:creationId xmlns:a16="http://schemas.microsoft.com/office/drawing/2014/main" id="{2C8F251E-BB08-9D42-8813-D3CD1AE6AF9A}"/>
              </a:ext>
            </a:extLst>
          </p:cNvPr>
          <p:cNvSpPr/>
          <p:nvPr/>
        </p:nvSpPr>
        <p:spPr>
          <a:xfrm flipV="1">
            <a:off x="340517" y="1111218"/>
            <a:ext cx="1" cy="2188805"/>
          </a:xfrm>
          <a:prstGeom prst="line">
            <a:avLst/>
          </a:prstGeom>
          <a:ln w="38100">
            <a:solidFill>
              <a:srgbClr val="3A90CE"/>
            </a:solidFill>
            <a:miter lim="400000"/>
          </a:ln>
        </p:spPr>
        <p:txBody>
          <a:bodyPr lIns="14288" tIns="14288" rIns="14288" bIns="14288" rtlCol="0" anchor="ctr"/>
          <a:lstStyle/>
          <a:p>
            <a:pPr algn="ctr" rtl="0">
              <a:defRPr sz="3000">
                <a:solidFill>
                  <a:srgbClr val="000000"/>
                </a:solidFill>
                <a:latin typeface="Helvetica Light"/>
                <a:ea typeface="Helvetica Light"/>
                <a:cs typeface="Helvetica Light"/>
                <a:sym typeface="Helvetica Light"/>
              </a:defRPr>
            </a:pPr>
            <a:endParaRPr lang="ja-JP" altLang="en-US" sz="1125" noProof="0" dirty="0">
              <a:latin typeface="Meiryo UI" panose="020B0604030504040204" pitchFamily="50" charset="-128"/>
              <a:ea typeface="Meiryo UI" panose="020B0604030504040204" pitchFamily="50" charset="-128"/>
            </a:endParaRPr>
          </a:p>
        </p:txBody>
      </p:sp>
      <p:sp>
        <p:nvSpPr>
          <p:cNvPr id="17" name="図形 42">
            <a:extLst>
              <a:ext uri="{FF2B5EF4-FFF2-40B4-BE49-F238E27FC236}">
                <a16:creationId xmlns:a16="http://schemas.microsoft.com/office/drawing/2014/main" id="{3890D1E5-941D-C642-A000-669C7923941B}"/>
              </a:ext>
            </a:extLst>
          </p:cNvPr>
          <p:cNvSpPr txBox="1">
            <a:spLocks/>
          </p:cNvSpPr>
          <p:nvPr/>
        </p:nvSpPr>
        <p:spPr>
          <a:xfrm>
            <a:off x="128698" y="77224"/>
            <a:ext cx="423643" cy="247651"/>
          </a:xfrm>
          <a:prstGeom prst="rect">
            <a:avLst/>
          </a:prstGeom>
        </p:spPr>
        <p:txBody>
          <a:bodyPr rtlCol="0"/>
          <a:lstStyle>
            <a:defPPr>
              <a:defRPr lang="en-US"/>
            </a:defPPr>
            <a:lvl1pPr marL="0" algn="l" defTabSz="914400" rtl="0" eaLnBrk="1" latinLnBrk="0" hangingPunct="1">
              <a:defRPr sz="1800" kern="1200">
                <a:solidFill>
                  <a:srgbClr val="C1C0B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fld id="{86CB4B4D-7CA3-9044-876B-883B54F8677D}" type="slidenum">
              <a:rPr lang="en-US" altLang="ja-JP" sz="788" noProof="0" smtClean="0">
                <a:solidFill>
                  <a:schemeClr val="tx2"/>
                </a:solidFill>
                <a:latin typeface="Meiryo UI" panose="020B0604030504040204" pitchFamily="50" charset="-128"/>
                <a:ea typeface="Meiryo UI" panose="020B0604030504040204" pitchFamily="50" charset="-128"/>
              </a:rPr>
              <a:pPr algn="ctr"/>
              <a:t>‹#›</a:t>
            </a:fld>
            <a:endParaRPr lang="ja-JP" altLang="en-US" sz="788" noProof="0" dirty="0">
              <a:solidFill>
                <a:schemeClr val="tx2"/>
              </a:solidFill>
              <a:latin typeface="Meiryo UI" panose="020B0604030504040204" pitchFamily="50" charset="-128"/>
              <a:ea typeface="Meiryo UI" panose="020B0604030504040204" pitchFamily="50" charset="-128"/>
            </a:endParaRPr>
          </a:p>
        </p:txBody>
      </p:sp>
      <p:sp>
        <p:nvSpPr>
          <p:cNvPr id="4" name="正方形/長方形 3"/>
          <p:cNvSpPr/>
          <p:nvPr/>
        </p:nvSpPr>
        <p:spPr>
          <a:xfrm rot="10800000">
            <a:off x="0" y="6761498"/>
            <a:ext cx="9906000" cy="139367"/>
          </a:xfrm>
          <a:prstGeom prst="rect">
            <a:avLst/>
          </a:prstGeom>
          <a:gradFill flip="none" rotWithShape="1">
            <a:gsLst>
              <a:gs pos="0">
                <a:srgbClr val="4294D0">
                  <a:tint val="66000"/>
                  <a:satMod val="160000"/>
                </a:srgbClr>
              </a:gs>
              <a:gs pos="50000">
                <a:srgbClr val="4294D0">
                  <a:tint val="44500"/>
                  <a:satMod val="160000"/>
                </a:srgbClr>
              </a:gs>
              <a:gs pos="99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1" name="正方形/長方形 10"/>
          <p:cNvSpPr/>
          <p:nvPr/>
        </p:nvSpPr>
        <p:spPr>
          <a:xfrm>
            <a:off x="0" y="3176"/>
            <a:ext cx="9906000" cy="230190"/>
          </a:xfrm>
          <a:prstGeom prst="rect">
            <a:avLst/>
          </a:prstGeom>
          <a:gradFill flip="none" rotWithShape="1">
            <a:gsLst>
              <a:gs pos="0">
                <a:srgbClr val="4294D0">
                  <a:tint val="66000"/>
                  <a:satMod val="160000"/>
                </a:srgbClr>
              </a:gs>
              <a:gs pos="50000">
                <a:srgbClr val="4294D0">
                  <a:tint val="44500"/>
                  <a:satMod val="160000"/>
                </a:srgbClr>
              </a:gs>
              <a:gs pos="99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7" name="正方形/長方形 6">
            <a:extLst>
              <a:ext uri="{FF2B5EF4-FFF2-40B4-BE49-F238E27FC236}">
                <a16:creationId xmlns:a16="http://schemas.microsoft.com/office/drawing/2014/main" id="{C7BCF6FD-3C16-1869-1B64-F7576ACF00F4}"/>
              </a:ext>
            </a:extLst>
          </p:cNvPr>
          <p:cNvSpPr/>
          <p:nvPr userDrawn="1"/>
        </p:nvSpPr>
        <p:spPr>
          <a:xfrm>
            <a:off x="0" y="0"/>
            <a:ext cx="9906000" cy="5355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a:solidFill>
                <a:prstClr val="white"/>
              </a:solidFill>
            </a:endParaRPr>
          </a:p>
        </p:txBody>
      </p:sp>
      <p:cxnSp>
        <p:nvCxnSpPr>
          <p:cNvPr id="9" name="直線コネクタ 8">
            <a:extLst>
              <a:ext uri="{FF2B5EF4-FFF2-40B4-BE49-F238E27FC236}">
                <a16:creationId xmlns:a16="http://schemas.microsoft.com/office/drawing/2014/main" id="{63DE682D-33A1-1ED1-B1C2-E4D382912962}"/>
              </a:ext>
            </a:extLst>
          </p:cNvPr>
          <p:cNvCxnSpPr/>
          <p:nvPr userDrawn="1"/>
        </p:nvCxnSpPr>
        <p:spPr>
          <a:xfrm>
            <a:off x="0" y="528877"/>
            <a:ext cx="9906000" cy="0"/>
          </a:xfrm>
          <a:prstGeom prst="line">
            <a:avLst/>
          </a:prstGeom>
          <a:ln w="19050">
            <a:solidFill>
              <a:srgbClr val="5B9BD5"/>
            </a:solidFill>
          </a:ln>
        </p:spPr>
        <p:style>
          <a:lnRef idx="1">
            <a:schemeClr val="accent1"/>
          </a:lnRef>
          <a:fillRef idx="0">
            <a:schemeClr val="accent1"/>
          </a:fillRef>
          <a:effectRef idx="0">
            <a:schemeClr val="accent1"/>
          </a:effectRef>
          <a:fontRef idx="minor">
            <a:schemeClr val="tx1"/>
          </a:fontRef>
        </p:style>
      </p:cxnSp>
      <p:sp>
        <p:nvSpPr>
          <p:cNvPr id="8" name="テキスト ボックス 7">
            <a:extLst>
              <a:ext uri="{FF2B5EF4-FFF2-40B4-BE49-F238E27FC236}">
                <a16:creationId xmlns:a16="http://schemas.microsoft.com/office/drawing/2014/main" id="{517AF1DD-EA0D-8632-4F94-E60CB0AC3E14}"/>
              </a:ext>
            </a:extLst>
          </p:cNvPr>
          <p:cNvSpPr txBox="1"/>
          <p:nvPr userDrawn="1"/>
        </p:nvSpPr>
        <p:spPr>
          <a:xfrm>
            <a:off x="352893" y="62234"/>
            <a:ext cx="703270" cy="461665"/>
          </a:xfrm>
          <a:prstGeom prst="rect">
            <a:avLst/>
          </a:prstGeom>
          <a:solidFill>
            <a:srgbClr val="5B9BD5"/>
          </a:solidFill>
        </p:spPr>
        <p:txBody>
          <a:bodyPr wrap="square" rtlCol="0">
            <a:spAutoFit/>
          </a:bodyPr>
          <a:lstStyle/>
          <a:p>
            <a:pPr algn="ctr"/>
            <a:r>
              <a:rPr kumimoji="1" lang="ja-JP" altLang="en-US" sz="800" b="1" dirty="0">
                <a:solidFill>
                  <a:schemeClr val="bg1"/>
                </a:solidFill>
                <a:latin typeface="+mn-ea"/>
                <a:ea typeface="+mn-ea"/>
              </a:rPr>
              <a:t>教育旅行</a:t>
            </a:r>
            <a:endParaRPr kumimoji="1" lang="en-US" altLang="ja-JP" sz="800" b="1" dirty="0">
              <a:solidFill>
                <a:schemeClr val="bg1"/>
              </a:solidFill>
              <a:latin typeface="+mn-ea"/>
              <a:ea typeface="+mn-ea"/>
            </a:endParaRPr>
          </a:p>
          <a:p>
            <a:pPr algn="ctr"/>
            <a:r>
              <a:rPr kumimoji="1" lang="ja-JP" altLang="en-US" sz="800" b="1" dirty="0">
                <a:solidFill>
                  <a:schemeClr val="bg1"/>
                </a:solidFill>
                <a:latin typeface="+mn-ea"/>
                <a:ea typeface="+mn-ea"/>
              </a:rPr>
              <a:t>受入施設</a:t>
            </a:r>
            <a:endParaRPr lang="en-US" altLang="ja-JP" sz="800" b="1" dirty="0">
              <a:solidFill>
                <a:schemeClr val="bg1"/>
              </a:solidFill>
              <a:latin typeface="+mn-ea"/>
              <a:ea typeface="+mn-ea"/>
            </a:endParaRPr>
          </a:p>
          <a:p>
            <a:pPr algn="ctr"/>
            <a:r>
              <a:rPr kumimoji="1" lang="ja-JP" altLang="en-US" sz="800" b="1" dirty="0">
                <a:solidFill>
                  <a:schemeClr val="bg1"/>
                </a:solidFill>
                <a:latin typeface="+mn-ea"/>
                <a:ea typeface="+mn-ea"/>
              </a:rPr>
              <a:t>情報</a:t>
            </a:r>
          </a:p>
        </p:txBody>
      </p:sp>
      <p:pic>
        <p:nvPicPr>
          <p:cNvPr id="12" name="図 11" descr="斧, 挿絵 が含まれている画像&#10;&#10;自動的に生成された説明">
            <a:extLst>
              <a:ext uri="{FF2B5EF4-FFF2-40B4-BE49-F238E27FC236}">
                <a16:creationId xmlns:a16="http://schemas.microsoft.com/office/drawing/2014/main" id="{53440044-9B5E-F31B-77DA-377AF91E7E83}"/>
              </a:ext>
            </a:extLst>
          </p:cNvPr>
          <p:cNvPicPr>
            <a:picLocks noChangeAspect="1"/>
          </p:cNvPicPr>
          <p:nvPr userDrawn="1"/>
        </p:nvPicPr>
        <p:blipFill>
          <a:blip r:embed="rId53"/>
          <a:stretch>
            <a:fillRect/>
          </a:stretch>
        </p:blipFill>
        <p:spPr>
          <a:xfrm>
            <a:off x="8812622" y="6532214"/>
            <a:ext cx="777981" cy="180264"/>
          </a:xfrm>
          <a:prstGeom prst="rect">
            <a:avLst/>
          </a:prstGeom>
        </p:spPr>
      </p:pic>
    </p:spTree>
    <p:extLst>
      <p:ext uri="{BB962C8B-B14F-4D97-AF65-F5344CB8AC3E}">
        <p14:creationId xmlns:p14="http://schemas.microsoft.com/office/powerpoint/2010/main" val="385520264"/>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 id="2147483742" r:id="rId18"/>
    <p:sldLayoutId id="2147483743" r:id="rId19"/>
    <p:sldLayoutId id="2147483744" r:id="rId20"/>
    <p:sldLayoutId id="2147483745" r:id="rId21"/>
    <p:sldLayoutId id="2147483746" r:id="rId22"/>
    <p:sldLayoutId id="2147483747" r:id="rId23"/>
    <p:sldLayoutId id="2147483748" r:id="rId24"/>
    <p:sldLayoutId id="2147483749" r:id="rId25"/>
    <p:sldLayoutId id="2147483750" r:id="rId26"/>
    <p:sldLayoutId id="2147483751" r:id="rId27"/>
    <p:sldLayoutId id="2147483752" r:id="rId28"/>
    <p:sldLayoutId id="2147483753" r:id="rId29"/>
    <p:sldLayoutId id="2147483754" r:id="rId30"/>
    <p:sldLayoutId id="2147483755" r:id="rId31"/>
    <p:sldLayoutId id="2147483756" r:id="rId32"/>
    <p:sldLayoutId id="2147483757" r:id="rId33"/>
    <p:sldLayoutId id="2147483758" r:id="rId34"/>
    <p:sldLayoutId id="2147483759" r:id="rId35"/>
    <p:sldLayoutId id="2147483760" r:id="rId36"/>
    <p:sldLayoutId id="2147483761" r:id="rId37"/>
    <p:sldLayoutId id="2147483762" r:id="rId38"/>
    <p:sldLayoutId id="2147483763" r:id="rId39"/>
    <p:sldLayoutId id="2147483764" r:id="rId40"/>
    <p:sldLayoutId id="2147483765" r:id="rId41"/>
    <p:sldLayoutId id="2147483766" r:id="rId42"/>
    <p:sldLayoutId id="2147483767" r:id="rId43"/>
    <p:sldLayoutId id="2147483768" r:id="rId44"/>
    <p:sldLayoutId id="2147483769" r:id="rId45"/>
    <p:sldLayoutId id="2147483770" r:id="rId46"/>
    <p:sldLayoutId id="2147483771" r:id="rId47"/>
    <p:sldLayoutId id="2147483772" r:id="rId48"/>
    <p:sldLayoutId id="2147483773" r:id="rId49"/>
    <p:sldLayoutId id="2147483774" r:id="rId50"/>
    <p:sldLayoutId id="2147483775" r:id="rId51"/>
  </p:sldLayoutIdLst>
  <p:hf hdr="0" ftr="0" dt="0"/>
  <p:txStyles>
    <p:titleStyle>
      <a:lvl1pPr algn="l" defTabSz="685800" rtl="0" eaLnBrk="1" latinLnBrk="0" hangingPunct="1">
        <a:lnSpc>
          <a:spcPct val="90000"/>
        </a:lnSpc>
        <a:spcBef>
          <a:spcPct val="0"/>
        </a:spcBef>
        <a:buNone/>
        <a:defRPr kumimoji="1" sz="3300" b="1" i="0" kern="1200" spc="-113">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1500" b="0" i="0" kern="1200">
          <a:solidFill>
            <a:schemeClr val="tx2"/>
          </a:solidFill>
          <a:latin typeface="Meiryo UI" panose="020B0604030504040204" pitchFamily="50" charset="-128"/>
          <a:ea typeface="Meiryo UI" panose="020B0604030504040204" pitchFamily="50" charset="-128"/>
          <a:cs typeface="Gill Sans Light" panose="020B0302020104020203"/>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350" b="0" i="0" kern="1200">
          <a:solidFill>
            <a:schemeClr val="tx2"/>
          </a:solidFill>
          <a:latin typeface="Meiryo UI" panose="020B0604030504040204" pitchFamily="50" charset="-128"/>
          <a:ea typeface="Meiryo UI" panose="020B0604030504040204" pitchFamily="50" charset="-128"/>
          <a:cs typeface="Gill Sans Light" panose="020B0302020104020203"/>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200" b="0" i="0" kern="1200">
          <a:solidFill>
            <a:schemeClr val="tx2"/>
          </a:solidFill>
          <a:latin typeface="Meiryo UI" panose="020B0604030504040204" pitchFamily="50" charset="-128"/>
          <a:ea typeface="Meiryo UI" panose="020B0604030504040204" pitchFamily="50" charset="-128"/>
          <a:cs typeface="Gill Sans Light" panose="020B0302020104020203"/>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050" b="0" i="0" kern="1200">
          <a:solidFill>
            <a:schemeClr val="tx2"/>
          </a:solidFill>
          <a:latin typeface="Meiryo UI" panose="020B0604030504040204" pitchFamily="50" charset="-128"/>
          <a:ea typeface="Meiryo UI" panose="020B0604030504040204" pitchFamily="50" charset="-128"/>
          <a:cs typeface="Gill Sans Light" panose="020B0302020104020203"/>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050" b="0" i="0" kern="1200">
          <a:solidFill>
            <a:schemeClr val="tx2"/>
          </a:solidFill>
          <a:latin typeface="Meiryo UI" panose="020B0604030504040204" pitchFamily="50" charset="-128"/>
          <a:ea typeface="Meiryo UI" panose="020B0604030504040204" pitchFamily="50" charset="-128"/>
          <a:cs typeface="Gill Sans Light" panose="020B0302020104020203"/>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72">
          <p15:clr>
            <a:srgbClr val="F26B43"/>
          </p15:clr>
        </p15:guide>
        <p15:guide id="2" orient="horz" pos="4128">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6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2.xml"/><Relationship Id="rId6" Type="http://schemas.openxmlformats.org/officeDocument/2006/relationships/image" Target="../media/image13.png"/><Relationship Id="rId5" Type="http://schemas.openxmlformats.org/officeDocument/2006/relationships/image" Target="../media/image9.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表 24"/>
          <p:cNvGraphicFramePr>
            <a:graphicFrameLocks noGrp="1"/>
          </p:cNvGraphicFramePr>
          <p:nvPr/>
        </p:nvGraphicFramePr>
        <p:xfrm>
          <a:off x="5371694" y="1600590"/>
          <a:ext cx="4300383" cy="1433322"/>
        </p:xfrm>
        <a:graphic>
          <a:graphicData uri="http://schemas.openxmlformats.org/drawingml/2006/table">
            <a:tbl>
              <a:tblPr firstRow="1" bandRow="1">
                <a:tableStyleId>{5C22544A-7EE6-4342-B048-85BDC9FD1C3A}</a:tableStyleId>
              </a:tblPr>
              <a:tblGrid>
                <a:gridCol w="927769">
                  <a:extLst>
                    <a:ext uri="{9D8B030D-6E8A-4147-A177-3AD203B41FA5}">
                      <a16:colId xmlns:a16="http://schemas.microsoft.com/office/drawing/2014/main" val="667524188"/>
                    </a:ext>
                  </a:extLst>
                </a:gridCol>
                <a:gridCol w="1344479">
                  <a:extLst>
                    <a:ext uri="{9D8B030D-6E8A-4147-A177-3AD203B41FA5}">
                      <a16:colId xmlns:a16="http://schemas.microsoft.com/office/drawing/2014/main" val="1089827581"/>
                    </a:ext>
                  </a:extLst>
                </a:gridCol>
                <a:gridCol w="1045705">
                  <a:extLst>
                    <a:ext uri="{9D8B030D-6E8A-4147-A177-3AD203B41FA5}">
                      <a16:colId xmlns:a16="http://schemas.microsoft.com/office/drawing/2014/main" val="2285393139"/>
                    </a:ext>
                  </a:extLst>
                </a:gridCol>
                <a:gridCol w="982430">
                  <a:extLst>
                    <a:ext uri="{9D8B030D-6E8A-4147-A177-3AD203B41FA5}">
                      <a16:colId xmlns:a16="http://schemas.microsoft.com/office/drawing/2014/main" val="1817619136"/>
                    </a:ext>
                  </a:extLst>
                </a:gridCol>
              </a:tblGrid>
              <a:tr h="228132">
                <a:tc gridSpan="4">
                  <a:txBody>
                    <a:bodyPr/>
                    <a:lstStyle/>
                    <a:p>
                      <a:pPr algn="ctr"/>
                      <a:r>
                        <a:rPr kumimoji="1" lang="ja-JP" altLang="en-US" sz="1000" dirty="0"/>
                        <a:t>施設概要</a:t>
                      </a:r>
                      <a:endParaRPr kumimoji="1" lang="ja-JP" altLang="en-US" sz="1000" b="0" dirty="0">
                        <a:solidFill>
                          <a:schemeClr val="bg1"/>
                        </a:solidFill>
                        <a:latin typeface="Meiryo UI" panose="020B0604030504040204" pitchFamily="50" charset="-128"/>
                        <a:ea typeface="Meiryo UI" panose="020B0604030504040204" pitchFamily="50" charset="-128"/>
                        <a:cs typeface="メイリオ" pitchFamily="50" charset="-128"/>
                      </a:endParaRPr>
                    </a:p>
                  </a:txBody>
                  <a:tcPr marL="39000" marR="39000" marT="0" marB="0" anchor="ctr"/>
                </a:tc>
                <a:tc hMerge="1">
                  <a:txBody>
                    <a:bodyPr/>
                    <a:lstStyle/>
                    <a:p>
                      <a:pPr algn="l"/>
                      <a:endParaRPr kumimoji="1" lang="ja-JP" altLang="en-US" sz="700" b="1" dirty="0">
                        <a:solidFill>
                          <a:schemeClr val="tx1"/>
                        </a:solidFill>
                        <a:latin typeface="メイリオ" pitchFamily="50" charset="-128"/>
                        <a:ea typeface="メイリオ" pitchFamily="50" charset="-128"/>
                        <a:cs typeface="メイリオ" pitchFamily="50" charset="-128"/>
                      </a:endParaRPr>
                    </a:p>
                  </a:txBody>
                  <a:tcPr marL="39000" marR="39000" marT="2880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l"/>
                      <a:endParaRPr kumimoji="1" lang="ja-JP" altLang="en-US" sz="700" b="1" dirty="0">
                        <a:solidFill>
                          <a:schemeClr val="bg1"/>
                        </a:solidFill>
                        <a:latin typeface="メイリオ" pitchFamily="50" charset="-128"/>
                        <a:ea typeface="メイリオ" pitchFamily="50" charset="-128"/>
                        <a:cs typeface="メイリオ" pitchFamily="50" charset="-128"/>
                      </a:endParaRPr>
                    </a:p>
                  </a:txBody>
                  <a:tcPr marL="39000" marR="39000" marT="2880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pPr algn="l"/>
                      <a:endParaRPr kumimoji="1" lang="ja-JP" altLang="en-US" sz="700" b="1" dirty="0">
                        <a:solidFill>
                          <a:schemeClr val="tx1"/>
                        </a:solidFill>
                        <a:latin typeface="メイリオ" pitchFamily="50" charset="-128"/>
                        <a:ea typeface="メイリオ" pitchFamily="50" charset="-128"/>
                        <a:cs typeface="メイリオ" pitchFamily="50" charset="-128"/>
                      </a:endParaRPr>
                    </a:p>
                  </a:txBody>
                  <a:tcPr marL="39000" marR="39000" marT="28804"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1129607"/>
                  </a:ext>
                </a:extLst>
              </a:tr>
              <a:tr h="155694">
                <a:tc>
                  <a:txBody>
                    <a:bodyPr/>
                    <a:lstStyle/>
                    <a:p>
                      <a:pPr algn="ctr"/>
                      <a:r>
                        <a:rPr kumimoji="1" lang="ja-JP" altLang="en-US" sz="700" dirty="0">
                          <a:latin typeface="+mn-ea"/>
                          <a:ea typeface="+mn-ea"/>
                        </a:rPr>
                        <a:t>客室数</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en-US" altLang="ja-JP" sz="700" b="0" dirty="0">
                          <a:solidFill>
                            <a:schemeClr val="tx1"/>
                          </a:solidFill>
                          <a:latin typeface="+mn-ea"/>
                          <a:ea typeface="+mn-ea"/>
                          <a:cs typeface="メイリオ" pitchFamily="50" charset="-128"/>
                        </a:rPr>
                        <a:t>131</a:t>
                      </a:r>
                      <a:r>
                        <a:rPr kumimoji="1" lang="ja-JP" altLang="en-US" sz="700" b="0" dirty="0">
                          <a:solidFill>
                            <a:schemeClr val="tx1"/>
                          </a:solidFill>
                          <a:latin typeface="+mn-ea"/>
                          <a:ea typeface="+mn-ea"/>
                          <a:cs typeface="メイリオ" pitchFamily="50" charset="-128"/>
                        </a:rPr>
                        <a:t>室</a:t>
                      </a:r>
                    </a:p>
                  </a:txBody>
                  <a:tcPr marL="36000" marR="0" marT="0" marB="0" anchor="ctr"/>
                </a:tc>
                <a:tc>
                  <a:txBody>
                    <a:bodyPr/>
                    <a:lstStyle/>
                    <a:p>
                      <a:pPr algn="ctr"/>
                      <a:r>
                        <a:rPr kumimoji="1" lang="en-US" altLang="ja-JP" sz="700" dirty="0">
                          <a:latin typeface="+mn-ea"/>
                          <a:ea typeface="+mn-ea"/>
                        </a:rPr>
                        <a:t>1</a:t>
                      </a:r>
                      <a:r>
                        <a:rPr kumimoji="1" lang="ja-JP" altLang="en-US" sz="700" dirty="0">
                          <a:latin typeface="+mn-ea"/>
                          <a:ea typeface="+mn-ea"/>
                        </a:rPr>
                        <a:t>校</a:t>
                      </a:r>
                      <a:r>
                        <a:rPr kumimoji="1" lang="en-US" altLang="ja-JP" sz="700" dirty="0">
                          <a:latin typeface="+mn-ea"/>
                          <a:ea typeface="+mn-ea"/>
                        </a:rPr>
                        <a:t>1</a:t>
                      </a:r>
                      <a:r>
                        <a:rPr kumimoji="1" lang="ja-JP" altLang="en-US" sz="700" dirty="0">
                          <a:latin typeface="+mn-ea"/>
                          <a:ea typeface="+mn-ea"/>
                        </a:rPr>
                        <a:t>館</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要相談</a:t>
                      </a:r>
                    </a:p>
                  </a:txBody>
                  <a:tcPr marL="36000" marR="0" marT="0" marB="0" anchor="ctr"/>
                </a:tc>
                <a:extLst>
                  <a:ext uri="{0D108BD9-81ED-4DB2-BD59-A6C34878D82A}">
                    <a16:rowId xmlns:a16="http://schemas.microsoft.com/office/drawing/2014/main" val="2629401880"/>
                  </a:ext>
                </a:extLst>
              </a:tr>
              <a:tr h="155694">
                <a:tc>
                  <a:txBody>
                    <a:bodyPr/>
                    <a:lstStyle/>
                    <a:p>
                      <a:pPr algn="ctr"/>
                      <a:r>
                        <a:rPr kumimoji="1" lang="ja-JP" altLang="en-US" sz="700" b="0" dirty="0">
                          <a:solidFill>
                            <a:schemeClr val="tx1"/>
                          </a:solidFill>
                          <a:latin typeface="+mn-ea"/>
                          <a:ea typeface="+mn-ea"/>
                          <a:cs typeface="メイリオ" pitchFamily="50" charset="-128"/>
                        </a:rPr>
                        <a:t>最大受入人員</a:t>
                      </a:r>
                    </a:p>
                  </a:txBody>
                  <a:tcPr marL="0" marR="0" marT="0" marB="0" anchor="ctr"/>
                </a:tc>
                <a:tc>
                  <a:txBody>
                    <a:bodyPr/>
                    <a:lstStyle/>
                    <a:p>
                      <a:pPr algn="l"/>
                      <a:r>
                        <a:rPr kumimoji="1" lang="en-US" altLang="ja-JP" sz="700" b="0" dirty="0">
                          <a:solidFill>
                            <a:schemeClr val="tx1"/>
                          </a:solidFill>
                          <a:latin typeface="+mn-ea"/>
                          <a:ea typeface="+mn-ea"/>
                          <a:cs typeface="メイリオ" pitchFamily="50" charset="-128"/>
                        </a:rPr>
                        <a:t>100</a:t>
                      </a:r>
                      <a:r>
                        <a:rPr kumimoji="1" lang="ja-JP" altLang="en-US" sz="700" b="0" dirty="0">
                          <a:solidFill>
                            <a:schemeClr val="tx1"/>
                          </a:solidFill>
                          <a:latin typeface="+mn-ea"/>
                          <a:ea typeface="+mn-ea"/>
                          <a:cs typeface="メイリオ" pitchFamily="50" charset="-128"/>
                        </a:rPr>
                        <a:t>名</a:t>
                      </a:r>
                    </a:p>
                  </a:txBody>
                  <a:tcPr marL="36000" marR="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700" dirty="0">
                          <a:latin typeface="+mn-ea"/>
                          <a:ea typeface="+mn-ea"/>
                        </a:rPr>
                        <a:t>貸切</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dirty="0">
                          <a:solidFill>
                            <a:schemeClr val="tx1"/>
                          </a:solidFill>
                          <a:latin typeface="+mn-ea"/>
                          <a:ea typeface="+mn-ea"/>
                          <a:cs typeface="メイリオ" pitchFamily="50" charset="-128"/>
                        </a:rPr>
                        <a:t>不可</a:t>
                      </a:r>
                      <a:endParaRPr kumimoji="1" lang="en-US" altLang="ja-JP" sz="700" b="0" dirty="0">
                        <a:solidFill>
                          <a:schemeClr val="tx1"/>
                        </a:solidFill>
                        <a:latin typeface="+mn-ea"/>
                        <a:ea typeface="+mn-ea"/>
                        <a:cs typeface="メイリオ"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700" b="0" dirty="0">
                          <a:solidFill>
                            <a:schemeClr val="tx1"/>
                          </a:solidFill>
                          <a:latin typeface="+mn-ea"/>
                          <a:ea typeface="+mn-ea"/>
                          <a:cs typeface="メイリオ" pitchFamily="50" charset="-128"/>
                        </a:rPr>
                        <a:t>フロア貸切は応相談</a:t>
                      </a:r>
                    </a:p>
                  </a:txBody>
                  <a:tcPr marL="36000" marR="0" marT="0" marB="0" anchor="ctr"/>
                </a:tc>
                <a:extLst>
                  <a:ext uri="{0D108BD9-81ED-4DB2-BD59-A6C34878D82A}">
                    <a16:rowId xmlns:a16="http://schemas.microsoft.com/office/drawing/2014/main" val="10002"/>
                  </a:ext>
                </a:extLst>
              </a:tr>
              <a:tr h="155694">
                <a:tc>
                  <a:txBody>
                    <a:bodyPr/>
                    <a:lstStyle/>
                    <a:p>
                      <a:pPr algn="ctr"/>
                      <a:r>
                        <a:rPr kumimoji="1" lang="ja-JP" altLang="en-US" sz="700" dirty="0">
                          <a:latin typeface="+mn-ea"/>
                          <a:ea typeface="+mn-ea"/>
                        </a:rPr>
                        <a:t>食事会場</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latin typeface="+mn-ea"/>
                          <a:ea typeface="+mn-ea"/>
                          <a:cs typeface="メイリオ" pitchFamily="50" charset="-128"/>
                        </a:rPr>
                        <a:t>レストラン、宴会場兼会議室</a:t>
                      </a:r>
                    </a:p>
                  </a:txBody>
                  <a:tcPr marL="36000" marR="0" marT="0" marB="0" anchor="ctr"/>
                </a:tc>
                <a:tc>
                  <a:txBody>
                    <a:bodyPr/>
                    <a:lstStyle/>
                    <a:p>
                      <a:pPr algn="ctr"/>
                      <a:r>
                        <a:rPr kumimoji="1" lang="ja-JP" altLang="en-US" sz="700" dirty="0">
                          <a:latin typeface="+mn-ea"/>
                          <a:ea typeface="+mn-ea"/>
                        </a:rPr>
                        <a:t>食事会場 合計収容人数</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レストラン</a:t>
                      </a:r>
                      <a:r>
                        <a:rPr kumimoji="1" lang="en-US" altLang="ja-JP" sz="700" b="0" dirty="0">
                          <a:solidFill>
                            <a:schemeClr val="tx1"/>
                          </a:solidFill>
                          <a:latin typeface="+mn-ea"/>
                          <a:ea typeface="+mn-ea"/>
                          <a:cs typeface="メイリオ" pitchFamily="50" charset="-128"/>
                        </a:rPr>
                        <a:t>90</a:t>
                      </a:r>
                      <a:r>
                        <a:rPr kumimoji="1" lang="ja-JP" altLang="en-US" sz="700" b="0" dirty="0">
                          <a:solidFill>
                            <a:schemeClr val="tx1"/>
                          </a:solidFill>
                          <a:latin typeface="+mn-ea"/>
                          <a:ea typeface="+mn-ea"/>
                          <a:cs typeface="メイリオ" pitchFamily="50" charset="-128"/>
                        </a:rPr>
                        <a:t>名</a:t>
                      </a:r>
                      <a:endParaRPr kumimoji="1" lang="en-US" altLang="ja-JP" sz="700" b="0" dirty="0">
                        <a:solidFill>
                          <a:schemeClr val="tx1"/>
                        </a:solidFill>
                        <a:latin typeface="+mn-ea"/>
                        <a:ea typeface="+mn-ea"/>
                        <a:cs typeface="メイリオ" pitchFamily="50" charset="-128"/>
                      </a:endParaRPr>
                    </a:p>
                    <a:p>
                      <a:pPr algn="l"/>
                      <a:r>
                        <a:rPr kumimoji="1" lang="ja-JP" altLang="en-US" sz="700" b="0" dirty="0">
                          <a:solidFill>
                            <a:schemeClr val="tx1"/>
                          </a:solidFill>
                          <a:latin typeface="+mn-ea"/>
                          <a:ea typeface="+mn-ea"/>
                          <a:cs typeface="メイリオ" pitchFamily="50" charset="-128"/>
                        </a:rPr>
                        <a:t>宴会場</a:t>
                      </a:r>
                      <a:r>
                        <a:rPr kumimoji="1" lang="en-US" altLang="ja-JP" sz="700" b="0" dirty="0">
                          <a:solidFill>
                            <a:schemeClr val="tx1"/>
                          </a:solidFill>
                          <a:latin typeface="+mn-ea"/>
                          <a:ea typeface="+mn-ea"/>
                          <a:cs typeface="メイリオ" pitchFamily="50" charset="-128"/>
                        </a:rPr>
                        <a:t>54</a:t>
                      </a:r>
                      <a:r>
                        <a:rPr kumimoji="1" lang="ja-JP" altLang="en-US" sz="700" b="0" dirty="0">
                          <a:solidFill>
                            <a:schemeClr val="tx1"/>
                          </a:solidFill>
                          <a:latin typeface="+mn-ea"/>
                          <a:ea typeface="+mn-ea"/>
                          <a:cs typeface="メイリオ" pitchFamily="50" charset="-128"/>
                        </a:rPr>
                        <a:t>名</a:t>
                      </a:r>
                    </a:p>
                  </a:txBody>
                  <a:tcPr marL="36000" marR="0" marT="0" marB="0" anchor="ctr"/>
                </a:tc>
                <a:extLst>
                  <a:ext uri="{0D108BD9-81ED-4DB2-BD59-A6C34878D82A}">
                    <a16:rowId xmlns:a16="http://schemas.microsoft.com/office/drawing/2014/main" val="2480443895"/>
                  </a:ext>
                </a:extLst>
              </a:tr>
              <a:tr h="155694">
                <a:tc>
                  <a:txBody>
                    <a:bodyPr/>
                    <a:lstStyle/>
                    <a:p>
                      <a:pPr algn="ctr"/>
                      <a:r>
                        <a:rPr kumimoji="1" lang="ja-JP" altLang="en-US" sz="700" dirty="0">
                          <a:latin typeface="+mn-ea"/>
                          <a:ea typeface="+mn-ea"/>
                        </a:rPr>
                        <a:t>大浴場</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latin typeface="+mn-ea"/>
                          <a:ea typeface="+mn-ea"/>
                          <a:cs typeface="メイリオ" pitchFamily="50" charset="-128"/>
                        </a:rPr>
                        <a:t>無</a:t>
                      </a:r>
                    </a:p>
                  </a:txBody>
                  <a:tcPr marL="36000" marR="0" marT="0" marB="0" anchor="ctr"/>
                </a:tc>
                <a:tc>
                  <a:txBody>
                    <a:bodyPr/>
                    <a:lstStyle/>
                    <a:p>
                      <a:pPr algn="ctr"/>
                      <a:r>
                        <a:rPr kumimoji="1" lang="ja-JP" altLang="en-US" sz="700" b="0" dirty="0">
                          <a:solidFill>
                            <a:schemeClr val="dk1"/>
                          </a:solidFill>
                          <a:latin typeface="+mn-ea"/>
                          <a:ea typeface="+mn-ea"/>
                          <a:cs typeface="+mn-cs"/>
                        </a:rPr>
                        <a:t>男女のフロア分け</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latin typeface="+mn-ea"/>
                          <a:ea typeface="+mn-ea"/>
                          <a:cs typeface="メイリオ" pitchFamily="50" charset="-128"/>
                        </a:rPr>
                        <a:t>可能</a:t>
                      </a:r>
                    </a:p>
                  </a:txBody>
                  <a:tcPr marL="36000" marR="0" marT="0" marB="0" anchor="ctr"/>
                </a:tc>
                <a:extLst>
                  <a:ext uri="{0D108BD9-81ED-4DB2-BD59-A6C34878D82A}">
                    <a16:rowId xmlns:a16="http://schemas.microsoft.com/office/drawing/2014/main" val="2545912508"/>
                  </a:ext>
                </a:extLst>
              </a:tr>
              <a:tr h="155694">
                <a:tc>
                  <a:txBody>
                    <a:bodyPr/>
                    <a:lstStyle/>
                    <a:p>
                      <a:pPr algn="ctr"/>
                      <a:r>
                        <a:rPr kumimoji="1" lang="ja-JP" altLang="en-US" sz="700" dirty="0">
                          <a:latin typeface="+mn-ea"/>
                          <a:ea typeface="+mn-ea"/>
                        </a:rPr>
                        <a:t>客室ドアキー</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latin typeface="+mn-ea"/>
                          <a:ea typeface="+mn-ea"/>
                          <a:cs typeface="メイリオ" pitchFamily="50" charset="-128"/>
                        </a:rPr>
                        <a:t>オートロック</a:t>
                      </a:r>
                    </a:p>
                  </a:txBody>
                  <a:tcPr marL="36000" marR="0" marT="0" marB="0" anchor="ctr"/>
                </a:tc>
                <a:tc>
                  <a:txBody>
                    <a:bodyPr/>
                    <a:lstStyle/>
                    <a:p>
                      <a:pPr algn="ctr"/>
                      <a:r>
                        <a:rPr kumimoji="1" lang="ja-JP" altLang="en-US" sz="700" dirty="0">
                          <a:latin typeface="+mn-ea"/>
                          <a:ea typeface="+mn-ea"/>
                        </a:rPr>
                        <a:t>客室キータイプ</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latin typeface="+mn-ea"/>
                          <a:ea typeface="+mn-ea"/>
                          <a:cs typeface="メイリオ" pitchFamily="50" charset="-128"/>
                        </a:rPr>
                        <a:t>シリンダーキー</a:t>
                      </a:r>
                    </a:p>
                  </a:txBody>
                  <a:tcPr marL="36000" marR="0" marT="0" marB="0" anchor="ctr"/>
                </a:tc>
                <a:extLst>
                  <a:ext uri="{0D108BD9-81ED-4DB2-BD59-A6C34878D82A}">
                    <a16:rowId xmlns:a16="http://schemas.microsoft.com/office/drawing/2014/main" val="2678257175"/>
                  </a:ext>
                </a:extLst>
              </a:tr>
              <a:tr h="155694">
                <a:tc>
                  <a:txBody>
                    <a:bodyPr/>
                    <a:lstStyle/>
                    <a:p>
                      <a:pPr algn="ctr"/>
                      <a:r>
                        <a:rPr kumimoji="1" lang="ja-JP" altLang="en-US" sz="700" dirty="0">
                          <a:latin typeface="+mn-ea"/>
                          <a:ea typeface="+mn-ea"/>
                        </a:rPr>
                        <a:t>マスターキー貸出</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latin typeface="+mn-ea"/>
                          <a:ea typeface="+mn-ea"/>
                          <a:cs typeface="メイリオ" pitchFamily="50" charset="-128"/>
                        </a:rPr>
                        <a:t>無</a:t>
                      </a:r>
                    </a:p>
                  </a:txBody>
                  <a:tcPr marL="36000" marR="0" marT="0" marB="0" anchor="ctr"/>
                </a:tc>
                <a:tc>
                  <a:txBody>
                    <a:bodyPr/>
                    <a:lstStyle/>
                    <a:p>
                      <a:pPr algn="ctr"/>
                      <a:r>
                        <a:rPr kumimoji="1" lang="ja-JP" altLang="en-US" sz="700" dirty="0">
                          <a:latin typeface="+mn-ea"/>
                          <a:ea typeface="+mn-ea"/>
                        </a:rPr>
                        <a:t>保健室</a:t>
                      </a:r>
                      <a:endParaRPr kumimoji="1" lang="ja-JP" altLang="en-US" sz="700" b="0" dirty="0">
                        <a:solidFill>
                          <a:schemeClr val="bg1"/>
                        </a:solidFill>
                        <a:latin typeface="+mn-ea"/>
                        <a:ea typeface="+mn-ea"/>
                        <a:cs typeface="メイリオ" pitchFamily="50" charset="-128"/>
                      </a:endParaRP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要相談</a:t>
                      </a:r>
                    </a:p>
                  </a:txBody>
                  <a:tcPr marL="36000" marR="0" marT="0" marB="0" anchor="ctr"/>
                </a:tc>
                <a:extLst>
                  <a:ext uri="{0D108BD9-81ED-4DB2-BD59-A6C34878D82A}">
                    <a16:rowId xmlns:a16="http://schemas.microsoft.com/office/drawing/2014/main" val="161241074"/>
                  </a:ext>
                </a:extLst>
              </a:tr>
              <a:tr h="155694">
                <a:tc>
                  <a:txBody>
                    <a:bodyPr/>
                    <a:lstStyle/>
                    <a:p>
                      <a:pPr algn="ctr"/>
                      <a:r>
                        <a:rPr kumimoji="1" lang="ja-JP" altLang="en-US" sz="700" b="0" dirty="0">
                          <a:solidFill>
                            <a:schemeClr val="tx1"/>
                          </a:solidFill>
                          <a:latin typeface="+mn-ea"/>
                          <a:ea typeface="+mn-ea"/>
                          <a:cs typeface="メイリオ" pitchFamily="50" charset="-128"/>
                        </a:rPr>
                        <a:t>バス乗降</a:t>
                      </a:r>
                    </a:p>
                  </a:txBody>
                  <a:tcPr marL="0" marR="0" marT="0" marB="0" anchor="ctr"/>
                </a:tc>
                <a:tc>
                  <a:txBody>
                    <a:bodyPr/>
                    <a:lstStyle/>
                    <a:p>
                      <a:pPr algn="l"/>
                      <a:r>
                        <a:rPr kumimoji="1" lang="ja-JP" altLang="en-US" sz="700" b="0" dirty="0">
                          <a:latin typeface="+mn-ea"/>
                          <a:ea typeface="+mn-ea"/>
                          <a:cs typeface="メイリオ" pitchFamily="50" charset="-128"/>
                        </a:rPr>
                        <a:t>玄関前</a:t>
                      </a:r>
                    </a:p>
                  </a:txBody>
                  <a:tcPr marL="36000" marR="0" marT="0" marB="0" anchor="ctr"/>
                </a:tc>
                <a:tc>
                  <a:txBody>
                    <a:bodyPr/>
                    <a:lstStyle/>
                    <a:p>
                      <a:pPr algn="ctr"/>
                      <a:r>
                        <a:rPr kumimoji="1" lang="ja-JP" altLang="en-US" sz="700" b="0" dirty="0">
                          <a:solidFill>
                            <a:schemeClr val="tx1"/>
                          </a:solidFill>
                          <a:latin typeface="+mn-ea"/>
                          <a:ea typeface="+mn-ea"/>
                          <a:cs typeface="メイリオ" pitchFamily="50" charset="-128"/>
                        </a:rPr>
                        <a:t>緊急病院</a:t>
                      </a:r>
                    </a:p>
                  </a:txBody>
                  <a:tcPr marL="0" marR="0" marT="0" marB="0" anchor="ctr"/>
                </a:tc>
                <a:tc>
                  <a:txBody>
                    <a:bodyPr/>
                    <a:lstStyle/>
                    <a:p>
                      <a:pPr algn="l"/>
                      <a:r>
                        <a:rPr kumimoji="1" lang="ja-JP" altLang="en-US" sz="700" b="0" dirty="0">
                          <a:solidFill>
                            <a:schemeClr val="tx1"/>
                          </a:solidFill>
                          <a:latin typeface="+mn-ea"/>
                          <a:ea typeface="+mn-ea"/>
                          <a:cs typeface="メイリオ" pitchFamily="50" charset="-128"/>
                        </a:rPr>
                        <a:t>大津赤十字病院</a:t>
                      </a:r>
                    </a:p>
                  </a:txBody>
                  <a:tcPr marL="36000" marR="0" marT="0" marB="0" anchor="ctr"/>
                </a:tc>
                <a:extLst>
                  <a:ext uri="{0D108BD9-81ED-4DB2-BD59-A6C34878D82A}">
                    <a16:rowId xmlns:a16="http://schemas.microsoft.com/office/drawing/2014/main" val="10007"/>
                  </a:ext>
                </a:extLst>
              </a:tr>
            </a:tbl>
          </a:graphicData>
        </a:graphic>
      </p:graphicFrame>
      <p:sp>
        <p:nvSpPr>
          <p:cNvPr id="2" name="タイトル 1"/>
          <p:cNvSpPr>
            <a:spLocks noGrp="1"/>
          </p:cNvSpPr>
          <p:nvPr>
            <p:ph type="title"/>
          </p:nvPr>
        </p:nvSpPr>
        <p:spPr>
          <a:xfrm>
            <a:off x="1064568" y="85718"/>
            <a:ext cx="4419191" cy="470803"/>
          </a:xfrm>
        </p:spPr>
        <p:txBody>
          <a:bodyPr>
            <a:normAutofit/>
          </a:bodyPr>
          <a:lstStyle/>
          <a:p>
            <a:r>
              <a:rPr lang="ja-JP" altLang="en-US" sz="2000" dirty="0">
                <a:latin typeface="+mn-ea"/>
                <a:ea typeface="+mn-ea"/>
              </a:rPr>
              <a:t> </a:t>
            </a:r>
            <a:r>
              <a:rPr lang="ja-JP" altLang="en-US" sz="2000" b="0" dirty="0">
                <a:latin typeface="+mn-ea"/>
                <a:ea typeface="+mn-ea"/>
              </a:rPr>
              <a:t>ホテルテトラ大津・京都</a:t>
            </a:r>
            <a:endParaRPr kumimoji="1" lang="ja-JP" altLang="en-US" sz="2000" b="0" dirty="0">
              <a:latin typeface="+mn-ea"/>
              <a:ea typeface="+mn-ea"/>
            </a:endParaRPr>
          </a:p>
        </p:txBody>
      </p:sp>
      <p:sp>
        <p:nvSpPr>
          <p:cNvPr id="28" name="1 つの角を切り取った四角形 27"/>
          <p:cNvSpPr/>
          <p:nvPr/>
        </p:nvSpPr>
        <p:spPr>
          <a:xfrm>
            <a:off x="7611733" y="3267001"/>
            <a:ext cx="2060344" cy="152217"/>
          </a:xfrm>
          <a:prstGeom prst="snip1Rect">
            <a:avLst>
              <a:gd name="adj" fmla="val 50000"/>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1" i="0" u="none" strike="noStrike" kern="1200" cap="none" spc="0" normalizeH="0" baseline="0" noProof="0" dirty="0">
                <a:ln>
                  <a:noFill/>
                </a:ln>
                <a:solidFill>
                  <a:srgbClr val="FFFFFF"/>
                </a:solidFill>
                <a:effectLst/>
                <a:uLnTx/>
                <a:uFillTx/>
                <a:latin typeface="メイリオ" pitchFamily="50" charset="-128"/>
                <a:ea typeface="メイリオ" pitchFamily="50" charset="-128"/>
                <a:cs typeface="メイリオ" pitchFamily="50" charset="-128"/>
              </a:rPr>
              <a:t>ロビー</a:t>
            </a:r>
          </a:p>
        </p:txBody>
      </p:sp>
      <p:sp>
        <p:nvSpPr>
          <p:cNvPr id="30" name="1 つの角を切り取った四角形 29"/>
          <p:cNvSpPr/>
          <p:nvPr/>
        </p:nvSpPr>
        <p:spPr>
          <a:xfrm>
            <a:off x="5371695" y="3266448"/>
            <a:ext cx="2136588" cy="152770"/>
          </a:xfrm>
          <a:prstGeom prst="snip1Rect">
            <a:avLst>
              <a:gd name="adj" fmla="val 50000"/>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800" b="1" i="0" u="none" strike="noStrike" kern="1200" cap="none" spc="0" normalizeH="0" baseline="0" noProof="0" dirty="0">
                <a:ln>
                  <a:noFill/>
                </a:ln>
                <a:solidFill>
                  <a:srgbClr val="FFFFFF"/>
                </a:solidFill>
                <a:effectLst/>
                <a:uLnTx/>
                <a:uFillTx/>
                <a:latin typeface="メイリオ" pitchFamily="50" charset="-128"/>
                <a:ea typeface="メイリオ" pitchFamily="50" charset="-128"/>
                <a:cs typeface="メイリオ" pitchFamily="50" charset="-128"/>
              </a:rPr>
              <a:t>お部屋一例</a:t>
            </a:r>
          </a:p>
        </p:txBody>
      </p:sp>
      <p:sp>
        <p:nvSpPr>
          <p:cNvPr id="43" name="正方形/長方形 42"/>
          <p:cNvSpPr/>
          <p:nvPr/>
        </p:nvSpPr>
        <p:spPr>
          <a:xfrm>
            <a:off x="535082" y="4190526"/>
            <a:ext cx="4459182" cy="648072"/>
          </a:xfrm>
          <a:prstGeom prst="rect">
            <a:avLst/>
          </a:prstGeom>
          <a:solidFill>
            <a:schemeClr val="bg1"/>
          </a:solid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0" i="0" u="none" strike="noStrike" kern="1200" cap="none" spc="0" normalizeH="0" baseline="0" noProof="0" dirty="0">
                <a:ln>
                  <a:noFill/>
                </a:ln>
                <a:solidFill>
                  <a:srgbClr val="3F3F3F"/>
                </a:solidFill>
                <a:effectLst/>
                <a:uLnTx/>
                <a:uFillTx/>
                <a:latin typeface="+mn-lt"/>
                <a:ea typeface="+mn-ea"/>
                <a:cs typeface="+mn-cs"/>
              </a:rPr>
              <a:t>　　　</a:t>
            </a:r>
            <a:r>
              <a:rPr kumimoji="0" lang="ja-JP" altLang="en-US" sz="1000" b="0" i="0" u="none" strike="noStrike" kern="1200" cap="none" spc="0" normalizeH="0" baseline="0" noProof="0" dirty="0">
                <a:ln>
                  <a:noFill/>
                </a:ln>
                <a:solidFill>
                  <a:srgbClr val="3F3F3F"/>
                </a:solidFill>
                <a:effectLst/>
                <a:uLnTx/>
                <a:uFillTx/>
                <a:latin typeface="+mn-lt"/>
                <a:ea typeface="+mn-ea"/>
                <a:cs typeface="+mn-cs"/>
              </a:rPr>
              <a:t>○</a:t>
            </a:r>
            <a:r>
              <a:rPr kumimoji="0" lang="en-US" altLang="ja-JP" sz="1000" b="0" i="0" u="none" strike="noStrike" kern="1200" cap="none" spc="0" normalizeH="0" baseline="0" noProof="0" dirty="0">
                <a:ln>
                  <a:noFill/>
                </a:ln>
                <a:solidFill>
                  <a:srgbClr val="3F3F3F"/>
                </a:solidFill>
                <a:effectLst/>
                <a:uLnTx/>
                <a:uFillTx/>
                <a:latin typeface="+mn-lt"/>
                <a:ea typeface="+mn-ea"/>
                <a:cs typeface="+mn-cs"/>
              </a:rPr>
              <a:t>JR</a:t>
            </a:r>
            <a:r>
              <a:rPr kumimoji="0" lang="ja-JP" altLang="en-US" sz="1000" b="0" i="0" u="none" strike="noStrike" kern="1200" cap="none" spc="0" normalizeH="0" baseline="0" noProof="0" dirty="0">
                <a:ln>
                  <a:noFill/>
                </a:ln>
                <a:solidFill>
                  <a:srgbClr val="3F3F3F"/>
                </a:solidFill>
                <a:effectLst/>
                <a:uLnTx/>
                <a:uFillTx/>
                <a:latin typeface="+mn-lt"/>
                <a:ea typeface="+mn-ea"/>
                <a:cs typeface="+mn-cs"/>
              </a:rPr>
              <a:t>大津駅に直結のホテル、</a:t>
            </a:r>
            <a:r>
              <a:rPr kumimoji="0" lang="en-US" altLang="ja-JP" sz="1000" b="0" i="0" u="none" strike="noStrike" kern="1200" cap="none" spc="0" normalizeH="0" baseline="0" noProof="0" dirty="0">
                <a:ln>
                  <a:noFill/>
                </a:ln>
                <a:solidFill>
                  <a:srgbClr val="3F3F3F"/>
                </a:solidFill>
                <a:effectLst/>
                <a:uLnTx/>
                <a:uFillTx/>
                <a:latin typeface="+mn-lt"/>
                <a:ea typeface="+mn-ea"/>
                <a:cs typeface="+mn-cs"/>
              </a:rPr>
              <a:t>JR</a:t>
            </a:r>
            <a:r>
              <a:rPr kumimoji="0" lang="ja-JP" altLang="en-US" sz="1000" b="0" i="0" u="none" strike="noStrike" kern="1200" cap="none" spc="0" normalizeH="0" baseline="0" noProof="0" dirty="0">
                <a:ln>
                  <a:noFill/>
                </a:ln>
                <a:solidFill>
                  <a:srgbClr val="3F3F3F"/>
                </a:solidFill>
                <a:effectLst/>
                <a:uLnTx/>
                <a:uFillTx/>
                <a:latin typeface="+mn-lt"/>
                <a:ea typeface="+mn-ea"/>
                <a:cs typeface="+mn-cs"/>
              </a:rPr>
              <a:t>京都駅まで乗車９分</a:t>
            </a:r>
            <a:endParaRPr kumimoji="0" lang="en-US" altLang="ja-JP" sz="1000" b="0" i="0" u="none" strike="noStrike" kern="1200" cap="none" spc="0" normalizeH="0" baseline="0" noProof="0" dirty="0">
              <a:ln>
                <a:noFill/>
              </a:ln>
              <a:solidFill>
                <a:srgbClr val="3F3F3F"/>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srgbClr val="3F3F3F"/>
                </a:solidFill>
                <a:effectLst/>
                <a:uLnTx/>
                <a:uFillTx/>
                <a:latin typeface="+mn-lt"/>
                <a:ea typeface="+mn-ea"/>
                <a:cs typeface="+mn-cs"/>
              </a:rPr>
              <a:t>　　　　 班別自主研修に便利なホテル、</a:t>
            </a:r>
            <a:endParaRPr kumimoji="0" lang="en-US" altLang="ja-JP" sz="1000" b="0" i="0" u="none" strike="noStrike" kern="1200" cap="none" spc="0" normalizeH="0" baseline="0" noProof="0" dirty="0">
              <a:ln>
                <a:noFill/>
              </a:ln>
              <a:solidFill>
                <a:srgbClr val="3F3F3F"/>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srgbClr val="3F3F3F"/>
                </a:solidFill>
                <a:effectLst/>
                <a:uLnTx/>
                <a:uFillTx/>
                <a:latin typeface="+mn-lt"/>
                <a:ea typeface="+mn-ea"/>
                <a:cs typeface="+mn-cs"/>
              </a:rPr>
              <a:t>　　　　 繁華街の京都エリアよりも安心してご宿泊いただけます。</a:t>
            </a:r>
            <a:endParaRPr kumimoji="0" lang="en-US" altLang="ja-JP" sz="1000" b="0" i="0" u="none" strike="noStrike" kern="1200" cap="none" spc="0" normalizeH="0" baseline="0" noProof="0" dirty="0">
              <a:ln>
                <a:noFill/>
              </a:ln>
              <a:solidFill>
                <a:srgbClr val="3F3F3F"/>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dirty="0">
                <a:ln>
                  <a:noFill/>
                </a:ln>
                <a:solidFill>
                  <a:srgbClr val="3F3F3F"/>
                </a:solidFill>
                <a:effectLst/>
                <a:uLnTx/>
                <a:uFillTx/>
                <a:latin typeface="+mn-lt"/>
                <a:ea typeface="+mn-ea"/>
                <a:cs typeface="+mn-cs"/>
              </a:rPr>
              <a:t>　　　○広くて快適な客室！</a:t>
            </a:r>
            <a:endParaRPr kumimoji="0" lang="en-US" altLang="ja-JP" sz="1000" b="0" i="0" u="none" strike="noStrike" kern="1200" cap="none" spc="0" normalizeH="0" baseline="0" noProof="0" dirty="0">
              <a:ln>
                <a:noFill/>
              </a:ln>
              <a:solidFill>
                <a:srgbClr val="3F3F3F"/>
              </a:solidFill>
              <a:effectLst/>
              <a:uLnTx/>
              <a:uFillTx/>
              <a:latin typeface="+mn-lt"/>
              <a:ea typeface="+mn-ea"/>
              <a:cs typeface="+mn-cs"/>
            </a:endParaRPr>
          </a:p>
        </p:txBody>
      </p:sp>
      <p:sp>
        <p:nvSpPr>
          <p:cNvPr id="4" name="テキスト ボックス 3"/>
          <p:cNvSpPr txBox="1"/>
          <p:nvPr/>
        </p:nvSpPr>
        <p:spPr>
          <a:xfrm>
            <a:off x="5352648" y="693389"/>
            <a:ext cx="447270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t>大津駅に直結したホテルで京都駅へも２駅９分の好立地。</a:t>
            </a:r>
            <a:endParaRPr kumimoji="0" lang="en-US" altLang="ja-JP" sz="12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t>コロナ禍で部屋にバス・トイレが欲しい。</a:t>
            </a:r>
            <a:endParaRPr kumimoji="0" lang="en-US" altLang="ja-JP" sz="12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t>立地条件で京都駅から近い方がいい。</a:t>
            </a:r>
            <a:endParaRPr kumimoji="0" lang="en-US" altLang="ja-JP" sz="12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t>そんな学校様にピッタリなホテルです。</a:t>
            </a:r>
            <a:endParaRPr kumimoji="0" lang="en-US" altLang="ja-JP" sz="12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endParaRPr>
          </a:p>
        </p:txBody>
      </p:sp>
      <p:sp>
        <p:nvSpPr>
          <p:cNvPr id="34" name="テキスト ボックス 33"/>
          <p:cNvSpPr txBox="1"/>
          <p:nvPr/>
        </p:nvSpPr>
        <p:spPr>
          <a:xfrm>
            <a:off x="4484229" y="96591"/>
            <a:ext cx="485742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3F3F3F"/>
                </a:solidFill>
                <a:effectLst/>
                <a:uLnTx/>
                <a:uFillTx/>
                <a:latin typeface="+mn-lt"/>
                <a:ea typeface="+mn-ea"/>
                <a:cs typeface="+mn-cs"/>
              </a:rPr>
              <a:t>【</a:t>
            </a:r>
            <a:r>
              <a:rPr kumimoji="1" lang="ja-JP" altLang="en-US" sz="1000" b="0" i="0" u="none" strike="noStrike" kern="1200" cap="none" spc="0" normalizeH="0" baseline="0" noProof="0" dirty="0">
                <a:ln>
                  <a:noFill/>
                </a:ln>
                <a:solidFill>
                  <a:srgbClr val="3F3F3F"/>
                </a:solidFill>
                <a:effectLst/>
                <a:uLnTx/>
                <a:uFillTx/>
                <a:latin typeface="+mn-lt"/>
                <a:ea typeface="+mn-ea"/>
                <a:cs typeface="+mn-cs"/>
              </a:rPr>
              <a:t>住所</a:t>
            </a:r>
            <a:r>
              <a:rPr kumimoji="1" lang="en-US" altLang="ja-JP" sz="1000" b="0" i="0" u="none" strike="noStrike" kern="1200" cap="none" spc="0" normalizeH="0" baseline="0" noProof="0" dirty="0">
                <a:ln>
                  <a:noFill/>
                </a:ln>
                <a:solidFill>
                  <a:srgbClr val="3F3F3F"/>
                </a:solidFill>
                <a:effectLst/>
                <a:uLnTx/>
                <a:uFillTx/>
                <a:latin typeface="+mn-lt"/>
                <a:ea typeface="+mn-ea"/>
                <a:cs typeface="+mn-cs"/>
              </a:rPr>
              <a:t>】</a:t>
            </a:r>
            <a:r>
              <a:rPr kumimoji="0" lang="zh-CN" altLang="en-US" sz="1000" b="0" i="0" u="none" strike="noStrike" kern="1200" cap="none" spc="0" normalizeH="0" baseline="0" noProof="0" dirty="0">
                <a:ln>
                  <a:noFill/>
                </a:ln>
                <a:solidFill>
                  <a:srgbClr val="3F3F3F"/>
                </a:solidFill>
                <a:effectLst/>
                <a:uLnTx/>
                <a:uFillTx/>
                <a:latin typeface="+mn-lt"/>
                <a:ea typeface="+mn-ea"/>
                <a:cs typeface="+mn-cs"/>
              </a:rPr>
              <a:t>大津市逢坂１丁目１−１</a:t>
            </a:r>
            <a:r>
              <a:rPr kumimoji="1" lang="ja-JP" altLang="en-US" sz="1000" b="0" i="0" u="none" strike="noStrike" kern="1200" cap="none" spc="0" normalizeH="0" baseline="0" noProof="0" dirty="0">
                <a:ln>
                  <a:noFill/>
                </a:ln>
                <a:solidFill>
                  <a:srgbClr val="3F3F3F"/>
                </a:solidFill>
                <a:effectLst/>
                <a:uLnTx/>
                <a:uFillTx/>
                <a:latin typeface="+mn-lt"/>
                <a:ea typeface="+mn-ea"/>
                <a:cs typeface="+mn-cs"/>
              </a:rPr>
              <a:t>　　</a:t>
            </a:r>
            <a:r>
              <a:rPr kumimoji="1" lang="en-US" altLang="ja-JP" sz="1000" b="0" i="0" u="none" strike="noStrike" kern="1200" cap="none" spc="0" normalizeH="0" baseline="0" noProof="0" dirty="0">
                <a:ln>
                  <a:noFill/>
                </a:ln>
                <a:solidFill>
                  <a:srgbClr val="3F3F3F"/>
                </a:solidFill>
                <a:effectLst/>
                <a:uLnTx/>
                <a:uFillTx/>
                <a:latin typeface="+mn-lt"/>
                <a:ea typeface="+mn-ea"/>
                <a:cs typeface="+mn-cs"/>
              </a:rPr>
              <a:t>【</a:t>
            </a:r>
            <a:r>
              <a:rPr kumimoji="0" lang="en-US" altLang="ja-JP" sz="1000" b="0" i="0" u="none" strike="noStrike" kern="1200" cap="none" spc="0" normalizeH="0" baseline="0" noProof="0" dirty="0">
                <a:ln>
                  <a:noFill/>
                </a:ln>
                <a:solidFill>
                  <a:srgbClr val="3F3F3F"/>
                </a:solidFill>
                <a:effectLst/>
                <a:uLnTx/>
                <a:uFillTx/>
                <a:latin typeface="+mn-lt"/>
                <a:ea typeface="+mn-ea"/>
                <a:cs typeface="+mn-cs"/>
              </a:rPr>
              <a:t>TEL】077-527-6711</a:t>
            </a:r>
            <a:r>
              <a:rPr kumimoji="1" lang="ja-JP" altLang="en-US" sz="1000" b="0" i="0" u="none" strike="noStrike" kern="1200" cap="none" spc="0" normalizeH="0" baseline="0" noProof="0" dirty="0">
                <a:ln>
                  <a:noFill/>
                </a:ln>
                <a:solidFill>
                  <a:srgbClr val="3F3F3F"/>
                </a:solidFill>
                <a:effectLst/>
                <a:uLnTx/>
                <a:uFillTx/>
                <a:latin typeface="+mn-lt"/>
                <a:ea typeface="+mn-ea"/>
                <a:cs typeface="+mn-cs"/>
              </a:rPr>
              <a:t>　　</a:t>
            </a:r>
            <a:r>
              <a:rPr kumimoji="1" lang="en-US" altLang="ja-JP" sz="1000" b="0" i="0" u="none" strike="noStrike" kern="1200" cap="none" spc="0" normalizeH="0" baseline="0" noProof="0" dirty="0">
                <a:ln>
                  <a:noFill/>
                </a:ln>
                <a:solidFill>
                  <a:srgbClr val="3F3F3F"/>
                </a:solidFill>
                <a:effectLst/>
                <a:uLnTx/>
                <a:uFillTx/>
                <a:latin typeface="+mn-lt"/>
                <a:ea typeface="+mn-ea"/>
                <a:cs typeface="+mn-cs"/>
              </a:rPr>
              <a:t>【</a:t>
            </a:r>
            <a:r>
              <a:rPr kumimoji="0" lang="en-US" altLang="ja-JP" sz="1000" b="0" i="0" u="none" strike="noStrike" kern="1200" cap="none" spc="0" normalizeH="0" baseline="0" noProof="0" dirty="0">
                <a:ln>
                  <a:noFill/>
                </a:ln>
                <a:solidFill>
                  <a:srgbClr val="3F3F3F"/>
                </a:solidFill>
                <a:effectLst/>
                <a:uLnTx/>
                <a:uFillTx/>
                <a:latin typeface="+mn-lt"/>
                <a:ea typeface="+mn-ea"/>
                <a:cs typeface="+mn-cs"/>
              </a:rPr>
              <a:t>FAX】077-527-6728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1000" b="0" i="0" u="none" strike="noStrike" kern="1200" cap="none" spc="0" normalizeH="0" baseline="0" noProof="0" dirty="0">
                <a:ln>
                  <a:noFill/>
                </a:ln>
                <a:solidFill>
                  <a:srgbClr val="3F3F3F"/>
                </a:solidFill>
                <a:effectLst/>
                <a:uLnTx/>
                <a:uFillTx/>
                <a:latin typeface="+mn-lt"/>
                <a:ea typeface="+mn-ea"/>
                <a:cs typeface="+mn-cs"/>
              </a:rPr>
              <a:t>【</a:t>
            </a:r>
            <a:r>
              <a:rPr kumimoji="0" lang="en-US" altLang="ja-JP" sz="1000" b="0" i="0" u="none" strike="noStrike" kern="1200" cap="none" spc="0" normalizeH="0" baseline="0" noProof="0" dirty="0" err="1">
                <a:ln>
                  <a:noFill/>
                </a:ln>
                <a:solidFill>
                  <a:srgbClr val="3F3F3F"/>
                </a:solidFill>
                <a:effectLst/>
                <a:uLnTx/>
                <a:uFillTx/>
                <a:latin typeface="+mn-lt"/>
                <a:ea typeface="+mn-ea"/>
                <a:cs typeface="+mn-cs"/>
              </a:rPr>
              <a:t>URL】http</a:t>
            </a:r>
            <a:r>
              <a:rPr kumimoji="0" lang="en-US" altLang="ja-JP" sz="1000" b="0" i="0" u="none" strike="noStrike" kern="1200" cap="none" spc="0" normalizeH="0" baseline="0" noProof="0" dirty="0">
                <a:ln>
                  <a:noFill/>
                </a:ln>
                <a:solidFill>
                  <a:srgbClr val="3F3F3F"/>
                </a:solidFill>
                <a:effectLst/>
                <a:uLnTx/>
                <a:uFillTx/>
                <a:latin typeface="+mn-lt"/>
                <a:ea typeface="+mn-ea"/>
                <a:cs typeface="+mn-cs"/>
              </a:rPr>
              <a:t>://otsu.e-tetora.com/</a:t>
            </a:r>
            <a:endParaRPr kumimoji="1" lang="ja-JP" altLang="en-US" sz="1000" b="0" i="0" u="none" strike="noStrike" kern="1200" cap="none" spc="0" normalizeH="0" baseline="0" noProof="0" dirty="0">
              <a:ln>
                <a:noFill/>
              </a:ln>
              <a:solidFill>
                <a:srgbClr val="3F3F3F"/>
              </a:solidFill>
              <a:effectLst/>
              <a:uLnTx/>
              <a:uFillTx/>
              <a:latin typeface="+mn-lt"/>
              <a:ea typeface="+mn-ea"/>
              <a:cs typeface="+mn-cs"/>
            </a:endParaRPr>
          </a:p>
        </p:txBody>
      </p:sp>
      <p:pic>
        <p:nvPicPr>
          <p:cNvPr id="5" name="図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833320" y="4941328"/>
            <a:ext cx="1524505" cy="1440000"/>
          </a:xfrm>
          <a:prstGeom prst="rect">
            <a:avLst/>
          </a:prstGeom>
        </p:spPr>
      </p:pic>
      <p:sp>
        <p:nvSpPr>
          <p:cNvPr id="6" name="テキスト ボックス 5"/>
          <p:cNvSpPr txBox="1"/>
          <p:nvPr/>
        </p:nvSpPr>
        <p:spPr>
          <a:xfrm>
            <a:off x="8145523" y="5843998"/>
            <a:ext cx="1059471" cy="1724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500" b="0" i="0" u="none" strike="noStrike" kern="1200" cap="none" spc="0" normalizeH="0" baseline="0" noProof="0" dirty="0">
                <a:ln>
                  <a:noFill/>
                </a:ln>
                <a:solidFill>
                  <a:srgbClr val="0070C0"/>
                </a:solidFill>
                <a:effectLst/>
                <a:uLnTx/>
                <a:uFillTx/>
                <a:latin typeface="Gill Sans Nova Light"/>
                <a:ea typeface="+mn-ea"/>
                <a:cs typeface="+mn-cs"/>
              </a:rPr>
              <a:t>★　</a:t>
            </a:r>
            <a:r>
              <a:rPr kumimoji="0" lang="ja-JP" altLang="en-US" sz="500" b="0" i="0" u="none" strike="noStrike" kern="1200" cap="none" spc="0" normalizeH="0" baseline="0" noProof="0" dirty="0">
                <a:ln>
                  <a:noFill/>
                </a:ln>
                <a:solidFill>
                  <a:srgbClr val="0070C0"/>
                </a:solidFill>
                <a:effectLst/>
                <a:uLnTx/>
                <a:uFillTx/>
                <a:latin typeface="Gill Sans Nova Light"/>
                <a:ea typeface="+mn-ea"/>
                <a:cs typeface="+mn-cs"/>
              </a:rPr>
              <a:t>ホテルテトラ大津・京都</a:t>
            </a:r>
            <a:endParaRPr kumimoji="1" lang="ja-JP" altLang="en-US" sz="500" b="0" i="0" u="none" strike="noStrike" kern="1200" cap="none" spc="0" normalizeH="0" baseline="0" noProof="0" dirty="0">
              <a:ln>
                <a:noFill/>
              </a:ln>
              <a:solidFill>
                <a:srgbClr val="0070C0"/>
              </a:solidFill>
              <a:effectLst/>
              <a:uLnTx/>
              <a:uFillTx/>
              <a:latin typeface="Gill Sans Nova Light"/>
              <a:ea typeface="+mn-ea"/>
              <a:cs typeface="+mn-cs"/>
            </a:endParaRPr>
          </a:p>
        </p:txBody>
      </p:sp>
      <p:sp>
        <p:nvSpPr>
          <p:cNvPr id="9" name="テキスト ボックス 8"/>
          <p:cNvSpPr txBox="1"/>
          <p:nvPr/>
        </p:nvSpPr>
        <p:spPr>
          <a:xfrm>
            <a:off x="528690" y="4190526"/>
            <a:ext cx="307777" cy="648072"/>
          </a:xfrm>
          <a:prstGeom prst="rect">
            <a:avLst/>
          </a:prstGeom>
          <a:solidFill>
            <a:srgbClr val="5B9BD5"/>
          </a:solidFill>
        </p:spPr>
        <p:txBody>
          <a:bodyPr vert="eaVert"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rgbClr val="FFFFFF"/>
                </a:solidFill>
                <a:effectLst/>
                <a:uLnTx/>
                <a:uFillTx/>
                <a:latin typeface="+mn-lt"/>
                <a:ea typeface="+mn-ea"/>
                <a:cs typeface="+mn-cs"/>
              </a:rPr>
              <a:t>ポイント</a:t>
            </a:r>
          </a:p>
        </p:txBody>
      </p:sp>
      <p:pic>
        <p:nvPicPr>
          <p:cNvPr id="60" name="図 59"/>
          <p:cNvPicPr>
            <a:picLocks noChangeAspect="1"/>
          </p:cNvPicPr>
          <p:nvPr/>
        </p:nvPicPr>
        <p:blipFill>
          <a:blip r:embed="rId4"/>
          <a:stretch>
            <a:fillRect/>
          </a:stretch>
        </p:blipFill>
        <p:spPr>
          <a:xfrm>
            <a:off x="2843242" y="5000434"/>
            <a:ext cx="2151021" cy="1421746"/>
          </a:xfrm>
          <a:prstGeom prst="rect">
            <a:avLst/>
          </a:prstGeom>
        </p:spPr>
      </p:pic>
      <p:pic>
        <p:nvPicPr>
          <p:cNvPr id="61" name="図 60"/>
          <p:cNvPicPr>
            <a:picLocks noChangeAspect="1"/>
          </p:cNvPicPr>
          <p:nvPr/>
        </p:nvPicPr>
        <p:blipFill>
          <a:blip r:embed="rId5"/>
          <a:stretch>
            <a:fillRect/>
          </a:stretch>
        </p:blipFill>
        <p:spPr>
          <a:xfrm>
            <a:off x="551697" y="4998262"/>
            <a:ext cx="2176247" cy="1421746"/>
          </a:xfrm>
          <a:prstGeom prst="rect">
            <a:avLst/>
          </a:prstGeom>
        </p:spPr>
      </p:pic>
      <p:pic>
        <p:nvPicPr>
          <p:cNvPr id="63" name="図 62"/>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5400000">
            <a:off x="5790305" y="3070918"/>
            <a:ext cx="1299367" cy="2136588"/>
          </a:xfrm>
          <a:prstGeom prst="rect">
            <a:avLst/>
          </a:prstGeom>
        </p:spPr>
      </p:pic>
      <p:pic>
        <p:nvPicPr>
          <p:cNvPr id="3" name="図 2"/>
          <p:cNvPicPr>
            <a:picLocks noChangeAspect="1"/>
          </p:cNvPicPr>
          <p:nvPr/>
        </p:nvPicPr>
        <p:blipFill>
          <a:blip r:embed="rId7"/>
          <a:stretch>
            <a:fillRect/>
          </a:stretch>
        </p:blipFill>
        <p:spPr>
          <a:xfrm>
            <a:off x="528690" y="753523"/>
            <a:ext cx="4319999" cy="3240000"/>
          </a:xfrm>
          <a:prstGeom prst="rect">
            <a:avLst/>
          </a:prstGeom>
        </p:spPr>
      </p:pic>
      <p:pic>
        <p:nvPicPr>
          <p:cNvPr id="8" name="図 7"/>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611733" y="3486818"/>
            <a:ext cx="2060344" cy="1302078"/>
          </a:xfrm>
          <a:prstGeom prst="rect">
            <a:avLst/>
          </a:prstGeom>
        </p:spPr>
      </p:pic>
      <p:pic>
        <p:nvPicPr>
          <p:cNvPr id="10" name="図 9"/>
          <p:cNvPicPr>
            <a:picLocks noChangeAspect="1"/>
          </p:cNvPicPr>
          <p:nvPr/>
        </p:nvPicPr>
        <p:blipFill>
          <a:blip r:embed="rId9"/>
          <a:stretch>
            <a:fillRect/>
          </a:stretch>
        </p:blipFill>
        <p:spPr>
          <a:xfrm>
            <a:off x="5352648" y="4991552"/>
            <a:ext cx="2361853" cy="1428456"/>
          </a:xfrm>
          <a:prstGeom prst="rect">
            <a:avLst/>
          </a:prstGeom>
        </p:spPr>
      </p:pic>
    </p:spTree>
    <p:extLst>
      <p:ext uri="{BB962C8B-B14F-4D97-AF65-F5344CB8AC3E}">
        <p14:creationId xmlns:p14="http://schemas.microsoft.com/office/powerpoint/2010/main" val="2829878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p:cNvSpPr>
            <a:spLocks noGrp="1"/>
          </p:cNvSpPr>
          <p:nvPr>
            <p:ph type="title"/>
          </p:nvPr>
        </p:nvSpPr>
        <p:spPr>
          <a:xfrm>
            <a:off x="1064568" y="76262"/>
            <a:ext cx="3656856" cy="470803"/>
          </a:xfrm>
        </p:spPr>
        <p:txBody>
          <a:bodyPr>
            <a:normAutofit/>
          </a:bodyPr>
          <a:lstStyle/>
          <a:p>
            <a:r>
              <a:rPr lang="ja-JP" altLang="en-US" sz="2000" b="0" dirty="0">
                <a:latin typeface="+mn-ea"/>
                <a:ea typeface="+mn-ea"/>
              </a:rPr>
              <a:t>平面図</a:t>
            </a:r>
            <a:endParaRPr kumimoji="1" lang="ja-JP" altLang="en-US" sz="2000" b="0" dirty="0">
              <a:latin typeface="+mn-ea"/>
              <a:ea typeface="+mn-ea"/>
            </a:endParaRPr>
          </a:p>
        </p:txBody>
      </p:sp>
      <p:pic>
        <p:nvPicPr>
          <p:cNvPr id="20" name="図 19"/>
          <p:cNvPicPr>
            <a:picLocks noChangeAspect="1"/>
          </p:cNvPicPr>
          <p:nvPr/>
        </p:nvPicPr>
        <p:blipFill>
          <a:blip r:embed="rId2"/>
          <a:stretch>
            <a:fillRect/>
          </a:stretch>
        </p:blipFill>
        <p:spPr>
          <a:xfrm rot="5400000">
            <a:off x="-681748" y="1901777"/>
            <a:ext cx="5583823" cy="3206295"/>
          </a:xfrm>
          <a:prstGeom prst="rect">
            <a:avLst/>
          </a:prstGeom>
        </p:spPr>
      </p:pic>
      <p:pic>
        <p:nvPicPr>
          <p:cNvPr id="21" name="図 20"/>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5400000">
            <a:off x="4116456" y="398008"/>
            <a:ext cx="2499963" cy="3129974"/>
          </a:xfrm>
          <a:prstGeom prst="rect">
            <a:avLst/>
          </a:prstGeom>
        </p:spPr>
      </p:pic>
      <p:sp>
        <p:nvSpPr>
          <p:cNvPr id="6" name="正方形/長方形 5"/>
          <p:cNvSpPr/>
          <p:nvPr/>
        </p:nvSpPr>
        <p:spPr>
          <a:xfrm>
            <a:off x="3800872" y="5229200"/>
            <a:ext cx="5832648" cy="1152128"/>
          </a:xfrm>
          <a:prstGeom prst="rect">
            <a:avLst/>
          </a:prstGeom>
          <a:solidFill>
            <a:schemeClr val="bg1"/>
          </a:solid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t>廊下が直線になっており生徒様の管理面に適したホテルです。</a:t>
            </a:r>
            <a:endParaRPr kumimoji="0" lang="en-US" altLang="ja-JP" sz="12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t>全室バス・トイレ付客室</a:t>
            </a:r>
            <a:endParaRPr kumimoji="0" lang="en-US" altLang="ja-JP" sz="12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t>班別自主研修や京都駅へのアクセスなども考慮されたい学校様に最適です。</a:t>
            </a:r>
            <a:endParaRPr kumimoji="0" lang="en-US" altLang="ja-JP" sz="12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t>また、救急病院も徒歩圏</a:t>
            </a:r>
            <a:r>
              <a:rPr kumimoji="0" lang="en-US" altLang="ja-JP" sz="12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t>(</a:t>
            </a:r>
            <a:r>
              <a:rPr kumimoji="0" lang="ja-JP" altLang="en-US" sz="12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t>１１分</a:t>
            </a:r>
            <a:r>
              <a:rPr kumimoji="0" lang="en-US" altLang="ja-JP" sz="12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t>)</a:t>
            </a:r>
            <a:r>
              <a:rPr kumimoji="0" lang="ja-JP" altLang="en-US" sz="12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rPr>
              <a:t>と緊急時のご対応にも適してます。</a:t>
            </a:r>
            <a:endParaRPr kumimoji="0" lang="en-US" altLang="ja-JP" sz="1200" b="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cs typeface="+mn-cs"/>
            </a:endParaRPr>
          </a:p>
        </p:txBody>
      </p:sp>
      <p:pic>
        <p:nvPicPr>
          <p:cNvPr id="7" name="図 6"/>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5400000">
            <a:off x="7136989" y="583700"/>
            <a:ext cx="2395244" cy="2597818"/>
          </a:xfrm>
          <a:prstGeom prst="rect">
            <a:avLst/>
          </a:prstGeom>
        </p:spPr>
      </p:pic>
      <p:pic>
        <p:nvPicPr>
          <p:cNvPr id="4" name="図 3"/>
          <p:cNvPicPr>
            <a:picLocks noChangeAspect="1"/>
          </p:cNvPicPr>
          <p:nvPr/>
        </p:nvPicPr>
        <p:blipFill>
          <a:blip r:embed="rId5"/>
          <a:stretch>
            <a:fillRect/>
          </a:stretch>
        </p:blipFill>
        <p:spPr>
          <a:xfrm>
            <a:off x="3800872" y="3524413"/>
            <a:ext cx="2088232" cy="1566174"/>
          </a:xfrm>
          <a:prstGeom prst="rect">
            <a:avLst/>
          </a:prstGeom>
        </p:spPr>
      </p:pic>
      <p:pic>
        <p:nvPicPr>
          <p:cNvPr id="5" name="図 4"/>
          <p:cNvPicPr>
            <a:picLocks noChangeAspect="1"/>
          </p:cNvPicPr>
          <p:nvPr/>
        </p:nvPicPr>
        <p:blipFill>
          <a:blip r:embed="rId6"/>
          <a:stretch>
            <a:fillRect/>
          </a:stretch>
        </p:blipFill>
        <p:spPr>
          <a:xfrm>
            <a:off x="6105128" y="3529943"/>
            <a:ext cx="2080859" cy="1560644"/>
          </a:xfrm>
          <a:prstGeom prst="rect">
            <a:avLst/>
          </a:prstGeom>
        </p:spPr>
      </p:pic>
    </p:spTree>
    <p:extLst>
      <p:ext uri="{BB962C8B-B14F-4D97-AF65-F5344CB8AC3E}">
        <p14:creationId xmlns:p14="http://schemas.microsoft.com/office/powerpoint/2010/main" val="2988485659"/>
      </p:ext>
    </p:extLst>
  </p:cSld>
  <p:clrMapOvr>
    <a:masterClrMapping/>
  </p:clrMapOvr>
</p:sld>
</file>

<file path=ppt/theme/theme1.xml><?xml version="1.0" encoding="utf-8"?>
<a:theme xmlns:a="http://schemas.openxmlformats.org/drawingml/2006/main" name="びわ湖大津教育旅行">
  <a:themeElements>
    <a:clrScheme name="Custom 25">
      <a:dk1>
        <a:srgbClr val="3F3F3F"/>
      </a:dk1>
      <a:lt1>
        <a:srgbClr val="FFFFFF"/>
      </a:lt1>
      <a:dk2>
        <a:srgbClr val="000000"/>
      </a:dk2>
      <a:lt2>
        <a:srgbClr val="A5A5A5"/>
      </a:lt2>
      <a:accent1>
        <a:srgbClr val="00194C"/>
      </a:accent1>
      <a:accent2>
        <a:srgbClr val="EAB200"/>
      </a:accent2>
      <a:accent3>
        <a:srgbClr val="DDDDDD"/>
      </a:accent3>
      <a:accent4>
        <a:srgbClr val="954F72"/>
      </a:accent4>
      <a:accent5>
        <a:srgbClr val="00843B"/>
      </a:accent5>
      <a:accent6>
        <a:srgbClr val="014067"/>
      </a:accent6>
      <a:hlink>
        <a:srgbClr val="00194C"/>
      </a:hlink>
      <a:folHlink>
        <a:srgbClr val="954F72"/>
      </a:folHlink>
    </a:clrScheme>
    <a:fontScheme name="Custom 28">
      <a:majorFont>
        <a:latin typeface="Gill Sans MT"/>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びわ湖大津教育旅行" id="{103F3117-607C-4C98-AA6A-9206C589F248}" vid="{B077CB79-D6FA-4FF2-BD33-55F89EA0514E}"/>
    </a:ext>
  </a:extLst>
</a:theme>
</file>

<file path=ppt/theme/theme2.xml><?xml version="1.0" encoding="utf-8"?>
<a:theme xmlns:a="http://schemas.openxmlformats.org/drawingml/2006/main" name="1_びわ湖大津教育旅行">
  <a:themeElements>
    <a:clrScheme name="Custom 25">
      <a:dk1>
        <a:srgbClr val="3F3F3F"/>
      </a:dk1>
      <a:lt1>
        <a:srgbClr val="FFFFFF"/>
      </a:lt1>
      <a:dk2>
        <a:srgbClr val="000000"/>
      </a:dk2>
      <a:lt2>
        <a:srgbClr val="A5A5A5"/>
      </a:lt2>
      <a:accent1>
        <a:srgbClr val="00194C"/>
      </a:accent1>
      <a:accent2>
        <a:srgbClr val="EAB200"/>
      </a:accent2>
      <a:accent3>
        <a:srgbClr val="DDDDDD"/>
      </a:accent3>
      <a:accent4>
        <a:srgbClr val="954F72"/>
      </a:accent4>
      <a:accent5>
        <a:srgbClr val="00843B"/>
      </a:accent5>
      <a:accent6>
        <a:srgbClr val="014067"/>
      </a:accent6>
      <a:hlink>
        <a:srgbClr val="00194C"/>
      </a:hlink>
      <a:folHlink>
        <a:srgbClr val="954F72"/>
      </a:folHlink>
    </a:clrScheme>
    <a:fontScheme name="Custom 28">
      <a:majorFont>
        <a:latin typeface="Gill Sans MT"/>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びわ湖大津教育旅行" id="{103F3117-607C-4C98-AA6A-9206C589F248}" vid="{B077CB79-D6FA-4FF2-BD33-55F89EA0514E}"/>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TotalTime>
  <Words>253</Words>
  <Application>Microsoft Office PowerPoint</Application>
  <PresentationFormat>A4 210 x 297 mm</PresentationFormat>
  <Paragraphs>52</Paragraphs>
  <Slides>2</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2</vt:i4>
      </vt:variant>
      <vt:variant>
        <vt:lpstr>スライド タイトル</vt:lpstr>
      </vt:variant>
      <vt:variant>
        <vt:i4>2</vt:i4>
      </vt:variant>
    </vt:vector>
  </HeadingPairs>
  <TitlesOfParts>
    <vt:vector size="10" baseType="lpstr">
      <vt:lpstr>游ゴシック</vt:lpstr>
      <vt:lpstr>Arial</vt:lpstr>
      <vt:lpstr>Calibri</vt:lpstr>
      <vt:lpstr>Gill Sans Nova Light</vt:lpstr>
      <vt:lpstr>Meiryo UI</vt:lpstr>
      <vt:lpstr>メイリオ</vt:lpstr>
      <vt:lpstr>びわ湖大津教育旅行</vt:lpstr>
      <vt:lpstr>1_びわ湖大津教育旅行</vt:lpstr>
      <vt:lpstr> ホテルテトラ大津・京都</vt:lpstr>
      <vt:lpstr>平面図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琵琶湖グランドホテル・京近江</dc:title>
  <dc:creator>tb164</dc:creator>
  <cp:lastModifiedBy>tb164</cp:lastModifiedBy>
  <cp:revision>8</cp:revision>
  <dcterms:created xsi:type="dcterms:W3CDTF">2023-05-16T00:44:21Z</dcterms:created>
  <dcterms:modified xsi:type="dcterms:W3CDTF">2023-05-23T04:50:16Z</dcterms:modified>
</cp:coreProperties>
</file>