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78" r:id="rId1"/>
    <p:sldMasterId id="2147483704" r:id="rId2"/>
  </p:sldMasterIdLst>
  <p:notesMasterIdLst>
    <p:notesMasterId r:id="rId4"/>
  </p:notesMasterIdLst>
  <p:sldIdLst>
    <p:sldId id="267" r:id="rId3"/>
  </p:sldIdLst>
  <p:sldSz cx="9906000" cy="6858000" type="A4"/>
  <p:notesSz cx="6735763" cy="9866313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  <p:embeddedFont>
      <p:font typeface="Gill Sans Nova Light" panose="020B0302020104020203" pitchFamily="34" charset="0"/>
      <p:regular r:id="rId9"/>
      <p:italic r:id="rId10"/>
    </p:embeddedFont>
    <p:embeddedFont>
      <p:font typeface="Meiryo UI" panose="020B0604030504040204" pitchFamily="50" charset="-128"/>
      <p:regular r:id="rId11"/>
      <p:bold r:id="rId12"/>
      <p:italic r:id="rId13"/>
      <p:boldItalic r:id="rId14"/>
    </p:embeddedFont>
    <p:embeddedFont>
      <p:font typeface="メイリオ" panose="020B0604030504040204" pitchFamily="50" charset="-128"/>
      <p:regular r:id="rId15"/>
      <p:bold r:id="rId16"/>
      <p:italic r:id="rId17"/>
      <p:boldItalic r:id="rId18"/>
    </p:embeddedFont>
    <p:embeddedFont>
      <p:font typeface="游ゴシック" panose="020B0400000000000000" pitchFamily="50" charset="-128"/>
      <p:regular r:id="rId19"/>
      <p:bold r:id="rId20"/>
    </p:embeddedFont>
    <p:embeddedFont>
      <p:font typeface="游ゴシック Light" panose="020B0300000000000000" pitchFamily="50" charset="-128"/>
      <p:regular r:id="rId21"/>
    </p:embeddedFont>
  </p:embeddedFontLst>
  <p:defaultTextStyle>
    <a:defPPr rtl="0">
      <a:defRPr lang="ja-JP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98">
          <p15:clr>
            <a:srgbClr val="A4A3A4"/>
          </p15:clr>
        </p15:guide>
        <p15:guide id="2" pos="3923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8" userDrawn="1">
          <p15:clr>
            <a:srgbClr val="A4A3A4"/>
          </p15:clr>
        </p15:guide>
        <p15:guide id="2" pos="2122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B9BD5"/>
    <a:srgbClr val="E1FFFF"/>
    <a:srgbClr val="CC0000"/>
    <a:srgbClr val="990033"/>
    <a:srgbClr val="0066FF"/>
    <a:srgbClr val="FFCC00"/>
    <a:srgbClr val="993366"/>
    <a:srgbClr val="CC9900"/>
    <a:srgbClr val="FF6600"/>
    <a:srgbClr val="99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24" autoAdjust="0"/>
    <p:restoredTop sz="94660" autoAdjust="0"/>
  </p:normalViewPr>
  <p:slideViewPr>
    <p:cSldViewPr showGuides="1">
      <p:cViewPr varScale="1">
        <p:scale>
          <a:sx n="114" d="100"/>
          <a:sy n="114" d="100"/>
        </p:scale>
        <p:origin x="318" y="84"/>
      </p:cViewPr>
      <p:guideLst>
        <p:guide orient="horz" pos="798"/>
        <p:guide pos="392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howGuides="1">
      <p:cViewPr varScale="1">
        <p:scale>
          <a:sx n="99" d="100"/>
          <a:sy n="99" d="100"/>
        </p:scale>
        <p:origin x="-2580" y="-84"/>
      </p:cViewPr>
      <p:guideLst>
        <p:guide orient="horz" pos="3108"/>
        <p:guide pos="212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font" Target="fonts/font9.fntdata"/><Relationship Id="rId18" Type="http://schemas.openxmlformats.org/officeDocument/2006/relationships/font" Target="fonts/font14.fntdata"/><Relationship Id="rId3" Type="http://schemas.openxmlformats.org/officeDocument/2006/relationships/slide" Target="slides/slide1.xml"/><Relationship Id="rId21" Type="http://schemas.openxmlformats.org/officeDocument/2006/relationships/font" Target="fonts/font17.fntdata"/><Relationship Id="rId7" Type="http://schemas.openxmlformats.org/officeDocument/2006/relationships/font" Target="fonts/font3.fntdata"/><Relationship Id="rId12" Type="http://schemas.openxmlformats.org/officeDocument/2006/relationships/font" Target="fonts/font8.fntdata"/><Relationship Id="rId17" Type="http://schemas.openxmlformats.org/officeDocument/2006/relationships/font" Target="fonts/font13.fntdata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12.fntdata"/><Relationship Id="rId20" Type="http://schemas.openxmlformats.org/officeDocument/2006/relationships/font" Target="fonts/font16.fntdata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font" Target="fonts/font7.fntdata"/><Relationship Id="rId24" Type="http://schemas.openxmlformats.org/officeDocument/2006/relationships/theme" Target="theme/theme1.xml"/><Relationship Id="rId5" Type="http://schemas.openxmlformats.org/officeDocument/2006/relationships/font" Target="fonts/font1.fntdata"/><Relationship Id="rId15" Type="http://schemas.openxmlformats.org/officeDocument/2006/relationships/font" Target="fonts/font11.fntdata"/><Relationship Id="rId23" Type="http://schemas.openxmlformats.org/officeDocument/2006/relationships/viewProps" Target="viewProps.xml"/><Relationship Id="rId10" Type="http://schemas.openxmlformats.org/officeDocument/2006/relationships/font" Target="fonts/font6.fntdata"/><Relationship Id="rId19" Type="http://schemas.openxmlformats.org/officeDocument/2006/relationships/font" Target="fonts/font15.fntdata"/><Relationship Id="rId4" Type="http://schemas.openxmlformats.org/officeDocument/2006/relationships/notesMaster" Target="notesMasters/notesMaster1.xml"/><Relationship Id="rId9" Type="http://schemas.openxmlformats.org/officeDocument/2006/relationships/font" Target="fonts/font5.fntdata"/><Relationship Id="rId14" Type="http://schemas.openxmlformats.org/officeDocument/2006/relationships/font" Target="fonts/font10.fntdata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0193" cy="493237"/>
          </a:xfrm>
          <a:prstGeom prst="rect">
            <a:avLst/>
          </a:prstGeom>
        </p:spPr>
        <p:txBody>
          <a:bodyPr vert="horz" lIns="90326" tIns="45163" rIns="90326" bIns="45163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idx="1"/>
          </p:nvPr>
        </p:nvSpPr>
        <p:spPr>
          <a:xfrm>
            <a:off x="3814000" y="0"/>
            <a:ext cx="2920193" cy="493237"/>
          </a:xfrm>
          <a:prstGeom prst="rect">
            <a:avLst/>
          </a:prstGeom>
        </p:spPr>
        <p:txBody>
          <a:bodyPr vert="horz" lIns="90326" tIns="45163" rIns="90326" bIns="45163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1FEE9E81-9DA7-4A1C-8EC4-73C064E99D76}" type="datetimeFigureOut">
              <a:rPr lang="ja-JP" altLang="en-US"/>
              <a:pPr>
                <a:defRPr/>
              </a:pPr>
              <a:t>2023/5/20</a:t>
            </a:fld>
            <a:endParaRPr lang="ja-JP" altLang="en-US"/>
          </a:p>
        </p:txBody>
      </p:sp>
      <p:sp>
        <p:nvSpPr>
          <p:cNvPr id="4" name="スライド イメージ プレースホルダ 3"/>
          <p:cNvSpPr>
            <a:spLocks noGrp="1" noRot="1" noChangeAspect="1"/>
          </p:cNvSpPr>
          <p:nvPr>
            <p:ph type="sldImg" idx="2"/>
          </p:nvPr>
        </p:nvSpPr>
        <p:spPr>
          <a:xfrm>
            <a:off x="695325" y="739775"/>
            <a:ext cx="534511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326" tIns="45163" rIns="90326" bIns="45163" rtlCol="0" anchor="ctr"/>
          <a:lstStyle/>
          <a:p>
            <a:pPr lvl="0"/>
            <a:endParaRPr lang="ja-JP" altLang="en-US" noProof="0"/>
          </a:p>
        </p:txBody>
      </p:sp>
      <p:sp>
        <p:nvSpPr>
          <p:cNvPr id="5" name="ノー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72320" y="4686539"/>
            <a:ext cx="5391124" cy="4440707"/>
          </a:xfrm>
          <a:prstGeom prst="rect">
            <a:avLst/>
          </a:prstGeom>
        </p:spPr>
        <p:txBody>
          <a:bodyPr vert="horz" lIns="90326" tIns="45163" rIns="90326" bIns="45163" rtlCol="0">
            <a:normAutofit/>
          </a:bodyPr>
          <a:lstStyle/>
          <a:p>
            <a:pPr lvl="0"/>
            <a:r>
              <a:rPr lang="ja-JP" altLang="en-US" noProof="0"/>
              <a:t>マスタ テキストの書式設定</a:t>
            </a:r>
          </a:p>
          <a:p>
            <a:pPr lvl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4"/>
          </p:nvPr>
        </p:nvSpPr>
        <p:spPr>
          <a:xfrm>
            <a:off x="0" y="9373076"/>
            <a:ext cx="2920193" cy="491661"/>
          </a:xfrm>
          <a:prstGeom prst="rect">
            <a:avLst/>
          </a:prstGeom>
        </p:spPr>
        <p:txBody>
          <a:bodyPr vert="horz" lIns="90326" tIns="45163" rIns="90326" bIns="45163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5"/>
          </p:nvPr>
        </p:nvSpPr>
        <p:spPr>
          <a:xfrm>
            <a:off x="3814000" y="9373076"/>
            <a:ext cx="2920193" cy="491661"/>
          </a:xfrm>
          <a:prstGeom prst="rect">
            <a:avLst/>
          </a:prstGeom>
        </p:spPr>
        <p:txBody>
          <a:bodyPr vert="horz" wrap="square" lIns="90326" tIns="45163" rIns="90326" bIns="45163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F8E9394A-40F9-471B-BE77-B8F2F152E667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40384015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8E9394A-40F9-471B-BE77-B8F2F152E667}" type="slidenum">
              <a:rPr lang="ja-JP" altLang="en-US" smtClean="0"/>
              <a:pPr>
                <a:defRPr/>
              </a:pPr>
              <a:t>1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5623300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画像を含む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図プレースホルダー 19">
            <a:extLst>
              <a:ext uri="{FF2B5EF4-FFF2-40B4-BE49-F238E27FC236}">
                <a16:creationId xmlns:a16="http://schemas.microsoft.com/office/drawing/2014/main" id="{49BF2D20-DAE2-42DC-9AB8-77B7B38D730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1037" y="2"/>
            <a:ext cx="9224963" cy="5791201"/>
          </a:xfrm>
          <a:custGeom>
            <a:avLst/>
            <a:gdLst>
              <a:gd name="connsiteX0" fmla="*/ 1 w 11353800"/>
              <a:gd name="connsiteY0" fmla="*/ 5791200 h 5791201"/>
              <a:gd name="connsiteX1" fmla="*/ 6662737 w 11353800"/>
              <a:gd name="connsiteY1" fmla="*/ 5791200 h 5791201"/>
              <a:gd name="connsiteX2" fmla="*/ 6662737 w 11353800"/>
              <a:gd name="connsiteY2" fmla="*/ 5791201 h 5791201"/>
              <a:gd name="connsiteX3" fmla="*/ 1 w 11353800"/>
              <a:gd name="connsiteY3" fmla="*/ 5791201 h 5791201"/>
              <a:gd name="connsiteX4" fmla="*/ 0 w 11353800"/>
              <a:gd name="connsiteY4" fmla="*/ 0 h 5791201"/>
              <a:gd name="connsiteX5" fmla="*/ 11353800 w 11353800"/>
              <a:gd name="connsiteY5" fmla="*/ 0 h 5791201"/>
              <a:gd name="connsiteX6" fmla="*/ 11353800 w 11353800"/>
              <a:gd name="connsiteY6" fmla="*/ 5791200 h 5791201"/>
              <a:gd name="connsiteX7" fmla="*/ 6662737 w 11353800"/>
              <a:gd name="connsiteY7" fmla="*/ 5791200 h 5791201"/>
              <a:gd name="connsiteX8" fmla="*/ 6662737 w 11353800"/>
              <a:gd name="connsiteY8" fmla="*/ 2531373 h 5791201"/>
              <a:gd name="connsiteX9" fmla="*/ 1 w 11353800"/>
              <a:gd name="connsiteY9" fmla="*/ 2531373 h 5791201"/>
              <a:gd name="connsiteX10" fmla="*/ 1 w 11353800"/>
              <a:gd name="connsiteY10" fmla="*/ 5791200 h 5791201"/>
              <a:gd name="connsiteX11" fmla="*/ 0 w 11353800"/>
              <a:gd name="connsiteY11" fmla="*/ 5791200 h 5791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353800" h="5791201">
                <a:moveTo>
                  <a:pt x="1" y="5791200"/>
                </a:moveTo>
                <a:lnTo>
                  <a:pt x="6662737" y="5791200"/>
                </a:lnTo>
                <a:lnTo>
                  <a:pt x="6662737" y="5791201"/>
                </a:lnTo>
                <a:lnTo>
                  <a:pt x="1" y="5791201"/>
                </a:lnTo>
                <a:close/>
                <a:moveTo>
                  <a:pt x="0" y="0"/>
                </a:moveTo>
                <a:lnTo>
                  <a:pt x="11353800" y="0"/>
                </a:lnTo>
                <a:lnTo>
                  <a:pt x="11353800" y="5791200"/>
                </a:lnTo>
                <a:lnTo>
                  <a:pt x="6662737" y="5791200"/>
                </a:lnTo>
                <a:lnTo>
                  <a:pt x="6662737" y="2531373"/>
                </a:lnTo>
                <a:lnTo>
                  <a:pt x="1" y="2531373"/>
                </a:lnTo>
                <a:lnTo>
                  <a:pt x="1" y="5791200"/>
                </a:lnTo>
                <a:lnTo>
                  <a:pt x="0" y="579120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rtlCol="0" anchor="t">
            <a:noAutofit/>
          </a:bodyPr>
          <a:lstStyle>
            <a:lvl1pPr marL="0" indent="0" algn="ctr">
              <a:buNone/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  <p:sp>
        <p:nvSpPr>
          <p:cNvPr id="6" name="タイトル 1">
            <a:extLst>
              <a:ext uri="{FF2B5EF4-FFF2-40B4-BE49-F238E27FC236}">
                <a16:creationId xmlns:a16="http://schemas.microsoft.com/office/drawing/2014/main" id="{AA99C074-A230-B944-8FEA-870A76765C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1038" y="2655079"/>
            <a:ext cx="5320606" cy="2831323"/>
          </a:xfrm>
        </p:spPr>
        <p:txBody>
          <a:bodyPr rtlCol="0" anchor="b">
            <a:noAutofit/>
          </a:bodyPr>
          <a:lstStyle>
            <a:lvl1pPr>
              <a:defRPr sz="45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クリックしてマスター タイトルを編集する</a:t>
            </a:r>
          </a:p>
        </p:txBody>
      </p:sp>
      <p:sp>
        <p:nvSpPr>
          <p:cNvPr id="13" name="テキスト プレースホルダー 12">
            <a:extLst>
              <a:ext uri="{FF2B5EF4-FFF2-40B4-BE49-F238E27FC236}">
                <a16:creationId xmlns:a16="http://schemas.microsoft.com/office/drawing/2014/main" id="{1221857D-ECFA-4D4D-91DF-E3650079150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1038" y="5486402"/>
            <a:ext cx="5320606" cy="304801"/>
          </a:xfrm>
        </p:spPr>
        <p:txBody>
          <a:bodyPr rtlCol="0">
            <a:normAutofit/>
          </a:bodyPr>
          <a:lstStyle>
            <a:lvl1pPr marL="0" indent="0">
              <a:buNone/>
              <a:defRPr sz="1200" spc="225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en-US" altLang="ja-JP" noProof="0" dirty="0"/>
              <a:t>Web </a:t>
            </a:r>
            <a:r>
              <a:rPr lang="ja-JP" altLang="en-US" noProof="0" dirty="0"/>
              <a:t>サイトをここに挿入します</a:t>
            </a:r>
          </a:p>
        </p:txBody>
      </p:sp>
    </p:spTree>
    <p:extLst>
      <p:ext uri="{BB962C8B-B14F-4D97-AF65-F5344CB8AC3E}">
        <p14:creationId xmlns:p14="http://schemas.microsoft.com/office/powerpoint/2010/main" val="2628993298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画像を含むスライド区切り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図プレースホルダー 27">
            <a:extLst>
              <a:ext uri="{FF2B5EF4-FFF2-40B4-BE49-F238E27FC236}">
                <a16:creationId xmlns:a16="http://schemas.microsoft.com/office/drawing/2014/main" id="{EA8FB924-7820-A342-A545-0DFCE2908E1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75878" y="0"/>
            <a:ext cx="9230122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5451231 h 6858000"/>
              <a:gd name="connsiteX5" fmla="*/ 6277708 w 12192000"/>
              <a:gd name="connsiteY5" fmla="*/ 5451231 h 6858000"/>
              <a:gd name="connsiteX6" fmla="*/ 6277708 w 12192000"/>
              <a:gd name="connsiteY6" fmla="*/ 1481138 h 6858000"/>
              <a:gd name="connsiteX7" fmla="*/ 0 w 12192000"/>
              <a:gd name="connsiteY7" fmla="*/ 14811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5451231"/>
                </a:lnTo>
                <a:lnTo>
                  <a:pt x="6277708" y="5451231"/>
                </a:lnTo>
                <a:lnTo>
                  <a:pt x="6277708" y="1481138"/>
                </a:lnTo>
                <a:lnTo>
                  <a:pt x="0" y="148113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rtlCol="0">
            <a:noAutofit/>
          </a:bodyPr>
          <a:lstStyle>
            <a:lvl1pPr marL="0" indent="0" algn="ctr">
              <a:buNone/>
              <a:defRPr sz="105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1ED6BA20-74C4-B146-8DF6-85C573E19D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3053" y="1488558"/>
            <a:ext cx="4424760" cy="2704640"/>
          </a:xfrm>
        </p:spPr>
        <p:txBody>
          <a:bodyPr rtlCol="0" anchor="b">
            <a:normAutofit/>
          </a:bodyPr>
          <a:lstStyle>
            <a:lvl1pPr>
              <a:defRPr sz="36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789FC2C-42AA-424F-9223-5F73B95D7C3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33053" y="4220187"/>
            <a:ext cx="4424760" cy="1223684"/>
          </a:xfrm>
        </p:spPr>
        <p:txBody>
          <a:bodyPr rtlCol="0">
            <a:normAutofit/>
          </a:bodyPr>
          <a:lstStyle>
            <a:lvl1pPr marL="0" indent="0">
              <a:buNone/>
              <a:defRPr sz="1350" b="0" i="0" spc="225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 Light" panose="020B0302020104020203" pitchFamily="34" charset="-79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</p:txBody>
      </p:sp>
    </p:spTree>
    <p:extLst>
      <p:ext uri="{BB962C8B-B14F-4D97-AF65-F5344CB8AC3E}">
        <p14:creationId xmlns:p14="http://schemas.microsoft.com/office/powerpoint/2010/main" val="3039763695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スライド区切り線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図プレースホルダー 13">
            <a:extLst>
              <a:ext uri="{FF2B5EF4-FFF2-40B4-BE49-F238E27FC236}">
                <a16:creationId xmlns:a16="http://schemas.microsoft.com/office/drawing/2014/main" id="{80C00A69-6129-E54C-B138-69D96462CE8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906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6682850 w 12192000"/>
              <a:gd name="connsiteY3" fmla="*/ 6858000 h 6858000"/>
              <a:gd name="connsiteX4" fmla="*/ 6682850 w 12192000"/>
              <a:gd name="connsiteY4" fmla="*/ 3259237 h 6858000"/>
              <a:gd name="connsiteX5" fmla="*/ 838200 w 12192000"/>
              <a:gd name="connsiteY5" fmla="*/ 3259237 h 6858000"/>
              <a:gd name="connsiteX6" fmla="*/ 8382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6682850" y="6858000"/>
                </a:lnTo>
                <a:lnTo>
                  <a:pt x="6682850" y="3259237"/>
                </a:lnTo>
                <a:lnTo>
                  <a:pt x="838200" y="3259237"/>
                </a:lnTo>
                <a:lnTo>
                  <a:pt x="8382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rtlCol="0" anchor="t">
            <a:noAutofit/>
          </a:bodyPr>
          <a:lstStyle>
            <a:lvl1pPr marL="0" indent="0" algn="ctr">
              <a:buNone/>
              <a:defRPr sz="105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  <p:sp>
        <p:nvSpPr>
          <p:cNvPr id="12" name="タイトル 1">
            <a:extLst>
              <a:ext uri="{FF2B5EF4-FFF2-40B4-BE49-F238E27FC236}">
                <a16:creationId xmlns:a16="http://schemas.microsoft.com/office/drawing/2014/main" id="{D985175C-7C48-9449-9A0A-088E9BCAE9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3053" y="3259239"/>
            <a:ext cx="4424760" cy="2852737"/>
          </a:xfrm>
        </p:spPr>
        <p:txBody>
          <a:bodyPr rtlCol="0" anchor="b">
            <a:normAutofit/>
          </a:bodyPr>
          <a:lstStyle>
            <a:lvl1pPr>
              <a:defRPr sz="36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マスター タイトルの書式設定</a:t>
            </a:r>
          </a:p>
        </p:txBody>
      </p:sp>
      <p:sp>
        <p:nvSpPr>
          <p:cNvPr id="13" name="テキスト プレースホルダー 2">
            <a:extLst>
              <a:ext uri="{FF2B5EF4-FFF2-40B4-BE49-F238E27FC236}">
                <a16:creationId xmlns:a16="http://schemas.microsoft.com/office/drawing/2014/main" id="{44F669B5-8A24-5846-82A0-51E5506817F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33053" y="6138964"/>
            <a:ext cx="4424760" cy="580815"/>
          </a:xfrm>
        </p:spPr>
        <p:txBody>
          <a:bodyPr rtlCol="0">
            <a:normAutofit/>
          </a:bodyPr>
          <a:lstStyle>
            <a:lvl1pPr marL="0" indent="0">
              <a:buNone/>
              <a:defRPr sz="1350" b="0" i="0" spc="225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 Light" panose="020B0302020104020203" pitchFamily="34" charset="-79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</p:txBody>
      </p:sp>
    </p:spTree>
    <p:extLst>
      <p:ext uri="{BB962C8B-B14F-4D97-AF65-F5344CB8AC3E}">
        <p14:creationId xmlns:p14="http://schemas.microsoft.com/office/powerpoint/2010/main" val="4206638752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16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画像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図プレースホルダー 2"/>
          <p:cNvSpPr>
            <a:spLocks noGrp="1"/>
          </p:cNvSpPr>
          <p:nvPr>
            <p:ph type="pic" sz="quarter" idx="10"/>
          </p:nvPr>
        </p:nvSpPr>
        <p:spPr>
          <a:xfrm>
            <a:off x="4953000" y="0"/>
            <a:ext cx="4953000" cy="6858000"/>
          </a:xfr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05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  <p:sp>
        <p:nvSpPr>
          <p:cNvPr id="10" name="タイトル 1">
            <a:extLst>
              <a:ext uri="{FF2B5EF4-FFF2-40B4-BE49-F238E27FC236}">
                <a16:creationId xmlns:a16="http://schemas.microsoft.com/office/drawing/2014/main" id="{95B2C2DA-ADF3-D44B-8824-9B44E01F74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79599" y="786810"/>
            <a:ext cx="3256855" cy="1395208"/>
          </a:xfrm>
        </p:spPr>
        <p:txBody>
          <a:bodyPr lIns="0" rtlCol="0" anchor="b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タイトルをここに</a:t>
            </a:r>
            <a:br>
              <a:rPr lang="ja-JP" altLang="en-US" noProof="0" dirty="0"/>
            </a:br>
            <a:r>
              <a:rPr lang="ja-JP" altLang="en-US" noProof="0" dirty="0"/>
              <a:t>入力</a:t>
            </a:r>
          </a:p>
        </p:txBody>
      </p:sp>
      <p:sp>
        <p:nvSpPr>
          <p:cNvPr id="12" name="テキスト プレースホルダー 11">
            <a:extLst>
              <a:ext uri="{FF2B5EF4-FFF2-40B4-BE49-F238E27FC236}">
                <a16:creationId xmlns:a16="http://schemas.microsoft.com/office/drawing/2014/main" id="{DA80A15A-88F2-2144-8707-F31DD26C52B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79600" y="3019354"/>
            <a:ext cx="3256855" cy="3099153"/>
          </a:xfrm>
        </p:spPr>
        <p:txBody>
          <a:bodyPr lIns="0" rtlCol="0">
            <a:normAutofit/>
          </a:bodyPr>
          <a:lstStyle>
            <a:lvl1pPr>
              <a:lnSpc>
                <a:spcPct val="150000"/>
              </a:lnSpc>
              <a:defRPr sz="1200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lnSpc>
                <a:spcPct val="150000"/>
              </a:lnSpc>
              <a:defRPr sz="1050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lnSpc>
                <a:spcPct val="150000"/>
              </a:lnSpc>
              <a:defRPr sz="900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lnSpc>
                <a:spcPct val="150000"/>
              </a:lnSpc>
              <a:defRPr sz="825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lnSpc>
                <a:spcPct val="150000"/>
              </a:lnSpc>
              <a:defRPr sz="825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17" name="テキスト プレースホルダー 11">
            <a:extLst>
              <a:ext uri="{FF2B5EF4-FFF2-40B4-BE49-F238E27FC236}">
                <a16:creationId xmlns:a16="http://schemas.microsoft.com/office/drawing/2014/main" id="{6CAA743B-32D9-CE44-9E46-D38DB57EFAC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79600" y="2247681"/>
            <a:ext cx="3256855" cy="602887"/>
          </a:xfrm>
        </p:spPr>
        <p:txBody>
          <a:bodyPr lIns="0" rtlCol="0" anchor="t">
            <a:normAutofit/>
          </a:bodyPr>
          <a:lstStyle>
            <a:lvl1pPr marL="0" indent="0">
              <a:buNone/>
              <a:defRPr sz="1050" spc="225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 sz="825">
                <a:solidFill>
                  <a:schemeClr val="tx2"/>
                </a:solidFill>
              </a:defRPr>
            </a:lvl2pPr>
            <a:lvl3pPr>
              <a:defRPr sz="788">
                <a:solidFill>
                  <a:schemeClr val="tx2"/>
                </a:solidFill>
              </a:defRPr>
            </a:lvl3pPr>
            <a:lvl4pPr>
              <a:defRPr sz="750">
                <a:solidFill>
                  <a:schemeClr val="tx2"/>
                </a:solidFill>
              </a:defRPr>
            </a:lvl4pPr>
            <a:lvl5pPr>
              <a:defRPr sz="750">
                <a:solidFill>
                  <a:schemeClr val="tx2"/>
                </a:solidFill>
              </a:defRPr>
            </a:lvl5pPr>
          </a:lstStyle>
          <a:p>
            <a:pPr lvl="0" rtl="0"/>
            <a:r>
              <a:rPr lang="ja-JP" altLang="en-US" noProof="0" dirty="0"/>
              <a:t>ここにサブタイトルを入力</a:t>
            </a:r>
          </a:p>
        </p:txBody>
      </p:sp>
    </p:spTree>
    <p:extLst>
      <p:ext uri="{BB962C8B-B14F-4D97-AF65-F5344CB8AC3E}">
        <p14:creationId xmlns:p14="http://schemas.microsoft.com/office/powerpoint/2010/main" val="2963794858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186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画像とコンテンツ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図プレースホルダー 2"/>
          <p:cNvSpPr>
            <a:spLocks noGrp="1"/>
          </p:cNvSpPr>
          <p:nvPr>
            <p:ph type="pic" sz="quarter" idx="10"/>
          </p:nvPr>
        </p:nvSpPr>
        <p:spPr>
          <a:xfrm>
            <a:off x="681037" y="0"/>
            <a:ext cx="4271963" cy="6858000"/>
          </a:xfr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05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2160760793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16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 つの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図プレースホルダー 10">
            <a:extLst>
              <a:ext uri="{FF2B5EF4-FFF2-40B4-BE49-F238E27FC236}">
                <a16:creationId xmlns:a16="http://schemas.microsoft.com/office/drawing/2014/main" id="{A9295395-4EC9-4A2A-A4BF-5B0E3F1E907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81037" y="0"/>
            <a:ext cx="9224963" cy="6858000"/>
          </a:xfrm>
          <a:custGeom>
            <a:avLst/>
            <a:gdLst>
              <a:gd name="connsiteX0" fmla="*/ 0 w 11353800"/>
              <a:gd name="connsiteY0" fmla="*/ 0 h 6858000"/>
              <a:gd name="connsiteX1" fmla="*/ 11353800 w 11353800"/>
              <a:gd name="connsiteY1" fmla="*/ 0 h 6858000"/>
              <a:gd name="connsiteX2" fmla="*/ 11353800 w 11353800"/>
              <a:gd name="connsiteY2" fmla="*/ 4947138 h 6858000"/>
              <a:gd name="connsiteX3" fmla="*/ 7133492 w 11353800"/>
              <a:gd name="connsiteY3" fmla="*/ 4947138 h 6858000"/>
              <a:gd name="connsiteX4" fmla="*/ 7133492 w 11353800"/>
              <a:gd name="connsiteY4" fmla="*/ 6858000 h 6858000"/>
              <a:gd name="connsiteX5" fmla="*/ 0 w 11353800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353800" h="6858000">
                <a:moveTo>
                  <a:pt x="0" y="0"/>
                </a:moveTo>
                <a:lnTo>
                  <a:pt x="11353800" y="0"/>
                </a:lnTo>
                <a:lnTo>
                  <a:pt x="11353800" y="4947138"/>
                </a:lnTo>
                <a:lnTo>
                  <a:pt x="7133492" y="4947138"/>
                </a:lnTo>
                <a:lnTo>
                  <a:pt x="7133492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 rtlCol="0">
            <a:noAutofit/>
          </a:bodyPr>
          <a:lstStyle>
            <a:lvl1pPr marL="0" indent="0" algn="ctr">
              <a:buNone/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4C6DA884-7C48-8D49-9DFE-4CE990C95A0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729116" y="5829950"/>
            <a:ext cx="2891135" cy="628650"/>
          </a:xfrm>
        </p:spPr>
        <p:txBody>
          <a:bodyPr rtlCol="0">
            <a:normAutofit/>
          </a:bodyPr>
          <a:lstStyle>
            <a:lvl1pPr marL="0" indent="0" algn="ctr">
              <a:buNone/>
              <a:defRPr sz="9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342900" indent="0">
              <a:buNone/>
              <a:defRPr sz="675"/>
            </a:lvl2pPr>
            <a:lvl3pPr marL="685800" indent="0">
              <a:buNone/>
              <a:defRPr sz="600"/>
            </a:lvl3pPr>
            <a:lvl4pPr marL="1028700" indent="0">
              <a:buNone/>
              <a:defRPr sz="525"/>
            </a:lvl4pPr>
            <a:lvl5pPr marL="1371600" indent="0">
              <a:buNone/>
              <a:defRPr sz="525"/>
            </a:lvl5pPr>
          </a:lstStyle>
          <a:p>
            <a:pPr lvl="0" rtl="0"/>
            <a:r>
              <a:rPr lang="ja-JP" altLang="en-US" noProof="0" dirty="0"/>
              <a:t>キャプションをここに挿入</a:t>
            </a:r>
          </a:p>
        </p:txBody>
      </p:sp>
      <p:sp>
        <p:nvSpPr>
          <p:cNvPr id="6" name="タイトル 1">
            <a:extLst>
              <a:ext uri="{FF2B5EF4-FFF2-40B4-BE49-F238E27FC236}">
                <a16:creationId xmlns:a16="http://schemas.microsoft.com/office/drawing/2014/main" id="{EEFCCE50-D1A9-1249-AF64-BA06424C80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40647" y="5250602"/>
            <a:ext cx="2880721" cy="564335"/>
          </a:xfrm>
        </p:spPr>
        <p:txBody>
          <a:bodyPr rtlCol="0">
            <a:normAutofit/>
          </a:bodyPr>
          <a:lstStyle>
            <a:lvl1pPr algn="ctr">
              <a:defRPr sz="21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タイトルをここに入力</a:t>
            </a:r>
          </a:p>
        </p:txBody>
      </p:sp>
    </p:spTree>
    <p:extLst>
      <p:ext uri="{BB962C8B-B14F-4D97-AF65-F5344CB8AC3E}">
        <p14:creationId xmlns:p14="http://schemas.microsoft.com/office/powerpoint/2010/main" val="2554419113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16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画像と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図プレースホルダー 2"/>
          <p:cNvSpPr>
            <a:spLocks noGrp="1"/>
          </p:cNvSpPr>
          <p:nvPr>
            <p:ph type="pic" sz="quarter" idx="14"/>
          </p:nvPr>
        </p:nvSpPr>
        <p:spPr>
          <a:xfrm>
            <a:off x="681039" y="2629"/>
            <a:ext cx="9224961" cy="4631365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 algn="ctr">
              <a:buNone/>
              <a:defRPr sz="105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  <p:sp>
        <p:nvSpPr>
          <p:cNvPr id="15" name="長方形 14">
            <a:extLst>
              <a:ext uri="{FF2B5EF4-FFF2-40B4-BE49-F238E27FC236}">
                <a16:creationId xmlns:a16="http://schemas.microsoft.com/office/drawing/2014/main" id="{725A2246-7A52-3649-8FE5-C14CAE4F551F}"/>
              </a:ext>
            </a:extLst>
          </p:cNvPr>
          <p:cNvSpPr/>
          <p:nvPr/>
        </p:nvSpPr>
        <p:spPr>
          <a:xfrm>
            <a:off x="712654" y="1968286"/>
            <a:ext cx="4159116" cy="46611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6" name="長方形 15">
            <a:extLst>
              <a:ext uri="{FF2B5EF4-FFF2-40B4-BE49-F238E27FC236}">
                <a16:creationId xmlns:a16="http://schemas.microsoft.com/office/drawing/2014/main" id="{026EA67C-D6CD-904B-9211-B56EF682649F}"/>
              </a:ext>
            </a:extLst>
          </p:cNvPr>
          <p:cNvSpPr/>
          <p:nvPr/>
        </p:nvSpPr>
        <p:spPr>
          <a:xfrm>
            <a:off x="5372407" y="1968286"/>
            <a:ext cx="4159116" cy="46611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テキスト プレースホルダー 2">
            <a:extLst>
              <a:ext uri="{FF2B5EF4-FFF2-40B4-BE49-F238E27FC236}">
                <a16:creationId xmlns:a16="http://schemas.microsoft.com/office/drawing/2014/main" id="{E94B1A93-5100-5048-8230-09B3D176D1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69207" y="2679702"/>
            <a:ext cx="3447121" cy="645001"/>
          </a:xfrm>
        </p:spPr>
        <p:txBody>
          <a:bodyPr rtlCol="0" anchor="ctr"/>
          <a:lstStyle>
            <a:lvl1pPr marL="0" indent="0" rtl="0">
              <a:buNone/>
              <a:defRPr sz="1800" b="1" i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5" name="コンテンツ プレースホルダー 3">
            <a:extLst>
              <a:ext uri="{FF2B5EF4-FFF2-40B4-BE49-F238E27FC236}">
                <a16:creationId xmlns:a16="http://schemas.microsoft.com/office/drawing/2014/main" id="{8A037B8A-C781-9F40-A9F6-BCCD198DD3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69207" y="3324702"/>
            <a:ext cx="3447121" cy="3304699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6" name="テキスト プレースホルダー 4">
            <a:extLst>
              <a:ext uri="{FF2B5EF4-FFF2-40B4-BE49-F238E27FC236}">
                <a16:creationId xmlns:a16="http://schemas.microsoft.com/office/drawing/2014/main" id="{66926CBF-E2B0-C44C-AD98-B15D17ADD5A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067426" y="2679702"/>
            <a:ext cx="3308656" cy="645001"/>
          </a:xfrm>
        </p:spPr>
        <p:txBody>
          <a:bodyPr rtlCol="0" anchor="ctr"/>
          <a:lstStyle>
            <a:lvl1pPr marL="0" indent="0">
              <a:buNone/>
              <a:defRPr sz="1800" b="1" i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7" name="コンテンツ プレースホルダー 5">
            <a:extLst>
              <a:ext uri="{FF2B5EF4-FFF2-40B4-BE49-F238E27FC236}">
                <a16:creationId xmlns:a16="http://schemas.microsoft.com/office/drawing/2014/main" id="{318A1595-1A86-304F-A361-B3E4B06837F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067426" y="3324702"/>
            <a:ext cx="3308656" cy="3304699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2" name="長方形 1">
            <a:extLst>
              <a:ext uri="{FF2B5EF4-FFF2-40B4-BE49-F238E27FC236}">
                <a16:creationId xmlns:a16="http://schemas.microsoft.com/office/drawing/2014/main" id="{18DEFE0B-9B5C-734D-8394-A770FAA615B3}"/>
              </a:ext>
            </a:extLst>
          </p:cNvPr>
          <p:cNvSpPr/>
          <p:nvPr/>
        </p:nvSpPr>
        <p:spPr>
          <a:xfrm>
            <a:off x="681038" y="2679700"/>
            <a:ext cx="443706" cy="5461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A02390A6-F565-8844-A9B9-4C6ACB7857F5}"/>
              </a:ext>
            </a:extLst>
          </p:cNvPr>
          <p:cNvSpPr/>
          <p:nvPr/>
        </p:nvSpPr>
        <p:spPr>
          <a:xfrm>
            <a:off x="5478598" y="2679700"/>
            <a:ext cx="443706" cy="5461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86674C34-BF58-4A21-BEE1-52BA2A5DBB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2589859024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873ADF8-C269-5D42-A626-BE35303B98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AE7CE01-A53E-894C-9672-25D8CB7D5F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C128E13-F6CA-9A4F-A3DD-2CEB2ED95E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1577267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66BF98B-2743-4B47-AE32-9926CC2BF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9F824E8-8F6B-3D44-A59E-3179A03A78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rtlCol="0" anchor="b"/>
          <a:lstStyle>
            <a:lvl1pPr marL="0" indent="0">
              <a:buNone/>
              <a:defRPr sz="1800" b="1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C6908B9-8BB9-5247-A9CC-EADBF62AB6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F17E1808-3255-6342-8F11-708C178C686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rtlCol="0" anchor="b"/>
          <a:lstStyle>
            <a:lvl1pPr marL="0" indent="0">
              <a:buNone/>
              <a:defRPr sz="1800" b="1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A5572680-8F07-DD43-A1EC-F836900FFE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02532F2-B96C-DE47-9F25-34728C00D9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6687698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66BF98B-2743-4B47-AE32-9926CC2BF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C6908B9-8BB9-5247-A9CC-EADBF62AB6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2329" y="1885361"/>
            <a:ext cx="4190702" cy="4304302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A5572680-8F07-DD43-A1EC-F836900FFE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014913" y="1885361"/>
            <a:ext cx="4211340" cy="4304302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02532F2-B96C-DE47-9F25-34728C00D9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49866558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正方形の写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図プレースホルダー 12"/>
          <p:cNvSpPr>
            <a:spLocks noGrp="1"/>
          </p:cNvSpPr>
          <p:nvPr>
            <p:ph type="pic" sz="quarter" idx="14"/>
          </p:nvPr>
        </p:nvSpPr>
        <p:spPr>
          <a:xfrm>
            <a:off x="5247614" y="-13063"/>
            <a:ext cx="4049985" cy="6881852"/>
          </a:xfrm>
          <a:custGeom>
            <a:avLst/>
            <a:gdLst>
              <a:gd name="connsiteX0" fmla="*/ 1503648 w 9969194"/>
              <a:gd name="connsiteY0" fmla="*/ 0 h 13763703"/>
              <a:gd name="connsiteX1" fmla="*/ 5527552 w 9969194"/>
              <a:gd name="connsiteY1" fmla="*/ 0 h 13763703"/>
              <a:gd name="connsiteX2" fmla="*/ 5527552 w 9969194"/>
              <a:gd name="connsiteY2" fmla="*/ 1227909 h 13763703"/>
              <a:gd name="connsiteX3" fmla="*/ 7022614 w 9969194"/>
              <a:gd name="connsiteY3" fmla="*/ 1227909 h 13763703"/>
              <a:gd name="connsiteX4" fmla="*/ 7022614 w 9969194"/>
              <a:gd name="connsiteY4" fmla="*/ 2794727 h 13763703"/>
              <a:gd name="connsiteX5" fmla="*/ 9969194 w 9969194"/>
              <a:gd name="connsiteY5" fmla="*/ 2794727 h 13763703"/>
              <a:gd name="connsiteX6" fmla="*/ 9969194 w 9969194"/>
              <a:gd name="connsiteY6" fmla="*/ 5957026 h 13763703"/>
              <a:gd name="connsiteX7" fmla="*/ 8950610 w 9969194"/>
              <a:gd name="connsiteY7" fmla="*/ 5957026 h 13763703"/>
              <a:gd name="connsiteX8" fmla="*/ 8950610 w 9969194"/>
              <a:gd name="connsiteY8" fmla="*/ 12565789 h 13763703"/>
              <a:gd name="connsiteX9" fmla="*/ 1869952 w 9969194"/>
              <a:gd name="connsiteY9" fmla="*/ 12565789 h 13763703"/>
              <a:gd name="connsiteX10" fmla="*/ 1869952 w 9969194"/>
              <a:gd name="connsiteY10" fmla="*/ 13763703 h 13763703"/>
              <a:gd name="connsiteX11" fmla="*/ 0 w 9969194"/>
              <a:gd name="connsiteY11" fmla="*/ 13763703 h 13763703"/>
              <a:gd name="connsiteX12" fmla="*/ 0 w 9969194"/>
              <a:gd name="connsiteY12" fmla="*/ 12096207 h 13763703"/>
              <a:gd name="connsiteX13" fmla="*/ 1503648 w 9969194"/>
              <a:gd name="connsiteY13" fmla="*/ 12096207 h 13763703"/>
              <a:gd name="connsiteX14" fmla="*/ 1503648 w 9969194"/>
              <a:gd name="connsiteY14" fmla="*/ 5147401 h 13763703"/>
              <a:gd name="connsiteX15" fmla="*/ 6808482 w 9969194"/>
              <a:gd name="connsiteY15" fmla="*/ 5147401 h 13763703"/>
              <a:gd name="connsiteX16" fmla="*/ 6808482 w 9969194"/>
              <a:gd name="connsiteY16" fmla="*/ 3088415 h 13763703"/>
              <a:gd name="connsiteX17" fmla="*/ 5160598 w 9969194"/>
              <a:gd name="connsiteY17" fmla="*/ 3088415 h 13763703"/>
              <a:gd name="connsiteX18" fmla="*/ 5160598 w 9969194"/>
              <a:gd name="connsiteY18" fmla="*/ 1436915 h 13763703"/>
              <a:gd name="connsiteX19" fmla="*/ 1503648 w 9969194"/>
              <a:gd name="connsiteY19" fmla="*/ 1436915 h 13763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969194" h="13763703">
                <a:moveTo>
                  <a:pt x="1503648" y="0"/>
                </a:moveTo>
                <a:lnTo>
                  <a:pt x="5527552" y="0"/>
                </a:lnTo>
                <a:lnTo>
                  <a:pt x="5527552" y="1227909"/>
                </a:lnTo>
                <a:lnTo>
                  <a:pt x="7022614" y="1227909"/>
                </a:lnTo>
                <a:lnTo>
                  <a:pt x="7022614" y="2794727"/>
                </a:lnTo>
                <a:lnTo>
                  <a:pt x="9969194" y="2794727"/>
                </a:lnTo>
                <a:lnTo>
                  <a:pt x="9969194" y="5957026"/>
                </a:lnTo>
                <a:lnTo>
                  <a:pt x="8950610" y="5957026"/>
                </a:lnTo>
                <a:lnTo>
                  <a:pt x="8950610" y="12565789"/>
                </a:lnTo>
                <a:lnTo>
                  <a:pt x="1869952" y="12565789"/>
                </a:lnTo>
                <a:lnTo>
                  <a:pt x="1869952" y="13763703"/>
                </a:lnTo>
                <a:lnTo>
                  <a:pt x="0" y="13763703"/>
                </a:lnTo>
                <a:lnTo>
                  <a:pt x="0" y="12096207"/>
                </a:lnTo>
                <a:lnTo>
                  <a:pt x="1503648" y="12096207"/>
                </a:lnTo>
                <a:lnTo>
                  <a:pt x="1503648" y="5147401"/>
                </a:lnTo>
                <a:lnTo>
                  <a:pt x="6808482" y="5147401"/>
                </a:lnTo>
                <a:lnTo>
                  <a:pt x="6808482" y="3088415"/>
                </a:lnTo>
                <a:lnTo>
                  <a:pt x="5160598" y="3088415"/>
                </a:lnTo>
                <a:lnTo>
                  <a:pt x="5160598" y="1436915"/>
                </a:lnTo>
                <a:lnTo>
                  <a:pt x="1503648" y="1436915"/>
                </a:lnTo>
                <a:close/>
              </a:path>
            </a:pathLst>
          </a:custGeom>
          <a:ln w="3175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rtlCol="0" anchor="ctr">
            <a:noAutofit/>
          </a:bodyPr>
          <a:lstStyle>
            <a:lvl1pPr marL="0" indent="0" algn="ctr">
              <a:buNone/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  <p:sp>
        <p:nvSpPr>
          <p:cNvPr id="7" name="図形 223">
            <a:extLst>
              <a:ext uri="{FF2B5EF4-FFF2-40B4-BE49-F238E27FC236}">
                <a16:creationId xmlns:a16="http://schemas.microsoft.com/office/drawing/2014/main" id="{00159812-53E9-D848-9606-198A5B9858E2}"/>
              </a:ext>
            </a:extLst>
          </p:cNvPr>
          <p:cNvSpPr/>
          <p:nvPr/>
        </p:nvSpPr>
        <p:spPr>
          <a:xfrm>
            <a:off x="8524154" y="1562654"/>
            <a:ext cx="1269266" cy="1562173"/>
          </a:xfrm>
          <a:prstGeom prst="rect">
            <a:avLst/>
          </a:prstGeom>
          <a:ln w="38100">
            <a:solidFill>
              <a:schemeClr val="bg2"/>
            </a:solidFill>
            <a:miter lim="400000"/>
          </a:ln>
        </p:spPr>
        <p:txBody>
          <a:bodyPr lIns="14288" tIns="14288" rIns="14288" bIns="14288" rtlCol="0" anchor="ctr"/>
          <a:lstStyle/>
          <a:p>
            <a:pPr algn="ctr" rtl="0">
              <a:defRPr sz="30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ja-JP" altLang="en-US" sz="1125" noProof="0" dirty="0">
              <a:solidFill>
                <a:schemeClr val="bg2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図形 224">
            <a:extLst>
              <a:ext uri="{FF2B5EF4-FFF2-40B4-BE49-F238E27FC236}">
                <a16:creationId xmlns:a16="http://schemas.microsoft.com/office/drawing/2014/main" id="{B6EC8FD8-5421-9645-9F0E-CBC6D7CF690B}"/>
              </a:ext>
            </a:extLst>
          </p:cNvPr>
          <p:cNvSpPr/>
          <p:nvPr/>
        </p:nvSpPr>
        <p:spPr>
          <a:xfrm>
            <a:off x="5804830" y="879573"/>
            <a:ext cx="538446" cy="662702"/>
          </a:xfrm>
          <a:prstGeom prst="rect">
            <a:avLst/>
          </a:prstGeom>
          <a:ln w="38100">
            <a:solidFill>
              <a:schemeClr val="bg2"/>
            </a:solidFill>
            <a:miter lim="400000"/>
          </a:ln>
        </p:spPr>
        <p:txBody>
          <a:bodyPr lIns="14288" tIns="14288" rIns="14288" bIns="14288" rtlCol="0" anchor="ctr"/>
          <a:lstStyle/>
          <a:p>
            <a:pPr algn="ctr" rtl="0">
              <a:defRPr sz="30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ja-JP" altLang="en-US" sz="1125" noProof="0" dirty="0">
              <a:solidFill>
                <a:schemeClr val="bg2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図形 225">
            <a:extLst>
              <a:ext uri="{FF2B5EF4-FFF2-40B4-BE49-F238E27FC236}">
                <a16:creationId xmlns:a16="http://schemas.microsoft.com/office/drawing/2014/main" id="{FB52FD4B-1ED8-5C42-8013-FD61B2A3A2CB}"/>
              </a:ext>
            </a:extLst>
          </p:cNvPr>
          <p:cNvSpPr/>
          <p:nvPr/>
        </p:nvSpPr>
        <p:spPr>
          <a:xfrm>
            <a:off x="9334570" y="6383701"/>
            <a:ext cx="634854" cy="781358"/>
          </a:xfrm>
          <a:prstGeom prst="rect">
            <a:avLst/>
          </a:prstGeom>
          <a:ln w="38100">
            <a:solidFill>
              <a:schemeClr val="bg2"/>
            </a:solidFill>
            <a:miter lim="400000"/>
          </a:ln>
        </p:spPr>
        <p:txBody>
          <a:bodyPr lIns="14288" tIns="14288" rIns="14288" bIns="14288" rtlCol="0" anchor="ctr"/>
          <a:lstStyle/>
          <a:p>
            <a:pPr algn="ctr" rtl="0">
              <a:defRPr sz="30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ja-JP" altLang="en-US" sz="1125" noProof="0" dirty="0">
              <a:solidFill>
                <a:schemeClr val="bg2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4" name="タイトル 1">
            <a:extLst>
              <a:ext uri="{FF2B5EF4-FFF2-40B4-BE49-F238E27FC236}">
                <a16:creationId xmlns:a16="http://schemas.microsoft.com/office/drawing/2014/main" id="{69038DA1-6D5C-EA47-BDA4-388C0BC571D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79599" y="786810"/>
            <a:ext cx="3256855" cy="1395208"/>
          </a:xfrm>
        </p:spPr>
        <p:txBody>
          <a:bodyPr lIns="0" rtlCol="0" anchor="b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タイトルをここに</a:t>
            </a:r>
            <a:br>
              <a:rPr lang="ja-JP" altLang="en-US" noProof="0" dirty="0"/>
            </a:br>
            <a:r>
              <a:rPr lang="ja-JP" altLang="en-US" noProof="0" dirty="0"/>
              <a:t>入力</a:t>
            </a:r>
          </a:p>
        </p:txBody>
      </p:sp>
      <p:sp>
        <p:nvSpPr>
          <p:cNvPr id="15" name="テキスト プレースホルダー 11">
            <a:extLst>
              <a:ext uri="{FF2B5EF4-FFF2-40B4-BE49-F238E27FC236}">
                <a16:creationId xmlns:a16="http://schemas.microsoft.com/office/drawing/2014/main" id="{D7404C76-F118-6149-96DF-BF25D43E26A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79600" y="3019354"/>
            <a:ext cx="3256855" cy="3099153"/>
          </a:xfrm>
        </p:spPr>
        <p:txBody>
          <a:bodyPr lIns="0" rtlCol="0">
            <a:normAutofit/>
          </a:bodyPr>
          <a:lstStyle>
            <a:lvl1pPr>
              <a:lnSpc>
                <a:spcPct val="150000"/>
              </a:lnSpc>
              <a:defRPr sz="900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lnSpc>
                <a:spcPct val="150000"/>
              </a:lnSpc>
              <a:defRPr sz="825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lnSpc>
                <a:spcPct val="150000"/>
              </a:lnSpc>
              <a:defRPr sz="788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lnSpc>
                <a:spcPct val="150000"/>
              </a:lnSpc>
              <a:defRPr sz="750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lnSpc>
                <a:spcPct val="150000"/>
              </a:lnSpc>
              <a:defRPr sz="750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16" name="テキスト プレースホルダー 11">
            <a:extLst>
              <a:ext uri="{FF2B5EF4-FFF2-40B4-BE49-F238E27FC236}">
                <a16:creationId xmlns:a16="http://schemas.microsoft.com/office/drawing/2014/main" id="{7205F80F-3B88-A44D-812A-11909F0C93D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79600" y="2247681"/>
            <a:ext cx="3256855" cy="602887"/>
          </a:xfrm>
        </p:spPr>
        <p:txBody>
          <a:bodyPr lIns="0" rtlCol="0" anchor="t">
            <a:normAutofit/>
          </a:bodyPr>
          <a:lstStyle>
            <a:lvl1pPr marL="0" indent="0">
              <a:buNone/>
              <a:defRPr sz="1050" spc="225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 sz="825">
                <a:solidFill>
                  <a:schemeClr val="tx2"/>
                </a:solidFill>
              </a:defRPr>
            </a:lvl2pPr>
            <a:lvl3pPr>
              <a:defRPr sz="788">
                <a:solidFill>
                  <a:schemeClr val="tx2"/>
                </a:solidFill>
              </a:defRPr>
            </a:lvl3pPr>
            <a:lvl4pPr>
              <a:defRPr sz="750">
                <a:solidFill>
                  <a:schemeClr val="tx2"/>
                </a:solidFill>
              </a:defRPr>
            </a:lvl4pPr>
            <a:lvl5pPr>
              <a:defRPr sz="750">
                <a:solidFill>
                  <a:schemeClr val="tx2"/>
                </a:solidFill>
              </a:defRPr>
            </a:lvl5pPr>
          </a:lstStyle>
          <a:p>
            <a:pPr lvl="0" rtl="0"/>
            <a:r>
              <a:rPr lang="ja-JP" altLang="en-US" noProof="0" dirty="0"/>
              <a:t>ここにサブタイトルを入力</a:t>
            </a:r>
          </a:p>
        </p:txBody>
      </p:sp>
    </p:spTree>
    <p:extLst>
      <p:ext uri="{BB962C8B-B14F-4D97-AF65-F5344CB8AC3E}">
        <p14:creationId xmlns:p14="http://schemas.microsoft.com/office/powerpoint/2010/main" val="2687078370"/>
      </p:ext>
    </p:extLst>
  </p:cSld>
  <p:clrMapOvr>
    <a:masterClrMapping/>
  </p:clrMapOvr>
  <p:transition spd="med"/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タイトル 1">
            <a:extLst>
              <a:ext uri="{FF2B5EF4-FFF2-40B4-BE49-F238E27FC236}">
                <a16:creationId xmlns:a16="http://schemas.microsoft.com/office/drawing/2014/main" id="{AA99C074-A230-B944-8FEA-870A76765C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1038" y="2655079"/>
            <a:ext cx="5320606" cy="2831323"/>
          </a:xfrm>
        </p:spPr>
        <p:txBody>
          <a:bodyPr rtlCol="0" anchor="b">
            <a:noAutofit/>
          </a:bodyPr>
          <a:lstStyle>
            <a:lvl1pPr>
              <a:defRPr sz="45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クリックしてマスター タイトルを編集する</a:t>
            </a:r>
          </a:p>
        </p:txBody>
      </p:sp>
      <p:sp>
        <p:nvSpPr>
          <p:cNvPr id="5" name="サブタイトル 2">
            <a:extLst>
              <a:ext uri="{FF2B5EF4-FFF2-40B4-BE49-F238E27FC236}">
                <a16:creationId xmlns:a16="http://schemas.microsoft.com/office/drawing/2014/main" id="{CB11A616-4D84-4BF3-86C7-9F1BBDAD3A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1038" y="5486400"/>
            <a:ext cx="5320606" cy="697584"/>
          </a:xfrm>
        </p:spPr>
        <p:txBody>
          <a:bodyPr rtlCol="0"/>
          <a:lstStyle>
            <a:lvl1pPr marL="0" indent="0" algn="l">
              <a:buNone/>
              <a:defRPr sz="18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rtl="0"/>
            <a:r>
              <a:rPr lang="ja-JP" altLang="en-US" noProof="0"/>
              <a:t>マスター サブタイトルの書式設定</a:t>
            </a:r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23620928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B8ECEC5-018E-5E3F-41B3-01E637BCFD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A705F9DD-23F8-5F83-F7F5-B66BAA1A193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>
              <a:solidFill>
                <a:prstClr val="black"/>
              </a:solidFill>
              <a:latin typeface="Meiryo UI"/>
              <a:ea typeface="Meiryo UI"/>
            </a:endParaRPr>
          </a:p>
        </p:txBody>
      </p:sp>
    </p:spTree>
    <p:extLst>
      <p:ext uri="{BB962C8B-B14F-4D97-AF65-F5344CB8AC3E}">
        <p14:creationId xmlns:p14="http://schemas.microsoft.com/office/powerpoint/2010/main" val="20676185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セクション ヘッダ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ED6BA20-74C4-B146-8DF6-85C573E19D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3053" y="1488558"/>
            <a:ext cx="4424760" cy="2704640"/>
          </a:xfrm>
        </p:spPr>
        <p:txBody>
          <a:bodyPr rtlCol="0" anchor="b">
            <a:normAutofit/>
          </a:bodyPr>
          <a:lstStyle>
            <a:lvl1pPr>
              <a:defRPr sz="36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789FC2C-42AA-424F-9223-5F73B95D7C3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33053" y="4220187"/>
            <a:ext cx="4424760" cy="1223684"/>
          </a:xfrm>
        </p:spPr>
        <p:txBody>
          <a:bodyPr rtlCol="0">
            <a:normAutofit/>
          </a:bodyPr>
          <a:lstStyle>
            <a:lvl1pPr marL="0" indent="0">
              <a:buNone/>
              <a:defRPr sz="1350" b="0" i="0" spc="225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 Light" panose="020B0302020104020203" pitchFamily="34" charset="-79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</p:txBody>
      </p:sp>
    </p:spTree>
    <p:extLst>
      <p:ext uri="{BB962C8B-B14F-4D97-AF65-F5344CB8AC3E}">
        <p14:creationId xmlns:p14="http://schemas.microsoft.com/office/powerpoint/2010/main" val="3807928413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356FC21-A32D-44DC-BED7-08CEBB3B909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rtlCol="0"/>
          <a:lstStyle/>
          <a:p>
            <a:endParaRPr kumimoji="1" lang="ja-JP" altLang="en-US"/>
          </a:p>
        </p:txBody>
      </p:sp>
      <p:sp>
        <p:nvSpPr>
          <p:cNvPr id="9" name="タイトル 1">
            <a:extLst>
              <a:ext uri="{FF2B5EF4-FFF2-40B4-BE49-F238E27FC236}">
                <a16:creationId xmlns:a16="http://schemas.microsoft.com/office/drawing/2014/main" id="{CB2B6249-6B58-2F44-83C2-208195C236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8" y="21059"/>
            <a:ext cx="8543925" cy="986943"/>
          </a:xfrm>
        </p:spPr>
        <p:txBody>
          <a:bodyPr rtlCol="0"/>
          <a:lstStyle/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B5E0DD3-854B-420F-ADA1-DED8ADDCC3A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62758" y="2062956"/>
            <a:ext cx="7380486" cy="2732088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4500"/>
            </a:lvl1pPr>
            <a:lvl2pPr marL="342900" indent="0">
              <a:buNone/>
              <a:defRPr/>
            </a:lvl2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3958920579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空白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2A5E4FE9-CEDE-F34D-924F-EB11B49749A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107782" y="2367779"/>
            <a:ext cx="4108347" cy="3791433"/>
          </a:xfrm>
        </p:spPr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12" name="タイトル 1">
            <a:extLst>
              <a:ext uri="{FF2B5EF4-FFF2-40B4-BE49-F238E27FC236}">
                <a16:creationId xmlns:a16="http://schemas.microsoft.com/office/drawing/2014/main" id="{8F6D2B1F-21AB-FC4C-ADF6-BC4463A62D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17509" y="839974"/>
            <a:ext cx="3873401" cy="1342045"/>
          </a:xfrm>
        </p:spPr>
        <p:txBody>
          <a:bodyPr lIns="0" rtlCol="0" anchor="b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タイトルをここに</a:t>
            </a:r>
            <a:br>
              <a:rPr lang="ja-JP" altLang="en-US" noProof="0" dirty="0"/>
            </a:br>
            <a:r>
              <a:rPr lang="ja-JP" altLang="en-US" noProof="0" dirty="0"/>
              <a:t>入力</a:t>
            </a:r>
          </a:p>
        </p:txBody>
      </p:sp>
      <p:sp>
        <p:nvSpPr>
          <p:cNvPr id="13" name="テキスト プレースホルダー 11">
            <a:extLst>
              <a:ext uri="{FF2B5EF4-FFF2-40B4-BE49-F238E27FC236}">
                <a16:creationId xmlns:a16="http://schemas.microsoft.com/office/drawing/2014/main" id="{F1372009-C299-3A49-80B3-22EAC70160E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517509" y="3019354"/>
            <a:ext cx="3873401" cy="3099153"/>
          </a:xfrm>
        </p:spPr>
        <p:txBody>
          <a:bodyPr lIns="0" rtlCol="0">
            <a:normAutofit/>
          </a:bodyPr>
          <a:lstStyle>
            <a:lvl1pPr>
              <a:lnSpc>
                <a:spcPct val="150000"/>
              </a:lnSpc>
              <a:defRPr sz="900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lnSpc>
                <a:spcPct val="150000"/>
              </a:lnSpc>
              <a:defRPr sz="825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lnSpc>
                <a:spcPct val="150000"/>
              </a:lnSpc>
              <a:defRPr sz="788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lnSpc>
                <a:spcPct val="150000"/>
              </a:lnSpc>
              <a:defRPr sz="750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lnSpc>
                <a:spcPct val="150000"/>
              </a:lnSpc>
              <a:defRPr sz="750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14" name="テキスト プレースホルダー 11">
            <a:extLst>
              <a:ext uri="{FF2B5EF4-FFF2-40B4-BE49-F238E27FC236}">
                <a16:creationId xmlns:a16="http://schemas.microsoft.com/office/drawing/2014/main" id="{BC005EA5-AC3E-B248-B6E7-9CA2F3092AA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517509" y="2247681"/>
            <a:ext cx="3873401" cy="602887"/>
          </a:xfrm>
        </p:spPr>
        <p:txBody>
          <a:bodyPr lIns="0" rtlCol="0" anchor="t">
            <a:normAutofit/>
          </a:bodyPr>
          <a:lstStyle>
            <a:lvl1pPr marL="0" indent="0">
              <a:buNone/>
              <a:defRPr sz="1050" spc="225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 sz="825">
                <a:solidFill>
                  <a:schemeClr val="tx2"/>
                </a:solidFill>
              </a:defRPr>
            </a:lvl2pPr>
            <a:lvl3pPr>
              <a:defRPr sz="788">
                <a:solidFill>
                  <a:schemeClr val="tx2"/>
                </a:solidFill>
              </a:defRPr>
            </a:lvl3pPr>
            <a:lvl4pPr>
              <a:defRPr sz="750">
                <a:solidFill>
                  <a:schemeClr val="tx2"/>
                </a:solidFill>
              </a:defRPr>
            </a:lvl4pPr>
            <a:lvl5pPr>
              <a:defRPr sz="750">
                <a:solidFill>
                  <a:schemeClr val="tx2"/>
                </a:solidFill>
              </a:defRPr>
            </a:lvl5pPr>
          </a:lstStyle>
          <a:p>
            <a:pPr lvl="0" rtl="0"/>
            <a:r>
              <a:rPr lang="ja-JP" altLang="en-US" noProof="0" dirty="0"/>
              <a:t>ここにサブタイトルを入力</a:t>
            </a:r>
          </a:p>
        </p:txBody>
      </p:sp>
    </p:spTree>
    <p:extLst>
      <p:ext uri="{BB962C8B-B14F-4D97-AF65-F5344CB8AC3E}">
        <p14:creationId xmlns:p14="http://schemas.microsoft.com/office/powerpoint/2010/main" val="2786510244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カスタム 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8674535-13A9-914D-A6BC-97AFF288301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1037" y="0"/>
            <a:ext cx="8853488" cy="893218"/>
          </a:xfrm>
        </p:spPr>
        <p:txBody>
          <a:bodyPr rtlCol="0" anchor="b"/>
          <a:lstStyle>
            <a:lvl1pPr algn="ctr"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クリックしてマスター タイトルの書式設定を編集</a:t>
            </a:r>
          </a:p>
        </p:txBody>
      </p:sp>
      <p:sp>
        <p:nvSpPr>
          <p:cNvPr id="7" name="コンテンツ プレースホルダー 5">
            <a:extLst>
              <a:ext uri="{FF2B5EF4-FFF2-40B4-BE49-F238E27FC236}">
                <a16:creationId xmlns:a16="http://schemas.microsoft.com/office/drawing/2014/main" id="{D75C1F3A-BBBB-2946-BF9D-CD1C4898C83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81037" y="1690688"/>
            <a:ext cx="8853488" cy="4862512"/>
          </a:xfrm>
        </p:spPr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11" name="テキスト プレースホルダー 11">
            <a:extLst>
              <a:ext uri="{FF2B5EF4-FFF2-40B4-BE49-F238E27FC236}">
                <a16:creationId xmlns:a16="http://schemas.microsoft.com/office/drawing/2014/main" id="{43A40995-514F-A74C-B120-F2ADB492062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81037" y="914485"/>
            <a:ext cx="8853488" cy="602887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1050" spc="225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 sz="825">
                <a:solidFill>
                  <a:schemeClr val="tx2"/>
                </a:solidFill>
              </a:defRPr>
            </a:lvl2pPr>
            <a:lvl3pPr>
              <a:defRPr sz="788">
                <a:solidFill>
                  <a:schemeClr val="tx2"/>
                </a:solidFill>
              </a:defRPr>
            </a:lvl3pPr>
            <a:lvl4pPr>
              <a:defRPr sz="750">
                <a:solidFill>
                  <a:schemeClr val="tx2"/>
                </a:solidFill>
              </a:defRPr>
            </a:lvl4pPr>
            <a:lvl5pPr>
              <a:defRPr sz="750">
                <a:solidFill>
                  <a:schemeClr val="tx2"/>
                </a:solidFill>
              </a:defRPr>
            </a:lvl5pPr>
          </a:lstStyle>
          <a:p>
            <a:pPr lvl="0" rtl="0"/>
            <a:r>
              <a:rPr lang="ja-JP" altLang="en-US" noProof="0" dirty="0"/>
              <a:t>ここにサブタイトルを入力</a:t>
            </a:r>
          </a:p>
        </p:txBody>
      </p:sp>
    </p:spTree>
    <p:extLst>
      <p:ext uri="{BB962C8B-B14F-4D97-AF65-F5344CB8AC3E}">
        <p14:creationId xmlns:p14="http://schemas.microsoft.com/office/powerpoint/2010/main" val="343871394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356FC21-A32D-44DC-BED7-08CEBB3B909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/>
          </a:p>
        </p:txBody>
      </p:sp>
      <p:sp>
        <p:nvSpPr>
          <p:cNvPr id="9" name="タイトル 1">
            <a:extLst>
              <a:ext uri="{FF2B5EF4-FFF2-40B4-BE49-F238E27FC236}">
                <a16:creationId xmlns:a16="http://schemas.microsoft.com/office/drawing/2014/main" id="{CB2B6249-6B58-2F44-83C2-208195C236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28" y="987426"/>
            <a:ext cx="3194943" cy="1868896"/>
          </a:xfrm>
        </p:spPr>
        <p:txBody>
          <a:bodyPr rtlCol="0" anchor="b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  <p:sp>
        <p:nvSpPr>
          <p:cNvPr id="4" name="コンテンツ プレースホルダー 2">
            <a:extLst>
              <a:ext uri="{FF2B5EF4-FFF2-40B4-BE49-F238E27FC236}">
                <a16:creationId xmlns:a16="http://schemas.microsoft.com/office/drawing/2014/main" id="{51B3D6EB-0B4B-4C00-A78E-E618E038C9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 rtlCol="0"/>
          <a:lstStyle>
            <a:lvl1pPr>
              <a:defRPr sz="24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 sz="2100"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 sz="1800"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 sz="1500"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 sz="1500"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5" name="テキスト プレースホルダー 3">
            <a:extLst>
              <a:ext uri="{FF2B5EF4-FFF2-40B4-BE49-F238E27FC236}">
                <a16:creationId xmlns:a16="http://schemas.microsoft.com/office/drawing/2014/main" id="{06353079-34E7-4CF0-8300-BCC1060B3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2328" y="2856322"/>
            <a:ext cx="3194943" cy="3012666"/>
          </a:xfrm>
        </p:spPr>
        <p:txBody>
          <a:bodyPr rtlCol="0"/>
          <a:lstStyle>
            <a:lvl1pPr marL="0" indent="0">
              <a:buNone/>
              <a:defRPr sz="12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2474582728"/>
      </p:ext>
    </p:extLst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キャプション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356FC21-A32D-44DC-BED7-08CEBB3B909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/>
          </a:p>
        </p:txBody>
      </p:sp>
      <p:sp>
        <p:nvSpPr>
          <p:cNvPr id="9" name="タイトル 1">
            <a:extLst>
              <a:ext uri="{FF2B5EF4-FFF2-40B4-BE49-F238E27FC236}">
                <a16:creationId xmlns:a16="http://schemas.microsoft.com/office/drawing/2014/main" id="{CB2B6249-6B58-2F44-83C2-208195C236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28" y="987426"/>
            <a:ext cx="3194943" cy="1868896"/>
          </a:xfrm>
        </p:spPr>
        <p:txBody>
          <a:bodyPr rtlCol="0" anchor="b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  <p:sp>
        <p:nvSpPr>
          <p:cNvPr id="5" name="テキスト プレースホルダー 3">
            <a:extLst>
              <a:ext uri="{FF2B5EF4-FFF2-40B4-BE49-F238E27FC236}">
                <a16:creationId xmlns:a16="http://schemas.microsoft.com/office/drawing/2014/main" id="{06353079-34E7-4CF0-8300-BCC1060B3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2328" y="2856322"/>
            <a:ext cx="3194943" cy="3012666"/>
          </a:xfrm>
        </p:spPr>
        <p:txBody>
          <a:bodyPr rtlCol="0"/>
          <a:lstStyle>
            <a:lvl1pPr marL="0" indent="0">
              <a:buNone/>
              <a:defRPr sz="12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7" name="図プレースホルダー 2">
            <a:extLst>
              <a:ext uri="{FF2B5EF4-FFF2-40B4-BE49-F238E27FC236}">
                <a16:creationId xmlns:a16="http://schemas.microsoft.com/office/drawing/2014/main" id="{B04B7B3E-1EE1-4212-9F4F-0C7DC6C1584F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4208760" y="987428"/>
            <a:ext cx="5014913" cy="4873625"/>
          </a:xfrm>
        </p:spPr>
        <p:txBody>
          <a:bodyPr rtlCol="0"/>
          <a:lstStyle>
            <a:lvl1pPr marL="0" indent="0">
              <a:buNone/>
              <a:defRPr sz="24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574425797"/>
      </p:ext>
    </p:extLst>
  </p:cSld>
  <p:clrMapOvr>
    <a:masterClrMapping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フルスクリーンの写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図プレースホルダー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906000" cy="6858000"/>
          </a:xfr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050"/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051106961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16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4012481"/>
      </p:ext>
    </p:extLst>
  </p:cSld>
  <p:clrMapOvr>
    <a:masterClrMapping/>
  </p:clrMapOvr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お礼を述べる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図プレースホルダー 9">
            <a:extLst>
              <a:ext uri="{FF2B5EF4-FFF2-40B4-BE49-F238E27FC236}">
                <a16:creationId xmlns:a16="http://schemas.microsoft.com/office/drawing/2014/main" id="{03EE4273-5B11-44D2-BB30-AB361AEA564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1037" y="2"/>
            <a:ext cx="9224963" cy="5791201"/>
          </a:xfrm>
          <a:custGeom>
            <a:avLst/>
            <a:gdLst>
              <a:gd name="connsiteX0" fmla="*/ 1 w 11353800"/>
              <a:gd name="connsiteY0" fmla="*/ 5791200 h 5791201"/>
              <a:gd name="connsiteX1" fmla="*/ 6662737 w 11353800"/>
              <a:gd name="connsiteY1" fmla="*/ 5791200 h 5791201"/>
              <a:gd name="connsiteX2" fmla="*/ 6662737 w 11353800"/>
              <a:gd name="connsiteY2" fmla="*/ 5791201 h 5791201"/>
              <a:gd name="connsiteX3" fmla="*/ 1 w 11353800"/>
              <a:gd name="connsiteY3" fmla="*/ 5791201 h 5791201"/>
              <a:gd name="connsiteX4" fmla="*/ 0 w 11353800"/>
              <a:gd name="connsiteY4" fmla="*/ 0 h 5791201"/>
              <a:gd name="connsiteX5" fmla="*/ 8012252 w 11353800"/>
              <a:gd name="connsiteY5" fmla="*/ 0 h 5791201"/>
              <a:gd name="connsiteX6" fmla="*/ 8012252 w 11353800"/>
              <a:gd name="connsiteY6" fmla="*/ 1892595 h 5791201"/>
              <a:gd name="connsiteX7" fmla="*/ 11353800 w 11353800"/>
              <a:gd name="connsiteY7" fmla="*/ 1892595 h 5791201"/>
              <a:gd name="connsiteX8" fmla="*/ 11353800 w 11353800"/>
              <a:gd name="connsiteY8" fmla="*/ 5791200 h 5791201"/>
              <a:gd name="connsiteX9" fmla="*/ 6662737 w 11353800"/>
              <a:gd name="connsiteY9" fmla="*/ 5791200 h 5791201"/>
              <a:gd name="connsiteX10" fmla="*/ 6662737 w 11353800"/>
              <a:gd name="connsiteY10" fmla="*/ 2531373 h 5791201"/>
              <a:gd name="connsiteX11" fmla="*/ 1 w 11353800"/>
              <a:gd name="connsiteY11" fmla="*/ 2531373 h 5791201"/>
              <a:gd name="connsiteX12" fmla="*/ 1 w 11353800"/>
              <a:gd name="connsiteY12" fmla="*/ 5791200 h 5791201"/>
              <a:gd name="connsiteX13" fmla="*/ 0 w 11353800"/>
              <a:gd name="connsiteY13" fmla="*/ 5791200 h 5791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353800" h="5791201">
                <a:moveTo>
                  <a:pt x="1" y="5791200"/>
                </a:moveTo>
                <a:lnTo>
                  <a:pt x="6662737" y="5791200"/>
                </a:lnTo>
                <a:lnTo>
                  <a:pt x="6662737" y="5791201"/>
                </a:lnTo>
                <a:lnTo>
                  <a:pt x="1" y="5791201"/>
                </a:lnTo>
                <a:close/>
                <a:moveTo>
                  <a:pt x="0" y="0"/>
                </a:moveTo>
                <a:lnTo>
                  <a:pt x="8012252" y="0"/>
                </a:lnTo>
                <a:lnTo>
                  <a:pt x="8012252" y="1892595"/>
                </a:lnTo>
                <a:lnTo>
                  <a:pt x="11353800" y="1892595"/>
                </a:lnTo>
                <a:lnTo>
                  <a:pt x="11353800" y="5791200"/>
                </a:lnTo>
                <a:lnTo>
                  <a:pt x="6662737" y="5791200"/>
                </a:lnTo>
                <a:lnTo>
                  <a:pt x="6662737" y="2531373"/>
                </a:lnTo>
                <a:lnTo>
                  <a:pt x="1" y="2531373"/>
                </a:lnTo>
                <a:lnTo>
                  <a:pt x="1" y="5791200"/>
                </a:lnTo>
                <a:lnTo>
                  <a:pt x="0" y="579120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rtlCol="0" anchor="t">
            <a:noAutofit/>
          </a:bodyPr>
          <a:lstStyle>
            <a:lvl1pPr marL="0" indent="0" algn="ctr">
              <a:buNone/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  <p:sp>
        <p:nvSpPr>
          <p:cNvPr id="6" name="タイトル 1">
            <a:extLst>
              <a:ext uri="{FF2B5EF4-FFF2-40B4-BE49-F238E27FC236}">
                <a16:creationId xmlns:a16="http://schemas.microsoft.com/office/drawing/2014/main" id="{AA99C074-A230-B944-8FEA-870A76765C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1038" y="3072985"/>
            <a:ext cx="5320606" cy="2413416"/>
          </a:xfrm>
        </p:spPr>
        <p:txBody>
          <a:bodyPr rtlCol="0" anchor="b">
            <a:noAutofit/>
          </a:bodyPr>
          <a:lstStyle>
            <a:lvl1pPr>
              <a:defRPr sz="45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クリックしてマスター タイトルを編集する</a:t>
            </a:r>
          </a:p>
        </p:txBody>
      </p:sp>
      <p:sp>
        <p:nvSpPr>
          <p:cNvPr id="13" name="テキスト プレースホルダー 12">
            <a:extLst>
              <a:ext uri="{FF2B5EF4-FFF2-40B4-BE49-F238E27FC236}">
                <a16:creationId xmlns:a16="http://schemas.microsoft.com/office/drawing/2014/main" id="{1221857D-ECFA-4D4D-91DF-E3650079150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1038" y="5486401"/>
            <a:ext cx="5320606" cy="304800"/>
          </a:xfrm>
        </p:spPr>
        <p:txBody>
          <a:bodyPr rtlCol="0">
            <a:normAutofit/>
          </a:bodyPr>
          <a:lstStyle>
            <a:lvl1pPr marL="0" indent="0">
              <a:buNone/>
              <a:defRPr sz="1200" spc="225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en-US" altLang="ja-JP" noProof="0" dirty="0"/>
              <a:t>Web </a:t>
            </a:r>
            <a:r>
              <a:rPr lang="ja-JP" altLang="en-US" noProof="0" dirty="0"/>
              <a:t>サイトをここに挿入します</a:t>
            </a:r>
          </a:p>
        </p:txBody>
      </p:sp>
    </p:spTree>
    <p:extLst>
      <p:ext uri="{BB962C8B-B14F-4D97-AF65-F5344CB8AC3E}">
        <p14:creationId xmlns:p14="http://schemas.microsoft.com/office/powerpoint/2010/main" val="3967973357"/>
      </p:ext>
    </p:extLst>
  </p:cSld>
  <p:clrMapOvr>
    <a:masterClrMapping/>
  </p:clrMapOvr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B58AD-452E-4E5D-918F-237AA0ECBFB6}" type="datetimeFigureOut">
              <a:rPr kumimoji="1" lang="ja-JP" altLang="en-US" smtClean="0"/>
              <a:t>2023/5/20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09BC6-45C4-42EC-B344-185928C1E49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42994060"/>
      </p:ext>
    </p:extLst>
  </p:cSld>
  <p:clrMapOvr>
    <a:masterClrMapping/>
  </p:clrMapOvr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356FC21-A32D-44DC-BED7-08CEBB3B909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rtlCol="0"/>
          <a:lstStyle/>
          <a:p>
            <a:endParaRPr kumimoji="1" lang="ja-JP" altLang="en-US"/>
          </a:p>
        </p:txBody>
      </p:sp>
      <p:sp>
        <p:nvSpPr>
          <p:cNvPr id="9" name="タイトル 1">
            <a:extLst>
              <a:ext uri="{FF2B5EF4-FFF2-40B4-BE49-F238E27FC236}">
                <a16:creationId xmlns:a16="http://schemas.microsoft.com/office/drawing/2014/main" id="{CB2B6249-6B58-2F44-83C2-208195C236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8" y="21059"/>
            <a:ext cx="8543925" cy="986943"/>
          </a:xfrm>
        </p:spPr>
        <p:txBody>
          <a:bodyPr rtlCol="0"/>
          <a:lstStyle/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21245529"/>
      </p:ext>
    </p:extLst>
  </p:cSld>
  <p:clrMapOvr>
    <a:masterClrMapping/>
  </p:clrMapOvr>
  <p:hf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891085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5471001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4707731" y="6577464"/>
            <a:ext cx="490537" cy="365125"/>
          </a:xfrm>
          <a:prstGeom prst="rect">
            <a:avLst/>
          </a:prstGeom>
        </p:spPr>
        <p:txBody>
          <a:bodyPr/>
          <a:lstStyle/>
          <a:p>
            <a:fld id="{DEA0D3E7-6122-470B-BEC9-7AA04FCB341C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>
              <a:solidFill>
                <a:prstClr val="black"/>
              </a:solidFill>
              <a:latin typeface="Meiryo UI"/>
              <a:ea typeface="Meiryo UI"/>
            </a:endParaRP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>
              <a:solidFill>
                <a:prstClr val="black"/>
              </a:solidFill>
              <a:latin typeface="Meiryo UI"/>
              <a:ea typeface="Meiryo UI"/>
            </a:endParaRPr>
          </a:p>
        </p:txBody>
      </p:sp>
    </p:spTree>
    <p:extLst>
      <p:ext uri="{BB962C8B-B14F-4D97-AF65-F5344CB8AC3E}">
        <p14:creationId xmlns:p14="http://schemas.microsoft.com/office/powerpoint/2010/main" val="370416033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基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707731" y="6577464"/>
            <a:ext cx="490537" cy="365125"/>
          </a:xfrm>
          <a:prstGeom prst="rect">
            <a:avLst/>
          </a:prstGeom>
        </p:spPr>
        <p:txBody>
          <a:bodyPr/>
          <a:lstStyle/>
          <a:p>
            <a:fld id="{CF0EBF7E-15DF-4332-8C4F-3B657375672D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644803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9369459" y="6568714"/>
            <a:ext cx="520700" cy="161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tIns="0" bIns="0">
            <a:spAutoFit/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lang="ja-JP" altLang="en-US" sz="1048">
                <a:solidFill>
                  <a:schemeClr val="tx1"/>
                </a:solidFill>
                <a:latin typeface="+mn-ea"/>
                <a:ea typeface="+mn-ea"/>
                <a:cs typeface="Arial" pitchFamily="34" charset="0"/>
              </a:defRPr>
            </a:lvl1pPr>
          </a:lstStyle>
          <a:p>
            <a:pPr eaLnBrk="0" hangingPunct="0">
              <a:defRPr/>
            </a:pPr>
            <a:fld id="{A0A00D27-D247-483F-9D86-9A0C429606A7}" type="slidenum">
              <a:rPr lang="en-US" altLang="ja-JP" smtClean="0">
                <a:solidFill>
                  <a:prstClr val="black"/>
                </a:solidFill>
              </a:rPr>
              <a:pPr eaLnBrk="0" hangingPunct="0">
                <a:defRPr/>
              </a:pPr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スライド番号プレースホルダー 4"/>
          <p:cNvSpPr txBox="1">
            <a:spLocks/>
          </p:cNvSpPr>
          <p:nvPr userDrawn="1"/>
        </p:nvSpPr>
        <p:spPr>
          <a:xfrm>
            <a:off x="4729163" y="6665916"/>
            <a:ext cx="446088" cy="164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tIns="0" bIns="0">
            <a:spAutoFit/>
          </a:bodyPr>
          <a:lstStyle>
            <a:defPPr>
              <a:defRPr lang="ja-JP"/>
            </a:defPPr>
            <a:lvl1pPr algn="ctr" rtl="0" fontAlgn="auto">
              <a:spcBef>
                <a:spcPct val="0"/>
              </a:spcBef>
              <a:spcAft>
                <a:spcPts val="0"/>
              </a:spcAft>
              <a:defRPr kumimoji="1" lang="ja-JP" altLang="en-US" sz="1119" kern="1200">
                <a:solidFill>
                  <a:schemeClr val="bg1"/>
                </a:solidFill>
                <a:latin typeface="+mn-ea"/>
                <a:ea typeface="+mn-ea"/>
                <a:cs typeface="Arial" pitchFamily="34" charset="0"/>
              </a:defRPr>
            </a:lvl1pPr>
            <a:lvl2pPr marL="457143" algn="ctr" rtl="0" fontAlgn="base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287" algn="ctr" rtl="0" fontAlgn="base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430" algn="ctr" rtl="0" fontAlgn="base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573" algn="ctr" rtl="0" fontAlgn="base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5717" algn="l" defTabSz="914287" rtl="0" eaLnBrk="1" latinLnBrk="0" hangingPunct="1"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2860" algn="l" defTabSz="914287" rtl="0" eaLnBrk="1" latinLnBrk="0" hangingPunct="1"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003" algn="l" defTabSz="914287" rtl="0" eaLnBrk="1" latinLnBrk="0" hangingPunct="1"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146" algn="l" defTabSz="914287" rtl="0" eaLnBrk="1" latinLnBrk="0" hangingPunct="1"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>
              <a:defRPr/>
            </a:pPr>
            <a:fld id="{A0A00D27-D247-483F-9D86-9A0C429606A7}" type="slidenum">
              <a:rPr lang="en-US" altLang="ja-JP" sz="1066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sz="1066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552989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707731" y="6577464"/>
            <a:ext cx="490537" cy="365125"/>
          </a:xfrm>
          <a:prstGeom prst="rect">
            <a:avLst/>
          </a:prstGeom>
        </p:spPr>
        <p:txBody>
          <a:bodyPr/>
          <a:lstStyle/>
          <a:p>
            <a:fld id="{CF0EBF7E-15DF-4332-8C4F-3B657375672D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845301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707731" y="6577464"/>
            <a:ext cx="490537" cy="365125"/>
          </a:xfrm>
          <a:prstGeom prst="rect">
            <a:avLst/>
          </a:prstGeom>
        </p:spPr>
        <p:txBody>
          <a:bodyPr/>
          <a:lstStyle/>
          <a:p>
            <a:fld id="{CF0EBF7E-15DF-4332-8C4F-3B657375672D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941694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4"/>
          <p:cNvSpPr txBox="1">
            <a:spLocks/>
          </p:cNvSpPr>
          <p:nvPr userDrawn="1"/>
        </p:nvSpPr>
        <p:spPr>
          <a:xfrm>
            <a:off x="4729163" y="6665916"/>
            <a:ext cx="446088" cy="164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tIns="0" bIns="0">
            <a:spAutoFit/>
          </a:bodyPr>
          <a:lstStyle>
            <a:defPPr>
              <a:defRPr lang="ja-JP"/>
            </a:defPPr>
            <a:lvl1pPr algn="ctr" rtl="0" fontAlgn="auto">
              <a:spcBef>
                <a:spcPct val="0"/>
              </a:spcBef>
              <a:spcAft>
                <a:spcPts val="0"/>
              </a:spcAft>
              <a:defRPr kumimoji="1" lang="ja-JP" altLang="en-US" sz="1119" kern="1200">
                <a:solidFill>
                  <a:schemeClr val="bg1"/>
                </a:solidFill>
                <a:latin typeface="+mn-ea"/>
                <a:ea typeface="+mn-ea"/>
                <a:cs typeface="Arial" pitchFamily="34" charset="0"/>
              </a:defRPr>
            </a:lvl1pPr>
            <a:lvl2pPr marL="457143" algn="ctr" rtl="0" fontAlgn="base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287" algn="ctr" rtl="0" fontAlgn="base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430" algn="ctr" rtl="0" fontAlgn="base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573" algn="ctr" rtl="0" fontAlgn="base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5717" algn="l" defTabSz="914287" rtl="0" eaLnBrk="1" latinLnBrk="0" hangingPunct="1"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2860" algn="l" defTabSz="914287" rtl="0" eaLnBrk="1" latinLnBrk="0" hangingPunct="1"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003" algn="l" defTabSz="914287" rtl="0" eaLnBrk="1" latinLnBrk="0" hangingPunct="1"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146" algn="l" defTabSz="914287" rtl="0" eaLnBrk="1" latinLnBrk="0" hangingPunct="1"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>
              <a:defRPr/>
            </a:pPr>
            <a:fld id="{A0A00D27-D247-483F-9D86-9A0C429606A7}" type="slidenum">
              <a:rPr lang="en-US" altLang="ja-JP" sz="1066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sz="1066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359363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90626"/>
            <a:ext cx="9906000" cy="498633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ja-JP" altLang="en-US" dirty="0"/>
              <a:t>マスター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5300" y="6356353"/>
            <a:ext cx="2311400" cy="365125"/>
          </a:xfrm>
          <a:prstGeom prst="rect">
            <a:avLst/>
          </a:prstGeom>
        </p:spPr>
        <p:txBody>
          <a:bodyPr/>
          <a:lstStyle/>
          <a:p>
            <a:pPr algn="ctr" eaLnBrk="1" hangingPunct="1"/>
            <a:fld id="{656A873E-780B-42C8-8D54-43FAFFD51238}" type="datetime1">
              <a:rPr lang="ja-JP" altLang="en-US" sz="1843" smtClean="0">
                <a:solidFill>
                  <a:prstClr val="black"/>
                </a:solidFill>
                <a:latin typeface="Arial" charset="0"/>
                <a:ea typeface="ＭＳ Ｐゴシック" charset="-128"/>
              </a:rPr>
              <a:pPr algn="ctr" eaLnBrk="1" hangingPunct="1"/>
              <a:t>2023/5/20</a:t>
            </a:fld>
            <a:endParaRPr lang="ja-JP" altLang="en-US" sz="1843">
              <a:solidFill>
                <a:prstClr val="black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84550" y="6581163"/>
            <a:ext cx="3136900" cy="365125"/>
          </a:xfrm>
          <a:prstGeom prst="rect">
            <a:avLst/>
          </a:prstGeom>
        </p:spPr>
        <p:txBody>
          <a:bodyPr/>
          <a:lstStyle/>
          <a:p>
            <a:pPr algn="ctr" eaLnBrk="1" hangingPunct="1"/>
            <a:endParaRPr lang="ja-JP" altLang="en-US" sz="1843" dirty="0">
              <a:solidFill>
                <a:prstClr val="black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750070" y="6681712"/>
            <a:ext cx="2228850" cy="164026"/>
          </a:xfrm>
          <a:prstGeom prst="rect">
            <a:avLst/>
          </a:prstGeom>
        </p:spPr>
        <p:txBody>
          <a:bodyPr/>
          <a:lstStyle/>
          <a:p>
            <a:fld id="{7DDD51F1-C201-43B2-94DC-31F3BA8407ED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267596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90626"/>
            <a:ext cx="9906000" cy="498633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ja-JP" altLang="en-US" dirty="0"/>
              <a:t>マスター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5300" y="6356353"/>
            <a:ext cx="2311400" cy="365125"/>
          </a:xfrm>
          <a:prstGeom prst="rect">
            <a:avLst/>
          </a:prstGeom>
        </p:spPr>
        <p:txBody>
          <a:bodyPr/>
          <a:lstStyle/>
          <a:p>
            <a:pPr algn="ctr" eaLnBrk="1" hangingPunct="1"/>
            <a:endParaRPr lang="ja-JP" altLang="en-US" sz="1843">
              <a:solidFill>
                <a:prstClr val="black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84550" y="6356353"/>
            <a:ext cx="3136900" cy="365125"/>
          </a:xfrm>
          <a:prstGeom prst="rect">
            <a:avLst/>
          </a:prstGeom>
        </p:spPr>
        <p:txBody>
          <a:bodyPr/>
          <a:lstStyle/>
          <a:p>
            <a:pPr algn="ctr" eaLnBrk="1" hangingPunct="1"/>
            <a:endParaRPr lang="ja-JP" altLang="en-US" sz="1843">
              <a:solidFill>
                <a:prstClr val="black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7150" y="6492876"/>
            <a:ext cx="2228850" cy="365125"/>
          </a:xfrm>
          <a:prstGeom prst="rect">
            <a:avLst/>
          </a:prstGeom>
        </p:spPr>
        <p:txBody>
          <a:bodyPr/>
          <a:lstStyle/>
          <a:p>
            <a:fld id="{7DDD51F1-C201-43B2-94DC-31F3BA8407ED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553811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2DE88B1-7EEF-4455-BD0B-41DEEC69F3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76BD1E87-38D7-4AE5-BA92-823E908626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495EAF5-EA78-4A1C-86E5-8845C73538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065FB-5CC3-45E2-ABA1-A506ECA63D6C}" type="datetimeFigureOut">
              <a:rPr kumimoji="1" lang="ja-JP" altLang="en-US" smtClean="0"/>
              <a:t>2023/5/20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309F776-5C79-4C4F-9129-B07A5F16DE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CA2EAA1-E9BF-41BA-8449-A83400AADB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FB8C89-6949-475F-A5CB-BB63BF4ED5C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5004828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1B1784A-6935-40C0-B1FD-D767F4F23B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C4F7EDF-3CAA-4A75-BC26-11D3F799B1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1ECB9EB-8018-4FF7-ABCE-6DBB9F0A89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065FB-5CC3-45E2-ABA1-A506ECA63D6C}" type="datetimeFigureOut">
              <a:rPr kumimoji="1" lang="ja-JP" altLang="en-US" smtClean="0"/>
              <a:t>2023/5/20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24977BC-9B1A-40AC-853B-82F81A900F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1A429E6-836C-4545-9830-44C8D76779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FB8C89-6949-475F-A5CB-BB63BF4ED5C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606840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BCA72BD-C00F-4708-A60D-8918B1FE03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5879" y="1709739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5D21336-7CA5-4B34-8E8C-3A9271B354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5879" y="4589464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D7A25A3-267C-478B-9E26-3CBD85B81B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065FB-5CC3-45E2-ABA1-A506ECA63D6C}" type="datetimeFigureOut">
              <a:rPr kumimoji="1" lang="ja-JP" altLang="en-US" smtClean="0"/>
              <a:t>2023/5/20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798DFE8-5F58-452C-8B3F-D23ACA6C70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98200A3-F276-4A8A-BF02-7E96882F98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FB8C89-6949-475F-A5CB-BB63BF4ED5C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9048764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1CD83D4-CC5F-4AA2-A2A7-E7EB031919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CA51EA9-6700-4D9A-88B3-F9DA3D33ADD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1037" y="1825625"/>
            <a:ext cx="4189413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F90ACF3E-2083-4C53-9921-D541D31961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35550" y="1825625"/>
            <a:ext cx="4189413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E3E35B3-361C-48BA-8D16-6F4319012D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065FB-5CC3-45E2-ABA1-A506ECA63D6C}" type="datetimeFigureOut">
              <a:rPr kumimoji="1" lang="ja-JP" altLang="en-US" smtClean="0"/>
              <a:t>2023/5/20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8DDD24B-DCBC-4D76-902B-5FE6A36CA5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C05A2F9-A0E0-4AA2-A034-83AE33EEE0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FB8C89-6949-475F-A5CB-BB63BF4ED5C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1387574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EBAC8C3-550E-4D31-BA9F-3E1FE67B4B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758" y="365126"/>
            <a:ext cx="8543925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9F766BB-9329-42CF-9795-BF33BB8754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2758" y="1681163"/>
            <a:ext cx="419113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65C77B5-5142-4FCC-82CC-E15783FA16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2758" y="2505075"/>
            <a:ext cx="4191132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B338AC96-85FA-42C1-BB04-448BB022844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77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87AD4FA-BA0F-4B3E-9E9D-48F23BEAF66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770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66827D1-1ED8-42DD-98DD-5A8FA2702A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065FB-5CC3-45E2-ABA1-A506ECA63D6C}" type="datetimeFigureOut">
              <a:rPr kumimoji="1" lang="ja-JP" altLang="en-US" smtClean="0"/>
              <a:t>2023/5/20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EBA6B2F-CC0D-4085-A9F4-88A8DFB2D5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D9D6FDCB-54CE-435C-B9F5-5CE22EBFED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FB8C89-6949-475F-A5CB-BB63BF4ED5C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2317556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87DF62D-ED9A-4AE2-8CEC-DCBDA19A08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C8A0419D-2D7F-41A2-A735-C6FD76C325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065FB-5CC3-45E2-ABA1-A506ECA63D6C}" type="datetimeFigureOut">
              <a:rPr kumimoji="1" lang="ja-JP" altLang="en-US" smtClean="0"/>
              <a:t>2023/5/20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3AF53500-E6E7-4156-93B0-14B260AAD5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78E2286E-7D4E-468C-8E8B-506E08A11C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FB8C89-6949-475F-A5CB-BB63BF4ED5C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4517207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32A0C1A5-F8C4-48F5-A409-07437181A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065FB-5CC3-45E2-ABA1-A506ECA63D6C}" type="datetimeFigureOut">
              <a:rPr kumimoji="1" lang="ja-JP" altLang="en-US" smtClean="0"/>
              <a:t>2023/5/20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ADB05B68-884F-4081-A002-BD84CE5953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02C7D93-377D-418C-8843-560E42BAE1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FB8C89-6949-475F-A5CB-BB63BF4ED5C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735565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324D737-DB6B-4851-A0A0-E935D97BB6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758" y="457200"/>
            <a:ext cx="319537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E6918FC-F449-495F-95F0-4D16700C37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11770" y="987426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CF35A63F-4A2B-4724-86EC-56A90DFD25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2758" y="2057400"/>
            <a:ext cx="319537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4ABA213-0064-4D62-9144-4A31DC6FC4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065FB-5CC3-45E2-ABA1-A506ECA63D6C}" type="datetimeFigureOut">
              <a:rPr kumimoji="1" lang="ja-JP" altLang="en-US" smtClean="0"/>
              <a:t>2023/5/20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F43D2FD-9493-41AB-A3D6-ED6457C31E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FA928C49-0FB6-49FE-8B62-2B12B3BCE5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FB8C89-6949-475F-A5CB-BB63BF4ED5C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5751132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1D2DBF3-A85B-4A63-AC45-4EFC6F0C67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758" y="457200"/>
            <a:ext cx="319537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B1895F5E-274C-4870-8EEE-86667DEE898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211770" y="987426"/>
            <a:ext cx="5014913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1" lang="ja-JP" altLang="en-US"/>
              <a:t>アイコンをクリックして図を追加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F934C522-DF23-4B98-AA3E-2AE009D3AF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2758" y="2057400"/>
            <a:ext cx="319537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AC37D14-358B-4F8E-8D34-49C226B245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065FB-5CC3-45E2-ABA1-A506ECA63D6C}" type="datetimeFigureOut">
              <a:rPr kumimoji="1" lang="ja-JP" altLang="en-US" smtClean="0"/>
              <a:t>2023/5/20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65D40BA-6509-40D3-8197-38F71362DC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BF21E94-AE75-4A32-850E-DFB910ABBD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FB8C89-6949-475F-A5CB-BB63BF4ED5C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8627569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D788FC3-8C4D-43A2-87E9-D26B315970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3C6A4F8E-3F0C-424D-8AFB-815298B5D7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8C6E312-5465-4023-9565-632088C1B4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065FB-5CC3-45E2-ABA1-A506ECA63D6C}" type="datetimeFigureOut">
              <a:rPr kumimoji="1" lang="ja-JP" altLang="en-US" smtClean="0"/>
              <a:t>2023/5/20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DC7EF80-C53D-479F-98C3-F344A898D5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3E4FAD0-4EBF-43B2-A559-C3408203A8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FB8C89-6949-475F-A5CB-BB63BF4ED5C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5234886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953EB41E-50B1-4486-AEF0-777905AA648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2666C845-6F5C-4C84-BCE1-42E6C228ED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42844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419E415-9160-4898-A2FD-5B53BC3C44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065FB-5CC3-45E2-ABA1-A506ECA63D6C}" type="datetimeFigureOut">
              <a:rPr kumimoji="1" lang="ja-JP" altLang="en-US" smtClean="0"/>
              <a:t>2023/5/20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177D571-F6EB-41F8-9720-1BD6D1D1FA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69759FF-7FC9-497C-AFE0-58A18701C3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FB8C89-6949-475F-A5CB-BB63BF4ED5C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703921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E1F0FA98-2EE8-734A-95BB-A4637DCAD5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ja-JP" altLang="en-US" noProof="0" dirty="0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655A45B-F495-F641-AA7A-36292C3CC9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ja-JP" altLang="en-US" noProof="0" dirty="0"/>
              <a:t>マスター テキストの書式設定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  <a:p>
            <a:pPr lvl="3" rtl="0"/>
            <a:r>
              <a:rPr lang="ja-JP" altLang="en-US" noProof="0" dirty="0"/>
              <a:t>第 </a:t>
            </a:r>
            <a:r>
              <a:rPr lang="en-US" altLang="ja-JP" noProof="0" dirty="0"/>
              <a:t>4 </a:t>
            </a:r>
            <a:r>
              <a:rPr lang="ja-JP" altLang="en-US" noProof="0" dirty="0"/>
              <a:t>レベル</a:t>
            </a:r>
          </a:p>
          <a:p>
            <a:pPr lvl="4" rtl="0"/>
            <a:r>
              <a:rPr lang="ja-JP" altLang="en-US" noProof="0" dirty="0"/>
              <a:t>第 </a:t>
            </a:r>
            <a:r>
              <a:rPr lang="en-US" altLang="ja-JP" noProof="0" dirty="0"/>
              <a:t>5 </a:t>
            </a:r>
            <a:r>
              <a:rPr lang="ja-JP" altLang="en-US" noProof="0" dirty="0"/>
              <a:t>レベル</a:t>
            </a:r>
          </a:p>
        </p:txBody>
      </p:sp>
      <p:sp>
        <p:nvSpPr>
          <p:cNvPr id="15" name="図形 61">
            <a:extLst>
              <a:ext uri="{FF2B5EF4-FFF2-40B4-BE49-F238E27FC236}">
                <a16:creationId xmlns:a16="http://schemas.microsoft.com/office/drawing/2014/main" id="{EFA7F577-E691-D948-943E-8D25DFE256F5}"/>
              </a:ext>
            </a:extLst>
          </p:cNvPr>
          <p:cNvSpPr/>
          <p:nvPr/>
        </p:nvSpPr>
        <p:spPr>
          <a:xfrm rot="16200000">
            <a:off x="-1296212" y="4829992"/>
            <a:ext cx="3273461" cy="21352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14288" tIns="14288" rIns="14288" bIns="14288" rtlCol="0" anchor="ctr">
            <a:spAutoFit/>
          </a:bodyPr>
          <a:lstStyle/>
          <a:p>
            <a:pPr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altLang="ja-JP" sz="1200" b="1" i="0" spc="0" noProof="0" dirty="0">
                <a:solidFill>
                  <a:srgbClr val="4295D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BIWAKO-OTSU</a:t>
            </a:r>
            <a:r>
              <a:rPr lang="ja-JP" altLang="en-US" sz="1200" b="1" i="0" spc="0" noProof="0" dirty="0">
                <a:solidFill>
                  <a:srgbClr val="4295D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200" b="1" i="0" spc="0" noProof="0" dirty="0">
                <a:solidFill>
                  <a:srgbClr val="4295D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TOURISM</a:t>
            </a:r>
            <a:r>
              <a:rPr lang="ja-JP" altLang="en-US" sz="1200" b="1" i="0" spc="0" noProof="0" dirty="0">
                <a:solidFill>
                  <a:srgbClr val="4295D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200" b="1" i="0" spc="0" noProof="0" dirty="0">
                <a:solidFill>
                  <a:srgbClr val="4295D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ASSOCIATION</a:t>
            </a:r>
            <a:endParaRPr lang="ja-JP" altLang="en-US" sz="1200" b="1" i="0" spc="0" noProof="0" dirty="0">
              <a:solidFill>
                <a:srgbClr val="4295D0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16" name="図形 62">
            <a:extLst>
              <a:ext uri="{FF2B5EF4-FFF2-40B4-BE49-F238E27FC236}">
                <a16:creationId xmlns:a16="http://schemas.microsoft.com/office/drawing/2014/main" id="{2C8F251E-BB08-9D42-8813-D3CD1AE6AF9A}"/>
              </a:ext>
            </a:extLst>
          </p:cNvPr>
          <p:cNvSpPr/>
          <p:nvPr/>
        </p:nvSpPr>
        <p:spPr>
          <a:xfrm flipV="1">
            <a:off x="340517" y="1111218"/>
            <a:ext cx="1" cy="2188805"/>
          </a:xfrm>
          <a:prstGeom prst="line">
            <a:avLst/>
          </a:prstGeom>
          <a:ln w="38100">
            <a:solidFill>
              <a:srgbClr val="3A90CE"/>
            </a:solidFill>
            <a:miter lim="400000"/>
          </a:ln>
        </p:spPr>
        <p:txBody>
          <a:bodyPr lIns="14288" tIns="14288" rIns="14288" bIns="14288" rtlCol="0" anchor="ctr"/>
          <a:lstStyle/>
          <a:p>
            <a:pPr algn="ctr" rtl="0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ja-JP" altLang="en-US" sz="1125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7" name="図形 42">
            <a:extLst>
              <a:ext uri="{FF2B5EF4-FFF2-40B4-BE49-F238E27FC236}">
                <a16:creationId xmlns:a16="http://schemas.microsoft.com/office/drawing/2014/main" id="{3890D1E5-941D-C642-A000-669C7923941B}"/>
              </a:ext>
            </a:extLst>
          </p:cNvPr>
          <p:cNvSpPr txBox="1">
            <a:spLocks/>
          </p:cNvSpPr>
          <p:nvPr/>
        </p:nvSpPr>
        <p:spPr>
          <a:xfrm>
            <a:off x="128698" y="77224"/>
            <a:ext cx="423643" cy="247651"/>
          </a:xfrm>
          <a:prstGeom prst="rect">
            <a:avLst/>
          </a:prstGeom>
        </p:spPr>
        <p:txBody>
          <a:bodyPr rtlCol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C1C0B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fld id="{86CB4B4D-7CA3-9044-876B-883B54F8677D}" type="slidenum">
              <a:rPr lang="en-US" altLang="ja-JP" sz="788" noProof="0" smtClean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 algn="ctr"/>
              <a:t>‹#›</a:t>
            </a:fld>
            <a:endParaRPr lang="ja-JP" altLang="en-US" sz="788" noProof="0" dirty="0">
              <a:solidFill>
                <a:schemeClr val="tx2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正方形/長方形 3"/>
          <p:cNvSpPr/>
          <p:nvPr/>
        </p:nvSpPr>
        <p:spPr>
          <a:xfrm rot="10800000">
            <a:off x="0" y="6761498"/>
            <a:ext cx="9906000" cy="139367"/>
          </a:xfrm>
          <a:prstGeom prst="rect">
            <a:avLst/>
          </a:prstGeom>
          <a:gradFill flip="none" rotWithShape="1">
            <a:gsLst>
              <a:gs pos="0">
                <a:srgbClr val="4294D0">
                  <a:tint val="66000"/>
                  <a:satMod val="160000"/>
                </a:srgbClr>
              </a:gs>
              <a:gs pos="50000">
                <a:srgbClr val="4294D0">
                  <a:tint val="44500"/>
                  <a:satMod val="160000"/>
                </a:srgbClr>
              </a:gs>
              <a:gs pos="99000">
                <a:schemeClr val="bg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/>
          </a:p>
        </p:txBody>
      </p:sp>
      <p:sp>
        <p:nvSpPr>
          <p:cNvPr id="11" name="正方形/長方形 10"/>
          <p:cNvSpPr/>
          <p:nvPr/>
        </p:nvSpPr>
        <p:spPr>
          <a:xfrm>
            <a:off x="0" y="3176"/>
            <a:ext cx="9906000" cy="230190"/>
          </a:xfrm>
          <a:prstGeom prst="rect">
            <a:avLst/>
          </a:prstGeom>
          <a:gradFill flip="none" rotWithShape="1">
            <a:gsLst>
              <a:gs pos="0">
                <a:srgbClr val="4294D0">
                  <a:tint val="66000"/>
                  <a:satMod val="160000"/>
                </a:srgbClr>
              </a:gs>
              <a:gs pos="50000">
                <a:srgbClr val="4294D0">
                  <a:tint val="44500"/>
                  <a:satMod val="160000"/>
                </a:srgbClr>
              </a:gs>
              <a:gs pos="99000">
                <a:schemeClr val="bg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045767E1-48F6-E1D9-F9BD-B4C9D858A8FC}"/>
              </a:ext>
            </a:extLst>
          </p:cNvPr>
          <p:cNvSpPr/>
          <p:nvPr userDrawn="1"/>
        </p:nvSpPr>
        <p:spPr>
          <a:xfrm>
            <a:off x="0" y="0"/>
            <a:ext cx="9906000" cy="5355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>
              <a:solidFill>
                <a:prstClr val="white"/>
              </a:solidFill>
            </a:endParaRPr>
          </a:p>
        </p:txBody>
      </p:sp>
      <p:cxnSp>
        <p:nvCxnSpPr>
          <p:cNvPr id="9" name="直線コネクタ 8">
            <a:extLst>
              <a:ext uri="{FF2B5EF4-FFF2-40B4-BE49-F238E27FC236}">
                <a16:creationId xmlns:a16="http://schemas.microsoft.com/office/drawing/2014/main" id="{42C41773-592F-24F3-1963-2DA2DC6368F9}"/>
              </a:ext>
            </a:extLst>
          </p:cNvPr>
          <p:cNvCxnSpPr/>
          <p:nvPr userDrawn="1"/>
        </p:nvCxnSpPr>
        <p:spPr>
          <a:xfrm>
            <a:off x="0" y="528877"/>
            <a:ext cx="9906000" cy="0"/>
          </a:xfrm>
          <a:prstGeom prst="line">
            <a:avLst/>
          </a:prstGeom>
          <a:ln w="19050">
            <a:solidFill>
              <a:srgbClr val="5B9BD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図 7" descr="斧, 挿絵 が含まれている画像&#10;&#10;自動的に生成された説明">
            <a:extLst>
              <a:ext uri="{FF2B5EF4-FFF2-40B4-BE49-F238E27FC236}">
                <a16:creationId xmlns:a16="http://schemas.microsoft.com/office/drawing/2014/main" id="{CF1B330F-62AA-66BE-3E18-214DD37B55AF}"/>
              </a:ext>
            </a:extLst>
          </p:cNvPr>
          <p:cNvPicPr>
            <a:picLocks noChangeAspect="1"/>
          </p:cNvPicPr>
          <p:nvPr userDrawn="1"/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35753" y="6538913"/>
            <a:ext cx="778419" cy="180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7213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  <p:sldLayoutId id="2147483696" r:id="rId18"/>
    <p:sldLayoutId id="2147483697" r:id="rId19"/>
    <p:sldLayoutId id="2147483698" r:id="rId20"/>
    <p:sldLayoutId id="2147483699" r:id="rId21"/>
    <p:sldLayoutId id="2147483700" r:id="rId22"/>
    <p:sldLayoutId id="2147483701" r:id="rId23"/>
    <p:sldLayoutId id="2147483702" r:id="rId24"/>
    <p:sldLayoutId id="2147483703" r:id="rId25"/>
    <p:sldLayoutId id="2147483660" r:id="rId26"/>
    <p:sldLayoutId id="2147483661" r:id="rId27"/>
    <p:sldLayoutId id="2147483663" r:id="rId28"/>
    <p:sldLayoutId id="2147483670" r:id="rId29"/>
    <p:sldLayoutId id="2147483672" r:id="rId30"/>
    <p:sldLayoutId id="2147483673" r:id="rId31"/>
    <p:sldLayoutId id="2147483674" r:id="rId32"/>
    <p:sldLayoutId id="2147483675" r:id="rId33"/>
    <p:sldLayoutId id="2147483677" r:id="rId34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b="1" i="0" kern="1200" spc="-113">
          <a:solidFill>
            <a:schemeClr val="tx2"/>
          </a:solidFill>
          <a:latin typeface="Meiryo UI" panose="020B0604030504040204" pitchFamily="50" charset="-128"/>
          <a:ea typeface="Meiryo UI" panose="020B0604030504040204" pitchFamily="50" charset="-128"/>
          <a:cs typeface="Gill Sans" panose="020B0502020104020203" pitchFamily="34" charset="-79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1500" b="0" i="0" kern="1200">
          <a:solidFill>
            <a:schemeClr val="tx2"/>
          </a:solidFill>
          <a:latin typeface="Meiryo UI" panose="020B0604030504040204" pitchFamily="50" charset="-128"/>
          <a:ea typeface="Meiryo UI" panose="020B0604030504040204" pitchFamily="50" charset="-128"/>
          <a:cs typeface="Gill Sans Light" panose="020B0302020104020203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i="0" kern="1200">
          <a:solidFill>
            <a:schemeClr val="tx2"/>
          </a:solidFill>
          <a:latin typeface="Meiryo UI" panose="020B0604030504040204" pitchFamily="50" charset="-128"/>
          <a:ea typeface="Meiryo UI" panose="020B0604030504040204" pitchFamily="50" charset="-128"/>
          <a:cs typeface="Gill Sans Light" panose="020B0302020104020203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200" b="0" i="0" kern="1200">
          <a:solidFill>
            <a:schemeClr val="tx2"/>
          </a:solidFill>
          <a:latin typeface="Meiryo UI" panose="020B0604030504040204" pitchFamily="50" charset="-128"/>
          <a:ea typeface="Meiryo UI" panose="020B0604030504040204" pitchFamily="50" charset="-128"/>
          <a:cs typeface="Gill Sans Light" panose="020B0302020104020203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050" b="0" i="0" kern="1200">
          <a:solidFill>
            <a:schemeClr val="tx2"/>
          </a:solidFill>
          <a:latin typeface="Meiryo UI" panose="020B0604030504040204" pitchFamily="50" charset="-128"/>
          <a:ea typeface="Meiryo UI" panose="020B0604030504040204" pitchFamily="50" charset="-128"/>
          <a:cs typeface="Gill Sans Light" panose="020B0302020104020203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050" b="0" i="0" kern="1200">
          <a:solidFill>
            <a:schemeClr val="tx2"/>
          </a:solidFill>
          <a:latin typeface="Meiryo UI" panose="020B0604030504040204" pitchFamily="50" charset="-128"/>
          <a:ea typeface="Meiryo UI" panose="020B0604030504040204" pitchFamily="50" charset="-128"/>
          <a:cs typeface="Gill Sans Light" panose="020B0302020104020203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72">
          <p15:clr>
            <a:srgbClr val="F26B43"/>
          </p15:clr>
        </p15:guide>
        <p15:guide id="2" orient="horz" pos="4128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3CBA95BB-3F0D-4354-B52C-67A71868BF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CB3F9F4-13FC-4EE5-B4BA-8108AF30C4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860E430-5674-4938-9A00-76E8E6BC6A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8065FB-5CC3-45E2-ABA1-A506ECA63D6C}" type="datetimeFigureOut">
              <a:rPr kumimoji="1" lang="ja-JP" altLang="en-US" smtClean="0"/>
              <a:t>2023/5/20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9477F89-CDEB-48ED-B2F9-140B4557B0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D53E777-0766-48E8-8A97-EDA4A8F2CF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FB8C89-6949-475F-A5CB-BB63BF4ED5C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659526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4.png"/><Relationship Id="rId11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microsoft.com/office/2007/relationships/hdphoto" Target="../media/hdphoto1.wdp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図 30" descr="山の斜面に立っている&#10;&#10;自動的に生成された説明">
            <a:extLst>
              <a:ext uri="{FF2B5EF4-FFF2-40B4-BE49-F238E27FC236}">
                <a16:creationId xmlns:a16="http://schemas.microsoft.com/office/drawing/2014/main" id="{4EBD586D-39B4-BB9C-9A2C-7366393C110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90739" y="4804757"/>
            <a:ext cx="2256000" cy="1692000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6C340C16-3513-3A00-BE94-15C497B0B0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23237" y="4790735"/>
            <a:ext cx="2011854" cy="1511939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86046713-F4D2-11C4-3258-03E5D6A217F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14875" y="3065464"/>
            <a:ext cx="2016000" cy="1512000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C2731786-23ED-6E80-7F53-D54A8E8A7C4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14875" y="1340378"/>
            <a:ext cx="2011854" cy="1511939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B33DE740-4E9A-34B4-978E-07B318AA315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14199" y="5113550"/>
            <a:ext cx="2017951" cy="1511939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2263A9A6-B4B5-FD90-DB22-0221CE8E6A3E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1067" y="5113550"/>
            <a:ext cx="2016000" cy="1512000"/>
          </a:xfrm>
          <a:prstGeom prst="rect">
            <a:avLst/>
          </a:prstGeom>
        </p:spPr>
      </p:pic>
      <p:graphicFrame>
        <p:nvGraphicFramePr>
          <p:cNvPr id="4" name="表 3">
            <a:extLst>
              <a:ext uri="{FF2B5EF4-FFF2-40B4-BE49-F238E27FC236}">
                <a16:creationId xmlns:a16="http://schemas.microsoft.com/office/drawing/2014/main" id="{69BD247B-7D77-69C6-CA9E-D6497C74AE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6346881"/>
              </p:ext>
            </p:extLst>
          </p:nvPr>
        </p:nvGraphicFramePr>
        <p:xfrm>
          <a:off x="586456" y="3738537"/>
          <a:ext cx="4104000" cy="126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5375">
                  <a:extLst>
                    <a:ext uri="{9D8B030D-6E8A-4147-A177-3AD203B41FA5}">
                      <a16:colId xmlns:a16="http://schemas.microsoft.com/office/drawing/2014/main" val="667524188"/>
                    </a:ext>
                  </a:extLst>
                </a:gridCol>
                <a:gridCol w="2638625">
                  <a:extLst>
                    <a:ext uri="{9D8B030D-6E8A-4147-A177-3AD203B41FA5}">
                      <a16:colId xmlns:a16="http://schemas.microsoft.com/office/drawing/2014/main" val="1089827581"/>
                    </a:ext>
                  </a:extLst>
                </a:gridCol>
              </a:tblGrid>
              <a:tr h="288000"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施設概要</a:t>
                      </a:r>
                      <a:endParaRPr kumimoji="1" lang="ja-JP" altLang="en-US" sz="900" b="0" dirty="0">
                        <a:solidFill>
                          <a:schemeClr val="bg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itchFamily="50" charset="-128"/>
                      </a:endParaRPr>
                    </a:p>
                  </a:txBody>
                  <a:tcPr marL="39000" marR="39000" marT="0" marB="0" anchor="ctr"/>
                </a:tc>
                <a:tc hMerge="1">
                  <a:txBody>
                    <a:bodyPr/>
                    <a:lstStyle/>
                    <a:p>
                      <a:pPr algn="l"/>
                      <a:endParaRPr kumimoji="1" lang="ja-JP" altLang="en-US" sz="700" b="1" dirty="0">
                        <a:solidFill>
                          <a:schemeClr val="tx1"/>
                        </a:solidFill>
                        <a:latin typeface="メイリオ" pitchFamily="50" charset="-128"/>
                        <a:ea typeface="メイリオ" pitchFamily="50" charset="-128"/>
                        <a:cs typeface="メイリオ" pitchFamily="50" charset="-128"/>
                      </a:endParaRPr>
                    </a:p>
                  </a:txBody>
                  <a:tcPr marL="39000" marR="39000" marT="2880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1129607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食事会場 合計収容人数</a:t>
                      </a:r>
                      <a:endParaRPr kumimoji="1" lang="ja-JP" altLang="en-US" sz="900" b="0" dirty="0">
                        <a:solidFill>
                          <a:schemeClr val="bg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900" b="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itchFamily="50" charset="-128"/>
                        </a:rPr>
                        <a:t>約</a:t>
                      </a:r>
                      <a:r>
                        <a:rPr kumimoji="1" lang="en-US" altLang="ja-JP" sz="900" b="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itchFamily="50" charset="-128"/>
                        </a:rPr>
                        <a:t>300</a:t>
                      </a:r>
                      <a:r>
                        <a:rPr kumimoji="1" lang="ja-JP" altLang="en-US" sz="900" b="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itchFamily="50" charset="-128"/>
                        </a:rPr>
                        <a:t>名</a:t>
                      </a:r>
                      <a:endParaRPr kumimoji="1" lang="en-US" altLang="ja-JP" sz="900" b="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itchFamily="50" charset="-128"/>
                      </a:endParaRPr>
                    </a:p>
                  </a:txBody>
                  <a:tcPr marL="36000" marR="0" marT="0" marB="0" anchor="ctr"/>
                </a:tc>
                <a:extLst>
                  <a:ext uri="{0D108BD9-81ED-4DB2-BD59-A6C34878D82A}">
                    <a16:rowId xmlns:a16="http://schemas.microsoft.com/office/drawing/2014/main" val="2480443895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900" b="0" dirty="0">
                          <a:solidFill>
                            <a:schemeClr val="dk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+mn-cs"/>
                        </a:rPr>
                        <a:t>おすすめのポイント</a:t>
                      </a:r>
                      <a:endParaRPr kumimoji="1" lang="ja-JP" altLang="en-US" sz="900" b="0" dirty="0">
                        <a:solidFill>
                          <a:schemeClr val="bg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900" b="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itchFamily="50" charset="-128"/>
                        </a:rPr>
                        <a:t>比叡山延暦寺の近くにある展望所付のレストラン</a:t>
                      </a:r>
                      <a:endParaRPr kumimoji="1" lang="en-US" altLang="ja-JP" sz="900" b="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itchFamily="50" charset="-128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900" b="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itchFamily="50" charset="-128"/>
                        </a:rPr>
                        <a:t>奥比叡ドライブウェイ内</a:t>
                      </a:r>
                    </a:p>
                  </a:txBody>
                  <a:tcPr marL="36000" marR="0" marT="0" marB="0" anchor="ctr"/>
                </a:tc>
                <a:extLst>
                  <a:ext uri="{0D108BD9-81ED-4DB2-BD59-A6C34878D82A}">
                    <a16:rowId xmlns:a16="http://schemas.microsoft.com/office/drawing/2014/main" val="2545912508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itchFamily="50" charset="-128"/>
                        </a:rPr>
                        <a:t>付近の見学・体験施設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900" b="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itchFamily="50" charset="-128"/>
                        </a:rPr>
                        <a:t>比叡山延暦寺、日吉大社、西教寺、オーパル</a:t>
                      </a:r>
                    </a:p>
                  </a:txBody>
                  <a:tcPr marL="36000" marR="0" marT="0" marB="0" anchor="ctr"/>
                </a:tc>
                <a:extLst>
                  <a:ext uri="{0D108BD9-81ED-4DB2-BD59-A6C34878D82A}">
                    <a16:rowId xmlns:a16="http://schemas.microsoft.com/office/drawing/2014/main" val="2678257175"/>
                  </a:ext>
                </a:extLst>
              </a:tr>
            </a:tbl>
          </a:graphicData>
        </a:graphic>
      </p:graphicFrame>
      <p:pic>
        <p:nvPicPr>
          <p:cNvPr id="3" name="図 2">
            <a:extLst>
              <a:ext uri="{FF2B5EF4-FFF2-40B4-BE49-F238E27FC236}">
                <a16:creationId xmlns:a16="http://schemas.microsoft.com/office/drawing/2014/main" id="{38764308-F7E6-EA68-00E4-5D0F0FB68F1F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4426" y="617878"/>
            <a:ext cx="4104000" cy="3060000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121234" y="72595"/>
            <a:ext cx="4176464" cy="470803"/>
          </a:xfrm>
        </p:spPr>
        <p:txBody>
          <a:bodyPr>
            <a:normAutofit/>
          </a:bodyPr>
          <a:lstStyle/>
          <a:p>
            <a:r>
              <a:rPr lang="ja-JP" altLang="en-US" sz="2000" b="0" dirty="0">
                <a:latin typeface="+mn-ea"/>
                <a:ea typeface="+mn-ea"/>
              </a:rPr>
              <a:t>比叡山峰道レストラン＆展望台</a:t>
            </a:r>
            <a:endParaRPr kumimoji="1" lang="ja-JP" altLang="en-US" sz="2000" b="0" dirty="0">
              <a:latin typeface="+mn-ea"/>
              <a:ea typeface="+mn-ea"/>
            </a:endParaRPr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361298" y="69566"/>
            <a:ext cx="703270" cy="461665"/>
          </a:xfrm>
          <a:prstGeom prst="rect">
            <a:avLst/>
          </a:prstGeom>
          <a:solidFill>
            <a:srgbClr val="5B9BD5"/>
          </a:solidFill>
        </p:spPr>
        <p:txBody>
          <a:bodyPr wrap="square" rtlCol="0">
            <a:spAutoFit/>
          </a:bodyPr>
          <a:lstStyle/>
          <a:p>
            <a:pPr algn="ctr"/>
            <a:endParaRPr kumimoji="1" lang="en-US" altLang="ja-JP" sz="800" b="1" dirty="0">
              <a:solidFill>
                <a:schemeClr val="bg1"/>
              </a:solidFill>
              <a:latin typeface="+mn-ea"/>
              <a:ea typeface="+mn-ea"/>
            </a:endParaRPr>
          </a:p>
          <a:p>
            <a:pPr algn="ctr"/>
            <a:r>
              <a:rPr lang="ja-JP" altLang="en-US" sz="800" b="1" dirty="0">
                <a:solidFill>
                  <a:schemeClr val="bg1"/>
                </a:solidFill>
                <a:latin typeface="+mn-ea"/>
                <a:ea typeface="+mn-ea"/>
              </a:rPr>
              <a:t>食事</a:t>
            </a:r>
            <a:r>
              <a:rPr kumimoji="1" lang="ja-JP" altLang="en-US" sz="800" b="1" dirty="0">
                <a:solidFill>
                  <a:schemeClr val="bg1"/>
                </a:solidFill>
                <a:latin typeface="+mn-ea"/>
                <a:ea typeface="+mn-ea"/>
              </a:rPr>
              <a:t>施設</a:t>
            </a:r>
            <a:endParaRPr lang="en-US" altLang="ja-JP" sz="800" b="1" dirty="0">
              <a:solidFill>
                <a:schemeClr val="bg1"/>
              </a:solidFill>
              <a:latin typeface="+mn-ea"/>
              <a:ea typeface="+mn-ea"/>
            </a:endParaRPr>
          </a:p>
          <a:p>
            <a:pPr algn="ctr"/>
            <a:endParaRPr kumimoji="1" lang="ja-JP" altLang="en-US" sz="800" b="1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48152" y="2492896"/>
            <a:ext cx="2077696" cy="2077696"/>
          </a:xfrm>
          <a:prstGeom prst="rect">
            <a:avLst/>
          </a:prstGeom>
        </p:spPr>
      </p:pic>
      <p:sp>
        <p:nvSpPr>
          <p:cNvPr id="16" name="角丸四角形 15"/>
          <p:cNvSpPr/>
          <p:nvPr/>
        </p:nvSpPr>
        <p:spPr>
          <a:xfrm>
            <a:off x="7619092" y="1053448"/>
            <a:ext cx="2016000" cy="214196"/>
          </a:xfrm>
          <a:prstGeom prst="roundRect">
            <a:avLst>
              <a:gd name="adj" fmla="val 4002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72000" rtlCol="0" anchor="ctr" anchorCtr="0"/>
          <a:lstStyle/>
          <a:p>
            <a:pPr algn="ctr"/>
            <a:r>
              <a:rPr kumimoji="1"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団体メニュー（例）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3B27A847-8C04-69AB-7CC8-FEB25EA8A798}"/>
              </a:ext>
            </a:extLst>
          </p:cNvPr>
          <p:cNvSpPr txBox="1"/>
          <p:nvPr/>
        </p:nvSpPr>
        <p:spPr>
          <a:xfrm>
            <a:off x="4772056" y="621849"/>
            <a:ext cx="486303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1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比叡山延暦寺の山内にあるレストラン。延暦寺での拝観や体験の前後や、麓の大津市内での体験や宿泊と合わせての利用もおすすめです。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5196BC9B-C90E-D116-3B24-04056395B111}"/>
              </a:ext>
            </a:extLst>
          </p:cNvPr>
          <p:cNvSpPr txBox="1"/>
          <p:nvPr/>
        </p:nvSpPr>
        <p:spPr>
          <a:xfrm>
            <a:off x="4678426" y="1160546"/>
            <a:ext cx="295465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住所</a:t>
            </a:r>
            <a:r>
              <a:rPr kumimoji="1" lang="en-US" altLang="ja-JP" sz="1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r>
              <a:rPr lang="zh-CN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大津市坂本本町</a:t>
            </a:r>
            <a:r>
              <a:rPr lang="en-US" altLang="zh-CN" sz="1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4220</a:t>
            </a:r>
            <a:r>
              <a:rPr lang="zh-CN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番地</a:t>
            </a:r>
            <a:endParaRPr lang="en-US" altLang="zh-CN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kumimoji="1" lang="en-US" altLang="ja-JP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en-US" altLang="ja-JP" sz="1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en-US" altLang="ja-JP" sz="1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TEL】077-578-2139</a:t>
            </a:r>
            <a:r>
              <a: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　</a:t>
            </a:r>
            <a:endParaRPr kumimoji="1" lang="en-US" altLang="ja-JP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lang="en-US" altLang="ja-JP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en-US" altLang="ja-JP" sz="1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【URL】</a:t>
            </a:r>
          </a:p>
          <a:p>
            <a:r>
              <a:rPr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en-US" altLang="ja-JP" sz="9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http://www.hieizan.co.jp/gourmet/restaurant/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609A3103-264B-6414-94A3-02D000B47967}"/>
              </a:ext>
            </a:extLst>
          </p:cNvPr>
          <p:cNvSpPr txBox="1"/>
          <p:nvPr/>
        </p:nvSpPr>
        <p:spPr>
          <a:xfrm>
            <a:off x="7706358" y="2788465"/>
            <a:ext cx="1928733" cy="276999"/>
          </a:xfrm>
          <a:prstGeom prst="rect">
            <a:avLst/>
          </a:prstGeom>
          <a:noFill/>
        </p:spPr>
        <p:txBody>
          <a:bodyPr wrap="none" tIns="0" bIns="0" rtlCol="0">
            <a:spAutoFit/>
          </a:bodyPr>
          <a:lstStyle/>
          <a:p>
            <a:r>
              <a:rPr lang="ja-JP" altLang="en-US" sz="1000" b="1" dirty="0">
                <a:latin typeface="+mn-ea"/>
                <a:ea typeface="+mn-ea"/>
              </a:rPr>
              <a:t>峰道ランチ</a:t>
            </a:r>
            <a:r>
              <a:rPr lang="ja-JP" altLang="en-US" sz="1000" dirty="0">
                <a:latin typeface="+mn-ea"/>
                <a:ea typeface="+mn-ea"/>
              </a:rPr>
              <a:t>　</a:t>
            </a:r>
            <a:endParaRPr lang="en-US" altLang="ja-JP" sz="1000" dirty="0">
              <a:latin typeface="+mn-ea"/>
              <a:ea typeface="+mn-ea"/>
            </a:endParaRPr>
          </a:p>
          <a:p>
            <a:r>
              <a:rPr lang="ja-JP" altLang="en-US" sz="800" dirty="0">
                <a:latin typeface="+mn-ea"/>
                <a:ea typeface="+mn-ea"/>
              </a:rPr>
              <a:t>コロッケ、ハンバーグ、エビフライ等</a:t>
            </a:r>
            <a:endParaRPr kumimoji="1" lang="ja-JP" altLang="en-US" sz="1000" dirty="0">
              <a:latin typeface="+mn-ea"/>
              <a:ea typeface="+mn-ea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ADCEE446-9613-8023-21A1-9633D214DBA9}"/>
              </a:ext>
            </a:extLst>
          </p:cNvPr>
          <p:cNvSpPr txBox="1"/>
          <p:nvPr/>
        </p:nvSpPr>
        <p:spPr>
          <a:xfrm>
            <a:off x="7704787" y="4520153"/>
            <a:ext cx="1826141" cy="276999"/>
          </a:xfrm>
          <a:prstGeom prst="rect">
            <a:avLst/>
          </a:prstGeom>
          <a:noFill/>
        </p:spPr>
        <p:txBody>
          <a:bodyPr wrap="none" t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近江御膳</a:t>
            </a:r>
            <a:endParaRPr kumimoji="0" lang="en-US" altLang="ja-JP" sz="1000" b="1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滋賀ゆかりの食材をふんだんに使用</a:t>
            </a:r>
            <a:endParaRPr kumimoji="1" lang="ja-JP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C69FF0C7-DCBD-40C8-3B97-A4AB7E37AE27}"/>
              </a:ext>
            </a:extLst>
          </p:cNvPr>
          <p:cNvSpPr txBox="1"/>
          <p:nvPr/>
        </p:nvSpPr>
        <p:spPr>
          <a:xfrm>
            <a:off x="7704787" y="6165304"/>
            <a:ext cx="1928733" cy="276999"/>
          </a:xfrm>
          <a:prstGeom prst="rect">
            <a:avLst/>
          </a:prstGeom>
          <a:noFill/>
        </p:spPr>
        <p:txBody>
          <a:bodyPr wrap="none" t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比叡御膳</a:t>
            </a:r>
            <a:endParaRPr kumimoji="0" lang="en-US" altLang="ja-JP" sz="10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地元産の旬の野菜を使用した精進料理</a:t>
            </a:r>
            <a:endParaRPr kumimoji="1" lang="ja-JP" altLang="en-US" sz="105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9DA198DF-6D95-0DD3-4AE9-B0EE5E038EF7}"/>
              </a:ext>
            </a:extLst>
          </p:cNvPr>
          <p:cNvSpPr txBox="1"/>
          <p:nvPr/>
        </p:nvSpPr>
        <p:spPr>
          <a:xfrm>
            <a:off x="5422219" y="6525344"/>
            <a:ext cx="1210588" cy="123111"/>
          </a:xfrm>
          <a:prstGeom prst="rect">
            <a:avLst/>
          </a:prstGeom>
          <a:noFill/>
        </p:spPr>
        <p:txBody>
          <a:bodyPr wrap="none" t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80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</a:rPr>
              <a:t>店内から琵琶湖を一望</a:t>
            </a:r>
            <a:endParaRPr kumimoji="1" lang="ja-JP" altLang="en-US" sz="90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B0A54096-93B4-4943-4ADC-CF847017D8A4}"/>
              </a:ext>
            </a:extLst>
          </p:cNvPr>
          <p:cNvSpPr txBox="1"/>
          <p:nvPr/>
        </p:nvSpPr>
        <p:spPr>
          <a:xfrm>
            <a:off x="5412545" y="3529106"/>
            <a:ext cx="1415772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 dirty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★　</a:t>
            </a:r>
            <a:r>
              <a:rPr lang="ja-JP" altLang="en-US" sz="600" dirty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比叡山峰通レストラン＆展望台</a:t>
            </a:r>
            <a:endParaRPr kumimoji="1" lang="ja-JP" altLang="en-US" sz="600" dirty="0">
              <a:solidFill>
                <a:srgbClr val="0070C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7236893"/>
      </p:ext>
    </p:extLst>
  </p:cSld>
  <p:clrMapOvr>
    <a:masterClrMapping/>
  </p:clrMapOvr>
</p:sld>
</file>

<file path=ppt/theme/theme1.xml><?xml version="1.0" encoding="utf-8"?>
<a:theme xmlns:a="http://schemas.openxmlformats.org/drawingml/2006/main" name="びわ湖大津教育旅行">
  <a:themeElements>
    <a:clrScheme name="Custom 25">
      <a:dk1>
        <a:srgbClr val="3F3F3F"/>
      </a:dk1>
      <a:lt1>
        <a:srgbClr val="FFFFFF"/>
      </a:lt1>
      <a:dk2>
        <a:srgbClr val="000000"/>
      </a:dk2>
      <a:lt2>
        <a:srgbClr val="A5A5A5"/>
      </a:lt2>
      <a:accent1>
        <a:srgbClr val="00194C"/>
      </a:accent1>
      <a:accent2>
        <a:srgbClr val="EAB200"/>
      </a:accent2>
      <a:accent3>
        <a:srgbClr val="DDDDDD"/>
      </a:accent3>
      <a:accent4>
        <a:srgbClr val="954F72"/>
      </a:accent4>
      <a:accent5>
        <a:srgbClr val="00843B"/>
      </a:accent5>
      <a:accent6>
        <a:srgbClr val="014067"/>
      </a:accent6>
      <a:hlink>
        <a:srgbClr val="00194C"/>
      </a:hlink>
      <a:folHlink>
        <a:srgbClr val="954F72"/>
      </a:folHlink>
    </a:clrScheme>
    <a:fontScheme name="Custom 28">
      <a:majorFont>
        <a:latin typeface="Gill Sans MT"/>
        <a:ea typeface=""/>
        <a:cs typeface=""/>
      </a:majorFont>
      <a:minorFont>
        <a:latin typeface="Gill Sans Nova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びわ湖大津教育旅行" id="{103F3117-607C-4C98-AA6A-9206C589F248}" vid="{B077CB79-D6FA-4FF2-BD33-55F89EA0514E}"/>
    </a:ext>
  </a:extLst>
</a:theme>
</file>

<file path=ppt/theme/theme2.xml><?xml version="1.0" encoding="utf-8"?>
<a:theme xmlns:a="http://schemas.openxmlformats.org/drawingml/2006/main" name="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びわ湖大津教育旅行</Template>
  <TotalTime>4345</TotalTime>
  <Words>163</Words>
  <Application>Microsoft Office PowerPoint</Application>
  <PresentationFormat>A4 210 x 297 mm</PresentationFormat>
  <Paragraphs>28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10" baseType="lpstr">
      <vt:lpstr>Meiryo UI</vt:lpstr>
      <vt:lpstr>游ゴシック Light</vt:lpstr>
      <vt:lpstr>メイリオ</vt:lpstr>
      <vt:lpstr>Arial</vt:lpstr>
      <vt:lpstr>Calibri</vt:lpstr>
      <vt:lpstr>Gill Sans Nova Light</vt:lpstr>
      <vt:lpstr>游ゴシック</vt:lpstr>
      <vt:lpstr>びわ湖大津教育旅行</vt:lpstr>
      <vt:lpstr>デザインの設定</vt:lpstr>
      <vt:lpstr>比叡山峰道レストラン＆展望台</vt:lpstr>
    </vt:vector>
  </TitlesOfParts>
  <Company> 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永田 誠</dc:creator>
  <cp:lastModifiedBy>tb164</cp:lastModifiedBy>
  <cp:revision>346</cp:revision>
  <cp:lastPrinted>2023-05-20T02:48:54Z</cp:lastPrinted>
  <dcterms:created xsi:type="dcterms:W3CDTF">2007-11-20T00:15:05Z</dcterms:created>
  <dcterms:modified xsi:type="dcterms:W3CDTF">2023-05-20T06:10:48Z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TAG2">
    <vt:lpwstr>0008006c280000000000010250300207b74006b004c800</vt:lpwstr>
  </property>
</Properties>
</file>