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644" r:id="rId2"/>
  </p:sldIdLst>
  <p:sldSz cx="10826750" cy="8120063" type="B4ISO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61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C57C7-26F0-40F0-9F64-A590D18E88FC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1A84DD-90DF-472C-BADE-BE90A75FC4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886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7B3C3-98E3-C1FE-E8E3-4E4888F70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E8E270F-3285-E927-04AA-3C52999AA5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49288" y="800100"/>
            <a:ext cx="5318125" cy="3989388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057D6D3-2F2C-6388-F4FC-8A732A52C4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0194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4DB5D7-9EE1-4EE8-378B-A51BB3913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3344" y="1328909"/>
            <a:ext cx="8120063" cy="2826985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6558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873EEAD-5FF6-8FD5-2099-3B0200706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3344" y="4264914"/>
            <a:ext cx="8120063" cy="196046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623"/>
            </a:lvl1pPr>
            <a:lvl2pPr marL="499674" indent="0" algn="ctr">
              <a:buNone/>
              <a:defRPr sz="2186"/>
            </a:lvl2pPr>
            <a:lvl3pPr marL="999347" indent="0" algn="ctr">
              <a:buNone/>
              <a:defRPr sz="1967"/>
            </a:lvl3pPr>
            <a:lvl4pPr marL="1499021" indent="0" algn="ctr">
              <a:buNone/>
              <a:defRPr sz="1749"/>
            </a:lvl4pPr>
            <a:lvl5pPr marL="1998694" indent="0" algn="ctr">
              <a:buNone/>
              <a:defRPr sz="1749"/>
            </a:lvl5pPr>
            <a:lvl6pPr marL="2498368" indent="0" algn="ctr">
              <a:buNone/>
              <a:defRPr sz="1749"/>
            </a:lvl6pPr>
            <a:lvl7pPr marL="2998041" indent="0" algn="ctr">
              <a:buNone/>
              <a:defRPr sz="1749"/>
            </a:lvl7pPr>
            <a:lvl8pPr marL="3497715" indent="0" algn="ctr">
              <a:buNone/>
              <a:defRPr sz="1749"/>
            </a:lvl8pPr>
            <a:lvl9pPr marL="3997388" indent="0" algn="ctr">
              <a:buNone/>
              <a:defRPr sz="1749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93E31D-C1C7-429D-5E0D-B8B731743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4341" y="7526099"/>
            <a:ext cx="4582857" cy="432318"/>
          </a:xfrm>
          <a:prstGeom prst="rect">
            <a:avLst/>
          </a:prstGeom>
        </p:spPr>
        <p:txBody>
          <a:bodyPr>
            <a:noAutofit/>
          </a:bodyPr>
          <a:lstStyle/>
          <a:p>
            <a:fld id="{20A71D18-CCEC-4E5B-94D0-2B0D72A69628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5D6313-750C-62E3-527C-81A91115D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6364" y="7526099"/>
            <a:ext cx="3654028" cy="432318"/>
          </a:xfrm>
          <a:prstGeom prst="rect">
            <a:avLst/>
          </a:prstGeom>
        </p:spPr>
        <p:txBody>
          <a:bodyPr>
            <a:noAutofit/>
          </a:bodyPr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4F505F-6697-D846-D5B1-8557C2E9E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5676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/>
          <a:stretch/>
        </p:blipFill>
        <p:spPr>
          <a:xfrm>
            <a:off x="1" y="1"/>
            <a:ext cx="10826750" cy="8120063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3" y="1"/>
            <a:ext cx="7443390" cy="8120063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967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E54CD92-E70C-8A7B-E64F-5DDC5B91B5C0}"/>
              </a:ext>
            </a:extLst>
          </p:cNvPr>
          <p:cNvSpPr/>
          <p:nvPr userDrawn="1"/>
        </p:nvSpPr>
        <p:spPr>
          <a:xfrm>
            <a:off x="0" y="1"/>
            <a:ext cx="3586362" cy="8120063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967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7E06592-898F-A3F5-71CE-5E0C9022FA90}"/>
              </a:ext>
            </a:extLst>
          </p:cNvPr>
          <p:cNvSpPr/>
          <p:nvPr userDrawn="1"/>
        </p:nvSpPr>
        <p:spPr>
          <a:xfrm>
            <a:off x="62299" y="53282"/>
            <a:ext cx="10702154" cy="801350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967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348" y="1110923"/>
            <a:ext cx="9338072" cy="10920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3060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538805" y="2137108"/>
            <a:ext cx="832559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459984" y="2203010"/>
            <a:ext cx="869059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5323" y="2495105"/>
            <a:ext cx="5135766" cy="9529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186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52081" y="7757474"/>
            <a:ext cx="5414099" cy="27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2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2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2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2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2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2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9663232" y="7757474"/>
            <a:ext cx="1101220" cy="27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202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202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19557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 t="4980" b="1996"/>
          <a:stretch/>
        </p:blipFill>
        <p:spPr>
          <a:xfrm>
            <a:off x="5007371" y="0"/>
            <a:ext cx="5819380" cy="4060032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1962349" y="3"/>
            <a:ext cx="4848543" cy="5289318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967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348" y="580707"/>
            <a:ext cx="9338072" cy="10920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3060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538805" y="1606890"/>
            <a:ext cx="832559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459984" y="1672792"/>
            <a:ext cx="869059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5323" y="1964889"/>
            <a:ext cx="5135766" cy="9529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186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52081" y="7757474"/>
            <a:ext cx="5414099" cy="27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2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2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2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2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2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2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9663232" y="7757474"/>
            <a:ext cx="1101220" cy="27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202" b="0" i="0" spc="0" noProof="0" smtClean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202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89780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733109"/>
            <a:ext cx="7774407" cy="475172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967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983226" y="4"/>
            <a:ext cx="1843525" cy="663777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9922" tIns="49948" rIns="99922" bIns="4994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1093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10" y="52839"/>
            <a:ext cx="9652876" cy="66377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186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6509" y="727441"/>
            <a:ext cx="10073735" cy="4300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967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3234" y="99835"/>
            <a:ext cx="1023114" cy="34544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76509" y="5253664"/>
            <a:ext cx="10073735" cy="11973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76509" y="1281358"/>
            <a:ext cx="10073735" cy="113042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99934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99934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52081" y="7757474"/>
            <a:ext cx="5414099" cy="3097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2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2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2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2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2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2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9663232" y="7757474"/>
            <a:ext cx="1101220" cy="3097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202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202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E82A4C4-81B5-55F3-880C-FFB08355EEC0}"/>
              </a:ext>
            </a:extLst>
          </p:cNvPr>
          <p:cNvSpPr/>
          <p:nvPr userDrawn="1"/>
        </p:nvSpPr>
        <p:spPr>
          <a:xfrm>
            <a:off x="1" y="3123972"/>
            <a:ext cx="10826750" cy="46335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967"/>
          </a:p>
        </p:txBody>
      </p:sp>
    </p:spTree>
    <p:extLst>
      <p:ext uri="{BB962C8B-B14F-4D97-AF65-F5344CB8AC3E}">
        <p14:creationId xmlns:p14="http://schemas.microsoft.com/office/powerpoint/2010/main" val="62231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983226" y="4"/>
            <a:ext cx="1843525" cy="663777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9922" tIns="49948" rIns="99922" bIns="4994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1093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10" y="52839"/>
            <a:ext cx="9652876" cy="66377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186" b="1">
                <a:solidFill>
                  <a:schemeClr val="accent4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6509" y="727441"/>
            <a:ext cx="10073735" cy="4300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967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3234" y="99835"/>
            <a:ext cx="1023114" cy="34544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76509" y="5253664"/>
            <a:ext cx="10073735" cy="11973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76509" y="1281361"/>
            <a:ext cx="10073735" cy="2593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52081" y="7757474"/>
            <a:ext cx="5414099" cy="3097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2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2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2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2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2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2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9663232" y="7757474"/>
            <a:ext cx="1101220" cy="3097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202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202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6" name="フリーフォーム: 図形 5">
            <a:extLst>
              <a:ext uri="{FF2B5EF4-FFF2-40B4-BE49-F238E27FC236}">
                <a16:creationId xmlns:a16="http://schemas.microsoft.com/office/drawing/2014/main" id="{FCB4ABC5-DFDF-7701-B261-D015F5E2AF24}"/>
              </a:ext>
            </a:extLst>
          </p:cNvPr>
          <p:cNvSpPr/>
          <p:nvPr userDrawn="1"/>
        </p:nvSpPr>
        <p:spPr>
          <a:xfrm>
            <a:off x="0" y="733109"/>
            <a:ext cx="8983225" cy="475172"/>
          </a:xfrm>
          <a:custGeom>
            <a:avLst/>
            <a:gdLst>
              <a:gd name="connsiteX0" fmla="*/ 0 w 8219255"/>
              <a:gd name="connsiteY0" fmla="*/ 0 h 401318"/>
              <a:gd name="connsiteX1" fmla="*/ 1106015 w 8219255"/>
              <a:gd name="connsiteY1" fmla="*/ 0 h 401318"/>
              <a:gd name="connsiteX2" fmla="*/ 7113240 w 8219255"/>
              <a:gd name="connsiteY2" fmla="*/ 0 h 401318"/>
              <a:gd name="connsiteX3" fmla="*/ 8219255 w 8219255"/>
              <a:gd name="connsiteY3" fmla="*/ 0 h 401318"/>
              <a:gd name="connsiteX4" fmla="*/ 7951945 w 8219255"/>
              <a:gd name="connsiteY4" fmla="*/ 401318 h 401318"/>
              <a:gd name="connsiteX5" fmla="*/ 6845930 w 8219255"/>
              <a:gd name="connsiteY5" fmla="*/ 401318 h 401318"/>
              <a:gd name="connsiteX6" fmla="*/ 1106015 w 8219255"/>
              <a:gd name="connsiteY6" fmla="*/ 401318 h 401318"/>
              <a:gd name="connsiteX7" fmla="*/ 0 w 8219255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19255" h="401318">
                <a:moveTo>
                  <a:pt x="0" y="0"/>
                </a:moveTo>
                <a:lnTo>
                  <a:pt x="1106015" y="0"/>
                </a:lnTo>
                <a:lnTo>
                  <a:pt x="7113240" y="0"/>
                </a:lnTo>
                <a:lnTo>
                  <a:pt x="8219255" y="0"/>
                </a:lnTo>
                <a:lnTo>
                  <a:pt x="7951945" y="401318"/>
                </a:lnTo>
                <a:lnTo>
                  <a:pt x="6845930" y="401318"/>
                </a:lnTo>
                <a:lnTo>
                  <a:pt x="1106015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967"/>
          </a:p>
        </p:txBody>
      </p:sp>
    </p:spTree>
    <p:extLst>
      <p:ext uri="{BB962C8B-B14F-4D97-AF65-F5344CB8AC3E}">
        <p14:creationId xmlns:p14="http://schemas.microsoft.com/office/powerpoint/2010/main" val="3163577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1" y="2893165"/>
            <a:ext cx="10826750" cy="5226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967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733109"/>
            <a:ext cx="7774407" cy="475172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967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983226" y="4"/>
            <a:ext cx="1843525" cy="663777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9922" tIns="49948" rIns="99922" bIns="4994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1093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10" y="52839"/>
            <a:ext cx="9652876" cy="66377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186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6509" y="727441"/>
            <a:ext cx="10073735" cy="4300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967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3234" y="99835"/>
            <a:ext cx="1023114" cy="34544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76509" y="5253664"/>
            <a:ext cx="10073735" cy="11973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76509" y="1202394"/>
            <a:ext cx="10073735" cy="102103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99934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99934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52081" y="7757474"/>
            <a:ext cx="5414099" cy="3097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2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2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2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2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2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2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9663232" y="7757474"/>
            <a:ext cx="1101220" cy="3097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202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202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C422DA80-5498-837E-229D-07504407DAB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" y="2893162"/>
            <a:ext cx="5413376" cy="4300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530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52EE3076-7F43-DAD1-793E-CFF64B55361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413376" y="2893162"/>
            <a:ext cx="5413376" cy="4300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530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17" name="テキスト プレースホルダー 13">
            <a:extLst>
              <a:ext uri="{FF2B5EF4-FFF2-40B4-BE49-F238E27FC236}">
                <a16:creationId xmlns:a16="http://schemas.microsoft.com/office/drawing/2014/main" id="{8426D69E-F5A4-41D3-9C98-3593328E17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62051" y="3565985"/>
            <a:ext cx="4917149" cy="3946954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311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31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99934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328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99934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  <p:sp>
        <p:nvSpPr>
          <p:cNvPr id="18" name="テキスト プレースホルダー 13">
            <a:extLst>
              <a:ext uri="{FF2B5EF4-FFF2-40B4-BE49-F238E27FC236}">
                <a16:creationId xmlns:a16="http://schemas.microsoft.com/office/drawing/2014/main" id="{88DE078B-3F10-CA17-32DB-371881110BC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48116" y="3565985"/>
            <a:ext cx="4917149" cy="3946954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311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31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99934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328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99934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</p:spTree>
    <p:extLst>
      <p:ext uri="{BB962C8B-B14F-4D97-AF65-F5344CB8AC3E}">
        <p14:creationId xmlns:p14="http://schemas.microsoft.com/office/powerpoint/2010/main" val="215939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1" y="965630"/>
            <a:ext cx="10826750" cy="71544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967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733109"/>
            <a:ext cx="7774407" cy="475172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967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983226" y="4"/>
            <a:ext cx="1843525" cy="663777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9922" tIns="49948" rIns="99922" bIns="4994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1093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10" y="52839"/>
            <a:ext cx="9652876" cy="66377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186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6509" y="727441"/>
            <a:ext cx="10073735" cy="4300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967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3234" y="99835"/>
            <a:ext cx="1023114" cy="345441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52081" y="7757474"/>
            <a:ext cx="5414099" cy="3097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2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2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2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2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2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2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9663232" y="7757474"/>
            <a:ext cx="1101220" cy="3097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202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202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791833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1" y="2893165"/>
            <a:ext cx="10826750" cy="5226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967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983226" y="4"/>
            <a:ext cx="1843525" cy="663777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9922" tIns="49948" rIns="99922" bIns="4994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1093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10" y="52839"/>
            <a:ext cx="9652876" cy="66377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186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6509" y="727441"/>
            <a:ext cx="10073735" cy="4300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967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3234" y="99835"/>
            <a:ext cx="1023114" cy="34544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76509" y="5253664"/>
            <a:ext cx="10073735" cy="11973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76509" y="1872127"/>
            <a:ext cx="10073735" cy="102103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52081" y="7757474"/>
            <a:ext cx="5414099" cy="3097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2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2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2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2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2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2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9663232" y="7757474"/>
            <a:ext cx="1101220" cy="3097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202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202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9767A700-138B-A673-3B20-9FEB275FDA6E}"/>
              </a:ext>
            </a:extLst>
          </p:cNvPr>
          <p:cNvSpPr/>
          <p:nvPr userDrawn="1"/>
        </p:nvSpPr>
        <p:spPr>
          <a:xfrm>
            <a:off x="2" y="733109"/>
            <a:ext cx="8991900" cy="475172"/>
          </a:xfrm>
          <a:custGeom>
            <a:avLst/>
            <a:gdLst>
              <a:gd name="connsiteX0" fmla="*/ 0 w 8227193"/>
              <a:gd name="connsiteY0" fmla="*/ 0 h 401318"/>
              <a:gd name="connsiteX1" fmla="*/ 1113953 w 8227193"/>
              <a:gd name="connsiteY1" fmla="*/ 0 h 401318"/>
              <a:gd name="connsiteX2" fmla="*/ 7113240 w 8227193"/>
              <a:gd name="connsiteY2" fmla="*/ 0 h 401318"/>
              <a:gd name="connsiteX3" fmla="*/ 8227193 w 8227193"/>
              <a:gd name="connsiteY3" fmla="*/ 0 h 401318"/>
              <a:gd name="connsiteX4" fmla="*/ 7959883 w 8227193"/>
              <a:gd name="connsiteY4" fmla="*/ 401318 h 401318"/>
              <a:gd name="connsiteX5" fmla="*/ 6845930 w 8227193"/>
              <a:gd name="connsiteY5" fmla="*/ 401318 h 401318"/>
              <a:gd name="connsiteX6" fmla="*/ 1113953 w 8227193"/>
              <a:gd name="connsiteY6" fmla="*/ 401318 h 401318"/>
              <a:gd name="connsiteX7" fmla="*/ 0 w 8227193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27193" h="401318">
                <a:moveTo>
                  <a:pt x="0" y="0"/>
                </a:moveTo>
                <a:lnTo>
                  <a:pt x="1113953" y="0"/>
                </a:lnTo>
                <a:lnTo>
                  <a:pt x="7113240" y="0"/>
                </a:lnTo>
                <a:lnTo>
                  <a:pt x="8227193" y="0"/>
                </a:lnTo>
                <a:lnTo>
                  <a:pt x="7959883" y="401318"/>
                </a:lnTo>
                <a:lnTo>
                  <a:pt x="6845930" y="401318"/>
                </a:lnTo>
                <a:lnTo>
                  <a:pt x="1113953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967"/>
          </a:p>
        </p:txBody>
      </p:sp>
    </p:spTree>
    <p:extLst>
      <p:ext uri="{BB962C8B-B14F-4D97-AF65-F5344CB8AC3E}">
        <p14:creationId xmlns:p14="http://schemas.microsoft.com/office/powerpoint/2010/main" val="2920225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62299" y="53281"/>
            <a:ext cx="10702154" cy="77041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967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1238" y="52839"/>
            <a:ext cx="7438146" cy="6637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86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3234" y="99835"/>
            <a:ext cx="1023114" cy="34544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76509" y="5253664"/>
            <a:ext cx="10073735" cy="11973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76509" y="770869"/>
            <a:ext cx="10073735" cy="2593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60205" y="669544"/>
            <a:ext cx="9906341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8848" y="7757474"/>
            <a:ext cx="5414099" cy="27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2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2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2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2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2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2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9663232" y="7757474"/>
            <a:ext cx="1101220" cy="27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202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202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8D97568E-06F6-A4CA-C4F6-B9C38E79DA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7911" y="144947"/>
            <a:ext cx="2343329" cy="44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024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62299" y="53281"/>
            <a:ext cx="10702154" cy="77041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967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10" y="52839"/>
            <a:ext cx="9652876" cy="6637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86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3234" y="99835"/>
            <a:ext cx="1023114" cy="34544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76509" y="5253664"/>
            <a:ext cx="10073735" cy="11973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76509" y="770869"/>
            <a:ext cx="10073735" cy="25931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530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60205" y="669544"/>
            <a:ext cx="9906341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8848" y="7757474"/>
            <a:ext cx="5414099" cy="27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2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2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2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2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2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2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9663232" y="7757474"/>
            <a:ext cx="1101220" cy="27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202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202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5534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4EFCA8A-084B-A868-CD86-C469A497B0B8}"/>
              </a:ext>
            </a:extLst>
          </p:cNvPr>
          <p:cNvSpPr txBox="1"/>
          <p:nvPr userDrawn="1"/>
        </p:nvSpPr>
        <p:spPr>
          <a:xfrm>
            <a:off x="627448" y="2501019"/>
            <a:ext cx="3241187" cy="83815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874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DDEA68E-BC4B-B092-3B6E-D912D066F3AE}"/>
              </a:ext>
            </a:extLst>
          </p:cNvPr>
          <p:cNvSpPr txBox="1"/>
          <p:nvPr userDrawn="1"/>
        </p:nvSpPr>
        <p:spPr>
          <a:xfrm>
            <a:off x="3968721" y="2501019"/>
            <a:ext cx="3241187" cy="83815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874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7A86A59-37C5-9EF0-9BF1-650755A39D91}"/>
              </a:ext>
            </a:extLst>
          </p:cNvPr>
          <p:cNvSpPr txBox="1"/>
          <p:nvPr userDrawn="1"/>
        </p:nvSpPr>
        <p:spPr>
          <a:xfrm>
            <a:off x="7297538" y="2501019"/>
            <a:ext cx="3239859" cy="83815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874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30E9F7F-2DE7-8CAD-75BF-DDE8B0F82150}"/>
              </a:ext>
            </a:extLst>
          </p:cNvPr>
          <p:cNvSpPr txBox="1"/>
          <p:nvPr userDrawn="1"/>
        </p:nvSpPr>
        <p:spPr>
          <a:xfrm>
            <a:off x="3814020" y="6105977"/>
            <a:ext cx="2343534" cy="142122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noAutofit/>
          </a:bodyPr>
          <a:lstStyle/>
          <a:p>
            <a:pPr algn="l"/>
            <a:endParaRPr kumimoji="1" lang="en-US" altLang="ja-JP" sz="874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角丸四角形 29">
            <a:extLst>
              <a:ext uri="{FF2B5EF4-FFF2-40B4-BE49-F238E27FC236}">
                <a16:creationId xmlns:a16="http://schemas.microsoft.com/office/drawing/2014/main" id="{67546A66-6E5F-86DB-D79E-6C0C70077643}"/>
              </a:ext>
            </a:extLst>
          </p:cNvPr>
          <p:cNvSpPr/>
          <p:nvPr userDrawn="1"/>
        </p:nvSpPr>
        <p:spPr bwMode="auto">
          <a:xfrm>
            <a:off x="630042" y="2070819"/>
            <a:ext cx="1188401" cy="243471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8365" tIns="51151" rIns="98365" bIns="51151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9934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093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プログラム内容</a:t>
            </a:r>
            <a:endParaRPr kumimoji="0" lang="ja-JP" altLang="en-US" sz="1093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ホームベース 16">
            <a:extLst>
              <a:ext uri="{FF2B5EF4-FFF2-40B4-BE49-F238E27FC236}">
                <a16:creationId xmlns:a16="http://schemas.microsoft.com/office/drawing/2014/main" id="{B53F9819-CAF3-08FF-311E-E124C36E8C3B}"/>
              </a:ext>
            </a:extLst>
          </p:cNvPr>
          <p:cNvSpPr/>
          <p:nvPr userDrawn="1"/>
        </p:nvSpPr>
        <p:spPr>
          <a:xfrm>
            <a:off x="627445" y="2381081"/>
            <a:ext cx="1158462" cy="226024"/>
          </a:xfrm>
          <a:prstGeom prst="homePlate">
            <a:avLst/>
          </a:prstGeom>
          <a:solidFill>
            <a:schemeClr val="bg1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93" b="1" spc="328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事前学習</a:t>
            </a:r>
          </a:p>
        </p:txBody>
      </p:sp>
      <p:sp>
        <p:nvSpPr>
          <p:cNvPr id="18" name="ホームベース 52">
            <a:extLst>
              <a:ext uri="{FF2B5EF4-FFF2-40B4-BE49-F238E27FC236}">
                <a16:creationId xmlns:a16="http://schemas.microsoft.com/office/drawing/2014/main" id="{65F906A7-6BC3-718A-2B32-BFA05FDCD5D3}"/>
              </a:ext>
            </a:extLst>
          </p:cNvPr>
          <p:cNvSpPr/>
          <p:nvPr userDrawn="1"/>
        </p:nvSpPr>
        <p:spPr>
          <a:xfrm>
            <a:off x="3968718" y="2381081"/>
            <a:ext cx="1158462" cy="226024"/>
          </a:xfrm>
          <a:prstGeom prst="homePlate">
            <a:avLst/>
          </a:prstGeom>
          <a:solidFill>
            <a:srgbClr val="4295D0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93" b="1" spc="328" dirty="0">
                <a:latin typeface="Meiryo UI" panose="020B0604030504040204" pitchFamily="50" charset="-128"/>
                <a:ea typeface="Meiryo UI" panose="020B0604030504040204" pitchFamily="50" charset="-128"/>
              </a:rPr>
              <a:t>現地学習</a:t>
            </a:r>
          </a:p>
        </p:txBody>
      </p:sp>
      <p:sp>
        <p:nvSpPr>
          <p:cNvPr id="19" name="ホームベース 53">
            <a:extLst>
              <a:ext uri="{FF2B5EF4-FFF2-40B4-BE49-F238E27FC236}">
                <a16:creationId xmlns:a16="http://schemas.microsoft.com/office/drawing/2014/main" id="{9CBA4FEA-EE8C-0A2C-E5BC-73AF6CC4C5B3}"/>
              </a:ext>
            </a:extLst>
          </p:cNvPr>
          <p:cNvSpPr/>
          <p:nvPr userDrawn="1"/>
        </p:nvSpPr>
        <p:spPr>
          <a:xfrm>
            <a:off x="7297535" y="2388434"/>
            <a:ext cx="1158462" cy="226024"/>
          </a:xfrm>
          <a:prstGeom prst="homePlate">
            <a:avLst/>
          </a:prstGeom>
          <a:solidFill>
            <a:srgbClr val="0066CC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93" b="1" spc="328" dirty="0">
                <a:latin typeface="Meiryo UI" panose="020B0604030504040204" pitchFamily="50" charset="-128"/>
                <a:ea typeface="Meiryo UI" panose="020B0604030504040204" pitchFamily="50" charset="-128"/>
              </a:rPr>
              <a:t>事後学習</a:t>
            </a:r>
          </a:p>
        </p:txBody>
      </p:sp>
      <p:sp>
        <p:nvSpPr>
          <p:cNvPr id="32" name="テキスト プレースホルダー 31">
            <a:extLst>
              <a:ext uri="{FF2B5EF4-FFF2-40B4-BE49-F238E27FC236}">
                <a16:creationId xmlns:a16="http://schemas.microsoft.com/office/drawing/2014/main" id="{D3BFE0D3-333A-E0B4-45D2-D8029DC412A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27801" y="1427762"/>
            <a:ext cx="9909484" cy="511264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093">
                <a:solidFill>
                  <a:schemeClr val="tx1"/>
                </a:solidFill>
              </a:defRPr>
            </a:lvl1pPr>
            <a:lvl2pPr>
              <a:defRPr sz="1093">
                <a:solidFill>
                  <a:schemeClr val="tx1"/>
                </a:solidFill>
              </a:defRPr>
            </a:lvl2pPr>
            <a:lvl3pPr>
              <a:defRPr sz="1093">
                <a:solidFill>
                  <a:schemeClr val="tx1"/>
                </a:solidFill>
              </a:defRPr>
            </a:lvl3pPr>
            <a:lvl4pPr>
              <a:defRPr sz="1093">
                <a:solidFill>
                  <a:schemeClr val="tx1"/>
                </a:solidFill>
              </a:defRPr>
            </a:lvl4pPr>
            <a:lvl5pPr>
              <a:defRPr sz="1093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34" name="図プレースホルダー 33">
            <a:extLst>
              <a:ext uri="{FF2B5EF4-FFF2-40B4-BE49-F238E27FC236}">
                <a16:creationId xmlns:a16="http://schemas.microsoft.com/office/drawing/2014/main" id="{C30EF5D4-EA68-11FB-8EA9-0C478C9BDC83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620745" y="3470968"/>
            <a:ext cx="2426893" cy="145484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5" name="図プレースホルダー 33">
            <a:extLst>
              <a:ext uri="{FF2B5EF4-FFF2-40B4-BE49-F238E27FC236}">
                <a16:creationId xmlns:a16="http://schemas.microsoft.com/office/drawing/2014/main" id="{85BC0B56-FF55-E5A3-2903-6D0345ADB2ED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3117294" y="3470968"/>
            <a:ext cx="2426893" cy="145484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6" name="図プレースホルダー 33">
            <a:extLst>
              <a:ext uri="{FF2B5EF4-FFF2-40B4-BE49-F238E27FC236}">
                <a16:creationId xmlns:a16="http://schemas.microsoft.com/office/drawing/2014/main" id="{70D6EA59-682A-76B6-DB9D-44297705E248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5613843" y="3470968"/>
            <a:ext cx="2426893" cy="145484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7" name="図プレースホルダー 33">
            <a:extLst>
              <a:ext uri="{FF2B5EF4-FFF2-40B4-BE49-F238E27FC236}">
                <a16:creationId xmlns:a16="http://schemas.microsoft.com/office/drawing/2014/main" id="{E516801E-95A9-3E2B-3605-1D0C82F36C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8110392" y="3470968"/>
            <a:ext cx="2426893" cy="145484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8" name="角丸四角形 29">
            <a:extLst>
              <a:ext uri="{FF2B5EF4-FFF2-40B4-BE49-F238E27FC236}">
                <a16:creationId xmlns:a16="http://schemas.microsoft.com/office/drawing/2014/main" id="{78D35074-0B57-F80C-EBC7-5BC5DBBC277F}"/>
              </a:ext>
            </a:extLst>
          </p:cNvPr>
          <p:cNvSpPr/>
          <p:nvPr userDrawn="1"/>
        </p:nvSpPr>
        <p:spPr bwMode="auto">
          <a:xfrm>
            <a:off x="3840158" y="5050418"/>
            <a:ext cx="720622" cy="243471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8365" tIns="51151" rIns="98365" bIns="51151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9934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93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POINT</a:t>
            </a:r>
            <a:endParaRPr kumimoji="0" lang="ja-JP" altLang="en-US" sz="1093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8" name="テキスト プレースホルダー 31">
            <a:extLst>
              <a:ext uri="{FF2B5EF4-FFF2-40B4-BE49-F238E27FC236}">
                <a16:creationId xmlns:a16="http://schemas.microsoft.com/office/drawing/2014/main" id="{D35BB13D-A84B-A00E-CB9E-A326A4CE8D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20172" y="5038806"/>
            <a:ext cx="6017116" cy="982194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57377" indent="-157377">
              <a:lnSpc>
                <a:spcPct val="120000"/>
              </a:lnSpc>
              <a:spcBef>
                <a:spcPts val="0"/>
              </a:spcBef>
              <a:buClr>
                <a:srgbClr val="328CCC"/>
              </a:buClr>
              <a:buFont typeface="Wingdings" panose="05000000000000000000" pitchFamily="2" charset="2"/>
              <a:buChar char="l"/>
              <a:defRPr sz="1093">
                <a:solidFill>
                  <a:schemeClr val="tx1"/>
                </a:solidFill>
              </a:defRPr>
            </a:lvl1pPr>
            <a:lvl2pPr>
              <a:defRPr sz="1093">
                <a:solidFill>
                  <a:schemeClr val="tx1"/>
                </a:solidFill>
              </a:defRPr>
            </a:lvl2pPr>
            <a:lvl3pPr>
              <a:defRPr sz="1093">
                <a:solidFill>
                  <a:schemeClr val="tx1"/>
                </a:solidFill>
              </a:defRPr>
            </a:lvl3pPr>
            <a:lvl4pPr>
              <a:defRPr sz="1093">
                <a:solidFill>
                  <a:schemeClr val="tx1"/>
                </a:solidFill>
              </a:defRPr>
            </a:lvl4pPr>
            <a:lvl5pPr>
              <a:defRPr sz="1093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1FE47C3C-67B6-34C8-46FE-7F9E63833662}"/>
              </a:ext>
            </a:extLst>
          </p:cNvPr>
          <p:cNvSpPr txBox="1"/>
          <p:nvPr userDrawn="1"/>
        </p:nvSpPr>
        <p:spPr>
          <a:xfrm>
            <a:off x="3814021" y="6105973"/>
            <a:ext cx="576243" cy="21414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9346" rIns="59020" bIns="39346" rtlCol="0">
            <a:noAutofit/>
          </a:bodyPr>
          <a:lstStyle/>
          <a:p>
            <a:pPr marL="0" marR="0" lvl="0" indent="0" algn="ctr" defTabSz="999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66" spc="328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行程例</a:t>
            </a:r>
            <a:endParaRPr kumimoji="1" lang="en-US" altLang="ja-JP" sz="766" spc="328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0" name="テキスト プレースホルダー 31">
            <a:extLst>
              <a:ext uri="{FF2B5EF4-FFF2-40B4-BE49-F238E27FC236}">
                <a16:creationId xmlns:a16="http://schemas.microsoft.com/office/drawing/2014/main" id="{38A2D869-9E61-120E-B426-4C5AC6C908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5453" y="6343336"/>
            <a:ext cx="2318730" cy="1172233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874">
                <a:solidFill>
                  <a:schemeClr val="tx1"/>
                </a:solidFill>
              </a:defRPr>
            </a:lvl1pPr>
            <a:lvl2pPr>
              <a:defRPr sz="1093">
                <a:solidFill>
                  <a:schemeClr val="tx1"/>
                </a:solidFill>
              </a:defRPr>
            </a:lvl2pPr>
            <a:lvl3pPr>
              <a:defRPr sz="1093">
                <a:solidFill>
                  <a:schemeClr val="tx1"/>
                </a:solidFill>
              </a:defRPr>
            </a:lvl3pPr>
            <a:lvl4pPr>
              <a:defRPr sz="1093">
                <a:solidFill>
                  <a:schemeClr val="tx1"/>
                </a:solidFill>
              </a:defRPr>
            </a:lvl4pPr>
            <a:lvl5pPr>
              <a:defRPr sz="1093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3" name="テキスト プレースホルダー 31">
            <a:extLst>
              <a:ext uri="{FF2B5EF4-FFF2-40B4-BE49-F238E27FC236}">
                <a16:creationId xmlns:a16="http://schemas.microsoft.com/office/drawing/2014/main" id="{00612866-84B4-000B-6753-81B3D3D29C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90697" y="6343336"/>
            <a:ext cx="3266713" cy="1172233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118033" indent="-118033">
              <a:lnSpc>
                <a:spcPct val="100000"/>
              </a:lnSpc>
              <a:spcBef>
                <a:spcPts val="0"/>
              </a:spcBef>
              <a:spcAft>
                <a:spcPts val="656"/>
              </a:spcAft>
              <a:buFont typeface="Wingdings" panose="05000000000000000000" pitchFamily="2" charset="2"/>
              <a:buChar char="l"/>
              <a:defRPr sz="874">
                <a:solidFill>
                  <a:schemeClr val="tx1"/>
                </a:solidFill>
              </a:defRPr>
            </a:lvl1pPr>
            <a:lvl2pPr>
              <a:defRPr sz="1093">
                <a:solidFill>
                  <a:schemeClr val="tx1"/>
                </a:solidFill>
              </a:defRPr>
            </a:lvl2pPr>
            <a:lvl3pPr>
              <a:defRPr sz="1093">
                <a:solidFill>
                  <a:schemeClr val="tx1"/>
                </a:solidFill>
              </a:defRPr>
            </a:lvl3pPr>
            <a:lvl4pPr>
              <a:defRPr sz="1093">
                <a:solidFill>
                  <a:schemeClr val="tx1"/>
                </a:solidFill>
              </a:defRPr>
            </a:lvl4pPr>
            <a:lvl5pPr>
              <a:defRPr sz="1093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5" name="図プレースホルダー 33">
            <a:extLst>
              <a:ext uri="{FF2B5EF4-FFF2-40B4-BE49-F238E27FC236}">
                <a16:creationId xmlns:a16="http://schemas.microsoft.com/office/drawing/2014/main" id="{91B5AF9A-F305-8344-7745-44A27AF1E10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671070" y="6663070"/>
            <a:ext cx="852500" cy="852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QR</a:t>
            </a:r>
            <a:endParaRPr kumimoji="1" lang="ja-JP" altLang="en-US" dirty="0"/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270C9F10-379D-E68A-FB10-F34C1FEF1379}"/>
              </a:ext>
            </a:extLst>
          </p:cNvPr>
          <p:cNvSpPr txBox="1"/>
          <p:nvPr userDrawn="1"/>
        </p:nvSpPr>
        <p:spPr>
          <a:xfrm>
            <a:off x="6290696" y="6105973"/>
            <a:ext cx="576243" cy="21414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9346" rIns="59020" bIns="39346" rtlCol="0">
            <a:noAutofit/>
          </a:bodyPr>
          <a:lstStyle/>
          <a:p>
            <a:pPr marL="0" marR="0" lvl="0" indent="0" algn="ctr" defTabSz="9993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66" spc="328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備考</a:t>
            </a:r>
            <a:endParaRPr kumimoji="1" lang="en-US" altLang="ja-JP" sz="766" spc="328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7" name="テキスト プレースホルダー 31">
            <a:extLst>
              <a:ext uri="{FF2B5EF4-FFF2-40B4-BE49-F238E27FC236}">
                <a16:creationId xmlns:a16="http://schemas.microsoft.com/office/drawing/2014/main" id="{26A17B7D-9AB9-DDF1-AA04-92B1CA512D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3935" y="2619924"/>
            <a:ext cx="3234698" cy="730774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18033" indent="-11803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874">
                <a:solidFill>
                  <a:schemeClr val="tx1"/>
                </a:solidFill>
              </a:defRPr>
            </a:lvl1pPr>
            <a:lvl2pPr>
              <a:defRPr sz="1093">
                <a:solidFill>
                  <a:schemeClr val="tx1"/>
                </a:solidFill>
              </a:defRPr>
            </a:lvl2pPr>
            <a:lvl3pPr>
              <a:defRPr sz="1093">
                <a:solidFill>
                  <a:schemeClr val="tx1"/>
                </a:solidFill>
              </a:defRPr>
            </a:lvl3pPr>
            <a:lvl4pPr>
              <a:defRPr sz="1093">
                <a:solidFill>
                  <a:schemeClr val="tx1"/>
                </a:solidFill>
              </a:defRPr>
            </a:lvl4pPr>
            <a:lvl5pPr>
              <a:defRPr sz="1093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38" name="テキスト プレースホルダー 31">
            <a:extLst>
              <a:ext uri="{FF2B5EF4-FFF2-40B4-BE49-F238E27FC236}">
                <a16:creationId xmlns:a16="http://schemas.microsoft.com/office/drawing/2014/main" id="{44144C41-A633-7E2C-C1F5-A2F7F7607D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75208" y="2619924"/>
            <a:ext cx="3234698" cy="730774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18033" indent="-11803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874">
                <a:solidFill>
                  <a:schemeClr val="tx1"/>
                </a:solidFill>
              </a:defRPr>
            </a:lvl1pPr>
            <a:lvl2pPr>
              <a:defRPr sz="1093">
                <a:solidFill>
                  <a:schemeClr val="tx1"/>
                </a:solidFill>
              </a:defRPr>
            </a:lvl2pPr>
            <a:lvl3pPr>
              <a:defRPr sz="1093">
                <a:solidFill>
                  <a:schemeClr val="tx1"/>
                </a:solidFill>
              </a:defRPr>
            </a:lvl3pPr>
            <a:lvl4pPr>
              <a:defRPr sz="1093">
                <a:solidFill>
                  <a:schemeClr val="tx1"/>
                </a:solidFill>
              </a:defRPr>
            </a:lvl4pPr>
            <a:lvl5pPr>
              <a:defRPr sz="1093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40" name="テキスト プレースホルダー 31">
            <a:extLst>
              <a:ext uri="{FF2B5EF4-FFF2-40B4-BE49-F238E27FC236}">
                <a16:creationId xmlns:a16="http://schemas.microsoft.com/office/drawing/2014/main" id="{D537A025-3B6D-D89E-270A-E435C4CFE3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309991" y="2619924"/>
            <a:ext cx="3234698" cy="730774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18033" indent="-11803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874">
                <a:solidFill>
                  <a:schemeClr val="tx1"/>
                </a:solidFill>
              </a:defRPr>
            </a:lvl1pPr>
            <a:lvl2pPr>
              <a:defRPr sz="1093">
                <a:solidFill>
                  <a:schemeClr val="tx1"/>
                </a:solidFill>
              </a:defRPr>
            </a:lvl2pPr>
            <a:lvl3pPr>
              <a:defRPr sz="1093">
                <a:solidFill>
                  <a:schemeClr val="tx1"/>
                </a:solidFill>
              </a:defRPr>
            </a:lvl3pPr>
            <a:lvl4pPr>
              <a:defRPr sz="1093">
                <a:solidFill>
                  <a:schemeClr val="tx1"/>
                </a:solidFill>
              </a:defRPr>
            </a:lvl4pPr>
            <a:lvl5pPr>
              <a:defRPr sz="1093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4" name="タイトル プレースホルダー 1">
            <a:extLst>
              <a:ext uri="{FF2B5EF4-FFF2-40B4-BE49-F238E27FC236}">
                <a16:creationId xmlns:a16="http://schemas.microsoft.com/office/drawing/2014/main" id="{61AA7CEB-37B1-6458-05F5-4BD161E46D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783" y="465232"/>
            <a:ext cx="2678938" cy="57682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>
              <a:defRPr sz="1749"/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  <a:br>
              <a:rPr lang="en-US" altLang="ja-JP" noProof="0" dirty="0"/>
            </a:br>
            <a:r>
              <a:rPr lang="ja-JP" altLang="en-US" noProof="0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610223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A713B8-140C-CE5D-C2C6-22356C252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46392" y="7526099"/>
            <a:ext cx="2436019" cy="4323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31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タイトル プレースホルダー 3">
            <a:extLst>
              <a:ext uri="{FF2B5EF4-FFF2-40B4-BE49-F238E27FC236}">
                <a16:creationId xmlns:a16="http://schemas.microsoft.com/office/drawing/2014/main" id="{D08B66D2-71B3-5348-923C-81111C5D2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342" y="432321"/>
            <a:ext cx="9338072" cy="1569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463ED86-7F4C-B818-96F2-92D284BD0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4342" y="2161591"/>
            <a:ext cx="9338072" cy="51521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139699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99347" rtl="0" eaLnBrk="1" latinLnBrk="0" hangingPunct="1">
        <a:lnSpc>
          <a:spcPct val="90000"/>
        </a:lnSpc>
        <a:spcBef>
          <a:spcPct val="0"/>
        </a:spcBef>
        <a:buNone/>
        <a:defRPr kumimoji="1" sz="480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9934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31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9934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311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9934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311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9934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31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9934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311" kern="1200">
          <a:solidFill>
            <a:schemeClr val="tx1"/>
          </a:solidFill>
          <a:latin typeface="+mn-lt"/>
          <a:ea typeface="+mn-ea"/>
          <a:cs typeface="+mn-cs"/>
        </a:defRPr>
      </a:lvl5pPr>
      <a:lvl6pPr marL="2748205" indent="-249837" algn="l" defTabSz="999347" rtl="0" eaLnBrk="1" latinLnBrk="0" hangingPunct="1">
        <a:lnSpc>
          <a:spcPct val="90000"/>
        </a:lnSpc>
        <a:spcBef>
          <a:spcPts val="547"/>
        </a:spcBef>
        <a:buFont typeface="Arial" panose="020B0604020202020204" pitchFamily="34" charset="0"/>
        <a:buChar char="•"/>
        <a:defRPr kumimoji="1" sz="1967" kern="1200">
          <a:solidFill>
            <a:schemeClr val="tx1"/>
          </a:solidFill>
          <a:latin typeface="+mn-lt"/>
          <a:ea typeface="+mn-ea"/>
          <a:cs typeface="+mn-cs"/>
        </a:defRPr>
      </a:lvl6pPr>
      <a:lvl7pPr marL="3247878" indent="-249837" algn="l" defTabSz="999347" rtl="0" eaLnBrk="1" latinLnBrk="0" hangingPunct="1">
        <a:lnSpc>
          <a:spcPct val="90000"/>
        </a:lnSpc>
        <a:spcBef>
          <a:spcPts val="547"/>
        </a:spcBef>
        <a:buFont typeface="Arial" panose="020B0604020202020204" pitchFamily="34" charset="0"/>
        <a:buChar char="•"/>
        <a:defRPr kumimoji="1" sz="1967" kern="1200">
          <a:solidFill>
            <a:schemeClr val="tx1"/>
          </a:solidFill>
          <a:latin typeface="+mn-lt"/>
          <a:ea typeface="+mn-ea"/>
          <a:cs typeface="+mn-cs"/>
        </a:defRPr>
      </a:lvl7pPr>
      <a:lvl8pPr marL="3747552" indent="-249837" algn="l" defTabSz="999347" rtl="0" eaLnBrk="1" latinLnBrk="0" hangingPunct="1">
        <a:lnSpc>
          <a:spcPct val="90000"/>
        </a:lnSpc>
        <a:spcBef>
          <a:spcPts val="547"/>
        </a:spcBef>
        <a:buFont typeface="Arial" panose="020B0604020202020204" pitchFamily="34" charset="0"/>
        <a:buChar char="•"/>
        <a:defRPr kumimoji="1" sz="1967" kern="1200">
          <a:solidFill>
            <a:schemeClr val="tx1"/>
          </a:solidFill>
          <a:latin typeface="+mn-lt"/>
          <a:ea typeface="+mn-ea"/>
          <a:cs typeface="+mn-cs"/>
        </a:defRPr>
      </a:lvl8pPr>
      <a:lvl9pPr marL="4247225" indent="-249837" algn="l" defTabSz="999347" rtl="0" eaLnBrk="1" latinLnBrk="0" hangingPunct="1">
        <a:lnSpc>
          <a:spcPct val="90000"/>
        </a:lnSpc>
        <a:spcBef>
          <a:spcPts val="547"/>
        </a:spcBef>
        <a:buFont typeface="Arial" panose="020B0604020202020204" pitchFamily="34" charset="0"/>
        <a:buChar char="•"/>
        <a:defRPr kumimoji="1" sz="19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9347" rtl="0" eaLnBrk="1" latinLnBrk="0" hangingPunct="1">
        <a:defRPr kumimoji="1" sz="1967" kern="1200">
          <a:solidFill>
            <a:schemeClr val="tx1"/>
          </a:solidFill>
          <a:latin typeface="+mn-lt"/>
          <a:ea typeface="+mn-ea"/>
          <a:cs typeface="+mn-cs"/>
        </a:defRPr>
      </a:lvl1pPr>
      <a:lvl2pPr marL="499674" algn="l" defTabSz="999347" rtl="0" eaLnBrk="1" latinLnBrk="0" hangingPunct="1">
        <a:defRPr kumimoji="1" sz="1967" kern="1200">
          <a:solidFill>
            <a:schemeClr val="tx1"/>
          </a:solidFill>
          <a:latin typeface="+mn-lt"/>
          <a:ea typeface="+mn-ea"/>
          <a:cs typeface="+mn-cs"/>
        </a:defRPr>
      </a:lvl2pPr>
      <a:lvl3pPr marL="999347" algn="l" defTabSz="999347" rtl="0" eaLnBrk="1" latinLnBrk="0" hangingPunct="1">
        <a:defRPr kumimoji="1" sz="1967" kern="1200">
          <a:solidFill>
            <a:schemeClr val="tx1"/>
          </a:solidFill>
          <a:latin typeface="+mn-lt"/>
          <a:ea typeface="+mn-ea"/>
          <a:cs typeface="+mn-cs"/>
        </a:defRPr>
      </a:lvl3pPr>
      <a:lvl4pPr marL="1499021" algn="l" defTabSz="999347" rtl="0" eaLnBrk="1" latinLnBrk="0" hangingPunct="1">
        <a:defRPr kumimoji="1" sz="1967" kern="1200">
          <a:solidFill>
            <a:schemeClr val="tx1"/>
          </a:solidFill>
          <a:latin typeface="+mn-lt"/>
          <a:ea typeface="+mn-ea"/>
          <a:cs typeface="+mn-cs"/>
        </a:defRPr>
      </a:lvl4pPr>
      <a:lvl5pPr marL="1998694" algn="l" defTabSz="999347" rtl="0" eaLnBrk="1" latinLnBrk="0" hangingPunct="1">
        <a:defRPr kumimoji="1" sz="1967" kern="1200">
          <a:solidFill>
            <a:schemeClr val="tx1"/>
          </a:solidFill>
          <a:latin typeface="+mn-lt"/>
          <a:ea typeface="+mn-ea"/>
          <a:cs typeface="+mn-cs"/>
        </a:defRPr>
      </a:lvl5pPr>
      <a:lvl6pPr marL="2498368" algn="l" defTabSz="999347" rtl="0" eaLnBrk="1" latinLnBrk="0" hangingPunct="1">
        <a:defRPr kumimoji="1" sz="1967" kern="1200">
          <a:solidFill>
            <a:schemeClr val="tx1"/>
          </a:solidFill>
          <a:latin typeface="+mn-lt"/>
          <a:ea typeface="+mn-ea"/>
          <a:cs typeface="+mn-cs"/>
        </a:defRPr>
      </a:lvl6pPr>
      <a:lvl7pPr marL="2998041" algn="l" defTabSz="999347" rtl="0" eaLnBrk="1" latinLnBrk="0" hangingPunct="1">
        <a:defRPr kumimoji="1" sz="1967" kern="1200">
          <a:solidFill>
            <a:schemeClr val="tx1"/>
          </a:solidFill>
          <a:latin typeface="+mn-lt"/>
          <a:ea typeface="+mn-ea"/>
          <a:cs typeface="+mn-cs"/>
        </a:defRPr>
      </a:lvl7pPr>
      <a:lvl8pPr marL="3497715" algn="l" defTabSz="999347" rtl="0" eaLnBrk="1" latinLnBrk="0" hangingPunct="1">
        <a:defRPr kumimoji="1" sz="1967" kern="1200">
          <a:solidFill>
            <a:schemeClr val="tx1"/>
          </a:solidFill>
          <a:latin typeface="+mn-lt"/>
          <a:ea typeface="+mn-ea"/>
          <a:cs typeface="+mn-cs"/>
        </a:defRPr>
      </a:lvl8pPr>
      <a:lvl9pPr marL="3997388" algn="l" defTabSz="999347" rtl="0" eaLnBrk="1" latinLnBrk="0" hangingPunct="1">
        <a:defRPr kumimoji="1" sz="19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120">
          <p15:clr>
            <a:srgbClr val="F26B43"/>
          </p15:clr>
        </p15:guide>
        <p15:guide id="3" orient="horz" pos="3997">
          <p15:clr>
            <a:srgbClr val="F26B43"/>
          </p15:clr>
        </p15:guide>
        <p15:guide id="4" pos="149">
          <p15:clr>
            <a:srgbClr val="F26B43"/>
          </p15:clr>
        </p15:guide>
        <p15:guide id="5" pos="609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jpe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5" Type="http://schemas.openxmlformats.org/officeDocument/2006/relationships/image" Target="../media/image26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sv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A7FE3-972B-CB08-57C0-62FA671A2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2A9305E-58E5-1531-0C19-28F291533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>
                <a:latin typeface="+mn-ea"/>
              </a:rPr>
              <a:t>【</a:t>
            </a:r>
            <a:r>
              <a:rPr lang="ja-JP" altLang="en-US" dirty="0">
                <a:latin typeface="+mn-ea"/>
              </a:rPr>
              <a:t>宿泊施設で実施</a:t>
            </a:r>
            <a:r>
              <a:rPr lang="en-US" altLang="ja-JP" dirty="0">
                <a:latin typeface="+mn-ea"/>
              </a:rPr>
              <a:t>】</a:t>
            </a:r>
            <a:r>
              <a:rPr lang="ja-JP" altLang="en-US" dirty="0">
                <a:latin typeface="+mn-ea"/>
              </a:rPr>
              <a:t>ヨシ紙笛づくり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B0585A4-BCA4-C53A-2A43-7BFAF3046AB0}"/>
              </a:ext>
            </a:extLst>
          </p:cNvPr>
          <p:cNvGrpSpPr/>
          <p:nvPr/>
        </p:nvGrpSpPr>
        <p:grpSpPr>
          <a:xfrm>
            <a:off x="376508" y="1506440"/>
            <a:ext cx="1412274" cy="457737"/>
            <a:chOff x="771224" y="904272"/>
            <a:chExt cx="1292168" cy="418809"/>
          </a:xfrm>
        </p:grpSpPr>
        <p:sp>
          <p:nvSpPr>
            <p:cNvPr id="11" name="角丸四角形 23">
              <a:extLst>
                <a:ext uri="{FF2B5EF4-FFF2-40B4-BE49-F238E27FC236}">
                  <a16:creationId xmlns:a16="http://schemas.microsoft.com/office/drawing/2014/main" id="{47FE61B7-489E-F402-62DA-09956CEE00BF}"/>
                </a:ext>
              </a:extLst>
            </p:cNvPr>
            <p:cNvSpPr/>
            <p:nvPr userDrawn="1"/>
          </p:nvSpPr>
          <p:spPr>
            <a:xfrm>
              <a:off x="771224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999347">
                <a:defRPr/>
              </a:pPr>
              <a:r>
                <a:rPr kumimoji="1" lang="ja-JP" altLang="en-US" sz="874" b="1" dirty="0">
                  <a:solidFill>
                    <a:srgbClr val="FFFFFF"/>
                  </a:solidFill>
                  <a:latin typeface="Meiryo UI"/>
                  <a:ea typeface="Meiryo UI"/>
                </a:rPr>
                <a:t>自 然</a:t>
              </a:r>
              <a:endParaRPr kumimoji="1" lang="en-US" altLang="ja-JP" sz="874" b="1" dirty="0">
                <a:solidFill>
                  <a:srgbClr val="FFFFFF"/>
                </a:solidFill>
                <a:latin typeface="Meiryo UI"/>
                <a:ea typeface="Meiryo UI"/>
              </a:endParaRPr>
            </a:p>
          </p:txBody>
        </p:sp>
        <p:sp>
          <p:nvSpPr>
            <p:cNvPr id="12" name="角丸四角形 27">
              <a:extLst>
                <a:ext uri="{FF2B5EF4-FFF2-40B4-BE49-F238E27FC236}">
                  <a16:creationId xmlns:a16="http://schemas.microsoft.com/office/drawing/2014/main" id="{A58430A5-1CF7-09B5-066C-34D98B09146A}"/>
                </a:ext>
              </a:extLst>
            </p:cNvPr>
            <p:cNvSpPr/>
            <p:nvPr userDrawn="1"/>
          </p:nvSpPr>
          <p:spPr>
            <a:xfrm>
              <a:off x="771224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999347">
                <a:defRPr/>
              </a:pPr>
              <a:r>
                <a:rPr kumimoji="1" lang="ja-JP" altLang="en-US" sz="874" b="1" dirty="0">
                  <a:solidFill>
                    <a:srgbClr val="FFFFFF"/>
                  </a:solidFill>
                  <a:latin typeface="Meiryo UI"/>
                  <a:ea typeface="Meiryo UI"/>
                </a:rPr>
                <a:t>歴 史</a:t>
              </a:r>
              <a:endParaRPr kumimoji="1" lang="en-US" altLang="ja-JP" sz="874" b="1" dirty="0">
                <a:solidFill>
                  <a:srgbClr val="FFFFFF"/>
                </a:solidFill>
                <a:latin typeface="Meiryo UI"/>
                <a:ea typeface="Meiryo UI"/>
              </a:endParaRPr>
            </a:p>
          </p:txBody>
        </p:sp>
        <p:sp>
          <p:nvSpPr>
            <p:cNvPr id="13" name="角丸四角形 49">
              <a:extLst>
                <a:ext uri="{FF2B5EF4-FFF2-40B4-BE49-F238E27FC236}">
                  <a16:creationId xmlns:a16="http://schemas.microsoft.com/office/drawing/2014/main" id="{57757996-77D4-3516-D5C1-BE24C41C392A}"/>
                </a:ext>
              </a:extLst>
            </p:cNvPr>
            <p:cNvSpPr/>
            <p:nvPr userDrawn="1"/>
          </p:nvSpPr>
          <p:spPr>
            <a:xfrm>
              <a:off x="1652054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999347">
                <a:defRPr/>
              </a:pPr>
              <a:r>
                <a:rPr kumimoji="1" lang="ja-JP" altLang="en-US" sz="874" b="1" dirty="0">
                  <a:solidFill>
                    <a:srgbClr val="FFFFFF"/>
                  </a:solidFill>
                  <a:latin typeface="Meiryo UI"/>
                  <a:ea typeface="Meiryo UI"/>
                </a:rPr>
                <a:t>経 済</a:t>
              </a:r>
              <a:endParaRPr kumimoji="1" lang="en-US" altLang="ja-JP" sz="874" b="1" dirty="0">
                <a:solidFill>
                  <a:srgbClr val="FFFFFF"/>
                </a:solidFill>
                <a:latin typeface="Meiryo UI"/>
                <a:ea typeface="Meiryo UI"/>
              </a:endParaRPr>
            </a:p>
          </p:txBody>
        </p:sp>
        <p:sp>
          <p:nvSpPr>
            <p:cNvPr id="14" name="角丸四角形 24">
              <a:extLst>
                <a:ext uri="{FF2B5EF4-FFF2-40B4-BE49-F238E27FC236}">
                  <a16:creationId xmlns:a16="http://schemas.microsoft.com/office/drawing/2014/main" id="{031C5103-B7E5-2C93-BBA4-EE389D2B429B}"/>
                </a:ext>
              </a:extLst>
            </p:cNvPr>
            <p:cNvSpPr/>
            <p:nvPr/>
          </p:nvSpPr>
          <p:spPr>
            <a:xfrm>
              <a:off x="1211640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999347">
                <a:defRPr/>
              </a:pPr>
              <a:r>
                <a:rPr kumimoji="1" lang="ja-JP" altLang="en-US" sz="874" b="1" dirty="0">
                  <a:solidFill>
                    <a:srgbClr val="FFFFFF"/>
                  </a:solidFill>
                  <a:latin typeface="Meiryo UI"/>
                  <a:ea typeface="Meiryo UI"/>
                </a:rPr>
                <a:t>環 境</a:t>
              </a:r>
              <a:endParaRPr kumimoji="1" lang="en-US" altLang="ja-JP" sz="874" b="1" dirty="0">
                <a:solidFill>
                  <a:srgbClr val="FFFFFF"/>
                </a:solidFill>
                <a:latin typeface="Meiryo UI"/>
                <a:ea typeface="Meiryo UI"/>
              </a:endParaRPr>
            </a:p>
          </p:txBody>
        </p:sp>
        <p:sp>
          <p:nvSpPr>
            <p:cNvPr id="15" name="角丸四角形 28">
              <a:extLst>
                <a:ext uri="{FF2B5EF4-FFF2-40B4-BE49-F238E27FC236}">
                  <a16:creationId xmlns:a16="http://schemas.microsoft.com/office/drawing/2014/main" id="{7FE11C08-42B4-0A78-764F-323065CC2C95}"/>
                </a:ext>
              </a:extLst>
            </p:cNvPr>
            <p:cNvSpPr/>
            <p:nvPr/>
          </p:nvSpPr>
          <p:spPr>
            <a:xfrm>
              <a:off x="1652056" y="904272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999347">
                <a:defRPr/>
              </a:pPr>
              <a:r>
                <a:rPr kumimoji="1" lang="ja-JP" altLang="en-US" sz="874" b="1" dirty="0">
                  <a:solidFill>
                    <a:srgbClr val="FFFFFF"/>
                  </a:solidFill>
                  <a:latin typeface="Meiryo UI"/>
                  <a:ea typeface="Meiryo UI"/>
                </a:rPr>
                <a:t>産 業</a:t>
              </a:r>
              <a:endParaRPr kumimoji="1" lang="en-US" altLang="ja-JP" sz="874" b="1" dirty="0">
                <a:solidFill>
                  <a:srgbClr val="FFFFFF"/>
                </a:solidFill>
                <a:latin typeface="Meiryo UI"/>
                <a:ea typeface="Meiryo UI"/>
              </a:endParaRPr>
            </a:p>
          </p:txBody>
        </p:sp>
        <p:sp>
          <p:nvSpPr>
            <p:cNvPr id="16" name="角丸四角形 31">
              <a:extLst>
                <a:ext uri="{FF2B5EF4-FFF2-40B4-BE49-F238E27FC236}">
                  <a16:creationId xmlns:a16="http://schemas.microsoft.com/office/drawing/2014/main" id="{CB44C854-B206-3F49-9A49-878F34BC5094}"/>
                </a:ext>
              </a:extLst>
            </p:cNvPr>
            <p:cNvSpPr/>
            <p:nvPr/>
          </p:nvSpPr>
          <p:spPr>
            <a:xfrm>
              <a:off x="1211640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999347">
                <a:defRPr/>
              </a:pPr>
              <a:r>
                <a:rPr kumimoji="1" lang="ja-JP" altLang="en-US" sz="874" b="1" dirty="0">
                  <a:solidFill>
                    <a:srgbClr val="FFFFFF"/>
                  </a:solidFill>
                  <a:latin typeface="Meiryo UI"/>
                  <a:ea typeface="Meiryo UI"/>
                </a:rPr>
                <a:t>文 化</a:t>
              </a:r>
              <a:endParaRPr kumimoji="1" lang="en-US" altLang="ja-JP" sz="874" b="1" dirty="0">
                <a:solidFill>
                  <a:srgbClr val="FFFFFF"/>
                </a:solidFill>
                <a:latin typeface="Meiryo UI"/>
                <a:ea typeface="Meiryo UI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A4D9ADD-ECD3-D03D-50E1-E80817B5A9EB}"/>
              </a:ext>
            </a:extLst>
          </p:cNvPr>
          <p:cNvSpPr txBox="1"/>
          <p:nvPr/>
        </p:nvSpPr>
        <p:spPr>
          <a:xfrm>
            <a:off x="2555727" y="1506437"/>
            <a:ext cx="3090841" cy="45773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999347"/>
            <a:endParaRPr kumimoji="1" lang="en-US" altLang="ja-JP" sz="874" dirty="0">
              <a:solidFill>
                <a:srgbClr val="000000"/>
              </a:solidFill>
              <a:latin typeface="Meiryo UI"/>
              <a:ea typeface="Meiryo UI"/>
            </a:endParaRPr>
          </a:p>
        </p:txBody>
      </p:sp>
      <p:pic>
        <p:nvPicPr>
          <p:cNvPr id="19" name="図 1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60C7C13F-D42E-8FDE-7309-E9CDFDF7B6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4508" y="1515054"/>
            <a:ext cx="797563" cy="435809"/>
          </a:xfrm>
          <a:prstGeom prst="rect">
            <a:avLst/>
          </a:prstGeom>
          <a:noFill/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0A2E04C-AC3D-BAFA-FA23-BB65915B37BA}"/>
              </a:ext>
            </a:extLst>
          </p:cNvPr>
          <p:cNvSpPr txBox="1"/>
          <p:nvPr/>
        </p:nvSpPr>
        <p:spPr>
          <a:xfrm>
            <a:off x="5730131" y="1506437"/>
            <a:ext cx="4996679" cy="45773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999347"/>
            <a:endParaRPr kumimoji="1" lang="en-US" altLang="ja-JP" sz="874" dirty="0">
              <a:solidFill>
                <a:srgbClr val="000000"/>
              </a:solidFill>
              <a:latin typeface="Meiryo UI"/>
              <a:ea typeface="Meiryo UI"/>
            </a:endParaRPr>
          </a:p>
        </p:txBody>
      </p:sp>
      <p:pic>
        <p:nvPicPr>
          <p:cNvPr id="21" name="図 20" descr="グラフィカル ユーザー インターフェイス&#10;&#10;低い精度で自動的に生成された説明">
            <a:extLst>
              <a:ext uri="{FF2B5EF4-FFF2-40B4-BE49-F238E27FC236}">
                <a16:creationId xmlns:a16="http://schemas.microsoft.com/office/drawing/2014/main" id="{A7ECB75D-3898-20CF-DC36-0B4F20648B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6121" y="1562348"/>
            <a:ext cx="1071962" cy="327130"/>
          </a:xfrm>
          <a:prstGeom prst="rect">
            <a:avLst/>
          </a:prstGeom>
          <a:noFill/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B3EF23E7-1374-1DF0-D727-79111F823A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0847" y="1576419"/>
            <a:ext cx="295096" cy="295096"/>
          </a:xfrm>
          <a:prstGeom prst="rect">
            <a:avLst/>
          </a:prstGeom>
        </p:spPr>
      </p:pic>
      <p:pic>
        <p:nvPicPr>
          <p:cNvPr id="29" name="図 28" descr="文字の書かれた紙&#10;&#10;自動的に生成された説明">
            <a:extLst>
              <a:ext uri="{FF2B5EF4-FFF2-40B4-BE49-F238E27FC236}">
                <a16:creationId xmlns:a16="http://schemas.microsoft.com/office/drawing/2014/main" id="{EB26A6E5-1CB0-4BFB-6B3F-DC26057BDD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7673" y="1570053"/>
            <a:ext cx="330507" cy="330507"/>
          </a:xfrm>
          <a:prstGeom prst="rect">
            <a:avLst/>
          </a:prstGeom>
        </p:spPr>
      </p:pic>
      <p:pic>
        <p:nvPicPr>
          <p:cNvPr id="30" name="図 29" descr="アイコン&#10;&#10;自動的に生成された説明">
            <a:extLst>
              <a:ext uri="{FF2B5EF4-FFF2-40B4-BE49-F238E27FC236}">
                <a16:creationId xmlns:a16="http://schemas.microsoft.com/office/drawing/2014/main" id="{6E5CB397-15D0-14DA-D499-A805A4DBFEF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4075" y="1570053"/>
            <a:ext cx="329810" cy="330507"/>
          </a:xfrm>
          <a:prstGeom prst="rect">
            <a:avLst/>
          </a:prstGeom>
        </p:spPr>
      </p:pic>
      <p:pic>
        <p:nvPicPr>
          <p:cNvPr id="31" name="図 30" descr="アイコン&#10;&#10;自動的に生成された説明">
            <a:extLst>
              <a:ext uri="{FF2B5EF4-FFF2-40B4-BE49-F238E27FC236}">
                <a16:creationId xmlns:a16="http://schemas.microsoft.com/office/drawing/2014/main" id="{532DF8E9-2EB6-3FFE-B9D0-382B6854AFD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2895" y="1570053"/>
            <a:ext cx="330507" cy="330507"/>
          </a:xfrm>
          <a:prstGeom prst="rect">
            <a:avLst/>
          </a:prstGeom>
        </p:spPr>
      </p:pic>
      <p:pic>
        <p:nvPicPr>
          <p:cNvPr id="32" name="図 31" descr="アイコン&#10;&#10;自動的に生成された説明">
            <a:extLst>
              <a:ext uri="{FF2B5EF4-FFF2-40B4-BE49-F238E27FC236}">
                <a16:creationId xmlns:a16="http://schemas.microsoft.com/office/drawing/2014/main" id="{353C671F-D2ED-AA1A-AAC9-2DE34D47665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2417" y="1570053"/>
            <a:ext cx="330507" cy="330507"/>
          </a:xfrm>
          <a:prstGeom prst="rect">
            <a:avLst/>
          </a:prstGeom>
        </p:spPr>
      </p:pic>
      <p:pic>
        <p:nvPicPr>
          <p:cNvPr id="33" name="図 32" descr="ロゴ, アイコン&#10;&#10;自動的に生成された説明">
            <a:extLst>
              <a:ext uri="{FF2B5EF4-FFF2-40B4-BE49-F238E27FC236}">
                <a16:creationId xmlns:a16="http://schemas.microsoft.com/office/drawing/2014/main" id="{13BA66FE-AF19-DEF4-9FE3-615F6EC5271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1938" y="1570053"/>
            <a:ext cx="330507" cy="330507"/>
          </a:xfrm>
          <a:prstGeom prst="rect">
            <a:avLst/>
          </a:prstGeom>
        </p:spPr>
      </p:pic>
      <p:pic>
        <p:nvPicPr>
          <p:cNvPr id="34" name="図 33" descr="アイコン&#10;&#10;自動的に生成された説明">
            <a:extLst>
              <a:ext uri="{FF2B5EF4-FFF2-40B4-BE49-F238E27FC236}">
                <a16:creationId xmlns:a16="http://schemas.microsoft.com/office/drawing/2014/main" id="{0E5204C4-7855-6D50-888D-6CAFD8537A9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1462" y="1570053"/>
            <a:ext cx="329810" cy="330507"/>
          </a:xfrm>
          <a:prstGeom prst="rect">
            <a:avLst/>
          </a:prstGeom>
        </p:spPr>
      </p:pic>
      <p:pic>
        <p:nvPicPr>
          <p:cNvPr id="35" name="図 34" descr="アイコン&#10;&#10;自動的に生成された説明">
            <a:extLst>
              <a:ext uri="{FF2B5EF4-FFF2-40B4-BE49-F238E27FC236}">
                <a16:creationId xmlns:a16="http://schemas.microsoft.com/office/drawing/2014/main" id="{672349D6-D91E-B625-DEE7-1C0DDE4D99E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0282" y="1570053"/>
            <a:ext cx="330507" cy="330507"/>
          </a:xfrm>
          <a:prstGeom prst="rect">
            <a:avLst/>
          </a:prstGeom>
        </p:spPr>
      </p:pic>
      <p:pic>
        <p:nvPicPr>
          <p:cNvPr id="36" name="図 35" descr="停止の標識&#10;&#10;自動的に生成された説明">
            <a:extLst>
              <a:ext uri="{FF2B5EF4-FFF2-40B4-BE49-F238E27FC236}">
                <a16:creationId xmlns:a16="http://schemas.microsoft.com/office/drawing/2014/main" id="{3C5D5B7C-B0D5-FD55-A79E-37A9875C75A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9803" y="1570053"/>
            <a:ext cx="330507" cy="330507"/>
          </a:xfrm>
          <a:prstGeom prst="rect">
            <a:avLst/>
          </a:prstGeom>
        </p:spPr>
      </p:pic>
      <p:pic>
        <p:nvPicPr>
          <p:cNvPr id="37" name="図 36" descr="白黒の写真にテキストが書いてある絵&#10;&#10;低い精度で自動的に生成された説明">
            <a:extLst>
              <a:ext uri="{FF2B5EF4-FFF2-40B4-BE49-F238E27FC236}">
                <a16:creationId xmlns:a16="http://schemas.microsoft.com/office/drawing/2014/main" id="{0EDD2B47-141D-72C3-845C-BB452201D92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9327" y="1570053"/>
            <a:ext cx="329810" cy="330507"/>
          </a:xfrm>
          <a:prstGeom prst="rect">
            <a:avLst/>
          </a:prstGeom>
        </p:spPr>
      </p:pic>
      <p:pic>
        <p:nvPicPr>
          <p:cNvPr id="38" name="図 37" descr="アイコン&#10;&#10;自動的に生成された説明">
            <a:extLst>
              <a:ext uri="{FF2B5EF4-FFF2-40B4-BE49-F238E27FC236}">
                <a16:creationId xmlns:a16="http://schemas.microsoft.com/office/drawing/2014/main" id="{1A1E5CCD-48BB-3BBE-CEF5-9ACD37A2D47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8147" y="1570053"/>
            <a:ext cx="330507" cy="330507"/>
          </a:xfrm>
          <a:prstGeom prst="rect">
            <a:avLst/>
          </a:prstGeom>
        </p:spPr>
      </p:pic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43E150CF-EC77-8B5F-0701-C1CE3A15A62E}"/>
              </a:ext>
            </a:extLst>
          </p:cNvPr>
          <p:cNvSpPr/>
          <p:nvPr/>
        </p:nvSpPr>
        <p:spPr>
          <a:xfrm>
            <a:off x="3085986" y="3394368"/>
            <a:ext cx="2340018" cy="19372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8038" tIns="354115" rIns="118038" bIns="0" rtlCol="0" anchor="t" anchorCtr="0"/>
          <a:lstStyle/>
          <a:p>
            <a:pPr marL="187378" indent="-187378" defTabSz="99934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983" dirty="0">
                <a:solidFill>
                  <a:prstClr val="black"/>
                </a:solidFill>
                <a:latin typeface="Meiryo UI"/>
                <a:ea typeface="Meiryo UI"/>
              </a:rPr>
              <a:t>びわ湖の環境保全について調べてみる。</a:t>
            </a:r>
          </a:p>
          <a:p>
            <a:pPr marL="187378" indent="-187378" defTabSz="99934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983" dirty="0">
                <a:solidFill>
                  <a:prstClr val="black"/>
                </a:solidFill>
                <a:latin typeface="Meiryo UI"/>
                <a:ea typeface="Meiryo UI"/>
              </a:rPr>
              <a:t>人と自然の繋がりについて考えてみる。</a:t>
            </a:r>
          </a:p>
          <a:p>
            <a:pPr marL="187378" indent="-187378" defTabSz="99934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983" dirty="0">
                <a:solidFill>
                  <a:prstClr val="black"/>
                </a:solidFill>
                <a:latin typeface="Meiryo UI"/>
                <a:ea typeface="Meiryo UI"/>
              </a:rPr>
              <a:t>地域と現地の環境についての課題や取組について調べてみる。</a:t>
            </a:r>
          </a:p>
          <a:p>
            <a:pPr marL="187378" indent="-187378" defTabSz="99934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983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72529DB1-58C4-33E5-4035-EE33F4851181}"/>
              </a:ext>
            </a:extLst>
          </p:cNvPr>
          <p:cNvSpPr/>
          <p:nvPr/>
        </p:nvSpPr>
        <p:spPr>
          <a:xfrm>
            <a:off x="5662074" y="3394368"/>
            <a:ext cx="2340018" cy="19372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8038" tIns="354115" rIns="118038" bIns="0" rtlCol="0" anchor="t" anchorCtr="0"/>
          <a:lstStyle/>
          <a:p>
            <a:pPr marL="187378" indent="-187378" defTabSz="99934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983" dirty="0">
                <a:solidFill>
                  <a:prstClr val="black"/>
                </a:solidFill>
                <a:latin typeface="Meiryo UI"/>
                <a:ea typeface="Meiryo UI"/>
              </a:rPr>
              <a:t>ヨシ紙を使ったヨシ紙笛づくりを体験。</a:t>
            </a:r>
          </a:p>
          <a:p>
            <a:pPr marL="187378" indent="-187378" defTabSz="99934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983" dirty="0">
                <a:solidFill>
                  <a:prstClr val="black"/>
                </a:solidFill>
                <a:latin typeface="Meiryo UI"/>
                <a:ea typeface="Meiryo UI"/>
              </a:rPr>
              <a:t>びわ湖のヨシについて学ぶ。</a:t>
            </a:r>
          </a:p>
          <a:p>
            <a:pPr marL="187378" indent="-187378" defTabSz="99934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983" dirty="0">
                <a:solidFill>
                  <a:prstClr val="black"/>
                </a:solidFill>
                <a:latin typeface="Meiryo UI"/>
                <a:ea typeface="Meiryo UI"/>
              </a:rPr>
              <a:t>現地の方からお話を聞き、地域との違いを考える。</a:t>
            </a:r>
          </a:p>
          <a:p>
            <a:pPr marL="187378" indent="-187378" defTabSz="99934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983" dirty="0">
                <a:solidFill>
                  <a:prstClr val="black"/>
                </a:solidFill>
                <a:latin typeface="Meiryo UI"/>
                <a:ea typeface="Meiryo UI"/>
              </a:rPr>
              <a:t>現地では課題解決のために、どんな取組を実施しているか聞いてみる。</a:t>
            </a:r>
          </a:p>
          <a:p>
            <a:pPr marL="187378" indent="-187378" defTabSz="99934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983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02D35D28-3D7A-745D-9196-F5D6EDE310FF}"/>
              </a:ext>
            </a:extLst>
          </p:cNvPr>
          <p:cNvSpPr/>
          <p:nvPr/>
        </p:nvSpPr>
        <p:spPr>
          <a:xfrm>
            <a:off x="8238160" y="3394368"/>
            <a:ext cx="2340018" cy="19372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8038" tIns="354115" rIns="118038" bIns="0" rtlCol="0" anchor="t" anchorCtr="0"/>
          <a:lstStyle/>
          <a:p>
            <a:pPr marL="187378" indent="-187378" defTabSz="99934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983" dirty="0">
                <a:solidFill>
                  <a:prstClr val="black"/>
                </a:solidFill>
                <a:latin typeface="Meiryo UI"/>
                <a:ea typeface="Meiryo UI"/>
              </a:rPr>
              <a:t>環境保全について自分の意見をまとめる。</a:t>
            </a:r>
          </a:p>
          <a:p>
            <a:pPr marL="187378" indent="-187378" defTabSz="99934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983" dirty="0">
                <a:solidFill>
                  <a:prstClr val="black"/>
                </a:solidFill>
                <a:latin typeface="Meiryo UI"/>
                <a:ea typeface="Meiryo UI"/>
              </a:rPr>
              <a:t>人と自然の繋がりについて調べてみる。</a:t>
            </a:r>
          </a:p>
          <a:p>
            <a:pPr marL="187378" indent="-187378" defTabSz="99934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983" dirty="0">
                <a:solidFill>
                  <a:prstClr val="black"/>
                </a:solidFill>
                <a:latin typeface="Meiryo UI"/>
                <a:ea typeface="Meiryo UI"/>
              </a:rPr>
              <a:t>自分たちにできることを発表する。</a:t>
            </a:r>
          </a:p>
          <a:p>
            <a:pPr marL="187378" indent="-187378" defTabSz="99934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983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5C9EB48-2773-F8C8-7D68-A847D2E179F6}"/>
              </a:ext>
            </a:extLst>
          </p:cNvPr>
          <p:cNvGrpSpPr/>
          <p:nvPr/>
        </p:nvGrpSpPr>
        <p:grpSpPr>
          <a:xfrm>
            <a:off x="3054255" y="6490102"/>
            <a:ext cx="7508767" cy="757228"/>
            <a:chOff x="321177" y="5699966"/>
            <a:chExt cx="9338540" cy="692830"/>
          </a:xfrm>
        </p:grpSpPr>
        <p:sp>
          <p:nvSpPr>
            <p:cNvPr id="59" name="コンテンツ プレースホルダー 8">
              <a:extLst>
                <a:ext uri="{FF2B5EF4-FFF2-40B4-BE49-F238E27FC236}">
                  <a16:creationId xmlns:a16="http://schemas.microsoft.com/office/drawing/2014/main" id="{6E7BB2EB-1FA6-1D3B-9B18-536A7F7E927E}"/>
                </a:ext>
              </a:extLst>
            </p:cNvPr>
            <p:cNvSpPr txBox="1">
              <a:spLocks/>
            </p:cNvSpPr>
            <p:nvPr/>
          </p:nvSpPr>
          <p:spPr>
            <a:xfrm>
              <a:off x="321177" y="5699966"/>
              <a:ext cx="9338540" cy="692830"/>
            </a:xfrm>
            <a:prstGeom prst="rect">
              <a:avLst/>
            </a:prstGeom>
          </p:spPr>
          <p:txBody>
            <a:bodyPr vert="horz" lIns="99940" tIns="49970" rIns="99940" bIns="49970" numCol="2" spcCol="216000" rtlCol="0">
              <a:noAutofit/>
            </a:bodyPr>
            <a:lstStyle>
              <a:lvl1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99347"/>
              <a:r>
                <a:rPr lang="ja-JP" altLang="en-US" sz="874" b="1" dirty="0">
                  <a:solidFill>
                    <a:srgbClr val="4B75BF"/>
                  </a:solidFill>
                  <a:latin typeface="Meiryo UI"/>
                  <a:ea typeface="Meiryo UI"/>
                </a:rPr>
                <a:t>備考</a:t>
              </a:r>
              <a:endParaRPr lang="en-US" altLang="ja-JP" sz="874" b="1" dirty="0">
                <a:solidFill>
                  <a:srgbClr val="4B75BF"/>
                </a:solidFill>
                <a:latin typeface="Meiryo UI"/>
                <a:ea typeface="Meiryo UI"/>
              </a:endParaRPr>
            </a:p>
            <a:p>
              <a:pPr marL="187378" indent="-187378" defTabSz="99934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874" dirty="0">
                  <a:solidFill>
                    <a:prstClr val="black"/>
                  </a:solidFill>
                  <a:latin typeface="Meiryo UI"/>
                  <a:ea typeface="Meiryo UI"/>
                </a:rPr>
                <a:t>会場使用料は別途、宿泊施設にご確認ください。</a:t>
              </a:r>
            </a:p>
            <a:p>
              <a:pPr marL="187378" indent="-187378" defTabSz="99934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874" dirty="0">
                  <a:solidFill>
                    <a:prstClr val="black"/>
                  </a:solidFill>
                  <a:latin typeface="Meiryo UI"/>
                  <a:ea typeface="Meiryo UI"/>
                </a:rPr>
                <a:t>テーブルレイアウトは、班ごとに協力して活動するため「島型形式」をお薦めしますが、「スクール形式」での開催も可能です。</a:t>
              </a:r>
              <a:endParaRPr lang="en-US" altLang="ja-JP" sz="874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87378" indent="-187378" defTabSz="99934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endParaRPr lang="ja-JP" altLang="en-US" sz="874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87378" indent="-187378" defTabSz="99934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874" dirty="0">
                  <a:solidFill>
                    <a:prstClr val="black"/>
                  </a:solidFill>
                  <a:latin typeface="Meiryo UI"/>
                  <a:ea typeface="Meiryo UI"/>
                </a:rPr>
                <a:t>中学</a:t>
              </a:r>
              <a:r>
                <a:rPr lang="en-US" altLang="ja-JP" sz="874" dirty="0">
                  <a:solidFill>
                    <a:prstClr val="black"/>
                  </a:solidFill>
                  <a:latin typeface="Meiryo UI"/>
                  <a:ea typeface="Meiryo UI"/>
                </a:rPr>
                <a:t>3</a:t>
              </a:r>
              <a:r>
                <a:rPr lang="ja-JP" altLang="en-US" sz="874" dirty="0">
                  <a:solidFill>
                    <a:prstClr val="black"/>
                  </a:solidFill>
                  <a:latin typeface="Meiryo UI"/>
                  <a:ea typeface="Meiryo UI"/>
                </a:rPr>
                <a:t>年生以上を対象とした場合、体験時間は</a:t>
              </a:r>
              <a:r>
                <a:rPr lang="en-US" altLang="ja-JP" sz="874" dirty="0">
                  <a:solidFill>
                    <a:prstClr val="black"/>
                  </a:solidFill>
                  <a:latin typeface="Meiryo UI"/>
                  <a:ea typeface="Meiryo UI"/>
                </a:rPr>
                <a:t>60</a:t>
              </a:r>
              <a:r>
                <a:rPr lang="ja-JP" altLang="en-US" sz="874" dirty="0">
                  <a:solidFill>
                    <a:prstClr val="black"/>
                  </a:solidFill>
                  <a:latin typeface="Meiryo UI"/>
                  <a:ea typeface="Meiryo UI"/>
                </a:rPr>
                <a:t>分を標準とします。学年に応じて時間調整を行うことがあります。</a:t>
              </a:r>
            </a:p>
            <a:p>
              <a:pPr marL="187378" indent="-187378" defTabSz="99934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874" dirty="0">
                  <a:solidFill>
                    <a:prstClr val="black"/>
                  </a:solidFill>
                  <a:latin typeface="Meiryo UI"/>
                  <a:ea typeface="Meiryo UI"/>
                </a:rPr>
                <a:t>ご利用に関するお問い合わせ、体験内容詳細はお気軽にご相談ください。</a:t>
              </a:r>
            </a:p>
          </p:txBody>
        </p: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7CA219E0-3DFB-6B15-0B8D-A33A8D4F49AA}"/>
                </a:ext>
              </a:extLst>
            </p:cNvPr>
            <p:cNvCxnSpPr>
              <a:cxnSpLocks/>
            </p:cNvCxnSpPr>
            <p:nvPr/>
          </p:nvCxnSpPr>
          <p:spPr>
            <a:xfrm>
              <a:off x="761323" y="5839497"/>
              <a:ext cx="8869896" cy="0"/>
            </a:xfrm>
            <a:prstGeom prst="line">
              <a:avLst/>
            </a:prstGeom>
            <a:ln w="12700"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コンテンツ プレースホルダー 8">
            <a:extLst>
              <a:ext uri="{FF2B5EF4-FFF2-40B4-BE49-F238E27FC236}">
                <a16:creationId xmlns:a16="http://schemas.microsoft.com/office/drawing/2014/main" id="{EC02E997-2155-47A7-591E-5FC081E2A1CD}"/>
              </a:ext>
            </a:extLst>
          </p:cNvPr>
          <p:cNvSpPr txBox="1">
            <a:spLocks/>
          </p:cNvSpPr>
          <p:nvPr/>
        </p:nvSpPr>
        <p:spPr>
          <a:xfrm>
            <a:off x="3041950" y="2996294"/>
            <a:ext cx="7536229" cy="4342448"/>
          </a:xfrm>
          <a:prstGeom prst="rect">
            <a:avLst/>
          </a:prstGeom>
        </p:spPr>
        <p:txBody>
          <a:bodyPr vert="horz" lIns="99940" tIns="49970" rIns="99940" bIns="49970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99347"/>
            <a:r>
              <a:rPr lang="ja-JP" altLang="en-US" sz="1311" b="1" dirty="0">
                <a:solidFill>
                  <a:srgbClr val="4B75BF"/>
                </a:solidFill>
                <a:latin typeface="Meiryo UI"/>
                <a:ea typeface="Meiryo UI"/>
              </a:rPr>
              <a:t>プログラムの概要</a:t>
            </a:r>
          </a:p>
        </p:txBody>
      </p: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6A9DEA71-50E5-AA91-4ADD-926AC649F944}"/>
              </a:ext>
            </a:extLst>
          </p:cNvPr>
          <p:cNvCxnSpPr>
            <a:cxnSpLocks/>
          </p:cNvCxnSpPr>
          <p:nvPr/>
        </p:nvCxnSpPr>
        <p:spPr>
          <a:xfrm>
            <a:off x="3106880" y="3327738"/>
            <a:ext cx="7395923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3A387501-6E4E-5563-9C95-B704C835BD43}"/>
              </a:ext>
            </a:extLst>
          </p:cNvPr>
          <p:cNvSpPr/>
          <p:nvPr/>
        </p:nvSpPr>
        <p:spPr>
          <a:xfrm>
            <a:off x="3190092" y="3444043"/>
            <a:ext cx="1062644" cy="25509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999347">
              <a:lnSpc>
                <a:spcPct val="125000"/>
              </a:lnSpc>
            </a:pPr>
            <a:r>
              <a:rPr kumimoji="1" lang="ja-JP" altLang="en-US" sz="1093" b="1" dirty="0">
                <a:solidFill>
                  <a:prstClr val="white"/>
                </a:solidFill>
                <a:latin typeface="Meiryo UI"/>
                <a:ea typeface="Meiryo UI"/>
              </a:rPr>
              <a:t>事前学習</a:t>
            </a: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E8EA6E7C-5F1E-604F-BEEB-7E5DF8869B2A}"/>
              </a:ext>
            </a:extLst>
          </p:cNvPr>
          <p:cNvSpPr/>
          <p:nvPr/>
        </p:nvSpPr>
        <p:spPr>
          <a:xfrm>
            <a:off x="5766179" y="3444045"/>
            <a:ext cx="1062644" cy="255093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999347">
              <a:lnSpc>
                <a:spcPct val="125000"/>
              </a:lnSpc>
            </a:pPr>
            <a:r>
              <a:rPr lang="ja-JP" altLang="en-US" sz="1093" b="1" dirty="0">
                <a:solidFill>
                  <a:prstClr val="white"/>
                </a:solidFill>
                <a:latin typeface="Meiryo UI"/>
                <a:ea typeface="Meiryo UI"/>
              </a:rPr>
              <a:t>現地学習</a:t>
            </a:r>
          </a:p>
        </p:txBody>
      </p: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9BF06A37-73CB-5B34-218D-8E2C479CAE69}"/>
              </a:ext>
            </a:extLst>
          </p:cNvPr>
          <p:cNvSpPr/>
          <p:nvPr/>
        </p:nvSpPr>
        <p:spPr>
          <a:xfrm>
            <a:off x="8342267" y="3444045"/>
            <a:ext cx="1062644" cy="255093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999347">
              <a:lnSpc>
                <a:spcPct val="125000"/>
              </a:lnSpc>
            </a:pPr>
            <a:r>
              <a:rPr lang="ja-JP" altLang="en-US" sz="1093" b="1" dirty="0">
                <a:solidFill>
                  <a:prstClr val="white"/>
                </a:solidFill>
                <a:latin typeface="Meiryo UI"/>
                <a:ea typeface="Meiryo UI"/>
              </a:rPr>
              <a:t>事後学習</a:t>
            </a:r>
          </a:p>
        </p:txBody>
      </p:sp>
      <p:sp>
        <p:nvSpPr>
          <p:cNvPr id="77" name="コンテンツ プレースホルダー 8">
            <a:extLst>
              <a:ext uri="{FF2B5EF4-FFF2-40B4-BE49-F238E27FC236}">
                <a16:creationId xmlns:a16="http://schemas.microsoft.com/office/drawing/2014/main" id="{1FF22D5B-70E5-561A-7C55-1FAB2CFAB93F}"/>
              </a:ext>
            </a:extLst>
          </p:cNvPr>
          <p:cNvSpPr txBox="1">
            <a:spLocks/>
          </p:cNvSpPr>
          <p:nvPr/>
        </p:nvSpPr>
        <p:spPr>
          <a:xfrm>
            <a:off x="256396" y="2996294"/>
            <a:ext cx="2714737" cy="4342448"/>
          </a:xfrm>
          <a:prstGeom prst="rect">
            <a:avLst/>
          </a:prstGeom>
        </p:spPr>
        <p:txBody>
          <a:bodyPr vert="horz" lIns="99940" tIns="49970" rIns="99940" bIns="49970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99347"/>
            <a:r>
              <a:rPr lang="ja-JP" altLang="en-US" sz="1311" b="1" dirty="0">
                <a:solidFill>
                  <a:srgbClr val="4B75BF"/>
                </a:solidFill>
                <a:latin typeface="Meiryo UI"/>
                <a:ea typeface="Meiryo UI"/>
              </a:rPr>
              <a:t>プログラムのポイント</a:t>
            </a:r>
          </a:p>
        </p:txBody>
      </p: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10679B5B-2A1E-86F1-CD16-F3FB8A03206B}"/>
              </a:ext>
            </a:extLst>
          </p:cNvPr>
          <p:cNvCxnSpPr>
            <a:cxnSpLocks/>
          </p:cNvCxnSpPr>
          <p:nvPr/>
        </p:nvCxnSpPr>
        <p:spPr>
          <a:xfrm>
            <a:off x="283861" y="3327738"/>
            <a:ext cx="2659800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コンテンツ プレースホルダー 8">
            <a:extLst>
              <a:ext uri="{FF2B5EF4-FFF2-40B4-BE49-F238E27FC236}">
                <a16:creationId xmlns:a16="http://schemas.microsoft.com/office/drawing/2014/main" id="{6D939C15-A885-6CA5-1840-9CD31082F6EE}"/>
              </a:ext>
            </a:extLst>
          </p:cNvPr>
          <p:cNvSpPr txBox="1">
            <a:spLocks/>
          </p:cNvSpPr>
          <p:nvPr/>
        </p:nvSpPr>
        <p:spPr>
          <a:xfrm>
            <a:off x="256396" y="2996294"/>
            <a:ext cx="2714737" cy="4342448"/>
          </a:xfrm>
          <a:prstGeom prst="rect">
            <a:avLst/>
          </a:prstGeom>
        </p:spPr>
        <p:txBody>
          <a:bodyPr vert="horz" lIns="99940" tIns="49970" rIns="99940" bIns="49970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99347"/>
            <a:r>
              <a:rPr lang="ja-JP" altLang="en-US" sz="1311" b="1" dirty="0">
                <a:solidFill>
                  <a:srgbClr val="4B75BF"/>
                </a:solidFill>
                <a:latin typeface="Meiryo UI"/>
                <a:ea typeface="Meiryo UI"/>
              </a:rPr>
              <a:t>プログラムのポイント</a:t>
            </a:r>
          </a:p>
        </p:txBody>
      </p: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5427DEFC-DCCC-6E0B-7AB3-F39DFA971221}"/>
              </a:ext>
            </a:extLst>
          </p:cNvPr>
          <p:cNvCxnSpPr>
            <a:cxnSpLocks/>
          </p:cNvCxnSpPr>
          <p:nvPr/>
        </p:nvCxnSpPr>
        <p:spPr>
          <a:xfrm>
            <a:off x="283861" y="3327738"/>
            <a:ext cx="2659800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5517F216-8843-57BE-7DA2-080EFDCADC4A}"/>
              </a:ext>
            </a:extLst>
          </p:cNvPr>
          <p:cNvCxnSpPr>
            <a:cxnSpLocks/>
          </p:cNvCxnSpPr>
          <p:nvPr/>
        </p:nvCxnSpPr>
        <p:spPr>
          <a:xfrm>
            <a:off x="354684" y="4267510"/>
            <a:ext cx="2518154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コンテンツ プレースホルダー 8">
            <a:extLst>
              <a:ext uri="{FF2B5EF4-FFF2-40B4-BE49-F238E27FC236}">
                <a16:creationId xmlns:a16="http://schemas.microsoft.com/office/drawing/2014/main" id="{911D7471-3827-1FEC-FD9B-8B737E99D42D}"/>
              </a:ext>
            </a:extLst>
          </p:cNvPr>
          <p:cNvSpPr txBox="1">
            <a:spLocks/>
          </p:cNvSpPr>
          <p:nvPr/>
        </p:nvSpPr>
        <p:spPr>
          <a:xfrm>
            <a:off x="284111" y="3327742"/>
            <a:ext cx="2659300" cy="905286"/>
          </a:xfrm>
          <a:prstGeom prst="rect">
            <a:avLst/>
          </a:prstGeom>
          <a:noFill/>
        </p:spPr>
        <p:txBody>
          <a:bodyPr vert="horz" lIns="668885" tIns="49970" rIns="98365" bIns="49970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99347">
              <a:buClr>
                <a:srgbClr val="4B75BD"/>
              </a:buClr>
            </a:pPr>
            <a:r>
              <a:rPr lang="ja-JP" altLang="en-US" sz="1202" dirty="0">
                <a:solidFill>
                  <a:prstClr val="black"/>
                </a:solidFill>
                <a:latin typeface="Meiryo UI"/>
                <a:ea typeface="Meiryo UI"/>
              </a:rPr>
              <a:t>びわ湖の環境で重要な役割を担っているヨシについて学びます。</a:t>
            </a:r>
          </a:p>
        </p:txBody>
      </p:sp>
      <p:sp>
        <p:nvSpPr>
          <p:cNvPr id="84" name="コンテンツ プレースホルダー 8">
            <a:extLst>
              <a:ext uri="{FF2B5EF4-FFF2-40B4-BE49-F238E27FC236}">
                <a16:creationId xmlns:a16="http://schemas.microsoft.com/office/drawing/2014/main" id="{5890D6DE-AFD8-E3A5-2FEA-34A57968DD72}"/>
              </a:ext>
            </a:extLst>
          </p:cNvPr>
          <p:cNvSpPr txBox="1">
            <a:spLocks/>
          </p:cNvSpPr>
          <p:nvPr/>
        </p:nvSpPr>
        <p:spPr>
          <a:xfrm>
            <a:off x="284111" y="4301999"/>
            <a:ext cx="2659300" cy="905286"/>
          </a:xfrm>
          <a:prstGeom prst="rect">
            <a:avLst/>
          </a:prstGeom>
          <a:noFill/>
        </p:spPr>
        <p:txBody>
          <a:bodyPr vert="horz" lIns="668885" tIns="49970" rIns="98365" bIns="49970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99347">
              <a:buClr>
                <a:srgbClr val="4B75BD"/>
              </a:buClr>
            </a:pPr>
            <a:r>
              <a:rPr lang="ja-JP" altLang="en-US" sz="1202" dirty="0">
                <a:solidFill>
                  <a:prstClr val="black"/>
                </a:solidFill>
                <a:latin typeface="Meiryo UI"/>
                <a:ea typeface="Meiryo UI"/>
              </a:rPr>
              <a:t>ヨシ紙を使って</a:t>
            </a:r>
            <a:r>
              <a:rPr lang="en-US" altLang="ja-JP" sz="1202" dirty="0">
                <a:solidFill>
                  <a:prstClr val="black"/>
                </a:solidFill>
                <a:latin typeface="Meiryo UI"/>
                <a:ea typeface="Meiryo UI"/>
              </a:rPr>
              <a:t>8</a:t>
            </a:r>
            <a:r>
              <a:rPr lang="ja-JP" altLang="en-US" sz="1202" dirty="0">
                <a:solidFill>
                  <a:prstClr val="black"/>
                </a:solidFill>
                <a:latin typeface="Meiryo UI"/>
                <a:ea typeface="Meiryo UI"/>
              </a:rPr>
              <a:t>音階出せる笛を作成します。</a:t>
            </a:r>
          </a:p>
        </p:txBody>
      </p:sp>
      <p:sp>
        <p:nvSpPr>
          <p:cNvPr id="85" name="コンテンツ プレースホルダー 8">
            <a:extLst>
              <a:ext uri="{FF2B5EF4-FFF2-40B4-BE49-F238E27FC236}">
                <a16:creationId xmlns:a16="http://schemas.microsoft.com/office/drawing/2014/main" id="{A05455E7-63C9-5DF6-8DAC-7DA4FCFB4795}"/>
              </a:ext>
            </a:extLst>
          </p:cNvPr>
          <p:cNvSpPr txBox="1">
            <a:spLocks/>
          </p:cNvSpPr>
          <p:nvPr/>
        </p:nvSpPr>
        <p:spPr>
          <a:xfrm>
            <a:off x="284113" y="5248496"/>
            <a:ext cx="2706533" cy="905286"/>
          </a:xfrm>
          <a:prstGeom prst="rect">
            <a:avLst/>
          </a:prstGeom>
          <a:noFill/>
        </p:spPr>
        <p:txBody>
          <a:bodyPr vert="horz" lIns="668885" tIns="49970" rIns="98365" bIns="49970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99347">
              <a:buClr>
                <a:srgbClr val="4B75BD"/>
              </a:buClr>
            </a:pPr>
            <a:r>
              <a:rPr lang="ja-JP" altLang="en-US" sz="1147" dirty="0">
                <a:solidFill>
                  <a:prstClr val="black"/>
                </a:solidFill>
                <a:latin typeface="Meiryo UI"/>
                <a:ea typeface="Meiryo UI"/>
              </a:rPr>
              <a:t>自然素材を用いたクラフト体験で「人と自然の繋がりを感じる力」を養うプログラムです。</a:t>
            </a:r>
          </a:p>
        </p:txBody>
      </p: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A005944F-166D-BFF3-2F6E-17DEA02BEC08}"/>
              </a:ext>
            </a:extLst>
          </p:cNvPr>
          <p:cNvCxnSpPr>
            <a:cxnSpLocks/>
          </p:cNvCxnSpPr>
          <p:nvPr/>
        </p:nvCxnSpPr>
        <p:spPr>
          <a:xfrm>
            <a:off x="354684" y="5241767"/>
            <a:ext cx="2518154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9" name="グラフィックス 88" descr="音符 枠線">
            <a:extLst>
              <a:ext uri="{FF2B5EF4-FFF2-40B4-BE49-F238E27FC236}">
                <a16:creationId xmlns:a16="http://schemas.microsoft.com/office/drawing/2014/main" id="{35F07479-5D16-3168-B171-A0870F6D64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396567" y="4539486"/>
            <a:ext cx="471946" cy="471946"/>
          </a:xfrm>
          <a:prstGeom prst="rect">
            <a:avLst/>
          </a:prstGeom>
        </p:spPr>
      </p:pic>
      <p:pic>
        <p:nvPicPr>
          <p:cNvPr id="92" name="グラフィックス 91" descr="考え 枠線">
            <a:extLst>
              <a:ext uri="{FF2B5EF4-FFF2-40B4-BE49-F238E27FC236}">
                <a16:creationId xmlns:a16="http://schemas.microsoft.com/office/drawing/2014/main" id="{0C0D160D-EEB8-F86E-4A8F-FD7978D56E9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396567" y="5465162"/>
            <a:ext cx="471946" cy="471946"/>
          </a:xfrm>
          <a:prstGeom prst="rect">
            <a:avLst/>
          </a:prstGeo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BC3B17A1-CCA9-BE06-053A-FB98A8F55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1749" dirty="0"/>
              <a:t>びわ湖大津教育プログラム：</a:t>
            </a:r>
            <a:r>
              <a:rPr lang="en-US" altLang="ja-JP" sz="1749" dirty="0"/>
              <a:t>14</a:t>
            </a:r>
            <a:endParaRPr lang="ja-JP" altLang="en-US" sz="1749" dirty="0"/>
          </a:p>
        </p:txBody>
      </p:sp>
      <p:sp>
        <p:nvSpPr>
          <p:cNvPr id="25" name="コンテンツ プレースホルダー 24">
            <a:extLst>
              <a:ext uri="{FF2B5EF4-FFF2-40B4-BE49-F238E27FC236}">
                <a16:creationId xmlns:a16="http://schemas.microsoft.com/office/drawing/2014/main" id="{50BE5749-9BDE-09BA-D27B-10C865DF186B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>
              <a:lnSpc>
                <a:spcPct val="114000"/>
              </a:lnSpc>
              <a:tabLst>
                <a:tab pos="1466056" algn="l"/>
              </a:tabLst>
              <a:defRPr/>
            </a:pPr>
            <a:r>
              <a:rPr kumimoji="0" lang="ja-JP" altLang="en-US" sz="1311" dirty="0">
                <a:solidFill>
                  <a:prstClr val="black"/>
                </a:solidFill>
                <a:latin typeface="+mn-ea"/>
              </a:rPr>
              <a:t>宿泊施設で実施するプログラムです。</a:t>
            </a:r>
            <a:endParaRPr kumimoji="0" lang="en-US" altLang="ja-JP" sz="1311" dirty="0"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14000"/>
              </a:lnSpc>
              <a:tabLst>
                <a:tab pos="1466056" algn="l"/>
              </a:tabLst>
              <a:defRPr/>
            </a:pPr>
            <a:r>
              <a:rPr kumimoji="0" lang="ja-JP" altLang="en-US" sz="1311" dirty="0">
                <a:solidFill>
                  <a:prstClr val="black"/>
                </a:solidFill>
                <a:latin typeface="+mn-ea"/>
              </a:rPr>
              <a:t>びわ湖の環境で重要な役割を担っているヨシについて学びます。</a:t>
            </a:r>
          </a:p>
          <a:p>
            <a:pPr>
              <a:lnSpc>
                <a:spcPct val="114000"/>
              </a:lnSpc>
              <a:tabLst>
                <a:tab pos="1466056" algn="l"/>
              </a:tabLst>
              <a:defRPr/>
            </a:pPr>
            <a:r>
              <a:rPr kumimoji="0" lang="ja-JP" altLang="en-US" sz="1311" dirty="0">
                <a:solidFill>
                  <a:prstClr val="black"/>
                </a:solidFill>
                <a:latin typeface="+mn-ea"/>
              </a:rPr>
              <a:t>ヨシ紙を使った笛づくりを通して「人と自然の繋がりを感じる力」を養います。</a:t>
            </a:r>
          </a:p>
        </p:txBody>
      </p:sp>
      <p:pic>
        <p:nvPicPr>
          <p:cNvPr id="8" name="図 7" descr="ロゴ&#10;&#10;自動的に生成された説明">
            <a:extLst>
              <a:ext uri="{FF2B5EF4-FFF2-40B4-BE49-F238E27FC236}">
                <a16:creationId xmlns:a16="http://schemas.microsoft.com/office/drawing/2014/main" id="{4AD34D07-13FC-E635-DB8B-4619F16C3FB6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3986" y="1576419"/>
            <a:ext cx="295096" cy="2950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CF060BF-C999-AF09-8864-74583F86BCB3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8371" y="1576419"/>
            <a:ext cx="294603" cy="295096"/>
          </a:xfrm>
          <a:prstGeom prst="rect">
            <a:avLst/>
          </a:prstGeom>
        </p:spPr>
      </p:pic>
      <p:graphicFrame>
        <p:nvGraphicFramePr>
          <p:cNvPr id="17" name="表 16">
            <a:extLst>
              <a:ext uri="{FF2B5EF4-FFF2-40B4-BE49-F238E27FC236}">
                <a16:creationId xmlns:a16="http://schemas.microsoft.com/office/drawing/2014/main" id="{2CBDC99C-D437-0E07-DA72-6020E35FCB66}"/>
              </a:ext>
            </a:extLst>
          </p:cNvPr>
          <p:cNvGraphicFramePr>
            <a:graphicFrameLocks noGrp="1"/>
          </p:cNvGraphicFramePr>
          <p:nvPr/>
        </p:nvGraphicFramePr>
        <p:xfrm>
          <a:off x="3085987" y="5062923"/>
          <a:ext cx="7484371" cy="1417541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759503">
                  <a:extLst>
                    <a:ext uri="{9D8B030D-6E8A-4147-A177-3AD203B41FA5}">
                      <a16:colId xmlns:a16="http://schemas.microsoft.com/office/drawing/2014/main" val="741602752"/>
                    </a:ext>
                  </a:extLst>
                </a:gridCol>
                <a:gridCol w="1842410">
                  <a:extLst>
                    <a:ext uri="{9D8B030D-6E8A-4147-A177-3AD203B41FA5}">
                      <a16:colId xmlns:a16="http://schemas.microsoft.com/office/drawing/2014/main" val="3389704294"/>
                    </a:ext>
                  </a:extLst>
                </a:gridCol>
                <a:gridCol w="678600">
                  <a:extLst>
                    <a:ext uri="{9D8B030D-6E8A-4147-A177-3AD203B41FA5}">
                      <a16:colId xmlns:a16="http://schemas.microsoft.com/office/drawing/2014/main" val="3252824643"/>
                    </a:ext>
                  </a:extLst>
                </a:gridCol>
                <a:gridCol w="4203858">
                  <a:extLst>
                    <a:ext uri="{9D8B030D-6E8A-4147-A177-3AD203B41FA5}">
                      <a16:colId xmlns:a16="http://schemas.microsoft.com/office/drawing/2014/main" val="1736356865"/>
                    </a:ext>
                  </a:extLst>
                </a:gridCol>
              </a:tblGrid>
              <a:tr h="21477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900" b="1" u="none" strike="noStrike" dirty="0">
                          <a:effectLst/>
                          <a:latin typeface="+mn-ea"/>
                          <a:ea typeface="+mn-ea"/>
                        </a:rPr>
                        <a:t>実施場所</a:t>
                      </a:r>
                      <a:endParaRPr lang="zh-TW" altLang="en-US" sz="9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747" marR="7747" marT="77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effectLst/>
                          <a:latin typeface="+mn-ea"/>
                          <a:ea typeface="+mn-ea"/>
                        </a:rPr>
                        <a:t>宿泊ホテル</a:t>
                      </a:r>
                    </a:p>
                  </a:txBody>
                  <a:tcPr marL="7747" marR="7747" marT="7747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u="none" strike="noStrike" dirty="0">
                          <a:effectLst/>
                          <a:latin typeface="+mn-ea"/>
                          <a:ea typeface="+mn-ea"/>
                        </a:rPr>
                        <a:t>行程例</a:t>
                      </a:r>
                      <a:endParaRPr lang="ja-JP" altLang="en-US" sz="9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747" marR="7747" marT="7747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747" marR="7747" marT="7747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427632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900" b="1" u="none" strike="noStrike" dirty="0">
                          <a:effectLst/>
                          <a:latin typeface="+mn-ea"/>
                          <a:ea typeface="+mn-ea"/>
                        </a:rPr>
                        <a:t>実施時期</a:t>
                      </a:r>
                      <a:endParaRPr lang="zh-TW" altLang="en-US" sz="9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747" marR="7747" marT="77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+mn-ea"/>
                          <a:ea typeface="+mn-ea"/>
                        </a:rPr>
                        <a:t>通年</a:t>
                      </a:r>
                      <a:endParaRPr lang="ja-JP" altLang="en-US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747" marR="7747" marT="7747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1503561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u="none" strike="noStrike" dirty="0">
                          <a:effectLst/>
                          <a:latin typeface="+mn-ea"/>
                          <a:ea typeface="+mn-ea"/>
                        </a:rPr>
                        <a:t>対象</a:t>
                      </a:r>
                      <a:endParaRPr lang="ja-JP" altLang="en-US" sz="9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747" marR="7747" marT="77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dirty="0">
                          <a:effectLst/>
                          <a:latin typeface="+mn-ea"/>
                          <a:ea typeface="+mn-ea"/>
                        </a:rPr>
                        <a:t>小学</a:t>
                      </a:r>
                      <a:r>
                        <a:rPr lang="ja-JP" altLang="en-US" sz="1000" u="none" strike="noStrike" dirty="0">
                          <a:effectLst/>
                          <a:latin typeface="+mn-ea"/>
                          <a:ea typeface="+mn-ea"/>
                        </a:rPr>
                        <a:t>生・中学生・</a:t>
                      </a:r>
                      <a:r>
                        <a:rPr lang="zh-CN" altLang="en-US" sz="1000" u="none" strike="noStrike" dirty="0">
                          <a:effectLst/>
                          <a:latin typeface="+mn-ea"/>
                          <a:ea typeface="+mn-ea"/>
                        </a:rPr>
                        <a:t>高校生</a:t>
                      </a:r>
                      <a:endParaRPr lang="zh-CN" altLang="en-US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747" marR="7747" marT="7747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073544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u="none" strike="noStrike">
                          <a:effectLst/>
                          <a:latin typeface="+mn-ea"/>
                          <a:ea typeface="+mn-ea"/>
                        </a:rPr>
                        <a:t>所要</a:t>
                      </a:r>
                      <a:r>
                        <a:rPr lang="zh-TW" altLang="en-US" sz="900" b="1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  <a:endParaRPr lang="zh-TW" altLang="en-US" sz="9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747" marR="7747" marT="77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1000" b="0" i="0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  <a:r>
                        <a:rPr lang="en-US" altLang="ja-JP" sz="1000" b="0" i="0" u="none" strike="noStrike" dirty="0">
                          <a:effectLst/>
                          <a:latin typeface="+mn-ea"/>
                          <a:ea typeface="+mn-ea"/>
                        </a:rPr>
                        <a:t>30</a:t>
                      </a:r>
                      <a:r>
                        <a:rPr lang="ja-JP" altLang="en-US" sz="1000" b="0" i="0" u="none" strike="noStrike" dirty="0">
                          <a:effectLst/>
                          <a:latin typeface="+mn-ea"/>
                          <a:ea typeface="+mn-ea"/>
                        </a:rPr>
                        <a:t>分</a:t>
                      </a:r>
                    </a:p>
                  </a:txBody>
                  <a:tcPr marL="7747" marR="7747" marT="7747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4326423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u="none" strike="noStrike" dirty="0">
                          <a:effectLst/>
                          <a:latin typeface="+mn-ea"/>
                          <a:ea typeface="+mn-ea"/>
                        </a:rPr>
                        <a:t>人数</a:t>
                      </a:r>
                      <a:endParaRPr lang="ja-JP" altLang="en-US" sz="9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747" marR="7747" marT="77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  <a:latin typeface="+mn-ea"/>
                          <a:ea typeface="+mn-ea"/>
                        </a:rPr>
                        <a:t>40</a:t>
                      </a:r>
                      <a:r>
                        <a:rPr lang="ja-JP" altLang="en-US" sz="1000" u="none" strike="noStrike" dirty="0">
                          <a:effectLst/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ja-JP" sz="1000" u="none" strike="noStrike" dirty="0">
                          <a:effectLst/>
                          <a:latin typeface="+mn-ea"/>
                          <a:ea typeface="+mn-ea"/>
                        </a:rPr>
                        <a:t>200</a:t>
                      </a:r>
                      <a:r>
                        <a:rPr lang="ja-JP" altLang="en-US" sz="1000" u="none" strike="noStrike" dirty="0">
                          <a:effectLst/>
                          <a:latin typeface="+mn-ea"/>
                          <a:ea typeface="+mn-ea"/>
                        </a:rPr>
                        <a:t>人</a:t>
                      </a:r>
                      <a:endParaRPr lang="ja-JP" altLang="en-US" sz="10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747" marR="7747" marT="7747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570284"/>
                  </a:ext>
                </a:extLst>
              </a:tr>
              <a:tr h="3436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1" u="none" strike="noStrike" dirty="0">
                          <a:effectLst/>
                          <a:latin typeface="+mn-ea"/>
                          <a:ea typeface="+mn-ea"/>
                        </a:rPr>
                        <a:t>持ち物</a:t>
                      </a:r>
                      <a:endParaRPr lang="ja-JP" altLang="en-US" sz="9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747" marR="7747" marT="77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u="none" strike="noStrike" dirty="0">
                          <a:effectLst/>
                          <a:latin typeface="+mn-ea"/>
                          <a:ea typeface="+mn-ea"/>
                        </a:rPr>
                        <a:t>特になし</a:t>
                      </a:r>
                    </a:p>
                  </a:txBody>
                  <a:tcPr marL="7747" marR="7747" marT="7747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381699"/>
                  </a:ext>
                </a:extLst>
              </a:tr>
            </a:tbl>
          </a:graphicData>
        </a:graphic>
      </p:graphicFrame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B496AD38-D794-37A4-980C-7DF706280159}"/>
              </a:ext>
            </a:extLst>
          </p:cNvPr>
          <p:cNvCxnSpPr>
            <a:cxnSpLocks/>
          </p:cNvCxnSpPr>
          <p:nvPr/>
        </p:nvCxnSpPr>
        <p:spPr>
          <a:xfrm>
            <a:off x="5442018" y="3444042"/>
            <a:ext cx="0" cy="15345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7E3FB585-444B-6EE9-5B22-D3D2B8001D38}"/>
              </a:ext>
            </a:extLst>
          </p:cNvPr>
          <p:cNvCxnSpPr>
            <a:cxnSpLocks/>
          </p:cNvCxnSpPr>
          <p:nvPr/>
        </p:nvCxnSpPr>
        <p:spPr>
          <a:xfrm>
            <a:off x="8028515" y="3444042"/>
            <a:ext cx="0" cy="15345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二等辺三角形 26">
            <a:extLst>
              <a:ext uri="{FF2B5EF4-FFF2-40B4-BE49-F238E27FC236}">
                <a16:creationId xmlns:a16="http://schemas.microsoft.com/office/drawing/2014/main" id="{08AC2F13-1023-5EEC-873B-74480435F904}"/>
              </a:ext>
            </a:extLst>
          </p:cNvPr>
          <p:cNvSpPr/>
          <p:nvPr/>
        </p:nvSpPr>
        <p:spPr>
          <a:xfrm rot="5400000">
            <a:off x="5377201" y="4129211"/>
            <a:ext cx="307249" cy="164163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99347"/>
            <a:endParaRPr kumimoji="1" lang="ja-JP" altLang="en-US" sz="1967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28" name="二等辺三角形 27">
            <a:extLst>
              <a:ext uri="{FF2B5EF4-FFF2-40B4-BE49-F238E27FC236}">
                <a16:creationId xmlns:a16="http://schemas.microsoft.com/office/drawing/2014/main" id="{762DAEDA-0669-5643-8BBD-9AF9E670FC69}"/>
              </a:ext>
            </a:extLst>
          </p:cNvPr>
          <p:cNvSpPr/>
          <p:nvPr/>
        </p:nvSpPr>
        <p:spPr>
          <a:xfrm rot="5400000">
            <a:off x="7961496" y="4129211"/>
            <a:ext cx="307249" cy="164163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99347"/>
            <a:endParaRPr kumimoji="1" lang="ja-JP" altLang="en-US" sz="1967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39" name="コンテンツ プレースホルダー 8">
            <a:extLst>
              <a:ext uri="{FF2B5EF4-FFF2-40B4-BE49-F238E27FC236}">
                <a16:creationId xmlns:a16="http://schemas.microsoft.com/office/drawing/2014/main" id="{D03C6A02-5972-44D6-2580-3E7F14A6CB96}"/>
              </a:ext>
            </a:extLst>
          </p:cNvPr>
          <p:cNvSpPr txBox="1">
            <a:spLocks/>
          </p:cNvSpPr>
          <p:nvPr/>
        </p:nvSpPr>
        <p:spPr>
          <a:xfrm>
            <a:off x="6373622" y="5146865"/>
            <a:ext cx="3284593" cy="1266988"/>
          </a:xfrm>
          <a:prstGeom prst="rect">
            <a:avLst/>
          </a:prstGeom>
          <a:noFill/>
        </p:spPr>
        <p:txBody>
          <a:bodyPr vert="horz" lIns="99940" tIns="0" rIns="99940" bIns="49970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99347">
              <a:spcBef>
                <a:spcPts val="219"/>
              </a:spcBef>
              <a:tabLst>
                <a:tab pos="392105" algn="r"/>
                <a:tab pos="591628" algn="l"/>
              </a:tabLst>
            </a:pPr>
            <a:r>
              <a:rPr lang="ja-JP" altLang="en-US" sz="874" dirty="0">
                <a:solidFill>
                  <a:prstClr val="black"/>
                </a:solidFill>
                <a:latin typeface="Meiryo UI"/>
                <a:ea typeface="Meiryo UI"/>
              </a:rPr>
              <a:t>宿泊施設で実施</a:t>
            </a:r>
          </a:p>
          <a:p>
            <a:pPr defTabSz="999347">
              <a:spcBef>
                <a:spcPts val="219"/>
              </a:spcBef>
              <a:tabLst>
                <a:tab pos="392105" algn="r"/>
                <a:tab pos="591628" algn="l"/>
              </a:tabLst>
            </a:pPr>
            <a:r>
              <a:rPr lang="en-US" altLang="ja-JP" sz="874" dirty="0">
                <a:solidFill>
                  <a:prstClr val="black"/>
                </a:solidFill>
                <a:latin typeface="Meiryo UI"/>
                <a:ea typeface="Meiryo UI"/>
              </a:rPr>
              <a:t>	19:45	</a:t>
            </a:r>
            <a:r>
              <a:rPr lang="ja-JP" altLang="en-US" sz="874" dirty="0">
                <a:solidFill>
                  <a:prstClr val="black"/>
                </a:solidFill>
                <a:latin typeface="Meiryo UI"/>
                <a:ea typeface="Meiryo UI"/>
              </a:rPr>
              <a:t>夕食後、会場移動。準備</a:t>
            </a:r>
          </a:p>
          <a:p>
            <a:pPr defTabSz="999347">
              <a:spcBef>
                <a:spcPts val="219"/>
              </a:spcBef>
              <a:tabLst>
                <a:tab pos="392105" algn="r"/>
                <a:tab pos="591628" algn="l"/>
              </a:tabLst>
            </a:pPr>
            <a:r>
              <a:rPr lang="en-US" altLang="ja-JP" sz="874" dirty="0">
                <a:solidFill>
                  <a:prstClr val="black"/>
                </a:solidFill>
                <a:latin typeface="Meiryo UI"/>
                <a:ea typeface="Meiryo UI"/>
              </a:rPr>
              <a:t>	20:00	</a:t>
            </a:r>
            <a:r>
              <a:rPr lang="ja-JP" altLang="en-US" sz="874" dirty="0">
                <a:solidFill>
                  <a:prstClr val="black"/>
                </a:solidFill>
                <a:latin typeface="Meiryo UI"/>
                <a:ea typeface="Meiryo UI"/>
              </a:rPr>
              <a:t>ヨシ紙笛づくり（</a:t>
            </a:r>
            <a:r>
              <a:rPr lang="en-US" altLang="ja-JP" sz="874" dirty="0">
                <a:solidFill>
                  <a:prstClr val="black"/>
                </a:solidFill>
                <a:latin typeface="Meiryo UI"/>
                <a:ea typeface="Meiryo UI"/>
              </a:rPr>
              <a:t>60</a:t>
            </a:r>
            <a:r>
              <a:rPr lang="ja-JP" altLang="en-US" sz="874" dirty="0">
                <a:solidFill>
                  <a:prstClr val="black"/>
                </a:solidFill>
                <a:latin typeface="Meiryo UI"/>
                <a:ea typeface="Meiryo UI"/>
              </a:rPr>
              <a:t>分）</a:t>
            </a:r>
          </a:p>
          <a:p>
            <a:pPr defTabSz="999347">
              <a:spcBef>
                <a:spcPts val="219"/>
              </a:spcBef>
              <a:tabLst>
                <a:tab pos="392105" algn="r"/>
                <a:tab pos="591628" algn="l"/>
              </a:tabLst>
            </a:pPr>
            <a:r>
              <a:rPr lang="en-US" altLang="ja-JP" sz="874" dirty="0">
                <a:solidFill>
                  <a:prstClr val="black"/>
                </a:solidFill>
                <a:latin typeface="Meiryo UI"/>
                <a:ea typeface="Meiryo UI"/>
              </a:rPr>
              <a:t>	21:00	</a:t>
            </a:r>
            <a:r>
              <a:rPr lang="ja-JP" altLang="en-US" sz="874" dirty="0">
                <a:solidFill>
                  <a:prstClr val="black"/>
                </a:solidFill>
                <a:latin typeface="Meiryo UI"/>
                <a:ea typeface="Meiryo UI"/>
              </a:rPr>
              <a:t>終了、片付け</a:t>
            </a:r>
          </a:p>
          <a:p>
            <a:pPr defTabSz="999347">
              <a:spcBef>
                <a:spcPts val="219"/>
              </a:spcBef>
              <a:tabLst>
                <a:tab pos="392105" algn="r"/>
                <a:tab pos="591628" algn="l"/>
              </a:tabLst>
            </a:pPr>
            <a:r>
              <a:rPr lang="en-US" altLang="ja-JP" sz="874" dirty="0">
                <a:solidFill>
                  <a:prstClr val="black"/>
                </a:solidFill>
                <a:latin typeface="Meiryo UI"/>
                <a:ea typeface="Meiryo UI"/>
              </a:rPr>
              <a:t>	21:15</a:t>
            </a:r>
            <a:r>
              <a:rPr lang="ja-JP" altLang="en-US" sz="874" dirty="0">
                <a:solidFill>
                  <a:prstClr val="black"/>
                </a:solidFill>
                <a:latin typeface="Meiryo UI"/>
                <a:ea typeface="Meiryo UI"/>
              </a:rPr>
              <a:t>　</a:t>
            </a:r>
            <a:r>
              <a:rPr lang="en-US" altLang="ja-JP" sz="874" dirty="0">
                <a:solidFill>
                  <a:prstClr val="black"/>
                </a:solidFill>
                <a:latin typeface="Meiryo UI"/>
                <a:ea typeface="Meiryo UI"/>
              </a:rPr>
              <a:t>	</a:t>
            </a:r>
            <a:r>
              <a:rPr lang="ja-JP" altLang="en-US" sz="874" dirty="0">
                <a:solidFill>
                  <a:prstClr val="black"/>
                </a:solidFill>
                <a:latin typeface="Meiryo UI"/>
                <a:ea typeface="Meiryo UI"/>
              </a:rPr>
              <a:t>解散</a:t>
            </a:r>
          </a:p>
        </p:txBody>
      </p:sp>
      <p:pic>
        <p:nvPicPr>
          <p:cNvPr id="40" name="図 39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DDDCFD8E-C140-7006-3735-489FC78CA7A4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9607" y="1576419"/>
            <a:ext cx="295096" cy="295096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093E5E61-4E2A-6E0C-B802-A6A1A984754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5226" y="1576419"/>
            <a:ext cx="295096" cy="295096"/>
          </a:xfrm>
          <a:prstGeom prst="rect">
            <a:avLst/>
          </a:prstGeom>
        </p:spPr>
      </p:pic>
      <p:pic>
        <p:nvPicPr>
          <p:cNvPr id="44" name="グラフィックス 43" descr="電球と鉛筆 枠線">
            <a:extLst>
              <a:ext uri="{FF2B5EF4-FFF2-40B4-BE49-F238E27FC236}">
                <a16:creationId xmlns:a16="http://schemas.microsoft.com/office/drawing/2014/main" id="{8C6BDED1-C0BF-AAE9-7019-DF2EA416FE0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396567" y="3544408"/>
            <a:ext cx="471946" cy="471946"/>
          </a:xfrm>
          <a:prstGeom prst="rect">
            <a:avLst/>
          </a:prstGeom>
        </p:spPr>
      </p:pic>
      <p:pic>
        <p:nvPicPr>
          <p:cNvPr id="2" name="図プレースホルダー 74" descr="人, 屋内, テーブル, 女性 が含まれている画像&#10;&#10;自動的に生成された説明">
            <a:extLst>
              <a:ext uri="{FF2B5EF4-FFF2-40B4-BE49-F238E27FC236}">
                <a16:creationId xmlns:a16="http://schemas.microsoft.com/office/drawing/2014/main" id="{F28DF41A-0C04-5A6D-6216-723861754972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617"/>
          <a:stretch/>
        </p:blipFill>
        <p:spPr>
          <a:xfrm>
            <a:off x="8957357" y="5097970"/>
            <a:ext cx="1479638" cy="699083"/>
          </a:xfrm>
          <a:prstGeom prst="rect">
            <a:avLst/>
          </a:prstGeom>
        </p:spPr>
      </p:pic>
      <p:pic>
        <p:nvPicPr>
          <p:cNvPr id="45" name="図プレースホルダー 31" descr="座る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A6C33DDA-0E65-E610-84D8-9B0B8574B0D1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403" b="22832"/>
          <a:stretch/>
        </p:blipFill>
        <p:spPr>
          <a:xfrm>
            <a:off x="8957580" y="5846474"/>
            <a:ext cx="1479415" cy="595684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80211F1-F13B-B254-9A57-EC87A62E2811}"/>
              </a:ext>
            </a:extLst>
          </p:cNvPr>
          <p:cNvSpPr txBox="1"/>
          <p:nvPr/>
        </p:nvSpPr>
        <p:spPr>
          <a:xfrm>
            <a:off x="279588" y="6181543"/>
            <a:ext cx="2674432" cy="1065780"/>
          </a:xfrm>
          <a:custGeom>
            <a:avLst/>
            <a:gdLst>
              <a:gd name="connsiteX0" fmla="*/ 53810 w 2446988"/>
              <a:gd name="connsiteY0" fmla="*/ 0 h 975142"/>
              <a:gd name="connsiteX1" fmla="*/ 2393178 w 2446988"/>
              <a:gd name="connsiteY1" fmla="*/ 0 h 975142"/>
              <a:gd name="connsiteX2" fmla="*/ 2446988 w 2446988"/>
              <a:gd name="connsiteY2" fmla="*/ 53810 h 975142"/>
              <a:gd name="connsiteX3" fmla="*/ 2446988 w 2446988"/>
              <a:gd name="connsiteY3" fmla="*/ 103910 h 975142"/>
              <a:gd name="connsiteX4" fmla="*/ 2446988 w 2446988"/>
              <a:gd name="connsiteY4" fmla="*/ 871232 h 975142"/>
              <a:gd name="connsiteX5" fmla="*/ 2446988 w 2446988"/>
              <a:gd name="connsiteY5" fmla="*/ 921332 h 975142"/>
              <a:gd name="connsiteX6" fmla="*/ 2393178 w 2446988"/>
              <a:gd name="connsiteY6" fmla="*/ 975142 h 975142"/>
              <a:gd name="connsiteX7" fmla="*/ 53810 w 2446988"/>
              <a:gd name="connsiteY7" fmla="*/ 975142 h 975142"/>
              <a:gd name="connsiteX8" fmla="*/ 0 w 2446988"/>
              <a:gd name="connsiteY8" fmla="*/ 921332 h 975142"/>
              <a:gd name="connsiteX9" fmla="*/ 0 w 2446988"/>
              <a:gd name="connsiteY9" fmla="*/ 871232 h 975142"/>
              <a:gd name="connsiteX10" fmla="*/ 0 w 2446988"/>
              <a:gd name="connsiteY10" fmla="*/ 103910 h 975142"/>
              <a:gd name="connsiteX11" fmla="*/ 0 w 2446988"/>
              <a:gd name="connsiteY11" fmla="*/ 53810 h 975142"/>
              <a:gd name="connsiteX12" fmla="*/ 53810 w 2446988"/>
              <a:gd name="connsiteY12" fmla="*/ 0 h 97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46988" h="975142">
                <a:moveTo>
                  <a:pt x="53810" y="0"/>
                </a:moveTo>
                <a:lnTo>
                  <a:pt x="2393178" y="0"/>
                </a:lnTo>
                <a:cubicBezTo>
                  <a:pt x="2422896" y="0"/>
                  <a:pt x="2446988" y="24092"/>
                  <a:pt x="2446988" y="53810"/>
                </a:cubicBezTo>
                <a:lnTo>
                  <a:pt x="2446988" y="103910"/>
                </a:lnTo>
                <a:lnTo>
                  <a:pt x="2446988" y="871232"/>
                </a:lnTo>
                <a:lnTo>
                  <a:pt x="2446988" y="921332"/>
                </a:lnTo>
                <a:cubicBezTo>
                  <a:pt x="2446988" y="951050"/>
                  <a:pt x="2422896" y="975142"/>
                  <a:pt x="2393178" y="975142"/>
                </a:cubicBezTo>
                <a:lnTo>
                  <a:pt x="53810" y="975142"/>
                </a:lnTo>
                <a:cubicBezTo>
                  <a:pt x="24092" y="975142"/>
                  <a:pt x="0" y="951050"/>
                  <a:pt x="0" y="921332"/>
                </a:cubicBezTo>
                <a:lnTo>
                  <a:pt x="0" y="871232"/>
                </a:lnTo>
                <a:lnTo>
                  <a:pt x="0" y="103910"/>
                </a:lnTo>
                <a:lnTo>
                  <a:pt x="0" y="53810"/>
                </a:lnTo>
                <a:cubicBezTo>
                  <a:pt x="0" y="24092"/>
                  <a:pt x="24092" y="0"/>
                  <a:pt x="53810" y="0"/>
                </a:cubicBezTo>
                <a:close/>
              </a:path>
            </a:pathLst>
          </a:custGeom>
          <a:solidFill>
            <a:srgbClr val="EAF6FC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39346" rIns="39346" rtlCol="0" anchor="ctr">
            <a:noAutofit/>
          </a:bodyPr>
          <a:lstStyle/>
          <a:p>
            <a:pPr defTabSz="999347">
              <a:lnSpc>
                <a:spcPct val="120000"/>
              </a:lnSpc>
              <a:tabLst>
                <a:tab pos="489264" algn="l"/>
              </a:tabLst>
            </a:pPr>
            <a:r>
              <a:rPr lang="ja-JP" altLang="en-US" sz="929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問合せ</a:t>
            </a:r>
            <a:r>
              <a:rPr lang="en-US" altLang="ja-JP" sz="929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オーパルオプテックス株式会社</a:t>
            </a:r>
            <a:endParaRPr lang="en-US" altLang="ja-JP" sz="929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999347">
              <a:lnSpc>
                <a:spcPct val="120000"/>
              </a:lnSpc>
              <a:tabLst>
                <a:tab pos="489264" algn="l"/>
              </a:tabLst>
            </a:pPr>
            <a:r>
              <a:rPr lang="ja-JP" altLang="en-US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住所</a:t>
            </a:r>
            <a:r>
              <a:rPr lang="en-US" altLang="ja-JP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：大津市雄琴</a:t>
            </a:r>
            <a:r>
              <a:rPr lang="en-US" altLang="ja-JP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5-265-1</a:t>
            </a:r>
          </a:p>
          <a:p>
            <a:pPr defTabSz="999347">
              <a:lnSpc>
                <a:spcPct val="120000"/>
              </a:lnSpc>
              <a:tabLst>
                <a:tab pos="489264" algn="l"/>
              </a:tabLst>
            </a:pPr>
            <a:r>
              <a:rPr lang="ja-JP" altLang="en-US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電話</a:t>
            </a:r>
            <a:r>
              <a:rPr lang="en-US" altLang="ja-JP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077-579-7111</a:t>
            </a:r>
            <a:r>
              <a:rPr lang="ja-JP" altLang="en-US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</a:p>
          <a:p>
            <a:pPr defTabSz="999347">
              <a:lnSpc>
                <a:spcPct val="120000"/>
              </a:lnSpc>
              <a:tabLst>
                <a:tab pos="489264" algn="l"/>
              </a:tabLst>
            </a:pPr>
            <a:r>
              <a:rPr lang="ja-JP" altLang="en-US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受付時間</a:t>
            </a:r>
            <a:r>
              <a:rPr lang="en-US" altLang="ja-JP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9:30</a:t>
            </a:r>
            <a:r>
              <a:rPr lang="ja-JP" altLang="en-US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17:30</a:t>
            </a:r>
            <a:br>
              <a:rPr lang="en-US" altLang="ja-JP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定休日</a:t>
            </a:r>
            <a:r>
              <a:rPr lang="en-US" altLang="ja-JP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：木曜日、</a:t>
            </a:r>
            <a:r>
              <a:rPr lang="en-US" altLang="ja-JP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月～</a:t>
            </a:r>
            <a:r>
              <a:rPr lang="en-US" altLang="ja-JP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月は水・木曜、夏季無休</a:t>
            </a:r>
            <a:endParaRPr lang="en-US" altLang="ja-JP" sz="929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999347">
              <a:lnSpc>
                <a:spcPct val="120000"/>
              </a:lnSpc>
              <a:tabLst>
                <a:tab pos="489264" algn="l"/>
              </a:tabLst>
            </a:pPr>
            <a:r>
              <a:rPr lang="en-US" altLang="ja-JP" sz="929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https://www.o-pal.com/</a:t>
            </a:r>
            <a:endParaRPr lang="ja-JP" altLang="en-US" sz="929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1634588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びわ湖大津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4B75BD"/>
      </a:accent3>
      <a:accent4>
        <a:srgbClr val="2CC3DE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448</Words>
  <Application>Microsoft Office PowerPoint</Application>
  <PresentationFormat>B4 (ISO) 250x353 mm</PresentationFormat>
  <Paragraphs>59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Meiryo</vt:lpstr>
      <vt:lpstr>Meiryo</vt:lpstr>
      <vt:lpstr>游ゴシック</vt:lpstr>
      <vt:lpstr>Arial</vt:lpstr>
      <vt:lpstr>Wingdings</vt:lpstr>
      <vt:lpstr>デザインの設定</vt:lpstr>
      <vt:lpstr>びわ湖大津教育プログラム：14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びわ湖大津教育プログラム：14</dc:title>
  <dc:creator>tb164</dc:creator>
  <cp:lastModifiedBy>tb164</cp:lastModifiedBy>
  <cp:revision>1</cp:revision>
  <dcterms:created xsi:type="dcterms:W3CDTF">2025-04-03T06:25:10Z</dcterms:created>
  <dcterms:modified xsi:type="dcterms:W3CDTF">2025-04-03T06:25:45Z</dcterms:modified>
</cp:coreProperties>
</file>