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73" r:id="rId3"/>
    <p:sldId id="274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70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145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457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33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51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2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00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084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97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389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589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4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90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38481638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24809371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5697666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6107599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3500390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411254507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2872601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0077644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744348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518034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851750558"/>
      </p:ext>
    </p:extLst>
  </p:cSld>
  <p:clrMapOvr>
    <a:masterClrMapping/>
  </p:clrMapOvr>
  <p:transition spd="med"/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296264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8837237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994491153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23921873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255300280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810022042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01140760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83267636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6778102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393847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594461282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838625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40238142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521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986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41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060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584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306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902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0876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994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689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1881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122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4806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779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684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883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6430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683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2259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26660740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13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93716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428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757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126061942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615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78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84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79.xml"/><Relationship Id="rId42" Type="http://schemas.openxmlformats.org/officeDocument/2006/relationships/slideLayout" Target="../slideLayouts/slideLayout87.xml"/><Relationship Id="rId47" Type="http://schemas.openxmlformats.org/officeDocument/2006/relationships/slideLayout" Target="../slideLayouts/slideLayout92.xml"/><Relationship Id="rId50" Type="http://schemas.openxmlformats.org/officeDocument/2006/relationships/slideLayout" Target="../slideLayouts/slideLayout95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8.xml"/><Relationship Id="rId38" Type="http://schemas.openxmlformats.org/officeDocument/2006/relationships/slideLayout" Target="../slideLayouts/slideLayout83.xml"/><Relationship Id="rId46" Type="http://schemas.openxmlformats.org/officeDocument/2006/relationships/slideLayout" Target="../slideLayouts/slideLayout91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4.xml"/><Relationship Id="rId41" Type="http://schemas.openxmlformats.org/officeDocument/2006/relationships/slideLayout" Target="../slideLayouts/slideLayout86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37" Type="http://schemas.openxmlformats.org/officeDocument/2006/relationships/slideLayout" Target="../slideLayouts/slideLayout82.xml"/><Relationship Id="rId40" Type="http://schemas.openxmlformats.org/officeDocument/2006/relationships/slideLayout" Target="../slideLayouts/slideLayout85.xml"/><Relationship Id="rId45" Type="http://schemas.openxmlformats.org/officeDocument/2006/relationships/slideLayout" Target="../slideLayouts/slideLayout90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36" Type="http://schemas.openxmlformats.org/officeDocument/2006/relationships/slideLayout" Target="../slideLayouts/slideLayout81.xml"/><Relationship Id="rId49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4" Type="http://schemas.openxmlformats.org/officeDocument/2006/relationships/slideLayout" Target="../slideLayouts/slideLayout89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Relationship Id="rId35" Type="http://schemas.openxmlformats.org/officeDocument/2006/relationships/slideLayout" Target="../slideLayouts/slideLayout80.xml"/><Relationship Id="rId43" Type="http://schemas.openxmlformats.org/officeDocument/2006/relationships/slideLayout" Target="../slideLayouts/slideLayout88.xml"/><Relationship Id="rId48" Type="http://schemas.openxmlformats.org/officeDocument/2006/relationships/slideLayout" Target="../slideLayouts/slideLayout93.xml"/><Relationship Id="rId8" Type="http://schemas.openxmlformats.org/officeDocument/2006/relationships/slideLayout" Target="../slideLayouts/slideLayout53.xml"/><Relationship Id="rId51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  <p:sldLayoutId id="2147483715" r:id="rId37"/>
    <p:sldLayoutId id="2147483716" r:id="rId38"/>
    <p:sldLayoutId id="2147483717" r:id="rId39"/>
    <p:sldLayoutId id="2147483718" r:id="rId40"/>
    <p:sldLayoutId id="2147483719" r:id="rId41"/>
    <p:sldLayoutId id="2147483720" r:id="rId42"/>
    <p:sldLayoutId id="2147483721" r:id="rId43"/>
    <p:sldLayoutId id="2147483722" r:id="rId44"/>
    <p:sldLayoutId id="2147483723" r:id="rId4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3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  <p:sldLayoutId id="2147483757" r:id="rId33"/>
    <p:sldLayoutId id="2147483758" r:id="rId34"/>
    <p:sldLayoutId id="2147483759" r:id="rId35"/>
    <p:sldLayoutId id="2147483760" r:id="rId36"/>
    <p:sldLayoutId id="2147483761" r:id="rId37"/>
    <p:sldLayoutId id="2147483762" r:id="rId38"/>
    <p:sldLayoutId id="2147483763" r:id="rId39"/>
    <p:sldLayoutId id="2147483764" r:id="rId40"/>
    <p:sldLayoutId id="2147483765" r:id="rId41"/>
    <p:sldLayoutId id="2147483766" r:id="rId42"/>
    <p:sldLayoutId id="2147483767" r:id="rId43"/>
    <p:sldLayoutId id="2147483768" r:id="rId44"/>
    <p:sldLayoutId id="2147483769" r:id="rId45"/>
    <p:sldLayoutId id="2147483770" r:id="rId46"/>
    <p:sldLayoutId id="2147483771" r:id="rId47"/>
    <p:sldLayoutId id="2147483772" r:id="rId48"/>
    <p:sldLayoutId id="2147483773" r:id="rId49"/>
    <p:sldLayoutId id="2147483774" r:id="rId50"/>
    <p:sldLayoutId id="2147483775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292471" y="1543554"/>
          <a:ext cx="4485065" cy="1110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613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402218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90614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1024620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17949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487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室＋大広間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室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７０名</a:t>
                      </a: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(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)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487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140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貸切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7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別館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 合計収容人数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150</a:t>
                      </a:r>
                      <a:r>
                        <a:rPr kumimoji="1" lang="ja-JP" altLang="en-US" sz="700" b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名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487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大浴場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+mn-cs"/>
                        </a:rPr>
                        <a:t>箇所（大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kumimoji="1" lang="ja-JP" altLang="en-US" sz="700" b="0" dirty="0" err="1"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+mn-cs"/>
                        </a:rPr>
                        <a:t>小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+mn-cs"/>
                        </a:rPr>
                        <a:t>）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客室バス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無し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487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マスターキー貸出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保健室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487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玄関付近　駐車場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大津市民病院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4419191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西教寺研修道場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545288" y="2852936"/>
            <a:ext cx="2166338" cy="152369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本堂の様子</a:t>
            </a:r>
            <a:endParaRPr kumimoji="0" lang="en-US" altLang="ja-JP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271669" y="2852936"/>
            <a:ext cx="2160000" cy="152369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月開業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608354" y="4149080"/>
            <a:ext cx="4416654" cy="648072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○歴史、文化に触れながらご宿泊いただける施設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○食堂＋大広間＋大部屋があるので班長会議、室長会議に便利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○徒歩にて紅葉の名所を散策可能です。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64285" y="712426"/>
            <a:ext cx="45132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戦国武将・明智光秀の菩提（ぼだい）寺として知られる西教寺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で宿泊施設として使われている研修道場が老朽化に伴い、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2019</a:t>
            </a: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７月にリニューアルオープンした宿泊施設です。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宿泊時には、座禅体験など様々な体験をご提案可能です。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923214" y="85064"/>
            <a:ext cx="4884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大津市坂本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5-13-1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TEL】077-578-0013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【FAX】077‐578-3418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URL】http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://saikyoji.org/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7336" y="4725144"/>
            <a:ext cx="1583483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8307442" y="5389742"/>
            <a:ext cx="83245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★　</a:t>
            </a:r>
            <a:r>
              <a:rPr kumimoji="0" lang="zh-TW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西教寺研修道場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12054" y="4149080"/>
            <a:ext cx="307777" cy="648072"/>
          </a:xfrm>
          <a:prstGeom prst="rect">
            <a:avLst/>
          </a:prstGeom>
          <a:solidFill>
            <a:srgbClr val="5B9BD5"/>
          </a:solidFill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ポイント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347" y="4873104"/>
            <a:ext cx="2077412" cy="1365156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96" y="4879465"/>
            <a:ext cx="2077412" cy="138111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52" y="684139"/>
            <a:ext cx="4649226" cy="342000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5506" y="3095450"/>
            <a:ext cx="2152326" cy="1404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1409" y="3095450"/>
            <a:ext cx="2106000" cy="1404000"/>
          </a:xfrm>
          <a:prstGeom prst="rect">
            <a:avLst/>
          </a:prstGeom>
        </p:spPr>
      </p:pic>
      <p:pic>
        <p:nvPicPr>
          <p:cNvPr id="8" name="図 7" descr="庭に植えている数々の建物&#10;&#10;中程度の精度で自動的に生成された説明">
            <a:extLst>
              <a:ext uri="{FF2B5EF4-FFF2-40B4-BE49-F238E27FC236}">
                <a16:creationId xmlns:a16="http://schemas.microsoft.com/office/drawing/2014/main" id="{44F568A2-817F-DD9D-C9AF-18807FCEC62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814" y="4698540"/>
            <a:ext cx="2571426" cy="17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60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528478" y="4986691"/>
            <a:ext cx="5152662" cy="1440160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ホテル渡り廊下にて本堂で移動可能です。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座禅、写経、念仏、朝のお勤め、山内清掃体験など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日本文化、歴史に触れながら学べる宿泊施設です。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付近は“紅葉の名所”紅葉の時期に観光客で賑わう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“坂本の町”を班別自主研修可能です。豊臣秀吉、ゆかりの町へ歴史散策にいかがでしょうか。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46" y="755631"/>
            <a:ext cx="4723943" cy="404152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45" y="5106929"/>
            <a:ext cx="1812501" cy="1182914"/>
          </a:xfrm>
          <a:prstGeom prst="rect">
            <a:avLst/>
          </a:prstGeom>
          <a:ln>
            <a:noFill/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1936" y="881168"/>
            <a:ext cx="4423592" cy="3980915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5025008" y="620688"/>
            <a:ext cx="2664296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746987" y="4629884"/>
            <a:ext cx="1240094" cy="334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495" y="5086740"/>
            <a:ext cx="1812501" cy="1259398"/>
          </a:xfrm>
          <a:prstGeom prst="rect">
            <a:avLst/>
          </a:prstGeom>
          <a:ln>
            <a:noFill/>
          </a:ln>
        </p:spPr>
      </p:pic>
      <p:sp>
        <p:nvSpPr>
          <p:cNvPr id="11" name="正方形/長方形 10"/>
          <p:cNvSpPr/>
          <p:nvPr/>
        </p:nvSpPr>
        <p:spPr>
          <a:xfrm>
            <a:off x="37021" y="614210"/>
            <a:ext cx="1171563" cy="438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4BE08749-BAE3-F53A-898F-6561BE34A7B0}"/>
              </a:ext>
            </a:extLst>
          </p:cNvPr>
          <p:cNvCxnSpPr/>
          <p:nvPr/>
        </p:nvCxnSpPr>
        <p:spPr>
          <a:xfrm flipV="1">
            <a:off x="622802" y="5086740"/>
            <a:ext cx="1756944" cy="2018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2046E88A-B0F0-E5AD-8A82-643035DD237A}"/>
              </a:ext>
            </a:extLst>
          </p:cNvPr>
          <p:cNvCxnSpPr/>
          <p:nvPr/>
        </p:nvCxnSpPr>
        <p:spPr>
          <a:xfrm flipV="1">
            <a:off x="2552495" y="5086740"/>
            <a:ext cx="1812501" cy="1009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241918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274</Words>
  <Application>Microsoft Office PowerPoint</Application>
  <PresentationFormat>A4 210 x 297 mm</PresentationFormat>
  <Paragraphs>47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西教寺研修道場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琵琶湖グランドホテル・京近江</dc:title>
  <dc:creator>tb164</dc:creator>
  <cp:lastModifiedBy>tb164</cp:lastModifiedBy>
  <cp:revision>4</cp:revision>
  <dcterms:created xsi:type="dcterms:W3CDTF">2023-05-16T00:44:21Z</dcterms:created>
  <dcterms:modified xsi:type="dcterms:W3CDTF">2023-05-23T04:47:47Z</dcterms:modified>
</cp:coreProperties>
</file>