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658" r:id="rId2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143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E8D02E-A944-4400-8546-96D7950DEF91}" type="datetimeFigureOut">
              <a:rPr kumimoji="1" lang="ja-JP" altLang="en-US" smtClean="0"/>
              <a:t>2025/4/3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FE2B0B-D0F4-440A-AF11-27632F6A20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61711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004AB9-6203-F911-ED58-A38AF03C36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37F4963B-65B7-7A99-B7BD-0D19DC3613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28625" y="800100"/>
            <a:ext cx="5759450" cy="3989388"/>
          </a:xfrm>
        </p:spPr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864E5A72-81B6-C26A-CC2E-E7E55F62B1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380452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F4DB5D7-9EE1-4EE8-378B-A51BB39133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5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9873EEAD-5FF6-8FD5-2099-3B0200706F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9"/>
            <a:ext cx="7429500" cy="165576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350"/>
            </a:lvl1pPr>
            <a:lvl2pPr marL="447663" indent="0" algn="ctr">
              <a:buNone/>
              <a:defRPr sz="1959"/>
            </a:lvl2pPr>
            <a:lvl3pPr marL="895327" indent="0" algn="ctr">
              <a:buNone/>
              <a:defRPr sz="1763"/>
            </a:lvl3pPr>
            <a:lvl4pPr marL="1342990" indent="0" algn="ctr">
              <a:buNone/>
              <a:defRPr sz="1567"/>
            </a:lvl4pPr>
            <a:lvl5pPr marL="1790653" indent="0" algn="ctr">
              <a:buNone/>
              <a:defRPr sz="1567"/>
            </a:lvl5pPr>
            <a:lvl6pPr marL="2238316" indent="0" algn="ctr">
              <a:buNone/>
              <a:defRPr sz="1567"/>
            </a:lvl6pPr>
            <a:lvl7pPr marL="2685980" indent="0" algn="ctr">
              <a:buNone/>
              <a:defRPr sz="1567"/>
            </a:lvl7pPr>
            <a:lvl8pPr marL="3133643" indent="0" algn="ctr">
              <a:buNone/>
              <a:defRPr sz="1567"/>
            </a:lvl8pPr>
            <a:lvl9pPr marL="3581306" indent="0" algn="ctr">
              <a:buNone/>
              <a:defRPr sz="1567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993E31D-C1C7-429D-5E0D-B8B731743F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1040" y="6356353"/>
            <a:ext cx="4193112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fld id="{20A71D18-CCEC-4E5B-94D0-2B0D72A69628}" type="datetimeFigureOut">
              <a:rPr kumimoji="1" lang="ja-JP" altLang="en-US" smtClean="0"/>
              <a:t>2025/4/3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C5D6313-750C-62E3-527C-81A91115D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81365" y="6356353"/>
            <a:ext cx="3343275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B4F505F-6697-D846-D5B1-8557C2E9E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D6524D0-507A-4FC2-B120-BF918C6BA1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96352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ユーザー設定レイアウト">
    <p:bg>
      <p:bgPr>
        <a:solidFill>
          <a:srgbClr val="EA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74852630-D594-E009-141A-530888028F0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385"/>
          <a:stretch/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8" name="平行四辺形 7">
            <a:extLst>
              <a:ext uri="{FF2B5EF4-FFF2-40B4-BE49-F238E27FC236}">
                <a16:creationId xmlns:a16="http://schemas.microsoft.com/office/drawing/2014/main" id="{3C45DD39-1EB8-5A22-9AE3-4489DC4B7440}"/>
              </a:ext>
            </a:extLst>
          </p:cNvPr>
          <p:cNvSpPr/>
          <p:nvPr userDrawn="1"/>
        </p:nvSpPr>
        <p:spPr>
          <a:xfrm>
            <a:off x="2" y="0"/>
            <a:ext cx="6810375" cy="6858000"/>
          </a:xfrm>
          <a:prstGeom prst="parallelogram">
            <a:avLst>
              <a:gd name="adj" fmla="val 46148"/>
            </a:avLst>
          </a:prstGeom>
          <a:solidFill>
            <a:srgbClr val="EAF6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63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7E54CD92-E70C-8A7B-E64F-5DDC5B91B5C0}"/>
              </a:ext>
            </a:extLst>
          </p:cNvPr>
          <p:cNvSpPr/>
          <p:nvPr userDrawn="1"/>
        </p:nvSpPr>
        <p:spPr>
          <a:xfrm>
            <a:off x="0" y="0"/>
            <a:ext cx="3281363" cy="6858000"/>
          </a:xfrm>
          <a:prstGeom prst="rect">
            <a:avLst/>
          </a:prstGeom>
          <a:solidFill>
            <a:srgbClr val="EAF6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63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A7E06592-898F-A3F5-71CE-5E0C9022FA90}"/>
              </a:ext>
            </a:extLst>
          </p:cNvPr>
          <p:cNvSpPr/>
          <p:nvPr userDrawn="1"/>
        </p:nvSpPr>
        <p:spPr>
          <a:xfrm>
            <a:off x="57000" y="45000"/>
            <a:ext cx="9792000" cy="67680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63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6EF8C9DF-C938-3FAE-61A5-C616903F6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726" y="938258"/>
            <a:ext cx="8543925" cy="92235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25000"/>
              </a:lnSpc>
              <a:defRPr sz="2742">
                <a:solidFill>
                  <a:srgbClr val="0070C0"/>
                </a:solidFill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0666412B-E04B-980E-9982-030ADADB6767}"/>
              </a:ext>
            </a:extLst>
          </p:cNvPr>
          <p:cNvCxnSpPr>
            <a:cxnSpLocks/>
          </p:cNvCxnSpPr>
          <p:nvPr userDrawn="1"/>
        </p:nvCxnSpPr>
        <p:spPr>
          <a:xfrm>
            <a:off x="492983" y="1804947"/>
            <a:ext cx="761755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F32C1AFC-3413-3829-32CD-B62E32E420AD}"/>
              </a:ext>
            </a:extLst>
          </p:cNvPr>
          <p:cNvCxnSpPr>
            <a:cxnSpLocks/>
          </p:cNvCxnSpPr>
          <p:nvPr userDrawn="1"/>
        </p:nvCxnSpPr>
        <p:spPr>
          <a:xfrm>
            <a:off x="1335821" y="1860606"/>
            <a:ext cx="795151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テキスト プレースホルダー 17">
            <a:extLst>
              <a:ext uri="{FF2B5EF4-FFF2-40B4-BE49-F238E27FC236}">
                <a16:creationId xmlns:a16="http://schemas.microsoft.com/office/drawing/2014/main" id="{3E123C64-E275-2266-787D-EFFD49B8CB0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8301" y="2107303"/>
            <a:ext cx="4699000" cy="8048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959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kumimoji="1" lang="ja-JP" altLang="en-US" dirty="0"/>
              <a:t>サブタイトル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1A7BADE-C3C8-8B41-A9B7-8BFCCAAB45D7}"/>
              </a:ext>
            </a:extLst>
          </p:cNvPr>
          <p:cNvSpPr txBox="1"/>
          <p:nvPr userDrawn="1"/>
        </p:nvSpPr>
        <p:spPr>
          <a:xfrm>
            <a:off x="139147" y="6551766"/>
            <a:ext cx="4953662" cy="258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rgbClr val="328CCC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CCA01926-262A-980D-1C43-08E1D376A40E}"/>
              </a:ext>
            </a:extLst>
          </p:cNvPr>
          <p:cNvSpPr txBox="1"/>
          <p:nvPr userDrawn="1"/>
        </p:nvSpPr>
        <p:spPr>
          <a:xfrm>
            <a:off x="8841432" y="6551766"/>
            <a:ext cx="1007568" cy="258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954425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ユーザー設定レイアウト">
    <p:bg>
      <p:bgPr>
        <a:solidFill>
          <a:srgbClr val="EA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74852630-D594-E009-141A-530888028F0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385" t="4980" b="1996"/>
          <a:stretch/>
        </p:blipFill>
        <p:spPr>
          <a:xfrm>
            <a:off x="4581524" y="0"/>
            <a:ext cx="5324476" cy="3429000"/>
          </a:xfrm>
          <a:prstGeom prst="rect">
            <a:avLst/>
          </a:prstGeom>
        </p:spPr>
      </p:pic>
      <p:sp>
        <p:nvSpPr>
          <p:cNvPr id="8" name="平行四辺形 7">
            <a:extLst>
              <a:ext uri="{FF2B5EF4-FFF2-40B4-BE49-F238E27FC236}">
                <a16:creationId xmlns:a16="http://schemas.microsoft.com/office/drawing/2014/main" id="{3C45DD39-1EB8-5A22-9AE3-4489DC4B7440}"/>
              </a:ext>
            </a:extLst>
          </p:cNvPr>
          <p:cNvSpPr/>
          <p:nvPr userDrawn="1"/>
        </p:nvSpPr>
        <p:spPr>
          <a:xfrm>
            <a:off x="1795464" y="3"/>
            <a:ext cx="4436203" cy="4467225"/>
          </a:xfrm>
          <a:prstGeom prst="parallelogram">
            <a:avLst>
              <a:gd name="adj" fmla="val 46148"/>
            </a:avLst>
          </a:prstGeom>
          <a:solidFill>
            <a:srgbClr val="EAF6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63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6EF8C9DF-C938-3FAE-61A5-C616903F6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726" y="490450"/>
            <a:ext cx="8543925" cy="92235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25000"/>
              </a:lnSpc>
              <a:defRPr sz="2742">
                <a:solidFill>
                  <a:srgbClr val="0070C0"/>
                </a:solidFill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0666412B-E04B-980E-9982-030ADADB6767}"/>
              </a:ext>
            </a:extLst>
          </p:cNvPr>
          <p:cNvCxnSpPr>
            <a:cxnSpLocks/>
          </p:cNvCxnSpPr>
          <p:nvPr userDrawn="1"/>
        </p:nvCxnSpPr>
        <p:spPr>
          <a:xfrm>
            <a:off x="492983" y="1357139"/>
            <a:ext cx="761755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F32C1AFC-3413-3829-32CD-B62E32E420AD}"/>
              </a:ext>
            </a:extLst>
          </p:cNvPr>
          <p:cNvCxnSpPr>
            <a:cxnSpLocks/>
          </p:cNvCxnSpPr>
          <p:nvPr userDrawn="1"/>
        </p:nvCxnSpPr>
        <p:spPr>
          <a:xfrm>
            <a:off x="1335821" y="1412798"/>
            <a:ext cx="795151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テキスト プレースホルダー 17">
            <a:extLst>
              <a:ext uri="{FF2B5EF4-FFF2-40B4-BE49-F238E27FC236}">
                <a16:creationId xmlns:a16="http://schemas.microsoft.com/office/drawing/2014/main" id="{3E123C64-E275-2266-787D-EFFD49B8CB0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8301" y="1659495"/>
            <a:ext cx="4699000" cy="8048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959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kumimoji="1" lang="ja-JP" altLang="en-US" dirty="0"/>
              <a:t>サブタイトル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1A7BADE-C3C8-8B41-A9B7-8BFCCAAB45D7}"/>
              </a:ext>
            </a:extLst>
          </p:cNvPr>
          <p:cNvSpPr txBox="1"/>
          <p:nvPr userDrawn="1"/>
        </p:nvSpPr>
        <p:spPr>
          <a:xfrm>
            <a:off x="139147" y="6551766"/>
            <a:ext cx="4953662" cy="258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chemeClr val="accent3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CCA01926-262A-980D-1C43-08E1D376A40E}"/>
              </a:ext>
            </a:extLst>
          </p:cNvPr>
          <p:cNvSpPr txBox="1"/>
          <p:nvPr userDrawn="1"/>
        </p:nvSpPr>
        <p:spPr>
          <a:xfrm>
            <a:off x="8841432" y="6551766"/>
            <a:ext cx="1007568" cy="258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chemeClr val="accent3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785660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bg>
      <p:bgPr>
        <a:solidFill>
          <a:srgbClr val="EA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フリーフォーム: 図形 15">
            <a:extLst>
              <a:ext uri="{FF2B5EF4-FFF2-40B4-BE49-F238E27FC236}">
                <a16:creationId xmlns:a16="http://schemas.microsoft.com/office/drawing/2014/main" id="{B8C5F626-4651-2004-EA15-31ADCB0A85F7}"/>
              </a:ext>
            </a:extLst>
          </p:cNvPr>
          <p:cNvSpPr/>
          <p:nvPr userDrawn="1"/>
        </p:nvSpPr>
        <p:spPr>
          <a:xfrm>
            <a:off x="0" y="619166"/>
            <a:ext cx="7113240" cy="401318"/>
          </a:xfrm>
          <a:custGeom>
            <a:avLst/>
            <a:gdLst>
              <a:gd name="connsiteX0" fmla="*/ 0 w 7113240"/>
              <a:gd name="connsiteY0" fmla="*/ 0 h 401318"/>
              <a:gd name="connsiteX1" fmla="*/ 7113240 w 7113240"/>
              <a:gd name="connsiteY1" fmla="*/ 0 h 401318"/>
              <a:gd name="connsiteX2" fmla="*/ 6845930 w 7113240"/>
              <a:gd name="connsiteY2" fmla="*/ 401318 h 401318"/>
              <a:gd name="connsiteX3" fmla="*/ 0 w 7113240"/>
              <a:gd name="connsiteY3" fmla="*/ 401318 h 401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13240" h="401318">
                <a:moveTo>
                  <a:pt x="0" y="0"/>
                </a:moveTo>
                <a:lnTo>
                  <a:pt x="7113240" y="0"/>
                </a:lnTo>
                <a:lnTo>
                  <a:pt x="6845930" y="401318"/>
                </a:lnTo>
                <a:lnTo>
                  <a:pt x="0" y="401318"/>
                </a:lnTo>
                <a:close/>
              </a:path>
            </a:pathLst>
          </a:custGeom>
          <a:gradFill>
            <a:gsLst>
              <a:gs pos="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75000"/>
                  <a:lumOff val="2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  <p:sp>
        <p:nvSpPr>
          <p:cNvPr id="11" name="フリーフォーム: 図形 10">
            <a:extLst>
              <a:ext uri="{FF2B5EF4-FFF2-40B4-BE49-F238E27FC236}">
                <a16:creationId xmlns:a16="http://schemas.microsoft.com/office/drawing/2014/main" id="{136A33F5-7993-2411-4CD9-86D235FE548A}"/>
              </a:ext>
            </a:extLst>
          </p:cNvPr>
          <p:cNvSpPr/>
          <p:nvPr userDrawn="1"/>
        </p:nvSpPr>
        <p:spPr>
          <a:xfrm rot="10800000">
            <a:off x="8219257" y="4"/>
            <a:ext cx="1686745" cy="560609"/>
          </a:xfrm>
          <a:custGeom>
            <a:avLst/>
            <a:gdLst>
              <a:gd name="connsiteX0" fmla="*/ 1686745 w 1686745"/>
              <a:gd name="connsiteY0" fmla="*/ 560609 h 560609"/>
              <a:gd name="connsiteX1" fmla="*/ 0 w 1686745"/>
              <a:gd name="connsiteY1" fmla="*/ 560609 h 560609"/>
              <a:gd name="connsiteX2" fmla="*/ 0 w 1686745"/>
              <a:gd name="connsiteY2" fmla="*/ 0 h 560609"/>
              <a:gd name="connsiteX3" fmla="*/ 1270264 w 1686745"/>
              <a:gd name="connsiteY3" fmla="*/ 0 h 560609"/>
              <a:gd name="connsiteX4" fmla="*/ 1270264 w 1686745"/>
              <a:gd name="connsiteY4" fmla="*/ 149 h 560609"/>
              <a:gd name="connsiteX5" fmla="*/ 1448013 w 1686745"/>
              <a:gd name="connsiteY5" fmla="*/ 107391 h 560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6745" h="560609">
                <a:moveTo>
                  <a:pt x="1686745" y="560609"/>
                </a:moveTo>
                <a:lnTo>
                  <a:pt x="0" y="560609"/>
                </a:lnTo>
                <a:lnTo>
                  <a:pt x="0" y="0"/>
                </a:lnTo>
                <a:lnTo>
                  <a:pt x="1270264" y="0"/>
                </a:lnTo>
                <a:lnTo>
                  <a:pt x="1270264" y="149"/>
                </a:lnTo>
                <a:cubicBezTo>
                  <a:pt x="1344784" y="149"/>
                  <a:pt x="1413207" y="41350"/>
                  <a:pt x="1448013" y="10739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89518" tIns="44747" rIns="89518" bIns="44747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eiryo"/>
              <a:buNone/>
            </a:pPr>
            <a:endParaRPr sz="979" b="1" i="0" u="none" strike="noStrike" cap="none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32669C-911E-0E3B-4F21-99FE99F4A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90" y="44626"/>
            <a:ext cx="8831957" cy="56061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959" b="1">
                <a:solidFill>
                  <a:srgbClr val="2CC3DE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82D0027-2909-94D6-A8CB-7143DF055EE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4489" y="614378"/>
            <a:ext cx="9217024" cy="3631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763" b="1">
                <a:solidFill>
                  <a:schemeClr val="bg1"/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pic>
        <p:nvPicPr>
          <p:cNvPr id="10" name="図 9" descr="ロゴ, 会社名&#10;&#10;自動的に生成された説明">
            <a:extLst>
              <a:ext uri="{FF2B5EF4-FFF2-40B4-BE49-F238E27FC236}">
                <a16:creationId xmlns:a16="http://schemas.microsoft.com/office/drawing/2014/main" id="{7166DC3F-9802-BF7A-12E3-13EB4A84A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1434" y="84318"/>
            <a:ext cx="936105" cy="291751"/>
          </a:xfrm>
          <a:prstGeom prst="rect">
            <a:avLst/>
          </a:prstGeom>
        </p:spPr>
      </p:pic>
      <p:sp>
        <p:nvSpPr>
          <p:cNvPr id="12" name="コンテンツ プレースホルダー 2">
            <a:extLst>
              <a:ext uri="{FF2B5EF4-FFF2-40B4-BE49-F238E27FC236}">
                <a16:creationId xmlns:a16="http://schemas.microsoft.com/office/drawing/2014/main" id="{2F9D73FA-75E7-C887-CF91-B951D2CD989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44489" y="4437112"/>
            <a:ext cx="9217024" cy="10112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sp>
        <p:nvSpPr>
          <p:cNvPr id="13" name="コンテンツ プレースホルダー 2">
            <a:extLst>
              <a:ext uri="{FF2B5EF4-FFF2-40B4-BE49-F238E27FC236}">
                <a16:creationId xmlns:a16="http://schemas.microsoft.com/office/drawing/2014/main" id="{CCB3CCC5-256D-E770-C917-899588EC79D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44489" y="1082203"/>
            <a:ext cx="9217024" cy="95472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marL="0" marR="0" lvl="0" indent="0" algn="l" defTabSz="895327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dirty="0"/>
              <a:t>テキスト</a:t>
            </a:r>
          </a:p>
          <a:p>
            <a:pPr marL="0" marR="0" lvl="0" indent="0" algn="l" defTabSz="895327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dirty="0"/>
              <a:t>テキスト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03FCAC2-FB88-445C-BF94-AA655ACC64D8}"/>
              </a:ext>
            </a:extLst>
          </p:cNvPr>
          <p:cNvSpPr txBox="1"/>
          <p:nvPr userDrawn="1"/>
        </p:nvSpPr>
        <p:spPr>
          <a:xfrm>
            <a:off x="139147" y="6551767"/>
            <a:ext cx="4953662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rgbClr val="328CCC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58B2D91-772E-6219-B3F1-3A5016BC0597}"/>
              </a:ext>
            </a:extLst>
          </p:cNvPr>
          <p:cNvSpPr txBox="1"/>
          <p:nvPr userDrawn="1"/>
        </p:nvSpPr>
        <p:spPr>
          <a:xfrm>
            <a:off x="8841432" y="6551767"/>
            <a:ext cx="1007568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rgbClr val="4B75BF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EE82A4C4-81B5-55F3-880C-FFB08355EEC0}"/>
              </a:ext>
            </a:extLst>
          </p:cNvPr>
          <p:cNvSpPr/>
          <p:nvPr userDrawn="1"/>
        </p:nvSpPr>
        <p:spPr>
          <a:xfrm>
            <a:off x="0" y="2638428"/>
            <a:ext cx="9906000" cy="39133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</p:spTree>
    <p:extLst>
      <p:ext uri="{BB962C8B-B14F-4D97-AF65-F5344CB8AC3E}">
        <p14:creationId xmlns:p14="http://schemas.microsoft.com/office/powerpoint/2010/main" val="4427136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タイトルとコンテンツ">
    <p:bg>
      <p:bgPr>
        <a:solidFill>
          <a:srgbClr val="EA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フリーフォーム: 図形 10">
            <a:extLst>
              <a:ext uri="{FF2B5EF4-FFF2-40B4-BE49-F238E27FC236}">
                <a16:creationId xmlns:a16="http://schemas.microsoft.com/office/drawing/2014/main" id="{136A33F5-7993-2411-4CD9-86D235FE548A}"/>
              </a:ext>
            </a:extLst>
          </p:cNvPr>
          <p:cNvSpPr/>
          <p:nvPr userDrawn="1"/>
        </p:nvSpPr>
        <p:spPr>
          <a:xfrm rot="10800000">
            <a:off x="8219257" y="4"/>
            <a:ext cx="1686745" cy="560609"/>
          </a:xfrm>
          <a:custGeom>
            <a:avLst/>
            <a:gdLst>
              <a:gd name="connsiteX0" fmla="*/ 1686745 w 1686745"/>
              <a:gd name="connsiteY0" fmla="*/ 560609 h 560609"/>
              <a:gd name="connsiteX1" fmla="*/ 0 w 1686745"/>
              <a:gd name="connsiteY1" fmla="*/ 560609 h 560609"/>
              <a:gd name="connsiteX2" fmla="*/ 0 w 1686745"/>
              <a:gd name="connsiteY2" fmla="*/ 0 h 560609"/>
              <a:gd name="connsiteX3" fmla="*/ 1270264 w 1686745"/>
              <a:gd name="connsiteY3" fmla="*/ 0 h 560609"/>
              <a:gd name="connsiteX4" fmla="*/ 1270264 w 1686745"/>
              <a:gd name="connsiteY4" fmla="*/ 149 h 560609"/>
              <a:gd name="connsiteX5" fmla="*/ 1448013 w 1686745"/>
              <a:gd name="connsiteY5" fmla="*/ 107391 h 560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6745" h="560609">
                <a:moveTo>
                  <a:pt x="1686745" y="560609"/>
                </a:moveTo>
                <a:lnTo>
                  <a:pt x="0" y="560609"/>
                </a:lnTo>
                <a:lnTo>
                  <a:pt x="0" y="0"/>
                </a:lnTo>
                <a:lnTo>
                  <a:pt x="1270264" y="0"/>
                </a:lnTo>
                <a:lnTo>
                  <a:pt x="1270264" y="149"/>
                </a:lnTo>
                <a:cubicBezTo>
                  <a:pt x="1344784" y="149"/>
                  <a:pt x="1413207" y="41350"/>
                  <a:pt x="1448013" y="10739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89518" tIns="44747" rIns="89518" bIns="44747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eiryo"/>
              <a:buNone/>
            </a:pPr>
            <a:endParaRPr sz="979" b="1" i="0" u="none" strike="noStrike" cap="none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32669C-911E-0E3B-4F21-99FE99F4A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90" y="44626"/>
            <a:ext cx="8831957" cy="56061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959" b="1">
                <a:solidFill>
                  <a:schemeClr val="accent4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82D0027-2909-94D6-A8CB-7143DF055EE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4489" y="614378"/>
            <a:ext cx="9217024" cy="3631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763" b="1">
                <a:solidFill>
                  <a:schemeClr val="bg1"/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pic>
        <p:nvPicPr>
          <p:cNvPr id="10" name="図 9" descr="ロゴ, 会社名&#10;&#10;自動的に生成された説明">
            <a:extLst>
              <a:ext uri="{FF2B5EF4-FFF2-40B4-BE49-F238E27FC236}">
                <a16:creationId xmlns:a16="http://schemas.microsoft.com/office/drawing/2014/main" id="{7166DC3F-9802-BF7A-12E3-13EB4A84A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1434" y="84318"/>
            <a:ext cx="936105" cy="291751"/>
          </a:xfrm>
          <a:prstGeom prst="rect">
            <a:avLst/>
          </a:prstGeom>
        </p:spPr>
      </p:pic>
      <p:sp>
        <p:nvSpPr>
          <p:cNvPr id="12" name="コンテンツ プレースホルダー 2">
            <a:extLst>
              <a:ext uri="{FF2B5EF4-FFF2-40B4-BE49-F238E27FC236}">
                <a16:creationId xmlns:a16="http://schemas.microsoft.com/office/drawing/2014/main" id="{2F9D73FA-75E7-C887-CF91-B951D2CD989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44489" y="4437112"/>
            <a:ext cx="9217024" cy="10112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sp>
        <p:nvSpPr>
          <p:cNvPr id="13" name="コンテンツ プレースホルダー 2">
            <a:extLst>
              <a:ext uri="{FF2B5EF4-FFF2-40B4-BE49-F238E27FC236}">
                <a16:creationId xmlns:a16="http://schemas.microsoft.com/office/drawing/2014/main" id="{CCB3CCC5-256D-E770-C917-899588EC79D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44489" y="1082205"/>
            <a:ext cx="9217024" cy="2190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テキスト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03FCAC2-FB88-445C-BF94-AA655ACC64D8}"/>
              </a:ext>
            </a:extLst>
          </p:cNvPr>
          <p:cNvSpPr txBox="1"/>
          <p:nvPr userDrawn="1"/>
        </p:nvSpPr>
        <p:spPr>
          <a:xfrm>
            <a:off x="139147" y="6551767"/>
            <a:ext cx="4953662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rgbClr val="328CCC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58B2D91-772E-6219-B3F1-3A5016BC0597}"/>
              </a:ext>
            </a:extLst>
          </p:cNvPr>
          <p:cNvSpPr txBox="1"/>
          <p:nvPr userDrawn="1"/>
        </p:nvSpPr>
        <p:spPr>
          <a:xfrm>
            <a:off x="8841432" y="6551767"/>
            <a:ext cx="1007568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rgbClr val="4B75BF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6" name="フリーフォーム: 図形 5">
            <a:extLst>
              <a:ext uri="{FF2B5EF4-FFF2-40B4-BE49-F238E27FC236}">
                <a16:creationId xmlns:a16="http://schemas.microsoft.com/office/drawing/2014/main" id="{FCB4ABC5-DFDF-7701-B261-D015F5E2AF24}"/>
              </a:ext>
            </a:extLst>
          </p:cNvPr>
          <p:cNvSpPr/>
          <p:nvPr userDrawn="1"/>
        </p:nvSpPr>
        <p:spPr>
          <a:xfrm>
            <a:off x="0" y="619166"/>
            <a:ext cx="8219255" cy="401318"/>
          </a:xfrm>
          <a:custGeom>
            <a:avLst/>
            <a:gdLst>
              <a:gd name="connsiteX0" fmla="*/ 0 w 8219255"/>
              <a:gd name="connsiteY0" fmla="*/ 0 h 401318"/>
              <a:gd name="connsiteX1" fmla="*/ 1106015 w 8219255"/>
              <a:gd name="connsiteY1" fmla="*/ 0 h 401318"/>
              <a:gd name="connsiteX2" fmla="*/ 7113240 w 8219255"/>
              <a:gd name="connsiteY2" fmla="*/ 0 h 401318"/>
              <a:gd name="connsiteX3" fmla="*/ 8219255 w 8219255"/>
              <a:gd name="connsiteY3" fmla="*/ 0 h 401318"/>
              <a:gd name="connsiteX4" fmla="*/ 7951945 w 8219255"/>
              <a:gd name="connsiteY4" fmla="*/ 401318 h 401318"/>
              <a:gd name="connsiteX5" fmla="*/ 6845930 w 8219255"/>
              <a:gd name="connsiteY5" fmla="*/ 401318 h 401318"/>
              <a:gd name="connsiteX6" fmla="*/ 1106015 w 8219255"/>
              <a:gd name="connsiteY6" fmla="*/ 401318 h 401318"/>
              <a:gd name="connsiteX7" fmla="*/ 0 w 8219255"/>
              <a:gd name="connsiteY7" fmla="*/ 401318 h 401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219255" h="401318">
                <a:moveTo>
                  <a:pt x="0" y="0"/>
                </a:moveTo>
                <a:lnTo>
                  <a:pt x="1106015" y="0"/>
                </a:lnTo>
                <a:lnTo>
                  <a:pt x="7113240" y="0"/>
                </a:lnTo>
                <a:lnTo>
                  <a:pt x="8219255" y="0"/>
                </a:lnTo>
                <a:lnTo>
                  <a:pt x="7951945" y="401318"/>
                </a:lnTo>
                <a:lnTo>
                  <a:pt x="6845930" y="401318"/>
                </a:lnTo>
                <a:lnTo>
                  <a:pt x="1106015" y="401318"/>
                </a:lnTo>
                <a:lnTo>
                  <a:pt x="0" y="401318"/>
                </a:lnTo>
                <a:close/>
              </a:path>
            </a:pathLst>
          </a:custGeom>
          <a:gradFill>
            <a:gsLst>
              <a:gs pos="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75000"/>
                  <a:lumOff val="2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</p:spTree>
    <p:extLst>
      <p:ext uri="{BB962C8B-B14F-4D97-AF65-F5344CB8AC3E}">
        <p14:creationId xmlns:p14="http://schemas.microsoft.com/office/powerpoint/2010/main" val="3280963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タイトルとコンテンツ">
    <p:bg>
      <p:bgPr>
        <a:solidFill>
          <a:srgbClr val="EA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53E0C973-F6DD-F2A6-ECC8-DB3521561565}"/>
              </a:ext>
            </a:extLst>
          </p:cNvPr>
          <p:cNvSpPr/>
          <p:nvPr userDrawn="1"/>
        </p:nvSpPr>
        <p:spPr>
          <a:xfrm>
            <a:off x="0" y="2443494"/>
            <a:ext cx="9906000" cy="44145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  <p:sp>
        <p:nvSpPr>
          <p:cNvPr id="16" name="フリーフォーム: 図形 15">
            <a:extLst>
              <a:ext uri="{FF2B5EF4-FFF2-40B4-BE49-F238E27FC236}">
                <a16:creationId xmlns:a16="http://schemas.microsoft.com/office/drawing/2014/main" id="{B8C5F626-4651-2004-EA15-31ADCB0A85F7}"/>
              </a:ext>
            </a:extLst>
          </p:cNvPr>
          <p:cNvSpPr/>
          <p:nvPr userDrawn="1"/>
        </p:nvSpPr>
        <p:spPr>
          <a:xfrm>
            <a:off x="0" y="619166"/>
            <a:ext cx="7113240" cy="401318"/>
          </a:xfrm>
          <a:custGeom>
            <a:avLst/>
            <a:gdLst>
              <a:gd name="connsiteX0" fmla="*/ 0 w 7113240"/>
              <a:gd name="connsiteY0" fmla="*/ 0 h 401318"/>
              <a:gd name="connsiteX1" fmla="*/ 7113240 w 7113240"/>
              <a:gd name="connsiteY1" fmla="*/ 0 h 401318"/>
              <a:gd name="connsiteX2" fmla="*/ 6845930 w 7113240"/>
              <a:gd name="connsiteY2" fmla="*/ 401318 h 401318"/>
              <a:gd name="connsiteX3" fmla="*/ 0 w 7113240"/>
              <a:gd name="connsiteY3" fmla="*/ 401318 h 401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13240" h="401318">
                <a:moveTo>
                  <a:pt x="0" y="0"/>
                </a:moveTo>
                <a:lnTo>
                  <a:pt x="7113240" y="0"/>
                </a:lnTo>
                <a:lnTo>
                  <a:pt x="6845930" y="401318"/>
                </a:lnTo>
                <a:lnTo>
                  <a:pt x="0" y="401318"/>
                </a:lnTo>
                <a:close/>
              </a:path>
            </a:pathLst>
          </a:custGeom>
          <a:gradFill>
            <a:gsLst>
              <a:gs pos="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75000"/>
                  <a:lumOff val="2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  <p:sp>
        <p:nvSpPr>
          <p:cNvPr id="11" name="フリーフォーム: 図形 10">
            <a:extLst>
              <a:ext uri="{FF2B5EF4-FFF2-40B4-BE49-F238E27FC236}">
                <a16:creationId xmlns:a16="http://schemas.microsoft.com/office/drawing/2014/main" id="{136A33F5-7993-2411-4CD9-86D235FE548A}"/>
              </a:ext>
            </a:extLst>
          </p:cNvPr>
          <p:cNvSpPr/>
          <p:nvPr userDrawn="1"/>
        </p:nvSpPr>
        <p:spPr>
          <a:xfrm rot="10800000">
            <a:off x="8219257" y="4"/>
            <a:ext cx="1686745" cy="560609"/>
          </a:xfrm>
          <a:custGeom>
            <a:avLst/>
            <a:gdLst>
              <a:gd name="connsiteX0" fmla="*/ 1686745 w 1686745"/>
              <a:gd name="connsiteY0" fmla="*/ 560609 h 560609"/>
              <a:gd name="connsiteX1" fmla="*/ 0 w 1686745"/>
              <a:gd name="connsiteY1" fmla="*/ 560609 h 560609"/>
              <a:gd name="connsiteX2" fmla="*/ 0 w 1686745"/>
              <a:gd name="connsiteY2" fmla="*/ 0 h 560609"/>
              <a:gd name="connsiteX3" fmla="*/ 1270264 w 1686745"/>
              <a:gd name="connsiteY3" fmla="*/ 0 h 560609"/>
              <a:gd name="connsiteX4" fmla="*/ 1270264 w 1686745"/>
              <a:gd name="connsiteY4" fmla="*/ 149 h 560609"/>
              <a:gd name="connsiteX5" fmla="*/ 1448013 w 1686745"/>
              <a:gd name="connsiteY5" fmla="*/ 107391 h 560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6745" h="560609">
                <a:moveTo>
                  <a:pt x="1686745" y="560609"/>
                </a:moveTo>
                <a:lnTo>
                  <a:pt x="0" y="560609"/>
                </a:lnTo>
                <a:lnTo>
                  <a:pt x="0" y="0"/>
                </a:lnTo>
                <a:lnTo>
                  <a:pt x="1270264" y="0"/>
                </a:lnTo>
                <a:lnTo>
                  <a:pt x="1270264" y="149"/>
                </a:lnTo>
                <a:cubicBezTo>
                  <a:pt x="1344784" y="149"/>
                  <a:pt x="1413207" y="41350"/>
                  <a:pt x="1448013" y="10739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89518" tIns="44747" rIns="89518" bIns="44747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eiryo"/>
              <a:buNone/>
            </a:pPr>
            <a:endParaRPr sz="979" b="1" i="0" u="none" strike="noStrike" cap="none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32669C-911E-0E3B-4F21-99FE99F4A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90" y="44626"/>
            <a:ext cx="8831957" cy="56061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959" b="1">
                <a:solidFill>
                  <a:srgbClr val="2CC3DE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82D0027-2909-94D6-A8CB-7143DF055EE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4489" y="614378"/>
            <a:ext cx="9217024" cy="3631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763" b="1">
                <a:solidFill>
                  <a:schemeClr val="bg1"/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pic>
        <p:nvPicPr>
          <p:cNvPr id="10" name="図 9" descr="ロゴ, 会社名&#10;&#10;自動的に生成された説明">
            <a:extLst>
              <a:ext uri="{FF2B5EF4-FFF2-40B4-BE49-F238E27FC236}">
                <a16:creationId xmlns:a16="http://schemas.microsoft.com/office/drawing/2014/main" id="{7166DC3F-9802-BF7A-12E3-13EB4A84A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1434" y="84318"/>
            <a:ext cx="936105" cy="291751"/>
          </a:xfrm>
          <a:prstGeom prst="rect">
            <a:avLst/>
          </a:prstGeom>
        </p:spPr>
      </p:pic>
      <p:sp>
        <p:nvSpPr>
          <p:cNvPr id="12" name="コンテンツ プレースホルダー 2">
            <a:extLst>
              <a:ext uri="{FF2B5EF4-FFF2-40B4-BE49-F238E27FC236}">
                <a16:creationId xmlns:a16="http://schemas.microsoft.com/office/drawing/2014/main" id="{2F9D73FA-75E7-C887-CF91-B951D2CD989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44489" y="4437112"/>
            <a:ext cx="9217024" cy="10112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sp>
        <p:nvSpPr>
          <p:cNvPr id="13" name="コンテンツ プレースホルダー 2">
            <a:extLst>
              <a:ext uri="{FF2B5EF4-FFF2-40B4-BE49-F238E27FC236}">
                <a16:creationId xmlns:a16="http://schemas.microsoft.com/office/drawing/2014/main" id="{CCB3CCC5-256D-E770-C917-899588EC79D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44489" y="1015511"/>
            <a:ext cx="9217024" cy="86234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marL="0" marR="0" lvl="0" indent="0" algn="l" defTabSz="895327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dirty="0"/>
              <a:t>テキスト</a:t>
            </a:r>
          </a:p>
          <a:p>
            <a:pPr marL="0" marR="0" lvl="0" indent="0" algn="l" defTabSz="895327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endParaRPr kumimoji="1" lang="ja-JP" altLang="en-US" dirty="0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03FCAC2-FB88-445C-BF94-AA655ACC64D8}"/>
              </a:ext>
            </a:extLst>
          </p:cNvPr>
          <p:cNvSpPr txBox="1"/>
          <p:nvPr userDrawn="1"/>
        </p:nvSpPr>
        <p:spPr>
          <a:xfrm>
            <a:off x="139147" y="6551767"/>
            <a:ext cx="4953662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chemeClr val="bg1">
                  <a:lumMod val="7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58B2D91-772E-6219-B3F1-3A5016BC0597}"/>
              </a:ext>
            </a:extLst>
          </p:cNvPr>
          <p:cNvSpPr txBox="1"/>
          <p:nvPr userDrawn="1"/>
        </p:nvSpPr>
        <p:spPr>
          <a:xfrm>
            <a:off x="8841432" y="6551767"/>
            <a:ext cx="1007568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rgbClr val="4B75BF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5" name="コンテンツ プレースホルダー 2">
            <a:extLst>
              <a:ext uri="{FF2B5EF4-FFF2-40B4-BE49-F238E27FC236}">
                <a16:creationId xmlns:a16="http://schemas.microsoft.com/office/drawing/2014/main" id="{C422DA80-5498-837E-229D-07504407DAB3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3" y="2443491"/>
            <a:ext cx="4953000" cy="3631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371" b="1">
                <a:solidFill>
                  <a:srgbClr val="4B75BD"/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コンテンツタイトル</a:t>
            </a:r>
          </a:p>
        </p:txBody>
      </p:sp>
      <p:sp>
        <p:nvSpPr>
          <p:cNvPr id="6" name="コンテンツ プレースホルダー 2">
            <a:extLst>
              <a:ext uri="{FF2B5EF4-FFF2-40B4-BE49-F238E27FC236}">
                <a16:creationId xmlns:a16="http://schemas.microsoft.com/office/drawing/2014/main" id="{52EE3076-7F43-DAD1-793E-CFF64B553612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953001" y="2443491"/>
            <a:ext cx="4953000" cy="3631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371" b="1">
                <a:solidFill>
                  <a:srgbClr val="4B75BD"/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コンテンツタイトル</a:t>
            </a:r>
          </a:p>
        </p:txBody>
      </p:sp>
      <p:sp>
        <p:nvSpPr>
          <p:cNvPr id="17" name="テキスト プレースホルダー 13">
            <a:extLst>
              <a:ext uri="{FF2B5EF4-FFF2-40B4-BE49-F238E27FC236}">
                <a16:creationId xmlns:a16="http://schemas.microsoft.com/office/drawing/2014/main" id="{8426D69E-F5A4-41D3-9C98-3593328E174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80528" y="3011740"/>
            <a:ext cx="4498975" cy="3333498"/>
          </a:xfrm>
          <a:prstGeom prst="rect">
            <a:avLst/>
          </a:prstGeom>
        </p:spPr>
        <p:txBody>
          <a:bodyPr/>
          <a:lstStyle>
            <a:lvl1pPr>
              <a:defRPr kumimoji="1" lang="en-US" altLang="ja-JP" sz="1175" b="1" kern="1200" dirty="0" smtClean="0">
                <a:solidFill>
                  <a:srgbClr val="4B75BD"/>
                </a:solidFill>
                <a:latin typeface="+mn-lt"/>
                <a:ea typeface="+mn-ea"/>
                <a:cs typeface="+mn-cs"/>
              </a:defRPr>
            </a:lvl1pPr>
            <a:lvl2pPr>
              <a:defRPr kumimoji="1" lang="ja-JP" altLang="en-US" sz="1175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marL="0" lvl="0" indent="0" algn="l" defTabSz="895327" rtl="0" eaLnBrk="1" latinLnBrk="0" hangingPunct="1">
              <a:lnSpc>
                <a:spcPct val="125000"/>
              </a:lnSpc>
              <a:spcBef>
                <a:spcPts val="0"/>
              </a:spcBef>
              <a:spcAft>
                <a:spcPts val="294"/>
              </a:spcAft>
              <a:buFont typeface="Arial" panose="020B0604020202020204" pitchFamily="34" charset="0"/>
              <a:buNone/>
            </a:pPr>
            <a:r>
              <a:rPr kumimoji="1" lang="ja-JP" altLang="en-US" dirty="0"/>
              <a:t>コンテンツ見出し</a:t>
            </a:r>
            <a:endParaRPr kumimoji="1" lang="en-US" altLang="ja-JP" dirty="0"/>
          </a:p>
          <a:p>
            <a:pPr marL="0" lvl="1" indent="0" algn="l" defTabSz="895327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kumimoji="1" lang="ja-JP" altLang="en-US" dirty="0"/>
              <a:t>コンテンツテキスト</a:t>
            </a:r>
          </a:p>
        </p:txBody>
      </p:sp>
      <p:sp>
        <p:nvSpPr>
          <p:cNvPr id="18" name="テキスト プレースホルダー 13">
            <a:extLst>
              <a:ext uri="{FF2B5EF4-FFF2-40B4-BE49-F238E27FC236}">
                <a16:creationId xmlns:a16="http://schemas.microsoft.com/office/drawing/2014/main" id="{88DE078B-3F10-CA17-32DB-371881110BC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27015" y="3011740"/>
            <a:ext cx="4498975" cy="3333498"/>
          </a:xfrm>
          <a:prstGeom prst="rect">
            <a:avLst/>
          </a:prstGeom>
        </p:spPr>
        <p:txBody>
          <a:bodyPr/>
          <a:lstStyle>
            <a:lvl1pPr>
              <a:defRPr kumimoji="1" lang="en-US" altLang="ja-JP" sz="1175" b="1" kern="1200" dirty="0" smtClean="0">
                <a:solidFill>
                  <a:srgbClr val="4B75BD"/>
                </a:solidFill>
                <a:latin typeface="+mn-lt"/>
                <a:ea typeface="+mn-ea"/>
                <a:cs typeface="+mn-cs"/>
              </a:defRPr>
            </a:lvl1pPr>
            <a:lvl2pPr>
              <a:defRPr kumimoji="1" lang="ja-JP" altLang="en-US" sz="1175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marL="0" lvl="0" indent="0" algn="l" defTabSz="895327" rtl="0" eaLnBrk="1" latinLnBrk="0" hangingPunct="1">
              <a:lnSpc>
                <a:spcPct val="125000"/>
              </a:lnSpc>
              <a:spcBef>
                <a:spcPts val="0"/>
              </a:spcBef>
              <a:spcAft>
                <a:spcPts val="294"/>
              </a:spcAft>
              <a:buFont typeface="Arial" panose="020B0604020202020204" pitchFamily="34" charset="0"/>
              <a:buNone/>
            </a:pPr>
            <a:r>
              <a:rPr kumimoji="1" lang="ja-JP" altLang="en-US" dirty="0"/>
              <a:t>コンテンツ見出し</a:t>
            </a:r>
            <a:endParaRPr kumimoji="1" lang="en-US" altLang="ja-JP" dirty="0"/>
          </a:p>
          <a:p>
            <a:pPr marL="0" lvl="1" indent="0" algn="l" defTabSz="895327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kumimoji="1" lang="ja-JP" altLang="en-US" dirty="0"/>
              <a:t>コンテンツテキスト</a:t>
            </a:r>
          </a:p>
        </p:txBody>
      </p:sp>
    </p:spTree>
    <p:extLst>
      <p:ext uri="{BB962C8B-B14F-4D97-AF65-F5344CB8AC3E}">
        <p14:creationId xmlns:p14="http://schemas.microsoft.com/office/powerpoint/2010/main" val="15425691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84">
          <p15:clr>
            <a:srgbClr val="FBAE40"/>
          </p15:clr>
        </p15:guide>
        <p15:guide id="2" pos="3256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タイトルとコンテンツ">
    <p:bg>
      <p:bgPr>
        <a:solidFill>
          <a:srgbClr val="EA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53E0C973-F6DD-F2A6-ECC8-DB3521561565}"/>
              </a:ext>
            </a:extLst>
          </p:cNvPr>
          <p:cNvSpPr/>
          <p:nvPr userDrawn="1"/>
        </p:nvSpPr>
        <p:spPr>
          <a:xfrm>
            <a:off x="0" y="815547"/>
            <a:ext cx="9906000" cy="60424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  <p:sp>
        <p:nvSpPr>
          <p:cNvPr id="16" name="フリーフォーム: 図形 15">
            <a:extLst>
              <a:ext uri="{FF2B5EF4-FFF2-40B4-BE49-F238E27FC236}">
                <a16:creationId xmlns:a16="http://schemas.microsoft.com/office/drawing/2014/main" id="{B8C5F626-4651-2004-EA15-31ADCB0A85F7}"/>
              </a:ext>
            </a:extLst>
          </p:cNvPr>
          <p:cNvSpPr/>
          <p:nvPr userDrawn="1"/>
        </p:nvSpPr>
        <p:spPr>
          <a:xfrm>
            <a:off x="0" y="619166"/>
            <a:ext cx="7113240" cy="401318"/>
          </a:xfrm>
          <a:custGeom>
            <a:avLst/>
            <a:gdLst>
              <a:gd name="connsiteX0" fmla="*/ 0 w 7113240"/>
              <a:gd name="connsiteY0" fmla="*/ 0 h 401318"/>
              <a:gd name="connsiteX1" fmla="*/ 7113240 w 7113240"/>
              <a:gd name="connsiteY1" fmla="*/ 0 h 401318"/>
              <a:gd name="connsiteX2" fmla="*/ 6845930 w 7113240"/>
              <a:gd name="connsiteY2" fmla="*/ 401318 h 401318"/>
              <a:gd name="connsiteX3" fmla="*/ 0 w 7113240"/>
              <a:gd name="connsiteY3" fmla="*/ 401318 h 401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13240" h="401318">
                <a:moveTo>
                  <a:pt x="0" y="0"/>
                </a:moveTo>
                <a:lnTo>
                  <a:pt x="7113240" y="0"/>
                </a:lnTo>
                <a:lnTo>
                  <a:pt x="6845930" y="401318"/>
                </a:lnTo>
                <a:lnTo>
                  <a:pt x="0" y="401318"/>
                </a:lnTo>
                <a:close/>
              </a:path>
            </a:pathLst>
          </a:custGeom>
          <a:gradFill>
            <a:gsLst>
              <a:gs pos="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75000"/>
                  <a:lumOff val="2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  <p:sp>
        <p:nvSpPr>
          <p:cNvPr id="11" name="フリーフォーム: 図形 10">
            <a:extLst>
              <a:ext uri="{FF2B5EF4-FFF2-40B4-BE49-F238E27FC236}">
                <a16:creationId xmlns:a16="http://schemas.microsoft.com/office/drawing/2014/main" id="{136A33F5-7993-2411-4CD9-86D235FE548A}"/>
              </a:ext>
            </a:extLst>
          </p:cNvPr>
          <p:cNvSpPr/>
          <p:nvPr userDrawn="1"/>
        </p:nvSpPr>
        <p:spPr>
          <a:xfrm rot="10800000">
            <a:off x="8219257" y="4"/>
            <a:ext cx="1686745" cy="560609"/>
          </a:xfrm>
          <a:custGeom>
            <a:avLst/>
            <a:gdLst>
              <a:gd name="connsiteX0" fmla="*/ 1686745 w 1686745"/>
              <a:gd name="connsiteY0" fmla="*/ 560609 h 560609"/>
              <a:gd name="connsiteX1" fmla="*/ 0 w 1686745"/>
              <a:gd name="connsiteY1" fmla="*/ 560609 h 560609"/>
              <a:gd name="connsiteX2" fmla="*/ 0 w 1686745"/>
              <a:gd name="connsiteY2" fmla="*/ 0 h 560609"/>
              <a:gd name="connsiteX3" fmla="*/ 1270264 w 1686745"/>
              <a:gd name="connsiteY3" fmla="*/ 0 h 560609"/>
              <a:gd name="connsiteX4" fmla="*/ 1270264 w 1686745"/>
              <a:gd name="connsiteY4" fmla="*/ 149 h 560609"/>
              <a:gd name="connsiteX5" fmla="*/ 1448013 w 1686745"/>
              <a:gd name="connsiteY5" fmla="*/ 107391 h 560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6745" h="560609">
                <a:moveTo>
                  <a:pt x="1686745" y="560609"/>
                </a:moveTo>
                <a:lnTo>
                  <a:pt x="0" y="560609"/>
                </a:lnTo>
                <a:lnTo>
                  <a:pt x="0" y="0"/>
                </a:lnTo>
                <a:lnTo>
                  <a:pt x="1270264" y="0"/>
                </a:lnTo>
                <a:lnTo>
                  <a:pt x="1270264" y="149"/>
                </a:lnTo>
                <a:cubicBezTo>
                  <a:pt x="1344784" y="149"/>
                  <a:pt x="1413207" y="41350"/>
                  <a:pt x="1448013" y="10739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89518" tIns="44747" rIns="89518" bIns="44747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eiryo"/>
              <a:buNone/>
            </a:pPr>
            <a:endParaRPr sz="979" b="1" i="0" u="none" strike="noStrike" cap="none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32669C-911E-0E3B-4F21-99FE99F4A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90" y="44626"/>
            <a:ext cx="8831957" cy="56061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959" b="1">
                <a:solidFill>
                  <a:srgbClr val="2CC3DE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82D0027-2909-94D6-A8CB-7143DF055EE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4489" y="614378"/>
            <a:ext cx="9217024" cy="3631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763" b="1">
                <a:solidFill>
                  <a:schemeClr val="bg1"/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pic>
        <p:nvPicPr>
          <p:cNvPr id="10" name="図 9" descr="ロゴ, 会社名&#10;&#10;自動的に生成された説明">
            <a:extLst>
              <a:ext uri="{FF2B5EF4-FFF2-40B4-BE49-F238E27FC236}">
                <a16:creationId xmlns:a16="http://schemas.microsoft.com/office/drawing/2014/main" id="{7166DC3F-9802-BF7A-12E3-13EB4A84A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1434" y="84318"/>
            <a:ext cx="936105" cy="291751"/>
          </a:xfrm>
          <a:prstGeom prst="rect">
            <a:avLst/>
          </a:prstGeom>
        </p:spPr>
      </p:pic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03FCAC2-FB88-445C-BF94-AA655ACC64D8}"/>
              </a:ext>
            </a:extLst>
          </p:cNvPr>
          <p:cNvSpPr txBox="1"/>
          <p:nvPr userDrawn="1"/>
        </p:nvSpPr>
        <p:spPr>
          <a:xfrm>
            <a:off x="139147" y="6551767"/>
            <a:ext cx="4953662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chemeClr val="bg1">
                  <a:lumMod val="7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58B2D91-772E-6219-B3F1-3A5016BC0597}"/>
              </a:ext>
            </a:extLst>
          </p:cNvPr>
          <p:cNvSpPr txBox="1"/>
          <p:nvPr userDrawn="1"/>
        </p:nvSpPr>
        <p:spPr>
          <a:xfrm>
            <a:off x="8841432" y="6551767"/>
            <a:ext cx="1007568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rgbClr val="4B75BF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8051615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84">
          <p15:clr>
            <a:srgbClr val="FBAE40"/>
          </p15:clr>
        </p15:guide>
        <p15:guide id="2" pos="3256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タイトルとコンテンツ">
    <p:bg>
      <p:bgPr>
        <a:solidFill>
          <a:srgbClr val="EA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53E0C973-F6DD-F2A6-ECC8-DB3521561565}"/>
              </a:ext>
            </a:extLst>
          </p:cNvPr>
          <p:cNvSpPr/>
          <p:nvPr userDrawn="1"/>
        </p:nvSpPr>
        <p:spPr>
          <a:xfrm>
            <a:off x="0" y="2443494"/>
            <a:ext cx="9906000" cy="44145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  <p:sp>
        <p:nvSpPr>
          <p:cNvPr id="11" name="フリーフォーム: 図形 10">
            <a:extLst>
              <a:ext uri="{FF2B5EF4-FFF2-40B4-BE49-F238E27FC236}">
                <a16:creationId xmlns:a16="http://schemas.microsoft.com/office/drawing/2014/main" id="{136A33F5-7993-2411-4CD9-86D235FE548A}"/>
              </a:ext>
            </a:extLst>
          </p:cNvPr>
          <p:cNvSpPr/>
          <p:nvPr userDrawn="1"/>
        </p:nvSpPr>
        <p:spPr>
          <a:xfrm rot="10800000">
            <a:off x="8219257" y="4"/>
            <a:ext cx="1686745" cy="560609"/>
          </a:xfrm>
          <a:custGeom>
            <a:avLst/>
            <a:gdLst>
              <a:gd name="connsiteX0" fmla="*/ 1686745 w 1686745"/>
              <a:gd name="connsiteY0" fmla="*/ 560609 h 560609"/>
              <a:gd name="connsiteX1" fmla="*/ 0 w 1686745"/>
              <a:gd name="connsiteY1" fmla="*/ 560609 h 560609"/>
              <a:gd name="connsiteX2" fmla="*/ 0 w 1686745"/>
              <a:gd name="connsiteY2" fmla="*/ 0 h 560609"/>
              <a:gd name="connsiteX3" fmla="*/ 1270264 w 1686745"/>
              <a:gd name="connsiteY3" fmla="*/ 0 h 560609"/>
              <a:gd name="connsiteX4" fmla="*/ 1270264 w 1686745"/>
              <a:gd name="connsiteY4" fmla="*/ 149 h 560609"/>
              <a:gd name="connsiteX5" fmla="*/ 1448013 w 1686745"/>
              <a:gd name="connsiteY5" fmla="*/ 107391 h 560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6745" h="560609">
                <a:moveTo>
                  <a:pt x="1686745" y="560609"/>
                </a:moveTo>
                <a:lnTo>
                  <a:pt x="0" y="560609"/>
                </a:lnTo>
                <a:lnTo>
                  <a:pt x="0" y="0"/>
                </a:lnTo>
                <a:lnTo>
                  <a:pt x="1270264" y="0"/>
                </a:lnTo>
                <a:lnTo>
                  <a:pt x="1270264" y="149"/>
                </a:lnTo>
                <a:cubicBezTo>
                  <a:pt x="1344784" y="149"/>
                  <a:pt x="1413207" y="41350"/>
                  <a:pt x="1448013" y="10739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89518" tIns="44747" rIns="89518" bIns="44747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eiryo"/>
              <a:buNone/>
            </a:pPr>
            <a:endParaRPr sz="979" b="1" i="0" u="none" strike="noStrike" cap="none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32669C-911E-0E3B-4F21-99FE99F4A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90" y="44626"/>
            <a:ext cx="8831957" cy="56061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959" b="1">
                <a:solidFill>
                  <a:srgbClr val="2CC3DE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82D0027-2909-94D6-A8CB-7143DF055EE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4489" y="614378"/>
            <a:ext cx="9217024" cy="3631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763" b="1">
                <a:solidFill>
                  <a:schemeClr val="bg1"/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pic>
        <p:nvPicPr>
          <p:cNvPr id="10" name="図 9" descr="ロゴ, 会社名&#10;&#10;自動的に生成された説明">
            <a:extLst>
              <a:ext uri="{FF2B5EF4-FFF2-40B4-BE49-F238E27FC236}">
                <a16:creationId xmlns:a16="http://schemas.microsoft.com/office/drawing/2014/main" id="{7166DC3F-9802-BF7A-12E3-13EB4A84A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1434" y="84318"/>
            <a:ext cx="936105" cy="291751"/>
          </a:xfrm>
          <a:prstGeom prst="rect">
            <a:avLst/>
          </a:prstGeom>
        </p:spPr>
      </p:pic>
      <p:sp>
        <p:nvSpPr>
          <p:cNvPr id="12" name="コンテンツ プレースホルダー 2">
            <a:extLst>
              <a:ext uri="{FF2B5EF4-FFF2-40B4-BE49-F238E27FC236}">
                <a16:creationId xmlns:a16="http://schemas.microsoft.com/office/drawing/2014/main" id="{2F9D73FA-75E7-C887-CF91-B951D2CD989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44489" y="4437112"/>
            <a:ext cx="9217024" cy="10112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sp>
        <p:nvSpPr>
          <p:cNvPr id="13" name="コンテンツ プレースホルダー 2">
            <a:extLst>
              <a:ext uri="{FF2B5EF4-FFF2-40B4-BE49-F238E27FC236}">
                <a16:creationId xmlns:a16="http://schemas.microsoft.com/office/drawing/2014/main" id="{CCB3CCC5-256D-E770-C917-899588EC79D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44489" y="1581151"/>
            <a:ext cx="9217024" cy="86234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テキスト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03FCAC2-FB88-445C-BF94-AA655ACC64D8}"/>
              </a:ext>
            </a:extLst>
          </p:cNvPr>
          <p:cNvSpPr txBox="1"/>
          <p:nvPr userDrawn="1"/>
        </p:nvSpPr>
        <p:spPr>
          <a:xfrm>
            <a:off x="139147" y="6551767"/>
            <a:ext cx="4953662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chemeClr val="bg1">
                  <a:lumMod val="7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58B2D91-772E-6219-B3F1-3A5016BC0597}"/>
              </a:ext>
            </a:extLst>
          </p:cNvPr>
          <p:cNvSpPr txBox="1"/>
          <p:nvPr userDrawn="1"/>
        </p:nvSpPr>
        <p:spPr>
          <a:xfrm>
            <a:off x="8841432" y="6551767"/>
            <a:ext cx="1007568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rgbClr val="4B75BF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7" name="フリーフォーム: 図形 6">
            <a:extLst>
              <a:ext uri="{FF2B5EF4-FFF2-40B4-BE49-F238E27FC236}">
                <a16:creationId xmlns:a16="http://schemas.microsoft.com/office/drawing/2014/main" id="{9767A700-138B-A673-3B20-9FEB275FDA6E}"/>
              </a:ext>
            </a:extLst>
          </p:cNvPr>
          <p:cNvSpPr/>
          <p:nvPr userDrawn="1"/>
        </p:nvSpPr>
        <p:spPr>
          <a:xfrm>
            <a:off x="2" y="619166"/>
            <a:ext cx="8227193" cy="401318"/>
          </a:xfrm>
          <a:custGeom>
            <a:avLst/>
            <a:gdLst>
              <a:gd name="connsiteX0" fmla="*/ 0 w 8227193"/>
              <a:gd name="connsiteY0" fmla="*/ 0 h 401318"/>
              <a:gd name="connsiteX1" fmla="*/ 1113953 w 8227193"/>
              <a:gd name="connsiteY1" fmla="*/ 0 h 401318"/>
              <a:gd name="connsiteX2" fmla="*/ 7113240 w 8227193"/>
              <a:gd name="connsiteY2" fmla="*/ 0 h 401318"/>
              <a:gd name="connsiteX3" fmla="*/ 8227193 w 8227193"/>
              <a:gd name="connsiteY3" fmla="*/ 0 h 401318"/>
              <a:gd name="connsiteX4" fmla="*/ 7959883 w 8227193"/>
              <a:gd name="connsiteY4" fmla="*/ 401318 h 401318"/>
              <a:gd name="connsiteX5" fmla="*/ 6845930 w 8227193"/>
              <a:gd name="connsiteY5" fmla="*/ 401318 h 401318"/>
              <a:gd name="connsiteX6" fmla="*/ 1113953 w 8227193"/>
              <a:gd name="connsiteY6" fmla="*/ 401318 h 401318"/>
              <a:gd name="connsiteX7" fmla="*/ 0 w 8227193"/>
              <a:gd name="connsiteY7" fmla="*/ 401318 h 401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227193" h="401318">
                <a:moveTo>
                  <a:pt x="0" y="0"/>
                </a:moveTo>
                <a:lnTo>
                  <a:pt x="1113953" y="0"/>
                </a:lnTo>
                <a:lnTo>
                  <a:pt x="7113240" y="0"/>
                </a:lnTo>
                <a:lnTo>
                  <a:pt x="8227193" y="0"/>
                </a:lnTo>
                <a:lnTo>
                  <a:pt x="7959883" y="401318"/>
                </a:lnTo>
                <a:lnTo>
                  <a:pt x="6845930" y="401318"/>
                </a:lnTo>
                <a:lnTo>
                  <a:pt x="1113953" y="401318"/>
                </a:lnTo>
                <a:lnTo>
                  <a:pt x="0" y="401318"/>
                </a:lnTo>
                <a:close/>
              </a:path>
            </a:pathLst>
          </a:custGeom>
          <a:gradFill>
            <a:gsLst>
              <a:gs pos="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75000"/>
                  <a:lumOff val="2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</p:spTree>
    <p:extLst>
      <p:ext uri="{BB962C8B-B14F-4D97-AF65-F5344CB8AC3E}">
        <p14:creationId xmlns:p14="http://schemas.microsoft.com/office/powerpoint/2010/main" val="32384886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タイトルとコンテンツ">
    <p:bg>
      <p:bgPr>
        <a:solidFill>
          <a:srgbClr val="2CC3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31B38225-E382-637D-6738-E09911E94D90}"/>
              </a:ext>
            </a:extLst>
          </p:cNvPr>
          <p:cNvSpPr/>
          <p:nvPr userDrawn="1"/>
        </p:nvSpPr>
        <p:spPr>
          <a:xfrm>
            <a:off x="57000" y="45001"/>
            <a:ext cx="9792000" cy="65067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63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32669C-911E-0E3B-4F21-99FE99F4A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0869" y="44626"/>
            <a:ext cx="6805576" cy="56061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959" b="0">
                <a:solidFill>
                  <a:srgbClr val="2CC3DE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pic>
        <p:nvPicPr>
          <p:cNvPr id="10" name="図 9" descr="ロゴ, 会社名&#10;&#10;自動的に生成された説明">
            <a:extLst>
              <a:ext uri="{FF2B5EF4-FFF2-40B4-BE49-F238E27FC236}">
                <a16:creationId xmlns:a16="http://schemas.microsoft.com/office/drawing/2014/main" id="{7166DC3F-9802-BF7A-12E3-13EB4A84A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1434" y="84318"/>
            <a:ext cx="936105" cy="291751"/>
          </a:xfrm>
          <a:prstGeom prst="rect">
            <a:avLst/>
          </a:prstGeom>
        </p:spPr>
      </p:pic>
      <p:sp>
        <p:nvSpPr>
          <p:cNvPr id="12" name="コンテンツ プレースホルダー 2">
            <a:extLst>
              <a:ext uri="{FF2B5EF4-FFF2-40B4-BE49-F238E27FC236}">
                <a16:creationId xmlns:a16="http://schemas.microsoft.com/office/drawing/2014/main" id="{2F9D73FA-75E7-C887-CF91-B951D2CD989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44489" y="4437112"/>
            <a:ext cx="9217024" cy="10112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sp>
        <p:nvSpPr>
          <p:cNvPr id="13" name="コンテンツ プレースホルダー 2">
            <a:extLst>
              <a:ext uri="{FF2B5EF4-FFF2-40B4-BE49-F238E27FC236}">
                <a16:creationId xmlns:a16="http://schemas.microsoft.com/office/drawing/2014/main" id="{CCB3CCC5-256D-E770-C917-899588EC79D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44489" y="651057"/>
            <a:ext cx="9217024" cy="2190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テキスト</a:t>
            </a:r>
          </a:p>
        </p:txBody>
      </p: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A58CD922-5D76-66D7-AAD6-35FAC714F065}"/>
              </a:ext>
            </a:extLst>
          </p:cNvPr>
          <p:cNvCxnSpPr>
            <a:cxnSpLocks/>
          </p:cNvCxnSpPr>
          <p:nvPr userDrawn="1"/>
        </p:nvCxnSpPr>
        <p:spPr>
          <a:xfrm>
            <a:off x="421067" y="565480"/>
            <a:ext cx="9063866" cy="0"/>
          </a:xfrm>
          <a:prstGeom prst="line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859B431A-8EB2-9C0E-0A1B-FADA99CB2A96}"/>
              </a:ext>
            </a:extLst>
          </p:cNvPr>
          <p:cNvSpPr txBox="1"/>
          <p:nvPr userDrawn="1"/>
        </p:nvSpPr>
        <p:spPr>
          <a:xfrm>
            <a:off x="17245" y="6551766"/>
            <a:ext cx="4953662" cy="258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90FCF03A-146B-79A4-0508-B1395839F010}"/>
              </a:ext>
            </a:extLst>
          </p:cNvPr>
          <p:cNvSpPr txBox="1"/>
          <p:nvPr userDrawn="1"/>
        </p:nvSpPr>
        <p:spPr>
          <a:xfrm>
            <a:off x="8841432" y="6551766"/>
            <a:ext cx="1007568" cy="258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pic>
        <p:nvPicPr>
          <p:cNvPr id="6" name="図 5" descr="テキスト&#10;&#10;自動的に生成された説明">
            <a:extLst>
              <a:ext uri="{FF2B5EF4-FFF2-40B4-BE49-F238E27FC236}">
                <a16:creationId xmlns:a16="http://schemas.microsoft.com/office/drawing/2014/main" id="{8D97568E-06F6-A4CA-C4F6-B9C38E79DA6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6828" y="122419"/>
            <a:ext cx="2144043" cy="376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0624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タイトルとコンテンツ">
    <p:bg>
      <p:bgPr>
        <a:solidFill>
          <a:srgbClr val="2CC3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31B38225-E382-637D-6738-E09911E94D90}"/>
              </a:ext>
            </a:extLst>
          </p:cNvPr>
          <p:cNvSpPr/>
          <p:nvPr userDrawn="1"/>
        </p:nvSpPr>
        <p:spPr>
          <a:xfrm>
            <a:off x="57000" y="45001"/>
            <a:ext cx="9792000" cy="65067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63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32669C-911E-0E3B-4F21-99FE99F4A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90" y="44626"/>
            <a:ext cx="8831957" cy="56061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959" b="0">
                <a:solidFill>
                  <a:srgbClr val="2CC3DE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pic>
        <p:nvPicPr>
          <p:cNvPr id="10" name="図 9" descr="ロゴ, 会社名&#10;&#10;自動的に生成された説明">
            <a:extLst>
              <a:ext uri="{FF2B5EF4-FFF2-40B4-BE49-F238E27FC236}">
                <a16:creationId xmlns:a16="http://schemas.microsoft.com/office/drawing/2014/main" id="{7166DC3F-9802-BF7A-12E3-13EB4A84A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1434" y="84318"/>
            <a:ext cx="936105" cy="291751"/>
          </a:xfrm>
          <a:prstGeom prst="rect">
            <a:avLst/>
          </a:prstGeom>
        </p:spPr>
      </p:pic>
      <p:sp>
        <p:nvSpPr>
          <p:cNvPr id="12" name="コンテンツ プレースホルダー 2">
            <a:extLst>
              <a:ext uri="{FF2B5EF4-FFF2-40B4-BE49-F238E27FC236}">
                <a16:creationId xmlns:a16="http://schemas.microsoft.com/office/drawing/2014/main" id="{2F9D73FA-75E7-C887-CF91-B951D2CD989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44489" y="4437112"/>
            <a:ext cx="9217024" cy="10112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sp>
        <p:nvSpPr>
          <p:cNvPr id="13" name="コンテンツ プレースホルダー 2">
            <a:extLst>
              <a:ext uri="{FF2B5EF4-FFF2-40B4-BE49-F238E27FC236}">
                <a16:creationId xmlns:a16="http://schemas.microsoft.com/office/drawing/2014/main" id="{CCB3CCC5-256D-E770-C917-899588EC79D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44489" y="651057"/>
            <a:ext cx="9217024" cy="2190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テキスト</a:t>
            </a:r>
          </a:p>
        </p:txBody>
      </p: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A58CD922-5D76-66D7-AAD6-35FAC714F065}"/>
              </a:ext>
            </a:extLst>
          </p:cNvPr>
          <p:cNvCxnSpPr>
            <a:cxnSpLocks/>
          </p:cNvCxnSpPr>
          <p:nvPr userDrawn="1"/>
        </p:nvCxnSpPr>
        <p:spPr>
          <a:xfrm>
            <a:off x="421067" y="565480"/>
            <a:ext cx="9063866" cy="0"/>
          </a:xfrm>
          <a:prstGeom prst="line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859B431A-8EB2-9C0E-0A1B-FADA99CB2A96}"/>
              </a:ext>
            </a:extLst>
          </p:cNvPr>
          <p:cNvSpPr txBox="1"/>
          <p:nvPr userDrawn="1"/>
        </p:nvSpPr>
        <p:spPr>
          <a:xfrm>
            <a:off x="17245" y="6551766"/>
            <a:ext cx="4953662" cy="258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90FCF03A-146B-79A4-0508-B1395839F010}"/>
              </a:ext>
            </a:extLst>
          </p:cNvPr>
          <p:cNvSpPr txBox="1"/>
          <p:nvPr userDrawn="1"/>
        </p:nvSpPr>
        <p:spPr>
          <a:xfrm>
            <a:off x="8841432" y="6551766"/>
            <a:ext cx="1007568" cy="258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8405148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C4EFCA8A-084B-A868-CD86-C469A497B0B8}"/>
              </a:ext>
            </a:extLst>
          </p:cNvPr>
          <p:cNvSpPr txBox="1"/>
          <p:nvPr userDrawn="1"/>
        </p:nvSpPr>
        <p:spPr>
          <a:xfrm>
            <a:off x="574087" y="2112297"/>
            <a:ext cx="2965543" cy="707886"/>
          </a:xfrm>
          <a:prstGeom prst="rect">
            <a:avLst/>
          </a:prstGeom>
          <a:noFill/>
          <a:ln w="6350">
            <a:solidFill>
              <a:srgbClr val="0070C0"/>
            </a:solidFill>
          </a:ln>
        </p:spPr>
        <p:txBody>
          <a:bodyPr wrap="none" rtlCol="0">
            <a:noAutofit/>
          </a:bodyPr>
          <a:lstStyle/>
          <a:p>
            <a:pPr algn="l"/>
            <a:endParaRPr kumimoji="1" lang="en-US" altLang="ja-JP" sz="783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CDDEA68E-BC4B-B092-3B6E-D912D066F3AE}"/>
              </a:ext>
            </a:extLst>
          </p:cNvPr>
          <p:cNvSpPr txBox="1"/>
          <p:nvPr userDrawn="1"/>
        </p:nvSpPr>
        <p:spPr>
          <a:xfrm>
            <a:off x="3631205" y="2112297"/>
            <a:ext cx="2965543" cy="707886"/>
          </a:xfrm>
          <a:prstGeom prst="rect">
            <a:avLst/>
          </a:prstGeom>
          <a:noFill/>
          <a:ln w="6350">
            <a:solidFill>
              <a:srgbClr val="0070C0"/>
            </a:solidFill>
          </a:ln>
        </p:spPr>
        <p:txBody>
          <a:bodyPr wrap="none" rtlCol="0">
            <a:noAutofit/>
          </a:bodyPr>
          <a:lstStyle/>
          <a:p>
            <a:pPr algn="l"/>
            <a:endParaRPr kumimoji="1" lang="en-US" altLang="ja-JP" sz="783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C7A86A59-37C5-9EF0-9BF1-650755A39D91}"/>
              </a:ext>
            </a:extLst>
          </p:cNvPr>
          <p:cNvSpPr txBox="1"/>
          <p:nvPr userDrawn="1"/>
        </p:nvSpPr>
        <p:spPr>
          <a:xfrm>
            <a:off x="6676926" y="2112297"/>
            <a:ext cx="2964329" cy="707886"/>
          </a:xfrm>
          <a:prstGeom prst="rect">
            <a:avLst/>
          </a:prstGeom>
          <a:noFill/>
          <a:ln w="6350">
            <a:solidFill>
              <a:srgbClr val="0070C0"/>
            </a:solidFill>
          </a:ln>
        </p:spPr>
        <p:txBody>
          <a:bodyPr wrap="none" rtlCol="0">
            <a:noAutofit/>
          </a:bodyPr>
          <a:lstStyle/>
          <a:p>
            <a:pPr algn="l"/>
            <a:endParaRPr kumimoji="1" lang="en-US" altLang="ja-JP" sz="783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30E9F7F-2DE7-8CAD-75BF-DDE8B0F82150}"/>
              </a:ext>
            </a:extLst>
          </p:cNvPr>
          <p:cNvSpPr txBox="1"/>
          <p:nvPr userDrawn="1"/>
        </p:nvSpPr>
        <p:spPr>
          <a:xfrm>
            <a:off x="3489661" y="5156953"/>
            <a:ext cx="2144231" cy="1200329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noAutofit/>
          </a:bodyPr>
          <a:lstStyle/>
          <a:p>
            <a:pPr algn="l"/>
            <a:endParaRPr kumimoji="1" lang="en-US" altLang="ja-JP" sz="783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角丸四角形 29">
            <a:extLst>
              <a:ext uri="{FF2B5EF4-FFF2-40B4-BE49-F238E27FC236}">
                <a16:creationId xmlns:a16="http://schemas.microsoft.com/office/drawing/2014/main" id="{67546A66-6E5F-86DB-D79E-6C0C70077643}"/>
              </a:ext>
            </a:extLst>
          </p:cNvPr>
          <p:cNvSpPr/>
          <p:nvPr userDrawn="1"/>
        </p:nvSpPr>
        <p:spPr bwMode="auto">
          <a:xfrm>
            <a:off x="576460" y="1748961"/>
            <a:ext cx="1087335" cy="205629"/>
          </a:xfrm>
          <a:prstGeom prst="roundRect">
            <a:avLst/>
          </a:prstGeom>
          <a:solidFill>
            <a:srgbClr val="328CCC"/>
          </a:solidFill>
          <a:ln>
            <a:solidFill>
              <a:srgbClr val="328CC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88123" tIns="45824" rIns="88123" bIns="45824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89532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979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プログラム内容</a:t>
            </a:r>
            <a:endParaRPr kumimoji="0" lang="ja-JP" altLang="en-US" sz="979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7" name="ホームベース 16">
            <a:extLst>
              <a:ext uri="{FF2B5EF4-FFF2-40B4-BE49-F238E27FC236}">
                <a16:creationId xmlns:a16="http://schemas.microsoft.com/office/drawing/2014/main" id="{B53F9819-CAF3-08FF-311E-E124C36E8C3B}"/>
              </a:ext>
            </a:extLst>
          </p:cNvPr>
          <p:cNvSpPr/>
          <p:nvPr userDrawn="1"/>
        </p:nvSpPr>
        <p:spPr>
          <a:xfrm>
            <a:off x="574085" y="2011001"/>
            <a:ext cx="1059942" cy="190894"/>
          </a:xfrm>
          <a:prstGeom prst="homePlate">
            <a:avLst/>
          </a:prstGeom>
          <a:solidFill>
            <a:schemeClr val="bg1"/>
          </a:solidFill>
          <a:ln w="63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979" b="1" spc="294" dirty="0">
                <a:solidFill>
                  <a:srgbClr val="0070C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事前学習</a:t>
            </a:r>
          </a:p>
        </p:txBody>
      </p:sp>
      <p:sp>
        <p:nvSpPr>
          <p:cNvPr id="18" name="ホームベース 52">
            <a:extLst>
              <a:ext uri="{FF2B5EF4-FFF2-40B4-BE49-F238E27FC236}">
                <a16:creationId xmlns:a16="http://schemas.microsoft.com/office/drawing/2014/main" id="{65F906A7-6BC3-718A-2B32-BFA05FDCD5D3}"/>
              </a:ext>
            </a:extLst>
          </p:cNvPr>
          <p:cNvSpPr/>
          <p:nvPr userDrawn="1"/>
        </p:nvSpPr>
        <p:spPr>
          <a:xfrm>
            <a:off x="3631203" y="2011001"/>
            <a:ext cx="1059942" cy="190894"/>
          </a:xfrm>
          <a:prstGeom prst="homePlate">
            <a:avLst/>
          </a:prstGeom>
          <a:solidFill>
            <a:srgbClr val="4295D0"/>
          </a:solidFill>
          <a:ln w="63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979" b="1" spc="294" dirty="0">
                <a:latin typeface="Meiryo UI" panose="020B0604030504040204" pitchFamily="50" charset="-128"/>
                <a:ea typeface="Meiryo UI" panose="020B0604030504040204" pitchFamily="50" charset="-128"/>
              </a:rPr>
              <a:t>現地学習</a:t>
            </a:r>
          </a:p>
        </p:txBody>
      </p:sp>
      <p:sp>
        <p:nvSpPr>
          <p:cNvPr id="19" name="ホームベース 53">
            <a:extLst>
              <a:ext uri="{FF2B5EF4-FFF2-40B4-BE49-F238E27FC236}">
                <a16:creationId xmlns:a16="http://schemas.microsoft.com/office/drawing/2014/main" id="{9CBA4FEA-EE8C-0A2C-E5BC-73AF6CC4C5B3}"/>
              </a:ext>
            </a:extLst>
          </p:cNvPr>
          <p:cNvSpPr/>
          <p:nvPr userDrawn="1"/>
        </p:nvSpPr>
        <p:spPr>
          <a:xfrm>
            <a:off x="6676924" y="2017211"/>
            <a:ext cx="1059942" cy="190894"/>
          </a:xfrm>
          <a:prstGeom prst="homePlate">
            <a:avLst/>
          </a:prstGeom>
          <a:solidFill>
            <a:srgbClr val="0066CC"/>
          </a:solidFill>
          <a:ln w="63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979" b="1" spc="294" dirty="0">
                <a:latin typeface="Meiryo UI" panose="020B0604030504040204" pitchFamily="50" charset="-128"/>
                <a:ea typeface="Meiryo UI" panose="020B0604030504040204" pitchFamily="50" charset="-128"/>
              </a:rPr>
              <a:t>事後学習</a:t>
            </a:r>
          </a:p>
        </p:txBody>
      </p:sp>
      <p:sp>
        <p:nvSpPr>
          <p:cNvPr id="32" name="テキスト プレースホルダー 31">
            <a:extLst>
              <a:ext uri="{FF2B5EF4-FFF2-40B4-BE49-F238E27FC236}">
                <a16:creationId xmlns:a16="http://schemas.microsoft.com/office/drawing/2014/main" id="{D3BFE0D3-333A-E0B4-45D2-D8029DC412A3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574410" y="1205852"/>
            <a:ext cx="9066742" cy="431800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979">
                <a:solidFill>
                  <a:schemeClr val="tx1"/>
                </a:solidFill>
              </a:defRPr>
            </a:lvl1pPr>
            <a:lvl2pPr>
              <a:defRPr sz="979">
                <a:solidFill>
                  <a:schemeClr val="tx1"/>
                </a:solidFill>
              </a:defRPr>
            </a:lvl2pPr>
            <a:lvl3pPr>
              <a:defRPr sz="979">
                <a:solidFill>
                  <a:schemeClr val="tx1"/>
                </a:solidFill>
              </a:defRPr>
            </a:lvl3pPr>
            <a:lvl4pPr>
              <a:defRPr sz="979">
                <a:solidFill>
                  <a:schemeClr val="tx1"/>
                </a:solidFill>
              </a:defRPr>
            </a:lvl4pPr>
            <a:lvl5pPr>
              <a:defRPr sz="979">
                <a:solidFill>
                  <a:schemeClr val="tx1"/>
                </a:solidFill>
              </a:defRPr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</a:p>
        </p:txBody>
      </p:sp>
      <p:sp>
        <p:nvSpPr>
          <p:cNvPr id="34" name="図プレースホルダー 33">
            <a:extLst>
              <a:ext uri="{FF2B5EF4-FFF2-40B4-BE49-F238E27FC236}">
                <a16:creationId xmlns:a16="http://schemas.microsoft.com/office/drawing/2014/main" id="{C30EF5D4-EA68-11FB-8EA9-0C478C9BDC83}"/>
              </a:ext>
            </a:extLst>
          </p:cNvPr>
          <p:cNvSpPr>
            <a:spLocks noGrp="1"/>
          </p:cNvSpPr>
          <p:nvPr userDrawn="1">
            <p:ph type="pic" sz="quarter" idx="11" hasCustomPrompt="1"/>
          </p:nvPr>
        </p:nvSpPr>
        <p:spPr>
          <a:xfrm>
            <a:off x="567954" y="2931492"/>
            <a:ext cx="2220500" cy="12287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Photo</a:t>
            </a:r>
            <a:endParaRPr kumimoji="1" lang="ja-JP" altLang="en-US" dirty="0"/>
          </a:p>
        </p:txBody>
      </p:sp>
      <p:sp>
        <p:nvSpPr>
          <p:cNvPr id="35" name="図プレースホルダー 33">
            <a:extLst>
              <a:ext uri="{FF2B5EF4-FFF2-40B4-BE49-F238E27FC236}">
                <a16:creationId xmlns:a16="http://schemas.microsoft.com/office/drawing/2014/main" id="{85BC0B56-FF55-E5A3-2903-6D0345ADB2ED}"/>
              </a:ext>
            </a:extLst>
          </p:cNvPr>
          <p:cNvSpPr>
            <a:spLocks noGrp="1"/>
          </p:cNvSpPr>
          <p:nvPr userDrawn="1">
            <p:ph type="pic" sz="quarter" idx="12" hasCustomPrompt="1"/>
          </p:nvPr>
        </p:nvSpPr>
        <p:spPr>
          <a:xfrm>
            <a:off x="2852187" y="2931492"/>
            <a:ext cx="2220500" cy="12287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Photo</a:t>
            </a:r>
            <a:endParaRPr kumimoji="1" lang="ja-JP" altLang="en-US" dirty="0"/>
          </a:p>
        </p:txBody>
      </p:sp>
      <p:sp>
        <p:nvSpPr>
          <p:cNvPr id="36" name="図プレースホルダー 33">
            <a:extLst>
              <a:ext uri="{FF2B5EF4-FFF2-40B4-BE49-F238E27FC236}">
                <a16:creationId xmlns:a16="http://schemas.microsoft.com/office/drawing/2014/main" id="{70D6EA59-682A-76B6-DB9D-44297705E248}"/>
              </a:ext>
            </a:extLst>
          </p:cNvPr>
          <p:cNvSpPr>
            <a:spLocks noGrp="1"/>
          </p:cNvSpPr>
          <p:nvPr userDrawn="1">
            <p:ph type="pic" sz="quarter" idx="13" hasCustomPrompt="1"/>
          </p:nvPr>
        </p:nvSpPr>
        <p:spPr>
          <a:xfrm>
            <a:off x="5136420" y="2931492"/>
            <a:ext cx="2220500" cy="12287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Photo</a:t>
            </a:r>
            <a:endParaRPr kumimoji="1" lang="ja-JP" altLang="en-US" dirty="0"/>
          </a:p>
        </p:txBody>
      </p:sp>
      <p:sp>
        <p:nvSpPr>
          <p:cNvPr id="37" name="図プレースホルダー 33">
            <a:extLst>
              <a:ext uri="{FF2B5EF4-FFF2-40B4-BE49-F238E27FC236}">
                <a16:creationId xmlns:a16="http://schemas.microsoft.com/office/drawing/2014/main" id="{E516801E-95A9-3E2B-3605-1D0C82F36CBD}"/>
              </a:ext>
            </a:extLst>
          </p:cNvPr>
          <p:cNvSpPr>
            <a:spLocks noGrp="1"/>
          </p:cNvSpPr>
          <p:nvPr userDrawn="1">
            <p:ph type="pic" sz="quarter" idx="14" hasCustomPrompt="1"/>
          </p:nvPr>
        </p:nvSpPr>
        <p:spPr>
          <a:xfrm>
            <a:off x="7420652" y="2931492"/>
            <a:ext cx="2220500" cy="12287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Photo</a:t>
            </a:r>
            <a:endParaRPr kumimoji="1" lang="ja-JP" altLang="en-US" dirty="0"/>
          </a:p>
        </p:txBody>
      </p:sp>
      <p:sp>
        <p:nvSpPr>
          <p:cNvPr id="38" name="角丸四角形 29">
            <a:extLst>
              <a:ext uri="{FF2B5EF4-FFF2-40B4-BE49-F238E27FC236}">
                <a16:creationId xmlns:a16="http://schemas.microsoft.com/office/drawing/2014/main" id="{78D35074-0B57-F80C-EBC7-5BC5DBBC277F}"/>
              </a:ext>
            </a:extLst>
          </p:cNvPr>
          <p:cNvSpPr/>
          <p:nvPr userDrawn="1"/>
        </p:nvSpPr>
        <p:spPr bwMode="auto">
          <a:xfrm>
            <a:off x="3513575" y="4265456"/>
            <a:ext cx="659338" cy="205629"/>
          </a:xfrm>
          <a:prstGeom prst="roundRect">
            <a:avLst/>
          </a:prstGeom>
          <a:solidFill>
            <a:srgbClr val="328CCC"/>
          </a:solidFill>
          <a:ln>
            <a:solidFill>
              <a:srgbClr val="328CC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88123" tIns="45824" rIns="88123" bIns="45824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89532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979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POINT</a:t>
            </a:r>
            <a:endParaRPr kumimoji="0" lang="ja-JP" altLang="en-US" sz="979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8" name="テキスト プレースホルダー 31">
            <a:extLst>
              <a:ext uri="{FF2B5EF4-FFF2-40B4-BE49-F238E27FC236}">
                <a16:creationId xmlns:a16="http://schemas.microsoft.com/office/drawing/2014/main" id="{D35BB13D-A84B-A00E-CB9E-A326A4CE8D0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35758" y="4255648"/>
            <a:ext cx="5505397" cy="829536"/>
          </a:xfrm>
          <a:prstGeom prst="rect">
            <a:avLst/>
          </a:prstGeom>
          <a:ln>
            <a:noFill/>
          </a:ln>
        </p:spPr>
        <p:txBody>
          <a:bodyPr anchor="t"/>
          <a:lstStyle>
            <a:lvl1pPr marL="140996" indent="-140996">
              <a:lnSpc>
                <a:spcPct val="120000"/>
              </a:lnSpc>
              <a:spcBef>
                <a:spcPts val="0"/>
              </a:spcBef>
              <a:buClr>
                <a:srgbClr val="328CCC"/>
              </a:buClr>
              <a:buFont typeface="Wingdings" panose="05000000000000000000" pitchFamily="2" charset="2"/>
              <a:buChar char="l"/>
              <a:defRPr sz="979">
                <a:solidFill>
                  <a:schemeClr val="tx1"/>
                </a:solidFill>
              </a:defRPr>
            </a:lvl1pPr>
            <a:lvl2pPr>
              <a:defRPr sz="979">
                <a:solidFill>
                  <a:schemeClr val="tx1"/>
                </a:solidFill>
              </a:defRPr>
            </a:lvl2pPr>
            <a:lvl3pPr>
              <a:defRPr sz="979">
                <a:solidFill>
                  <a:schemeClr val="tx1"/>
                </a:solidFill>
              </a:defRPr>
            </a:lvl3pPr>
            <a:lvl4pPr>
              <a:defRPr sz="979">
                <a:solidFill>
                  <a:schemeClr val="tx1"/>
                </a:solidFill>
              </a:defRPr>
            </a:lvl4pPr>
            <a:lvl5pPr>
              <a:defRPr sz="979">
                <a:solidFill>
                  <a:schemeClr val="tx1"/>
                </a:solidFill>
              </a:defRPr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</a:p>
        </p:txBody>
      </p:sp>
      <p:sp>
        <p:nvSpPr>
          <p:cNvPr id="129" name="テキスト ボックス 128">
            <a:extLst>
              <a:ext uri="{FF2B5EF4-FFF2-40B4-BE49-F238E27FC236}">
                <a16:creationId xmlns:a16="http://schemas.microsoft.com/office/drawing/2014/main" id="{1FE47C3C-67B6-34C8-46FE-7F9E63833662}"/>
              </a:ext>
            </a:extLst>
          </p:cNvPr>
          <p:cNvSpPr txBox="1"/>
          <p:nvPr userDrawn="1"/>
        </p:nvSpPr>
        <p:spPr>
          <a:xfrm>
            <a:off x="3489661" y="5156951"/>
            <a:ext cx="527237" cy="18086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tIns="35249" rIns="52874" bIns="35249" rtlCol="0">
            <a:noAutofit/>
          </a:bodyPr>
          <a:lstStyle/>
          <a:p>
            <a:pPr marL="0" marR="0" lvl="0" indent="0" algn="ctr" defTabSz="8953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686" spc="294" baseline="0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行程例</a:t>
            </a:r>
            <a:endParaRPr kumimoji="1" lang="en-US" altLang="ja-JP" sz="686" spc="294" baseline="0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0" name="テキスト プレースホルダー 31">
            <a:extLst>
              <a:ext uri="{FF2B5EF4-FFF2-40B4-BE49-F238E27FC236}">
                <a16:creationId xmlns:a16="http://schemas.microsoft.com/office/drawing/2014/main" id="{38A2D869-9E61-120E-B426-4C5AC6C908E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00121" y="5357422"/>
            <a:ext cx="2121536" cy="990038"/>
          </a:xfrm>
          <a:prstGeom prst="rect">
            <a:avLst/>
          </a:prstGeom>
          <a:ln>
            <a:noFill/>
          </a:ln>
        </p:spPr>
        <p:txBody>
          <a:bodyPr lIns="72000" rIns="7200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None/>
              <a:defRPr sz="783">
                <a:solidFill>
                  <a:schemeClr val="tx1"/>
                </a:solidFill>
              </a:defRPr>
            </a:lvl1pPr>
            <a:lvl2pPr>
              <a:defRPr sz="979">
                <a:solidFill>
                  <a:schemeClr val="tx1"/>
                </a:solidFill>
              </a:defRPr>
            </a:lvl2pPr>
            <a:lvl3pPr>
              <a:defRPr sz="979">
                <a:solidFill>
                  <a:schemeClr val="tx1"/>
                </a:solidFill>
              </a:defRPr>
            </a:lvl3pPr>
            <a:lvl4pPr>
              <a:defRPr sz="979">
                <a:solidFill>
                  <a:schemeClr val="tx1"/>
                </a:solidFill>
              </a:defRPr>
            </a:lvl4pPr>
            <a:lvl5pPr>
              <a:defRPr sz="979">
                <a:solidFill>
                  <a:schemeClr val="tx1"/>
                </a:solidFill>
              </a:defRPr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</p:txBody>
      </p:sp>
      <p:sp>
        <p:nvSpPr>
          <p:cNvPr id="133" name="テキスト プレースホルダー 31">
            <a:extLst>
              <a:ext uri="{FF2B5EF4-FFF2-40B4-BE49-F238E27FC236}">
                <a16:creationId xmlns:a16="http://schemas.microsoft.com/office/drawing/2014/main" id="{00612866-84B4-000B-6753-81B3D3D29C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755711" y="5357422"/>
            <a:ext cx="2988899" cy="990038"/>
          </a:xfrm>
          <a:prstGeom prst="rect">
            <a:avLst/>
          </a:prstGeom>
          <a:ln>
            <a:noFill/>
          </a:ln>
        </p:spPr>
        <p:txBody>
          <a:bodyPr lIns="72000" rIns="72000" anchor="t"/>
          <a:lstStyle>
            <a:lvl1pPr marL="105747" indent="-105747">
              <a:lnSpc>
                <a:spcPct val="100000"/>
              </a:lnSpc>
              <a:spcBef>
                <a:spcPts val="0"/>
              </a:spcBef>
              <a:spcAft>
                <a:spcPts val="588"/>
              </a:spcAft>
              <a:buFont typeface="Wingdings" panose="05000000000000000000" pitchFamily="2" charset="2"/>
              <a:buChar char="l"/>
              <a:defRPr sz="783">
                <a:solidFill>
                  <a:schemeClr val="tx1"/>
                </a:solidFill>
              </a:defRPr>
            </a:lvl1pPr>
            <a:lvl2pPr>
              <a:defRPr sz="979">
                <a:solidFill>
                  <a:schemeClr val="tx1"/>
                </a:solidFill>
              </a:defRPr>
            </a:lvl2pPr>
            <a:lvl3pPr>
              <a:defRPr sz="979">
                <a:solidFill>
                  <a:schemeClr val="tx1"/>
                </a:solidFill>
              </a:defRPr>
            </a:lvl3pPr>
            <a:lvl4pPr>
              <a:defRPr sz="979">
                <a:solidFill>
                  <a:schemeClr val="tx1"/>
                </a:solidFill>
              </a:defRPr>
            </a:lvl4pPr>
            <a:lvl5pPr>
              <a:defRPr sz="979">
                <a:solidFill>
                  <a:schemeClr val="tx1"/>
                </a:solidFill>
              </a:defRPr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</p:txBody>
      </p:sp>
      <p:sp>
        <p:nvSpPr>
          <p:cNvPr id="135" name="図プレースホルダー 33">
            <a:extLst>
              <a:ext uri="{FF2B5EF4-FFF2-40B4-BE49-F238E27FC236}">
                <a16:creationId xmlns:a16="http://schemas.microsoft.com/office/drawing/2014/main" id="{91B5AF9A-F305-8344-7745-44A27AF1E10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848604" y="5627460"/>
            <a:ext cx="780000" cy="72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QR</a:t>
            </a:r>
            <a:endParaRPr kumimoji="1" lang="ja-JP" altLang="en-US" dirty="0"/>
          </a:p>
        </p:txBody>
      </p:sp>
      <p:sp>
        <p:nvSpPr>
          <p:cNvPr id="136" name="テキスト ボックス 135">
            <a:extLst>
              <a:ext uri="{FF2B5EF4-FFF2-40B4-BE49-F238E27FC236}">
                <a16:creationId xmlns:a16="http://schemas.microsoft.com/office/drawing/2014/main" id="{270C9F10-379D-E68A-FB10-F34C1FEF1379}"/>
              </a:ext>
            </a:extLst>
          </p:cNvPr>
          <p:cNvSpPr txBox="1"/>
          <p:nvPr userDrawn="1"/>
        </p:nvSpPr>
        <p:spPr>
          <a:xfrm>
            <a:off x="5755710" y="5156951"/>
            <a:ext cx="527237" cy="18086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tIns="35249" rIns="52874" bIns="35249" rtlCol="0">
            <a:noAutofit/>
          </a:bodyPr>
          <a:lstStyle/>
          <a:p>
            <a:pPr marL="0" marR="0" lvl="0" indent="0" algn="ctr" defTabSz="8953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686" spc="294" baseline="0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備考</a:t>
            </a:r>
            <a:endParaRPr kumimoji="1" lang="en-US" altLang="ja-JP" sz="686" spc="294" baseline="0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7" name="テキスト プレースホルダー 31">
            <a:extLst>
              <a:ext uri="{FF2B5EF4-FFF2-40B4-BE49-F238E27FC236}">
                <a16:creationId xmlns:a16="http://schemas.microsoft.com/office/drawing/2014/main" id="{26A17B7D-9AB9-DDF1-AA04-92B1CA512DB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80023" y="2212721"/>
            <a:ext cx="2959606" cy="617193"/>
          </a:xfrm>
          <a:prstGeom prst="rect">
            <a:avLst/>
          </a:prstGeom>
          <a:ln>
            <a:noFill/>
          </a:ln>
        </p:spPr>
        <p:txBody>
          <a:bodyPr anchor="t"/>
          <a:lstStyle>
            <a:lvl1pPr marL="105747" indent="-105747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  <a:defRPr sz="783">
                <a:solidFill>
                  <a:schemeClr val="tx1"/>
                </a:solidFill>
              </a:defRPr>
            </a:lvl1pPr>
            <a:lvl2pPr>
              <a:defRPr sz="979">
                <a:solidFill>
                  <a:schemeClr val="tx1"/>
                </a:solidFill>
              </a:defRPr>
            </a:lvl2pPr>
            <a:lvl3pPr>
              <a:defRPr sz="979">
                <a:solidFill>
                  <a:schemeClr val="tx1"/>
                </a:solidFill>
              </a:defRPr>
            </a:lvl3pPr>
            <a:lvl4pPr>
              <a:defRPr sz="979">
                <a:solidFill>
                  <a:schemeClr val="tx1"/>
                </a:solidFill>
              </a:defRPr>
            </a:lvl4pPr>
            <a:lvl5pPr>
              <a:defRPr sz="979">
                <a:solidFill>
                  <a:schemeClr val="tx1"/>
                </a:solidFill>
              </a:defRPr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</a:p>
        </p:txBody>
      </p:sp>
      <p:sp>
        <p:nvSpPr>
          <p:cNvPr id="138" name="テキスト プレースホルダー 31">
            <a:extLst>
              <a:ext uri="{FF2B5EF4-FFF2-40B4-BE49-F238E27FC236}">
                <a16:creationId xmlns:a16="http://schemas.microsoft.com/office/drawing/2014/main" id="{44144C41-A633-7E2C-C1F5-A2F7F7607DD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37140" y="2212721"/>
            <a:ext cx="2959606" cy="617193"/>
          </a:xfrm>
          <a:prstGeom prst="rect">
            <a:avLst/>
          </a:prstGeom>
          <a:ln>
            <a:noFill/>
          </a:ln>
        </p:spPr>
        <p:txBody>
          <a:bodyPr anchor="t"/>
          <a:lstStyle>
            <a:lvl1pPr marL="105747" indent="-105747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  <a:defRPr sz="783">
                <a:solidFill>
                  <a:schemeClr val="tx1"/>
                </a:solidFill>
              </a:defRPr>
            </a:lvl1pPr>
            <a:lvl2pPr>
              <a:defRPr sz="979">
                <a:solidFill>
                  <a:schemeClr val="tx1"/>
                </a:solidFill>
              </a:defRPr>
            </a:lvl2pPr>
            <a:lvl3pPr>
              <a:defRPr sz="979">
                <a:solidFill>
                  <a:schemeClr val="tx1"/>
                </a:solidFill>
              </a:defRPr>
            </a:lvl3pPr>
            <a:lvl4pPr>
              <a:defRPr sz="979">
                <a:solidFill>
                  <a:schemeClr val="tx1"/>
                </a:solidFill>
              </a:defRPr>
            </a:lvl4pPr>
            <a:lvl5pPr>
              <a:defRPr sz="979">
                <a:solidFill>
                  <a:schemeClr val="tx1"/>
                </a:solidFill>
              </a:defRPr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</a:p>
        </p:txBody>
      </p:sp>
      <p:sp>
        <p:nvSpPr>
          <p:cNvPr id="140" name="テキスト プレースホルダー 31">
            <a:extLst>
              <a:ext uri="{FF2B5EF4-FFF2-40B4-BE49-F238E27FC236}">
                <a16:creationId xmlns:a16="http://schemas.microsoft.com/office/drawing/2014/main" id="{D537A025-3B6D-D89E-270A-E435C4CFE35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688320" y="2212721"/>
            <a:ext cx="2959606" cy="617193"/>
          </a:xfrm>
          <a:prstGeom prst="rect">
            <a:avLst/>
          </a:prstGeom>
          <a:ln>
            <a:noFill/>
          </a:ln>
        </p:spPr>
        <p:txBody>
          <a:bodyPr anchor="t"/>
          <a:lstStyle>
            <a:lvl1pPr marL="105747" indent="-105747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  <a:defRPr sz="783">
                <a:solidFill>
                  <a:schemeClr val="tx1"/>
                </a:solidFill>
              </a:defRPr>
            </a:lvl1pPr>
            <a:lvl2pPr>
              <a:defRPr sz="979">
                <a:solidFill>
                  <a:schemeClr val="tx1"/>
                </a:solidFill>
              </a:defRPr>
            </a:lvl2pPr>
            <a:lvl3pPr>
              <a:defRPr sz="979">
                <a:solidFill>
                  <a:schemeClr val="tx1"/>
                </a:solidFill>
              </a:defRPr>
            </a:lvl3pPr>
            <a:lvl4pPr>
              <a:defRPr sz="979">
                <a:solidFill>
                  <a:schemeClr val="tx1"/>
                </a:solidFill>
              </a:defRPr>
            </a:lvl4pPr>
            <a:lvl5pPr>
              <a:defRPr sz="979">
                <a:solidFill>
                  <a:schemeClr val="tx1"/>
                </a:solidFill>
              </a:defRPr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</a:p>
        </p:txBody>
      </p:sp>
      <p:sp>
        <p:nvSpPr>
          <p:cNvPr id="4" name="タイトル プレースホルダー 1">
            <a:extLst>
              <a:ext uri="{FF2B5EF4-FFF2-40B4-BE49-F238E27FC236}">
                <a16:creationId xmlns:a16="http://schemas.microsoft.com/office/drawing/2014/main" id="{61AA7CEB-37B1-6458-05F5-4BD161E46D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5684" y="368744"/>
            <a:ext cx="2473754" cy="535531"/>
          </a:xfrm>
          <a:prstGeom prst="rect">
            <a:avLst/>
          </a:prstGeom>
        </p:spPr>
        <p:txBody>
          <a:bodyPr vert="horz" wrap="none" lIns="91440" tIns="45720" rIns="91440" bIns="45720" rtlCol="0" anchor="ctr">
            <a:spAutoFit/>
          </a:bodyPr>
          <a:lstStyle>
            <a:lvl1pPr>
              <a:defRPr sz="1567"/>
            </a:lvl1pPr>
          </a:lstStyle>
          <a:p>
            <a:pPr rtl="0"/>
            <a:r>
              <a:rPr lang="ja-JP" altLang="en-US" noProof="0" dirty="0"/>
              <a:t>マスター タイトルの書式設定</a:t>
            </a:r>
            <a:br>
              <a:rPr lang="en-US" altLang="ja-JP" noProof="0" dirty="0"/>
            </a:br>
            <a:r>
              <a:rPr lang="ja-JP" altLang="en-US" noProof="0" dirty="0"/>
              <a:t>マスター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2052425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1A713B8-140C-CE5D-C2C6-22356C2524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96113" y="6356353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17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D6524D0-507A-4FC2-B120-BF918C6BA113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タイトル プレースホルダー 3">
            <a:extLst>
              <a:ext uri="{FF2B5EF4-FFF2-40B4-BE49-F238E27FC236}">
                <a16:creationId xmlns:a16="http://schemas.microsoft.com/office/drawing/2014/main" id="{D08B66D2-71B3-5348-923C-81111C5D28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40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9463ED86-7F4C-B818-96F2-92D284BD0F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1040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1590801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895327" rtl="0" eaLnBrk="1" latinLnBrk="0" hangingPunct="1">
        <a:lnSpc>
          <a:spcPct val="90000"/>
        </a:lnSpc>
        <a:spcBef>
          <a:spcPct val="0"/>
        </a:spcBef>
        <a:buNone/>
        <a:defRPr kumimoji="1" sz="430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895327" rtl="0" eaLnBrk="1" latinLnBrk="0" hangingPunct="1">
        <a:lnSpc>
          <a:spcPct val="125000"/>
        </a:lnSpc>
        <a:spcBef>
          <a:spcPts val="0"/>
        </a:spcBef>
        <a:buFont typeface="Arial" panose="020B0604020202020204" pitchFamily="34" charset="0"/>
        <a:buNone/>
        <a:defRPr kumimoji="1" sz="1175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895327" rtl="0" eaLnBrk="1" latinLnBrk="0" hangingPunct="1">
        <a:lnSpc>
          <a:spcPct val="125000"/>
        </a:lnSpc>
        <a:spcBef>
          <a:spcPts val="0"/>
        </a:spcBef>
        <a:buFont typeface="Arial" panose="020B0604020202020204" pitchFamily="34" charset="0"/>
        <a:buNone/>
        <a:defRPr kumimoji="1" sz="1175" kern="120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895327" rtl="0" eaLnBrk="1" latinLnBrk="0" hangingPunct="1">
        <a:lnSpc>
          <a:spcPct val="125000"/>
        </a:lnSpc>
        <a:spcBef>
          <a:spcPts val="0"/>
        </a:spcBef>
        <a:buFont typeface="Arial" panose="020B0604020202020204" pitchFamily="34" charset="0"/>
        <a:buNone/>
        <a:defRPr kumimoji="1" sz="1175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895327" rtl="0" eaLnBrk="1" latinLnBrk="0" hangingPunct="1">
        <a:lnSpc>
          <a:spcPct val="125000"/>
        </a:lnSpc>
        <a:spcBef>
          <a:spcPts val="0"/>
        </a:spcBef>
        <a:buFont typeface="Arial" panose="020B0604020202020204" pitchFamily="34" charset="0"/>
        <a:buNone/>
        <a:defRPr kumimoji="1" sz="1175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895327" rtl="0" eaLnBrk="1" latinLnBrk="0" hangingPunct="1">
        <a:lnSpc>
          <a:spcPct val="125000"/>
        </a:lnSpc>
        <a:spcBef>
          <a:spcPts val="0"/>
        </a:spcBef>
        <a:buFont typeface="Arial" panose="020B0604020202020204" pitchFamily="34" charset="0"/>
        <a:buNone/>
        <a:defRPr kumimoji="1" sz="1175" kern="1200">
          <a:solidFill>
            <a:schemeClr val="tx1"/>
          </a:solidFill>
          <a:latin typeface="+mn-lt"/>
          <a:ea typeface="+mn-ea"/>
          <a:cs typeface="+mn-cs"/>
        </a:defRPr>
      </a:lvl5pPr>
      <a:lvl6pPr marL="2462148" indent="-223832" algn="l" defTabSz="895327" rtl="0" eaLnBrk="1" latinLnBrk="0" hangingPunct="1">
        <a:lnSpc>
          <a:spcPct val="90000"/>
        </a:lnSpc>
        <a:spcBef>
          <a:spcPts val="490"/>
        </a:spcBef>
        <a:buFont typeface="Arial" panose="020B0604020202020204" pitchFamily="34" charset="0"/>
        <a:buChar char="•"/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6pPr>
      <a:lvl7pPr marL="2909811" indent="-223832" algn="l" defTabSz="895327" rtl="0" eaLnBrk="1" latinLnBrk="0" hangingPunct="1">
        <a:lnSpc>
          <a:spcPct val="90000"/>
        </a:lnSpc>
        <a:spcBef>
          <a:spcPts val="490"/>
        </a:spcBef>
        <a:buFont typeface="Arial" panose="020B0604020202020204" pitchFamily="34" charset="0"/>
        <a:buChar char="•"/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7pPr>
      <a:lvl8pPr marL="3357475" indent="-223832" algn="l" defTabSz="895327" rtl="0" eaLnBrk="1" latinLnBrk="0" hangingPunct="1">
        <a:lnSpc>
          <a:spcPct val="90000"/>
        </a:lnSpc>
        <a:spcBef>
          <a:spcPts val="490"/>
        </a:spcBef>
        <a:buFont typeface="Arial" panose="020B0604020202020204" pitchFamily="34" charset="0"/>
        <a:buChar char="•"/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8pPr>
      <a:lvl9pPr marL="3805138" indent="-223832" algn="l" defTabSz="895327" rtl="0" eaLnBrk="1" latinLnBrk="0" hangingPunct="1">
        <a:lnSpc>
          <a:spcPct val="90000"/>
        </a:lnSpc>
        <a:spcBef>
          <a:spcPts val="490"/>
        </a:spcBef>
        <a:buFont typeface="Arial" panose="020B0604020202020204" pitchFamily="34" charset="0"/>
        <a:buChar char="•"/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1pPr>
      <a:lvl2pPr marL="447663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2pPr>
      <a:lvl3pPr marL="895327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3pPr>
      <a:lvl4pPr marL="1342990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4pPr>
      <a:lvl5pPr marL="1790653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5pPr>
      <a:lvl6pPr marL="2238316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6pPr>
      <a:lvl7pPr marL="2685980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7pPr>
      <a:lvl8pPr marL="3133643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8pPr>
      <a:lvl9pPr marL="3581306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120">
          <p15:clr>
            <a:srgbClr val="F26B43"/>
          </p15:clr>
        </p15:guide>
        <p15:guide id="3" orient="horz" pos="3997">
          <p15:clr>
            <a:srgbClr val="F26B43"/>
          </p15:clr>
        </p15:guide>
        <p15:guide id="4" pos="149">
          <p15:clr>
            <a:srgbClr val="F26B43"/>
          </p15:clr>
        </p15:guide>
        <p15:guide id="5" pos="609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7.sv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.png"/><Relationship Id="rId11" Type="http://schemas.openxmlformats.org/officeDocument/2006/relationships/image" Target="../media/image12.sv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45DD0B-1E1A-0819-8F74-E7F27596B5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4CA82B77-6768-B9A6-A6CA-4B52A56B57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1567" dirty="0"/>
              <a:t>びわ湖大津教育プログラム：</a:t>
            </a:r>
            <a:r>
              <a:rPr lang="en-US" altLang="ja-JP" sz="1567" dirty="0"/>
              <a:t>25</a:t>
            </a:r>
            <a:endParaRPr lang="ja-JP" altLang="en-US" sz="1567" dirty="0"/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1DE48FE2-1A56-2CC6-11B1-9749BC1D0A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1909" y="660107"/>
            <a:ext cx="9024810" cy="355612"/>
          </a:xfrm>
        </p:spPr>
        <p:txBody>
          <a:bodyPr/>
          <a:lstStyle/>
          <a:p>
            <a:r>
              <a:rPr lang="ja-JP" altLang="en-US" dirty="0"/>
              <a:t>比叡山　写経体験</a:t>
            </a:r>
          </a:p>
        </p:txBody>
      </p:sp>
      <p:sp>
        <p:nvSpPr>
          <p:cNvPr id="8" name="コンテンツ プレースホルダー 7">
            <a:extLst>
              <a:ext uri="{FF2B5EF4-FFF2-40B4-BE49-F238E27FC236}">
                <a16:creationId xmlns:a16="http://schemas.microsoft.com/office/drawing/2014/main" id="{5CA6B670-A031-3085-6BEE-B230707B31C8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40596" y="1601034"/>
            <a:ext cx="9024810" cy="844357"/>
          </a:xfrm>
        </p:spPr>
        <p:txBody>
          <a:bodyPr/>
          <a:lstStyle/>
          <a:p>
            <a:r>
              <a:rPr lang="ja-JP" altLang="en-US" sz="1175" dirty="0"/>
              <a:t>比叡山延暦寺は、</a:t>
            </a:r>
            <a:r>
              <a:rPr lang="en-US" altLang="ja-JP" sz="1175" dirty="0"/>
              <a:t>SDGs</a:t>
            </a:r>
            <a:r>
              <a:rPr lang="ja-JP" altLang="en-US" sz="1175" dirty="0"/>
              <a:t>に共感し、寺院として社会課題解決への取り組みを実施しています。</a:t>
            </a:r>
          </a:p>
          <a:p>
            <a:r>
              <a:rPr lang="ja-JP" altLang="en-US" sz="1175" dirty="0"/>
              <a:t>天台宗の総本山比叡山延暦寺の宿坊、延暦寺会館での修行体験。</a:t>
            </a:r>
            <a:endParaRPr lang="en-US" altLang="ja-JP" sz="1175" dirty="0"/>
          </a:p>
          <a:p>
            <a:r>
              <a:rPr lang="ja-JP" altLang="en-US" sz="1175" dirty="0"/>
              <a:t>比叡山の凛とした空気の中、ゆったりと写経体験を行い、じっくりと自分自身を見つめなおしてください。</a:t>
            </a: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8B850D60-2992-D3AE-34B6-996D8F98704B}"/>
              </a:ext>
            </a:extLst>
          </p:cNvPr>
          <p:cNvGrpSpPr/>
          <p:nvPr/>
        </p:nvGrpSpPr>
        <p:grpSpPr>
          <a:xfrm>
            <a:off x="440595" y="1141301"/>
            <a:ext cx="1265221" cy="410075"/>
            <a:chOff x="771224" y="904272"/>
            <a:chExt cx="1292168" cy="418809"/>
          </a:xfrm>
        </p:grpSpPr>
        <p:sp>
          <p:nvSpPr>
            <p:cNvPr id="11" name="角丸四角形 23">
              <a:extLst>
                <a:ext uri="{FF2B5EF4-FFF2-40B4-BE49-F238E27FC236}">
                  <a16:creationId xmlns:a16="http://schemas.microsoft.com/office/drawing/2014/main" id="{00D96B43-8E16-5468-598E-4779F6E3866A}"/>
                </a:ext>
              </a:extLst>
            </p:cNvPr>
            <p:cNvSpPr/>
            <p:nvPr userDrawn="1"/>
          </p:nvSpPr>
          <p:spPr>
            <a:xfrm>
              <a:off x="771224" y="904272"/>
              <a:ext cx="411336" cy="174521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defTabSz="895327">
                <a:defRPr/>
              </a:pPr>
              <a:r>
                <a:rPr kumimoji="1" lang="ja-JP" altLang="en-US" sz="783" b="1" dirty="0">
                  <a:solidFill>
                    <a:srgbClr val="FFFFFF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自 然</a:t>
              </a:r>
              <a:endParaRPr kumimoji="1" lang="en-US" altLang="ja-JP" sz="783" b="1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2" name="角丸四角形 27">
              <a:extLst>
                <a:ext uri="{FF2B5EF4-FFF2-40B4-BE49-F238E27FC236}">
                  <a16:creationId xmlns:a16="http://schemas.microsoft.com/office/drawing/2014/main" id="{A8DC893D-92A8-83DC-003C-C8578E6D0B22}"/>
                </a:ext>
              </a:extLst>
            </p:cNvPr>
            <p:cNvSpPr/>
            <p:nvPr userDrawn="1"/>
          </p:nvSpPr>
          <p:spPr>
            <a:xfrm>
              <a:off x="771224" y="1148560"/>
              <a:ext cx="411336" cy="174521"/>
            </a:xfrm>
            <a:prstGeom prst="roundRect">
              <a:avLst/>
            </a:prstGeom>
            <a:solidFill>
              <a:schemeClr val="accent3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defTabSz="895327">
                <a:defRPr/>
              </a:pPr>
              <a:r>
                <a:rPr kumimoji="1" lang="ja-JP" altLang="en-US" sz="783" b="1" dirty="0">
                  <a:solidFill>
                    <a:srgbClr val="FFFFFF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歴 史</a:t>
              </a:r>
              <a:endParaRPr kumimoji="1" lang="en-US" altLang="ja-JP" sz="783" b="1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3" name="角丸四角形 49">
              <a:extLst>
                <a:ext uri="{FF2B5EF4-FFF2-40B4-BE49-F238E27FC236}">
                  <a16:creationId xmlns:a16="http://schemas.microsoft.com/office/drawing/2014/main" id="{D006E580-3DDB-296B-A7C1-24938DBB632B}"/>
                </a:ext>
              </a:extLst>
            </p:cNvPr>
            <p:cNvSpPr/>
            <p:nvPr userDrawn="1"/>
          </p:nvSpPr>
          <p:spPr>
            <a:xfrm>
              <a:off x="1652054" y="1148560"/>
              <a:ext cx="411336" cy="174521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defTabSz="895327">
                <a:defRPr/>
              </a:pPr>
              <a:r>
                <a:rPr kumimoji="1" lang="ja-JP" altLang="en-US" sz="783" b="1" dirty="0">
                  <a:solidFill>
                    <a:srgbClr val="FFFFFF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経 済</a:t>
              </a:r>
              <a:endParaRPr kumimoji="1" lang="en-US" altLang="ja-JP" sz="783" b="1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4" name="角丸四角形 24">
              <a:extLst>
                <a:ext uri="{FF2B5EF4-FFF2-40B4-BE49-F238E27FC236}">
                  <a16:creationId xmlns:a16="http://schemas.microsoft.com/office/drawing/2014/main" id="{B9030461-F035-7C57-BF91-358965899C86}"/>
                </a:ext>
              </a:extLst>
            </p:cNvPr>
            <p:cNvSpPr/>
            <p:nvPr/>
          </p:nvSpPr>
          <p:spPr>
            <a:xfrm>
              <a:off x="1211640" y="904272"/>
              <a:ext cx="411336" cy="174521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defTabSz="895327">
                <a:defRPr/>
              </a:pPr>
              <a:r>
                <a:rPr kumimoji="1" lang="ja-JP" altLang="en-US" sz="783" b="1" dirty="0">
                  <a:solidFill>
                    <a:srgbClr val="FFFFFF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環 境</a:t>
              </a:r>
              <a:endParaRPr kumimoji="1" lang="en-US" altLang="ja-JP" sz="783" b="1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5" name="角丸四角形 28">
              <a:extLst>
                <a:ext uri="{FF2B5EF4-FFF2-40B4-BE49-F238E27FC236}">
                  <a16:creationId xmlns:a16="http://schemas.microsoft.com/office/drawing/2014/main" id="{9629FB05-CBE1-82A0-3499-1703845A98EC}"/>
                </a:ext>
              </a:extLst>
            </p:cNvPr>
            <p:cNvSpPr/>
            <p:nvPr/>
          </p:nvSpPr>
          <p:spPr>
            <a:xfrm>
              <a:off x="1652056" y="904272"/>
              <a:ext cx="411336" cy="174521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defTabSz="895327">
                <a:defRPr/>
              </a:pPr>
              <a:r>
                <a:rPr kumimoji="1" lang="ja-JP" altLang="en-US" sz="783" b="1" dirty="0">
                  <a:solidFill>
                    <a:srgbClr val="FFFFFF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産 業</a:t>
              </a:r>
              <a:endParaRPr kumimoji="1" lang="en-US" altLang="ja-JP" sz="783" b="1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6" name="角丸四角形 31">
              <a:extLst>
                <a:ext uri="{FF2B5EF4-FFF2-40B4-BE49-F238E27FC236}">
                  <a16:creationId xmlns:a16="http://schemas.microsoft.com/office/drawing/2014/main" id="{D4D5EC43-D455-1A39-1FB1-E1A83F7B992E}"/>
                </a:ext>
              </a:extLst>
            </p:cNvPr>
            <p:cNvSpPr/>
            <p:nvPr/>
          </p:nvSpPr>
          <p:spPr>
            <a:xfrm>
              <a:off x="1211640" y="1148560"/>
              <a:ext cx="411336" cy="174521"/>
            </a:xfrm>
            <a:prstGeom prst="roundRect">
              <a:avLst/>
            </a:prstGeom>
            <a:solidFill>
              <a:schemeClr val="accent3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defTabSz="895327">
                <a:defRPr/>
              </a:pPr>
              <a:r>
                <a:rPr kumimoji="1" lang="ja-JP" altLang="en-US" sz="783" b="1" dirty="0">
                  <a:solidFill>
                    <a:srgbClr val="FFFFFF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文 化</a:t>
              </a:r>
              <a:endParaRPr kumimoji="1" lang="en-US" altLang="ja-JP" sz="783" b="1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A7BD2202-1960-9023-9E23-7808486047DD}"/>
              </a:ext>
            </a:extLst>
          </p:cNvPr>
          <p:cNvSpPr txBox="1"/>
          <p:nvPr/>
        </p:nvSpPr>
        <p:spPr>
          <a:xfrm>
            <a:off x="2392904" y="1141298"/>
            <a:ext cx="2769008" cy="410076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</a:ln>
        </p:spPr>
        <p:txBody>
          <a:bodyPr wrap="none" rtlCol="0">
            <a:noAutofit/>
          </a:bodyPr>
          <a:lstStyle/>
          <a:p>
            <a:pPr defTabSz="895327"/>
            <a:endParaRPr kumimoji="1" lang="en-US" altLang="ja-JP" sz="783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19" name="図 18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1FDA6DF3-0794-5928-86A2-9076D9C98D7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1399" y="1149018"/>
            <a:ext cx="714517" cy="390430"/>
          </a:xfrm>
          <a:prstGeom prst="rect">
            <a:avLst/>
          </a:prstGeom>
          <a:noFill/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D3068DAE-4EE0-4329-4395-944E0F4EE2A1}"/>
              </a:ext>
            </a:extLst>
          </p:cNvPr>
          <p:cNvSpPr txBox="1"/>
          <p:nvPr/>
        </p:nvSpPr>
        <p:spPr>
          <a:xfrm>
            <a:off x="5236774" y="1141298"/>
            <a:ext cx="4476402" cy="410076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</a:ln>
        </p:spPr>
        <p:txBody>
          <a:bodyPr wrap="none" rtlCol="0">
            <a:noAutofit/>
          </a:bodyPr>
          <a:lstStyle/>
          <a:p>
            <a:pPr defTabSz="895327"/>
            <a:endParaRPr kumimoji="1" lang="en-US" altLang="ja-JP" sz="783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21" name="図 20" descr="グラフィカル ユーザー インターフェイス&#10;&#10;低い精度で自動的に生成された説明">
            <a:extLst>
              <a:ext uri="{FF2B5EF4-FFF2-40B4-BE49-F238E27FC236}">
                <a16:creationId xmlns:a16="http://schemas.microsoft.com/office/drawing/2014/main" id="{3384DE59-B207-4863-F64B-F6B4D62BCF7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1727" y="1191387"/>
            <a:ext cx="960345" cy="293068"/>
          </a:xfrm>
          <a:prstGeom prst="rect">
            <a:avLst/>
          </a:prstGeom>
          <a:noFill/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79849AA4-A94C-09CD-6D5D-61D3472FC05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84407" y="1203377"/>
            <a:ext cx="264369" cy="264369"/>
          </a:xfrm>
          <a:prstGeom prst="rect">
            <a:avLst/>
          </a:prstGeom>
        </p:spPr>
      </p:pic>
      <p:pic>
        <p:nvPicPr>
          <p:cNvPr id="29" name="図 28" descr="文字の書かれた紙&#10;&#10;自動的に生成された説明">
            <a:extLst>
              <a:ext uri="{FF2B5EF4-FFF2-40B4-BE49-F238E27FC236}">
                <a16:creationId xmlns:a16="http://schemas.microsoft.com/office/drawing/2014/main" id="{9B05C78B-D0B8-E699-1162-9418586951F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32048" y="1198290"/>
            <a:ext cx="296093" cy="296093"/>
          </a:xfrm>
          <a:prstGeom prst="rect">
            <a:avLst/>
          </a:prstGeom>
        </p:spPr>
      </p:pic>
      <p:pic>
        <p:nvPicPr>
          <p:cNvPr id="35" name="図 34" descr="アイコン&#10;&#10;自動的に生成された説明">
            <a:extLst>
              <a:ext uri="{FF2B5EF4-FFF2-40B4-BE49-F238E27FC236}">
                <a16:creationId xmlns:a16="http://schemas.microsoft.com/office/drawing/2014/main" id="{B1F4C72A-C292-036B-28AD-EC1411BE49A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87876" y="1198290"/>
            <a:ext cx="296093" cy="296093"/>
          </a:xfrm>
          <a:prstGeom prst="rect">
            <a:avLst/>
          </a:prstGeom>
        </p:spPr>
      </p:pic>
      <p:pic>
        <p:nvPicPr>
          <p:cNvPr id="36" name="図 35" descr="停止の標識&#10;&#10;自動的に生成された説明">
            <a:extLst>
              <a:ext uri="{FF2B5EF4-FFF2-40B4-BE49-F238E27FC236}">
                <a16:creationId xmlns:a16="http://schemas.microsoft.com/office/drawing/2014/main" id="{484829E5-93A1-3193-46D5-87D6AAB8BB8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09962" y="1198290"/>
            <a:ext cx="296093" cy="296093"/>
          </a:xfrm>
          <a:prstGeom prst="rect">
            <a:avLst/>
          </a:prstGeom>
        </p:spPr>
      </p:pic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B565A56A-E194-302F-438C-86BF69635AB0}"/>
              </a:ext>
            </a:extLst>
          </p:cNvPr>
          <p:cNvSpPr/>
          <p:nvPr/>
        </p:nvSpPr>
        <p:spPr>
          <a:xfrm>
            <a:off x="2867949" y="2832649"/>
            <a:ext cx="2096365" cy="17355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747" tIns="317243" rIns="105747" bIns="0" rtlCol="0" anchor="t" anchorCtr="0"/>
          <a:lstStyle/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32" dirty="0">
                <a:solidFill>
                  <a:prstClr val="black"/>
                </a:solidFill>
                <a:latin typeface="Meiryo UI"/>
                <a:ea typeface="Meiryo UI"/>
              </a:rPr>
              <a:t>比叡山延暦寺の歴史について調べてみる。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32" dirty="0">
                <a:solidFill>
                  <a:prstClr val="black"/>
                </a:solidFill>
                <a:latin typeface="Meiryo UI"/>
                <a:ea typeface="Meiryo UI"/>
              </a:rPr>
              <a:t>比叡山延暦寺で行われている修行について調べてみる。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32" dirty="0">
                <a:solidFill>
                  <a:prstClr val="black"/>
                </a:solidFill>
                <a:latin typeface="Meiryo UI"/>
                <a:ea typeface="Meiryo UI"/>
              </a:rPr>
              <a:t>身近な</a:t>
            </a:r>
            <a:r>
              <a:rPr lang="en-US" altLang="ja-JP" sz="832" dirty="0">
                <a:solidFill>
                  <a:prstClr val="black"/>
                </a:solidFill>
                <a:latin typeface="Meiryo UI"/>
                <a:ea typeface="Meiryo UI"/>
              </a:rPr>
              <a:t>SDGs</a:t>
            </a:r>
            <a:r>
              <a:rPr lang="ja-JP" altLang="en-US" sz="832" dirty="0">
                <a:solidFill>
                  <a:prstClr val="black"/>
                </a:solidFill>
                <a:latin typeface="Meiryo UI"/>
                <a:ea typeface="Meiryo UI"/>
              </a:rPr>
              <a:t>の取組について調べてみる。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32" dirty="0">
                <a:solidFill>
                  <a:prstClr val="black"/>
                </a:solidFill>
                <a:latin typeface="Meiryo UI"/>
                <a:ea typeface="Meiryo UI"/>
              </a:rPr>
              <a:t>地域と現地の課題や取組について調べてみる。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endParaRPr lang="ja-JP" altLang="en-US" sz="832" dirty="0">
              <a:solidFill>
                <a:prstClr val="black"/>
              </a:solidFill>
              <a:latin typeface="Meiryo UI"/>
              <a:ea typeface="Meiryo UI"/>
            </a:endParaRPr>
          </a:p>
        </p:txBody>
      </p:sp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CEDC4BC6-D61B-E26C-14CA-8043CF8DE633}"/>
              </a:ext>
            </a:extLst>
          </p:cNvPr>
          <p:cNvSpPr/>
          <p:nvPr/>
        </p:nvSpPr>
        <p:spPr>
          <a:xfrm>
            <a:off x="5175804" y="2832649"/>
            <a:ext cx="2152336" cy="17355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747" tIns="317243" rIns="105747" bIns="0" rtlCol="0" anchor="t" anchorCtr="0"/>
          <a:lstStyle/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32" dirty="0">
                <a:solidFill>
                  <a:prstClr val="black"/>
                </a:solidFill>
                <a:latin typeface="Meiryo UI"/>
                <a:ea typeface="Meiryo UI"/>
              </a:rPr>
              <a:t>写経を体験し、自身自身と向き合ってみる。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32" dirty="0">
                <a:solidFill>
                  <a:prstClr val="black"/>
                </a:solidFill>
                <a:latin typeface="Meiryo UI"/>
                <a:ea typeface="Meiryo UI"/>
              </a:rPr>
              <a:t>現地の方からお話を聞き、地域との違いを考える。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32" dirty="0">
                <a:solidFill>
                  <a:prstClr val="black"/>
                </a:solidFill>
                <a:latin typeface="Meiryo UI"/>
                <a:ea typeface="Meiryo UI"/>
              </a:rPr>
              <a:t>現地では、どんな課題があるかを理解する。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32" dirty="0">
                <a:solidFill>
                  <a:prstClr val="black"/>
                </a:solidFill>
                <a:latin typeface="Meiryo UI"/>
                <a:ea typeface="Meiryo UI"/>
              </a:rPr>
              <a:t>現地で課題解決のために、どんな取組を実施しているか聞いてみる。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endParaRPr lang="ja-JP" altLang="en-US" sz="832" dirty="0">
              <a:solidFill>
                <a:prstClr val="black"/>
              </a:solidFill>
              <a:latin typeface="Meiryo UI"/>
              <a:ea typeface="Meiryo UI"/>
            </a:endParaRPr>
          </a:p>
        </p:txBody>
      </p:sp>
      <p:sp>
        <p:nvSpPr>
          <p:cNvPr id="49" name="正方形/長方形 48">
            <a:extLst>
              <a:ext uri="{FF2B5EF4-FFF2-40B4-BE49-F238E27FC236}">
                <a16:creationId xmlns:a16="http://schemas.microsoft.com/office/drawing/2014/main" id="{B6A13D19-AE6A-2C1E-EBBC-DFB9E1A588A8}"/>
              </a:ext>
            </a:extLst>
          </p:cNvPr>
          <p:cNvSpPr/>
          <p:nvPr/>
        </p:nvSpPr>
        <p:spPr>
          <a:xfrm>
            <a:off x="7483655" y="2832649"/>
            <a:ext cx="2096365" cy="17355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747" tIns="317243" rIns="105747" bIns="0" rtlCol="0" anchor="t" anchorCtr="0"/>
          <a:lstStyle/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32" dirty="0">
                <a:solidFill>
                  <a:prstClr val="black"/>
                </a:solidFill>
                <a:latin typeface="Meiryo UI"/>
                <a:ea typeface="Meiryo UI"/>
              </a:rPr>
              <a:t>社会の課題解決について自分の意見をまとめる。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32" dirty="0">
                <a:solidFill>
                  <a:prstClr val="black"/>
                </a:solidFill>
                <a:latin typeface="Meiryo UI"/>
                <a:ea typeface="Meiryo UI"/>
              </a:rPr>
              <a:t>本プログラムで学んだことについて発表する。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32" dirty="0">
                <a:solidFill>
                  <a:prstClr val="black"/>
                </a:solidFill>
                <a:latin typeface="Meiryo UI"/>
                <a:ea typeface="Meiryo UI"/>
              </a:rPr>
              <a:t>人と自然の繋がりについて調べてみる。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32" dirty="0">
                <a:solidFill>
                  <a:prstClr val="black"/>
                </a:solidFill>
                <a:latin typeface="Meiryo UI"/>
                <a:ea typeface="Meiryo UI"/>
              </a:rPr>
              <a:t>自分たちにできることを発表する。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endParaRPr lang="ja-JP" altLang="en-US" sz="832" dirty="0">
              <a:solidFill>
                <a:prstClr val="black"/>
              </a:solidFill>
              <a:latin typeface="Meiryo UI"/>
              <a:ea typeface="Meiryo UI"/>
            </a:endParaRP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9FDC1B25-8FC0-A495-33D0-3FB2811370C8}"/>
              </a:ext>
            </a:extLst>
          </p:cNvPr>
          <p:cNvGrpSpPr/>
          <p:nvPr/>
        </p:nvGrpSpPr>
        <p:grpSpPr>
          <a:xfrm>
            <a:off x="2839523" y="5593452"/>
            <a:ext cx="6726919" cy="593056"/>
            <a:chOff x="321177" y="5687107"/>
            <a:chExt cx="9338540" cy="605687"/>
          </a:xfrm>
        </p:grpSpPr>
        <p:sp>
          <p:nvSpPr>
            <p:cNvPr id="59" name="コンテンツ プレースホルダー 8">
              <a:extLst>
                <a:ext uri="{FF2B5EF4-FFF2-40B4-BE49-F238E27FC236}">
                  <a16:creationId xmlns:a16="http://schemas.microsoft.com/office/drawing/2014/main" id="{032277F5-C948-981A-C515-2BCDA47E6E50}"/>
                </a:ext>
              </a:extLst>
            </p:cNvPr>
            <p:cNvSpPr txBox="1">
              <a:spLocks/>
            </p:cNvSpPr>
            <p:nvPr/>
          </p:nvSpPr>
          <p:spPr>
            <a:xfrm>
              <a:off x="321177" y="5687107"/>
              <a:ext cx="9338540" cy="605687"/>
            </a:xfrm>
            <a:prstGeom prst="rect">
              <a:avLst/>
            </a:prstGeom>
          </p:spPr>
          <p:txBody>
            <a:bodyPr vert="horz" lIns="89533" tIns="44767" rIns="89533" bIns="44767" numCol="1" spcCol="216000" rtlCol="0">
              <a:noAutofit/>
            </a:bodyPr>
            <a:lstStyle>
              <a:lvl1pPr marL="0" indent="0" algn="l" defTabSz="914400" rtl="0" eaLnBrk="1" latinLnBrk="0" hangingPunct="1">
                <a:lnSpc>
                  <a:spcPct val="125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kumimoji="1"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125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kumimoji="1"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914400" rtl="0" eaLnBrk="1" latinLnBrk="0" hangingPunct="1">
                <a:lnSpc>
                  <a:spcPct val="125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kumimoji="1"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0" indent="0" algn="l" defTabSz="914400" rtl="0" eaLnBrk="1" latinLnBrk="0" hangingPunct="1">
                <a:lnSpc>
                  <a:spcPct val="125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kumimoji="1"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0" indent="0" algn="l" defTabSz="914400" rtl="0" eaLnBrk="1" latinLnBrk="0" hangingPunct="1">
                <a:lnSpc>
                  <a:spcPct val="125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kumimoji="1"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895327"/>
              <a:r>
                <a:rPr lang="ja-JP" altLang="en-US" sz="783" b="1" dirty="0">
                  <a:solidFill>
                    <a:srgbClr val="4B75BF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備考</a:t>
              </a:r>
              <a:endParaRPr lang="en-US" altLang="ja-JP" sz="783" b="1" dirty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pPr marL="167874" indent="-167874" defTabSz="895327">
                <a:buClr>
                  <a:srgbClr val="4B75BD"/>
                </a:buClr>
                <a:buFont typeface="Wingdings" panose="05000000000000000000" pitchFamily="2" charset="2"/>
                <a:buChar char="l"/>
              </a:pPr>
              <a:r>
                <a:rPr lang="ja-JP" altLang="en-US" sz="783" dirty="0">
                  <a:solidFill>
                    <a:prstClr val="black"/>
                  </a:solidFill>
                  <a:latin typeface="Meiryo UI"/>
                  <a:ea typeface="Meiryo UI"/>
                </a:rPr>
                <a:t>法要行事などでお受けできない日もありますので、事前予約をお願いいたします。</a:t>
              </a:r>
              <a:endParaRPr lang="en-US" altLang="ja-JP" sz="783" dirty="0">
                <a:solidFill>
                  <a:prstClr val="black"/>
                </a:solidFill>
                <a:latin typeface="Meiryo UI"/>
                <a:ea typeface="Meiryo UI"/>
              </a:endParaRPr>
            </a:p>
            <a:p>
              <a:pPr marL="167874" indent="-167874" defTabSz="895327">
                <a:buClr>
                  <a:srgbClr val="4B75BD"/>
                </a:buClr>
                <a:buFont typeface="Wingdings" panose="05000000000000000000" pitchFamily="2" charset="2"/>
                <a:buChar char="l"/>
              </a:pPr>
              <a:r>
                <a:rPr kumimoji="0" lang="ja-JP" altLang="en-US" sz="783" dirty="0">
                  <a:solidFill>
                    <a:prstClr val="black"/>
                  </a:solidFill>
                  <a:latin typeface="Meiryo UI"/>
                  <a:ea typeface="Meiryo UI"/>
                </a:rPr>
                <a:t>僧侶による指導も可能です。</a:t>
              </a:r>
              <a:endParaRPr kumimoji="0" lang="en-US" altLang="ja-JP" sz="783" dirty="0">
                <a:solidFill>
                  <a:prstClr val="black"/>
                </a:solidFill>
                <a:latin typeface="Meiryo UI"/>
                <a:ea typeface="Meiryo UI"/>
              </a:endParaRPr>
            </a:p>
            <a:p>
              <a:pPr marL="167874" indent="-167874" defTabSz="895327">
                <a:buClr>
                  <a:srgbClr val="4B75BD"/>
                </a:buClr>
                <a:buFont typeface="Wingdings" panose="05000000000000000000" pitchFamily="2" charset="2"/>
                <a:buChar char="l"/>
              </a:pPr>
              <a:r>
                <a:rPr kumimoji="0" lang="ja-JP" altLang="en-US" sz="783" dirty="0">
                  <a:solidFill>
                    <a:prstClr val="black"/>
                  </a:solidFill>
                  <a:latin typeface="Meiryo UI"/>
                  <a:ea typeface="Meiryo UI"/>
                </a:rPr>
                <a:t>延暦寺諸堂巡拝時間（別途、巡拝料が必要です</a:t>
              </a:r>
              <a:r>
                <a:rPr kumimoji="0" lang="en-US" altLang="ja-JP" sz="783" dirty="0">
                  <a:solidFill>
                    <a:prstClr val="black"/>
                  </a:solidFill>
                  <a:latin typeface="Meiryo UI"/>
                  <a:ea typeface="Meiryo UI"/>
                </a:rPr>
                <a:t>)</a:t>
              </a:r>
            </a:p>
            <a:p>
              <a:pPr marL="167874" indent="-167874" defTabSz="895327">
                <a:buClr>
                  <a:srgbClr val="4B75BD"/>
                </a:buClr>
                <a:buFont typeface="Wingdings" panose="05000000000000000000" pitchFamily="2" charset="2"/>
                <a:buChar char="l"/>
              </a:pPr>
              <a:endParaRPr kumimoji="0" lang="ja-JP" altLang="en-US" sz="783" dirty="0">
                <a:solidFill>
                  <a:prstClr val="black"/>
                </a:solidFill>
                <a:latin typeface="Meiryo UI"/>
                <a:ea typeface="Meiryo UI"/>
              </a:endParaRPr>
            </a:p>
            <a:p>
              <a:pPr marL="167874" indent="-167874" defTabSz="895327">
                <a:buClr>
                  <a:srgbClr val="4B75BD"/>
                </a:buClr>
                <a:buFont typeface="Wingdings" panose="05000000000000000000" pitchFamily="2" charset="2"/>
                <a:buChar char="l"/>
              </a:pPr>
              <a:endParaRPr lang="ja-JP" altLang="en-US" sz="783" dirty="0">
                <a:solidFill>
                  <a:prstClr val="black"/>
                </a:solidFill>
                <a:latin typeface="Meiryo UI"/>
                <a:ea typeface="Meiryo UI"/>
              </a:endParaRPr>
            </a:p>
          </p:txBody>
        </p:sp>
        <p:cxnSp>
          <p:nvCxnSpPr>
            <p:cNvPr id="61" name="直線コネクタ 60">
              <a:extLst>
                <a:ext uri="{FF2B5EF4-FFF2-40B4-BE49-F238E27FC236}">
                  <a16:creationId xmlns:a16="http://schemas.microsoft.com/office/drawing/2014/main" id="{D4A0B2AC-4765-B240-631A-435028AAF29C}"/>
                </a:ext>
              </a:extLst>
            </p:cNvPr>
            <p:cNvCxnSpPr>
              <a:cxnSpLocks/>
            </p:cNvCxnSpPr>
            <p:nvPr/>
          </p:nvCxnSpPr>
          <p:spPr>
            <a:xfrm>
              <a:off x="761323" y="5826638"/>
              <a:ext cx="8869896" cy="0"/>
            </a:xfrm>
            <a:prstGeom prst="line">
              <a:avLst/>
            </a:prstGeom>
            <a:ln w="12700">
              <a:solidFill>
                <a:schemeClr val="tx2">
                  <a:lumMod val="25000"/>
                  <a:lumOff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コンテンツ プレースホルダー 8">
            <a:extLst>
              <a:ext uri="{FF2B5EF4-FFF2-40B4-BE49-F238E27FC236}">
                <a16:creationId xmlns:a16="http://schemas.microsoft.com/office/drawing/2014/main" id="{3104735B-732D-8B65-C4FF-27E3BC395833}"/>
              </a:ext>
            </a:extLst>
          </p:cNvPr>
          <p:cNvSpPr txBox="1">
            <a:spLocks/>
          </p:cNvSpPr>
          <p:nvPr/>
        </p:nvSpPr>
        <p:spPr>
          <a:xfrm>
            <a:off x="332989" y="2476024"/>
            <a:ext cx="2432066" cy="3890292"/>
          </a:xfrm>
          <a:prstGeom prst="rect">
            <a:avLst/>
          </a:prstGeom>
        </p:spPr>
        <p:txBody>
          <a:bodyPr vert="horz" lIns="89533" tIns="44767" rIns="89533" bIns="44767" rtlCol="0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95327"/>
            <a:r>
              <a:rPr lang="ja-JP" altLang="en-US" sz="1175" b="1" dirty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プログラムのポイント</a:t>
            </a:r>
          </a:p>
        </p:txBody>
      </p:sp>
      <p:sp>
        <p:nvSpPr>
          <p:cNvPr id="52" name="コンテンツ プレースホルダー 8">
            <a:extLst>
              <a:ext uri="{FF2B5EF4-FFF2-40B4-BE49-F238E27FC236}">
                <a16:creationId xmlns:a16="http://schemas.microsoft.com/office/drawing/2014/main" id="{D260A4AE-59DA-8D7B-E6C4-73C1BF342A6E}"/>
              </a:ext>
            </a:extLst>
          </p:cNvPr>
          <p:cNvSpPr txBox="1">
            <a:spLocks/>
          </p:cNvSpPr>
          <p:nvPr/>
        </p:nvSpPr>
        <p:spPr>
          <a:xfrm>
            <a:off x="2828499" y="2476024"/>
            <a:ext cx="6751521" cy="3890292"/>
          </a:xfrm>
          <a:prstGeom prst="rect">
            <a:avLst/>
          </a:prstGeom>
        </p:spPr>
        <p:txBody>
          <a:bodyPr vert="horz" lIns="89533" tIns="44767" rIns="89533" bIns="44767" rtlCol="0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95327"/>
            <a:r>
              <a:rPr lang="ja-JP" altLang="en-US" sz="1175" b="1" dirty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プログラムの概要</a:t>
            </a:r>
          </a:p>
        </p:txBody>
      </p:sp>
      <p:cxnSp>
        <p:nvCxnSpPr>
          <p:cNvPr id="70" name="直線矢印コネクタ 69">
            <a:extLst>
              <a:ext uri="{FF2B5EF4-FFF2-40B4-BE49-F238E27FC236}">
                <a16:creationId xmlns:a16="http://schemas.microsoft.com/office/drawing/2014/main" id="{6DFB679C-1A5A-A3FD-87A7-A6B3BA819361}"/>
              </a:ext>
            </a:extLst>
          </p:cNvPr>
          <p:cNvCxnSpPr>
            <a:cxnSpLocks/>
          </p:cNvCxnSpPr>
          <p:nvPr/>
        </p:nvCxnSpPr>
        <p:spPr>
          <a:xfrm>
            <a:off x="2886668" y="2772957"/>
            <a:ext cx="6625825" cy="0"/>
          </a:xfrm>
          <a:prstGeom prst="straightConnector1">
            <a:avLst/>
          </a:prstGeom>
          <a:ln w="9525">
            <a:solidFill>
              <a:srgbClr val="4B75BD"/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四角形: 角を丸くする 72">
            <a:extLst>
              <a:ext uri="{FF2B5EF4-FFF2-40B4-BE49-F238E27FC236}">
                <a16:creationId xmlns:a16="http://schemas.microsoft.com/office/drawing/2014/main" id="{2439C634-85E6-F4B3-11AF-6F7571D52A01}"/>
              </a:ext>
            </a:extLst>
          </p:cNvPr>
          <p:cNvSpPr/>
          <p:nvPr/>
        </p:nvSpPr>
        <p:spPr>
          <a:xfrm>
            <a:off x="2961215" y="2877152"/>
            <a:ext cx="951997" cy="228531"/>
          </a:xfrm>
          <a:prstGeom prst="roundRect">
            <a:avLst>
              <a:gd name="adj" fmla="val 50000"/>
            </a:avLst>
          </a:prstGeom>
          <a:solidFill>
            <a:srgbClr val="4B75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 algn="ctr" defTabSz="895327">
              <a:lnSpc>
                <a:spcPct val="125000"/>
              </a:lnSpc>
            </a:pPr>
            <a:r>
              <a:rPr kumimoji="1" lang="ja-JP" altLang="en-US" sz="979" b="1" dirty="0">
                <a:solidFill>
                  <a:prstClr val="white"/>
                </a:solidFill>
                <a:latin typeface="Meiryo UI"/>
                <a:ea typeface="Meiryo UI"/>
              </a:rPr>
              <a:t>事前学習</a:t>
            </a:r>
          </a:p>
        </p:txBody>
      </p:sp>
      <p:sp>
        <p:nvSpPr>
          <p:cNvPr id="74" name="四角形: 角を丸くする 73">
            <a:extLst>
              <a:ext uri="{FF2B5EF4-FFF2-40B4-BE49-F238E27FC236}">
                <a16:creationId xmlns:a16="http://schemas.microsoft.com/office/drawing/2014/main" id="{3AFE0F2F-E653-530C-2F3A-0365514A763D}"/>
              </a:ext>
            </a:extLst>
          </p:cNvPr>
          <p:cNvSpPr/>
          <p:nvPr/>
        </p:nvSpPr>
        <p:spPr>
          <a:xfrm>
            <a:off x="5269068" y="2877153"/>
            <a:ext cx="951997" cy="228532"/>
          </a:xfrm>
          <a:prstGeom prst="roundRect">
            <a:avLst>
              <a:gd name="adj" fmla="val 50000"/>
            </a:avLst>
          </a:prstGeom>
          <a:solidFill>
            <a:srgbClr val="4B75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 algn="ctr" defTabSz="895327">
              <a:lnSpc>
                <a:spcPct val="125000"/>
              </a:lnSpc>
            </a:pPr>
            <a:r>
              <a:rPr lang="ja-JP" altLang="en-US" sz="979" b="1" dirty="0">
                <a:solidFill>
                  <a:prstClr val="white"/>
                </a:solidFill>
                <a:latin typeface="Meiryo UI"/>
                <a:ea typeface="Meiryo UI"/>
              </a:rPr>
              <a:t>現地学習</a:t>
            </a:r>
          </a:p>
        </p:txBody>
      </p:sp>
      <p:sp>
        <p:nvSpPr>
          <p:cNvPr id="76" name="四角形: 角を丸くする 75">
            <a:extLst>
              <a:ext uri="{FF2B5EF4-FFF2-40B4-BE49-F238E27FC236}">
                <a16:creationId xmlns:a16="http://schemas.microsoft.com/office/drawing/2014/main" id="{FEFF7CC5-5A4E-8CFA-899E-D9B2B6078B0C}"/>
              </a:ext>
            </a:extLst>
          </p:cNvPr>
          <p:cNvSpPr/>
          <p:nvPr/>
        </p:nvSpPr>
        <p:spPr>
          <a:xfrm>
            <a:off x="7576922" y="2877153"/>
            <a:ext cx="951997" cy="228532"/>
          </a:xfrm>
          <a:prstGeom prst="roundRect">
            <a:avLst>
              <a:gd name="adj" fmla="val 50000"/>
            </a:avLst>
          </a:prstGeom>
          <a:solidFill>
            <a:srgbClr val="4B75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 algn="ctr" defTabSz="895327">
              <a:lnSpc>
                <a:spcPct val="125000"/>
              </a:lnSpc>
            </a:pPr>
            <a:r>
              <a:rPr lang="ja-JP" altLang="en-US" sz="979" b="1" dirty="0">
                <a:solidFill>
                  <a:prstClr val="white"/>
                </a:solidFill>
                <a:latin typeface="Meiryo UI"/>
                <a:ea typeface="Meiryo UI"/>
              </a:rPr>
              <a:t>事後学習</a:t>
            </a:r>
          </a:p>
        </p:txBody>
      </p:sp>
      <p:cxnSp>
        <p:nvCxnSpPr>
          <p:cNvPr id="46" name="直線コネクタ 45">
            <a:extLst>
              <a:ext uri="{FF2B5EF4-FFF2-40B4-BE49-F238E27FC236}">
                <a16:creationId xmlns:a16="http://schemas.microsoft.com/office/drawing/2014/main" id="{69D2165F-D0D0-A94A-89F0-2B8F69BBC308}"/>
              </a:ext>
            </a:extLst>
          </p:cNvPr>
          <p:cNvCxnSpPr>
            <a:cxnSpLocks/>
          </p:cNvCxnSpPr>
          <p:nvPr/>
        </p:nvCxnSpPr>
        <p:spPr>
          <a:xfrm>
            <a:off x="4978661" y="2877151"/>
            <a:ext cx="0" cy="1268973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直線コネクタ 52">
            <a:extLst>
              <a:ext uri="{FF2B5EF4-FFF2-40B4-BE49-F238E27FC236}">
                <a16:creationId xmlns:a16="http://schemas.microsoft.com/office/drawing/2014/main" id="{02C6B2CE-0E5E-4DD2-470C-BC22EC2236CE}"/>
              </a:ext>
            </a:extLst>
          </p:cNvPr>
          <p:cNvCxnSpPr>
            <a:cxnSpLocks/>
          </p:cNvCxnSpPr>
          <p:nvPr/>
        </p:nvCxnSpPr>
        <p:spPr>
          <a:xfrm>
            <a:off x="7295840" y="2877151"/>
            <a:ext cx="0" cy="1268973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二等辺三角形 53">
            <a:extLst>
              <a:ext uri="{FF2B5EF4-FFF2-40B4-BE49-F238E27FC236}">
                <a16:creationId xmlns:a16="http://schemas.microsoft.com/office/drawing/2014/main" id="{0E9C7A81-0786-9FFB-E61E-D3C71B144DDD}"/>
              </a:ext>
            </a:extLst>
          </p:cNvPr>
          <p:cNvSpPr/>
          <p:nvPr/>
        </p:nvSpPr>
        <p:spPr>
          <a:xfrm rot="5400000">
            <a:off x="4920593" y="3438102"/>
            <a:ext cx="275257" cy="147070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95327"/>
            <a:endParaRPr kumimoji="1" lang="ja-JP" altLang="en-US" sz="1763">
              <a:solidFill>
                <a:prstClr val="white"/>
              </a:solidFill>
              <a:latin typeface="Meiryo UI"/>
              <a:ea typeface="Meiryo UI"/>
            </a:endParaRPr>
          </a:p>
        </p:txBody>
      </p:sp>
      <p:sp>
        <p:nvSpPr>
          <p:cNvPr id="55" name="二等辺三角形 54">
            <a:extLst>
              <a:ext uri="{FF2B5EF4-FFF2-40B4-BE49-F238E27FC236}">
                <a16:creationId xmlns:a16="http://schemas.microsoft.com/office/drawing/2014/main" id="{6BB92870-8737-5B97-9923-D1B526F9B200}"/>
              </a:ext>
            </a:extLst>
          </p:cNvPr>
          <p:cNvSpPr/>
          <p:nvPr/>
        </p:nvSpPr>
        <p:spPr>
          <a:xfrm rot="5400000">
            <a:off x="7235799" y="3438102"/>
            <a:ext cx="275257" cy="147070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95327"/>
            <a:endParaRPr kumimoji="1" lang="ja-JP" altLang="en-US" sz="1763">
              <a:solidFill>
                <a:prstClr val="white"/>
              </a:solidFill>
              <a:latin typeface="Meiryo UI"/>
              <a:ea typeface="Meiryo UI"/>
            </a:endParaRPr>
          </a:p>
        </p:txBody>
      </p:sp>
      <p:graphicFrame>
        <p:nvGraphicFramePr>
          <p:cNvPr id="56" name="表 55">
            <a:extLst>
              <a:ext uri="{FF2B5EF4-FFF2-40B4-BE49-F238E27FC236}">
                <a16:creationId xmlns:a16="http://schemas.microsoft.com/office/drawing/2014/main" id="{8C5536B5-C03B-5A8E-962F-BA296943FF33}"/>
              </a:ext>
            </a:extLst>
          </p:cNvPr>
          <p:cNvGraphicFramePr>
            <a:graphicFrameLocks noGrp="1"/>
          </p:cNvGraphicFramePr>
          <p:nvPr/>
        </p:nvGraphicFramePr>
        <p:xfrm>
          <a:off x="2867950" y="4262230"/>
          <a:ext cx="6705063" cy="1304221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680420">
                  <a:extLst>
                    <a:ext uri="{9D8B030D-6E8A-4147-A177-3AD203B41FA5}">
                      <a16:colId xmlns:a16="http://schemas.microsoft.com/office/drawing/2014/main" val="741602752"/>
                    </a:ext>
                  </a:extLst>
                </a:gridCol>
                <a:gridCol w="1650569">
                  <a:extLst>
                    <a:ext uri="{9D8B030D-6E8A-4147-A177-3AD203B41FA5}">
                      <a16:colId xmlns:a16="http://schemas.microsoft.com/office/drawing/2014/main" val="3389704294"/>
                    </a:ext>
                  </a:extLst>
                </a:gridCol>
                <a:gridCol w="607941">
                  <a:extLst>
                    <a:ext uri="{9D8B030D-6E8A-4147-A177-3AD203B41FA5}">
                      <a16:colId xmlns:a16="http://schemas.microsoft.com/office/drawing/2014/main" val="3252824643"/>
                    </a:ext>
                  </a:extLst>
                </a:gridCol>
                <a:gridCol w="3766133">
                  <a:extLst>
                    <a:ext uri="{9D8B030D-6E8A-4147-A177-3AD203B41FA5}">
                      <a16:colId xmlns:a16="http://schemas.microsoft.com/office/drawing/2014/main" val="1736356865"/>
                    </a:ext>
                  </a:extLst>
                </a:gridCol>
              </a:tblGrid>
              <a:tr h="176246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+mn-ea"/>
                          <a:ea typeface="+mn-ea"/>
                        </a:rPr>
                        <a:t>実施場所</a:t>
                      </a:r>
                      <a:endParaRPr lang="zh-TW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0" i="0" u="none" strike="noStrike" dirty="0">
                          <a:effectLst/>
                          <a:latin typeface="+mn-ea"/>
                          <a:ea typeface="+mn-ea"/>
                        </a:rPr>
                        <a:t>比叡山延暦寺 </a:t>
                      </a:r>
                      <a:r>
                        <a:rPr lang="ja-JP" altLang="en-US" sz="800" b="0" i="0" u="none" strike="noStrike" dirty="0">
                          <a:effectLst/>
                          <a:latin typeface="+mn-ea"/>
                          <a:ea typeface="+mn-ea"/>
                        </a:rPr>
                        <a:t>延暦寺会館</a:t>
                      </a: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 dirty="0">
                          <a:effectLst/>
                          <a:latin typeface="+mn-ea"/>
                          <a:ea typeface="+mn-ea"/>
                        </a:rPr>
                        <a:t>行程例</a:t>
                      </a:r>
                      <a:endParaRPr lang="ja-JP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6427632"/>
                  </a:ext>
                </a:extLst>
              </a:tr>
              <a:tr h="176246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+mn-ea"/>
                          <a:ea typeface="+mn-ea"/>
                        </a:rPr>
                        <a:t>実施時期</a:t>
                      </a:r>
                      <a:endParaRPr lang="zh-TW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通年</a:t>
                      </a:r>
                      <a:endParaRPr lang="ja-JP" altLang="en-US" sz="8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1503561"/>
                  </a:ext>
                </a:extLst>
              </a:tr>
              <a:tr h="176246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 dirty="0">
                          <a:effectLst/>
                          <a:latin typeface="+mn-ea"/>
                          <a:ea typeface="+mn-ea"/>
                        </a:rPr>
                        <a:t>対象</a:t>
                      </a:r>
                      <a:endParaRPr lang="ja-JP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 dirty="0">
                          <a:effectLst/>
                          <a:latin typeface="+mn-ea"/>
                          <a:ea typeface="+mn-ea"/>
                        </a:rPr>
                        <a:t>小学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生・中学生・</a:t>
                      </a:r>
                      <a:r>
                        <a:rPr lang="zh-CN" altLang="en-US" sz="800" u="none" strike="noStrike" dirty="0">
                          <a:effectLst/>
                          <a:latin typeface="+mn-ea"/>
                          <a:ea typeface="+mn-ea"/>
                        </a:rPr>
                        <a:t>高校生</a:t>
                      </a:r>
                      <a:endParaRPr lang="zh-CN" altLang="en-US" sz="8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9073544"/>
                  </a:ext>
                </a:extLst>
              </a:tr>
              <a:tr h="176246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>
                          <a:effectLst/>
                          <a:latin typeface="+mn-ea"/>
                          <a:ea typeface="+mn-ea"/>
                        </a:rPr>
                        <a:t>所要</a:t>
                      </a:r>
                      <a:r>
                        <a:rPr lang="zh-TW" altLang="en-US" sz="800" b="1" u="none" strike="noStrike" dirty="0">
                          <a:effectLst/>
                          <a:latin typeface="+mn-ea"/>
                          <a:ea typeface="+mn-ea"/>
                        </a:rPr>
                        <a:t>時間</a:t>
                      </a:r>
                      <a:endParaRPr lang="zh-TW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ja-JP" altLang="en-US" sz="800" b="0" i="0" u="none" strike="noStrike" dirty="0">
                          <a:effectLst/>
                          <a:latin typeface="+mn-ea"/>
                          <a:ea typeface="+mn-ea"/>
                        </a:rPr>
                        <a:t>時間</a:t>
                      </a:r>
                      <a:r>
                        <a:rPr lang="en-US" altLang="ja-JP" sz="800" b="0" i="0" u="none" strike="noStrike" dirty="0">
                          <a:effectLst/>
                          <a:latin typeface="+mn-ea"/>
                          <a:ea typeface="+mn-ea"/>
                        </a:rPr>
                        <a:t>30</a:t>
                      </a:r>
                      <a:r>
                        <a:rPr lang="ja-JP" altLang="en-US" sz="800" b="0" i="0" u="none" strike="noStrike" dirty="0">
                          <a:effectLst/>
                          <a:latin typeface="+mn-ea"/>
                          <a:ea typeface="+mn-ea"/>
                        </a:rPr>
                        <a:t>分</a:t>
                      </a: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4326423"/>
                  </a:ext>
                </a:extLst>
              </a:tr>
              <a:tr h="176246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 dirty="0">
                          <a:effectLst/>
                          <a:latin typeface="+mn-ea"/>
                          <a:ea typeface="+mn-ea"/>
                        </a:rPr>
                        <a:t>人数</a:t>
                      </a:r>
                      <a:endParaRPr lang="ja-JP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20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～</a:t>
                      </a:r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85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人</a:t>
                      </a: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3570284"/>
                  </a:ext>
                </a:extLst>
              </a:tr>
              <a:tr h="422991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 dirty="0">
                          <a:effectLst/>
                          <a:latin typeface="+mn-ea"/>
                          <a:ea typeface="+mn-ea"/>
                        </a:rPr>
                        <a:t>持ち物</a:t>
                      </a:r>
                      <a:endParaRPr lang="ja-JP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特になし</a:t>
                      </a: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5381699"/>
                  </a:ext>
                </a:extLst>
              </a:tr>
            </a:tbl>
          </a:graphicData>
        </a:graphic>
      </p:graphicFrame>
      <p:sp>
        <p:nvSpPr>
          <p:cNvPr id="62" name="コンテンツ プレースホルダー 8">
            <a:extLst>
              <a:ext uri="{FF2B5EF4-FFF2-40B4-BE49-F238E27FC236}">
                <a16:creationId xmlns:a16="http://schemas.microsoft.com/office/drawing/2014/main" id="{4E795F1D-FB32-FC54-425B-7717F5F6E9D6}"/>
              </a:ext>
            </a:extLst>
          </p:cNvPr>
          <p:cNvSpPr txBox="1">
            <a:spLocks/>
          </p:cNvSpPr>
          <p:nvPr/>
        </p:nvSpPr>
        <p:spPr>
          <a:xfrm>
            <a:off x="5813263" y="4298177"/>
            <a:ext cx="3766758" cy="1268277"/>
          </a:xfrm>
          <a:prstGeom prst="rect">
            <a:avLst/>
          </a:prstGeom>
          <a:noFill/>
        </p:spPr>
        <p:txBody>
          <a:bodyPr vert="horz" lIns="89533" tIns="0" rIns="89533" bIns="44767" rtlCol="0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95327">
              <a:spcBef>
                <a:spcPts val="196"/>
              </a:spcBef>
              <a:tabLst>
                <a:tab pos="351291" algn="r"/>
                <a:tab pos="530046" algn="l"/>
                <a:tab pos="1140919" algn="l"/>
              </a:tabLst>
            </a:pPr>
            <a:r>
              <a:rPr lang="zh-CN" altLang="en-US" sz="783" dirty="0">
                <a:solidFill>
                  <a:prstClr val="black"/>
                </a:solidFill>
                <a:latin typeface="Meiryo UI"/>
                <a:ea typeface="Meiryo UI"/>
              </a:rPr>
              <a:t>比叡山延暦寺参拝（</a:t>
            </a:r>
            <a:r>
              <a:rPr lang="en-US" altLang="zh-CN" sz="783" dirty="0">
                <a:solidFill>
                  <a:prstClr val="black"/>
                </a:solidFill>
                <a:latin typeface="Meiryo UI"/>
                <a:ea typeface="Meiryo UI"/>
              </a:rPr>
              <a:t>9:00</a:t>
            </a:r>
            <a:r>
              <a:rPr lang="zh-CN" altLang="en-US" sz="783" dirty="0">
                <a:solidFill>
                  <a:prstClr val="black"/>
                </a:solidFill>
                <a:latin typeface="Meiryo UI"/>
                <a:ea typeface="Meiryo UI"/>
              </a:rPr>
              <a:t>～</a:t>
            </a:r>
            <a:r>
              <a:rPr lang="en-US" altLang="zh-CN" sz="783" dirty="0">
                <a:solidFill>
                  <a:prstClr val="black"/>
                </a:solidFill>
                <a:latin typeface="Meiryo UI"/>
                <a:ea typeface="Meiryo UI"/>
              </a:rPr>
              <a:t>10:30</a:t>
            </a:r>
            <a:r>
              <a:rPr lang="zh-CN" altLang="en-US" sz="783" dirty="0">
                <a:solidFill>
                  <a:prstClr val="black"/>
                </a:solidFill>
                <a:latin typeface="Meiryo UI"/>
                <a:ea typeface="Meiryo UI"/>
              </a:rPr>
              <a:t>）後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、</a:t>
            </a:r>
            <a:endParaRPr lang="zh-CN" altLang="en-US" sz="783" dirty="0">
              <a:solidFill>
                <a:prstClr val="black"/>
              </a:solidFill>
              <a:latin typeface="Meiryo UI"/>
              <a:ea typeface="Meiryo UI"/>
            </a:endParaRPr>
          </a:p>
          <a:p>
            <a:pPr defTabSz="895327">
              <a:spcBef>
                <a:spcPts val="196"/>
              </a:spcBef>
              <a:tabLst>
                <a:tab pos="351291" algn="r"/>
                <a:tab pos="530046" algn="l"/>
                <a:tab pos="1140919" algn="l"/>
              </a:tabLst>
            </a:pPr>
            <a:r>
              <a:rPr lang="en-US" altLang="zh-CN" sz="783" dirty="0">
                <a:solidFill>
                  <a:prstClr val="black"/>
                </a:solidFill>
                <a:latin typeface="Meiryo UI"/>
                <a:ea typeface="Meiryo UI"/>
              </a:rPr>
              <a:t>	10:45	</a:t>
            </a:r>
            <a:r>
              <a:rPr lang="zh-CN" altLang="en-US" sz="783" dirty="0">
                <a:solidFill>
                  <a:prstClr val="black"/>
                </a:solidFill>
                <a:latin typeface="Meiryo UI"/>
                <a:ea typeface="Meiryo UI"/>
              </a:rPr>
              <a:t>延暦寺会館到着</a:t>
            </a:r>
          </a:p>
          <a:p>
            <a:pPr defTabSz="895327">
              <a:spcBef>
                <a:spcPts val="196"/>
              </a:spcBef>
              <a:tabLst>
                <a:tab pos="351291" algn="r"/>
                <a:tab pos="530046" algn="l"/>
                <a:tab pos="1140919" algn="l"/>
              </a:tabLst>
            </a:pPr>
            <a:r>
              <a:rPr lang="en-US" altLang="zh-CN" sz="783" dirty="0">
                <a:solidFill>
                  <a:prstClr val="black"/>
                </a:solidFill>
                <a:latin typeface="Meiryo UI"/>
                <a:ea typeface="Meiryo UI"/>
              </a:rPr>
              <a:t>	11:00	</a:t>
            </a:r>
            <a:r>
              <a:rPr lang="zh-CN" altLang="en-US" sz="783" dirty="0">
                <a:solidFill>
                  <a:prstClr val="black"/>
                </a:solidFill>
                <a:latin typeface="Meiryo UI"/>
                <a:ea typeface="Meiryo UI"/>
              </a:rPr>
              <a:t>写経体験</a:t>
            </a:r>
          </a:p>
          <a:p>
            <a:pPr defTabSz="895327">
              <a:spcBef>
                <a:spcPts val="196"/>
              </a:spcBef>
              <a:tabLst>
                <a:tab pos="351291" algn="r"/>
                <a:tab pos="530046" algn="l"/>
                <a:tab pos="1140919" algn="l"/>
              </a:tabLst>
            </a:pPr>
            <a:r>
              <a:rPr lang="en-US" altLang="zh-CN" sz="783" dirty="0">
                <a:solidFill>
                  <a:prstClr val="black"/>
                </a:solidFill>
                <a:latin typeface="Meiryo UI"/>
                <a:ea typeface="Meiryo UI"/>
              </a:rPr>
              <a:t>	12:00	</a:t>
            </a:r>
            <a:r>
              <a:rPr lang="zh-CN" altLang="en-US" sz="783" dirty="0">
                <a:solidFill>
                  <a:prstClr val="black"/>
                </a:solidFill>
                <a:latin typeface="Meiryo UI"/>
                <a:ea typeface="Meiryo UI"/>
              </a:rPr>
              <a:t>写経体験終了</a:t>
            </a:r>
          </a:p>
          <a:p>
            <a:pPr defTabSz="895327">
              <a:spcBef>
                <a:spcPts val="196"/>
              </a:spcBef>
              <a:tabLst>
                <a:tab pos="351291" algn="r"/>
                <a:tab pos="530046" algn="l"/>
                <a:tab pos="1140919" algn="l"/>
              </a:tabLst>
            </a:pPr>
            <a:r>
              <a:rPr lang="en-US" altLang="zh-CN" sz="783" dirty="0">
                <a:solidFill>
                  <a:prstClr val="black"/>
                </a:solidFill>
                <a:latin typeface="Meiryo UI"/>
                <a:ea typeface="Meiryo UI"/>
              </a:rPr>
              <a:t>	12:10	</a:t>
            </a:r>
            <a:r>
              <a:rPr lang="zh-CN" altLang="en-US" sz="783" dirty="0">
                <a:solidFill>
                  <a:prstClr val="black"/>
                </a:solidFill>
                <a:latin typeface="Meiryo UI"/>
                <a:ea typeface="Meiryo UI"/>
              </a:rPr>
              <a:t>延暦寺会館出発</a:t>
            </a:r>
          </a:p>
          <a:p>
            <a:pPr defTabSz="895327">
              <a:spcBef>
                <a:spcPts val="196"/>
              </a:spcBef>
              <a:tabLst>
                <a:tab pos="351291" algn="r"/>
                <a:tab pos="530046" algn="l"/>
                <a:tab pos="1140919" algn="l"/>
              </a:tabLst>
            </a:pPr>
            <a:endParaRPr lang="zh-CN" altLang="en-US" sz="783" dirty="0">
              <a:solidFill>
                <a:prstClr val="black"/>
              </a:solidFill>
              <a:latin typeface="Meiryo UI"/>
              <a:ea typeface="Meiryo UI"/>
            </a:endParaRP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9AA8BFFC-DDD7-184E-4404-F917F4E83B06}"/>
              </a:ext>
            </a:extLst>
          </p:cNvPr>
          <p:cNvSpPr txBox="1"/>
          <p:nvPr/>
        </p:nvSpPr>
        <p:spPr>
          <a:xfrm>
            <a:off x="6251969" y="5740461"/>
            <a:ext cx="4012518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67874" indent="-167874" defTabSz="895327">
              <a:lnSpc>
                <a:spcPct val="125000"/>
              </a:lnSpc>
              <a:buClr>
                <a:srgbClr val="4B75BD"/>
              </a:buClr>
              <a:buFont typeface="Wingdings" panose="05000000000000000000" pitchFamily="2" charset="2"/>
              <a:buChar char="l"/>
              <a:defRPr/>
            </a:pP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東塔地区 並びに山麓 滋賀院 生源寺： 通年　</a:t>
            </a: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9:00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ー</a:t>
            </a: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16:00</a:t>
            </a:r>
          </a:p>
          <a:p>
            <a:pPr marL="167874" indent="-167874" defTabSz="895327">
              <a:lnSpc>
                <a:spcPct val="125000"/>
              </a:lnSpc>
              <a:buClr>
                <a:srgbClr val="4B75BD"/>
              </a:buClr>
              <a:buFont typeface="Wingdings" panose="05000000000000000000" pitchFamily="2" charset="2"/>
              <a:buChar char="l"/>
              <a:defRPr/>
            </a:pP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西塔・横川地区：</a:t>
            </a: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12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～</a:t>
            </a: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2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月　</a:t>
            </a: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9:30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ー</a:t>
            </a: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16:00 / 3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～</a:t>
            </a: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11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月　</a:t>
            </a: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9:00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ー</a:t>
            </a: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16:00 </a:t>
            </a:r>
          </a:p>
          <a:p>
            <a:pPr marL="167874" indent="-167874" defTabSz="895327">
              <a:lnSpc>
                <a:spcPct val="125000"/>
              </a:lnSpc>
              <a:buClr>
                <a:srgbClr val="4B75BD"/>
              </a:buClr>
              <a:buFont typeface="Wingdings" panose="05000000000000000000" pitchFamily="2" charset="2"/>
              <a:buChar char="l"/>
              <a:defRPr/>
            </a:pPr>
            <a:endParaRPr lang="en-US" altLang="ja-JP" sz="783" dirty="0">
              <a:solidFill>
                <a:prstClr val="black"/>
              </a:solidFill>
              <a:latin typeface="Meiryo UI"/>
              <a:ea typeface="Meiryo UI"/>
            </a:endParaRPr>
          </a:p>
          <a:p>
            <a:pPr marL="167874" indent="-167874" defTabSz="895327">
              <a:lnSpc>
                <a:spcPct val="125000"/>
              </a:lnSpc>
              <a:buClr>
                <a:srgbClr val="4B75BD"/>
              </a:buClr>
              <a:buFont typeface="Wingdings" panose="05000000000000000000" pitchFamily="2" charset="2"/>
              <a:buChar char="l"/>
              <a:defRPr/>
            </a:pPr>
            <a:endParaRPr lang="en-US" altLang="ja-JP" sz="783" dirty="0">
              <a:solidFill>
                <a:prstClr val="black"/>
              </a:solidFill>
              <a:latin typeface="Meiryo UI"/>
              <a:ea typeface="Meiryo UI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1BD30D24-C2DE-D76D-1BF0-92A55F19E11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79840" y="1211985"/>
            <a:ext cx="264369" cy="264369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303506E-0264-BA44-E8EE-24A125959B42}"/>
              </a:ext>
            </a:extLst>
          </p:cNvPr>
          <p:cNvSpPr txBox="1"/>
          <p:nvPr/>
        </p:nvSpPr>
        <p:spPr>
          <a:xfrm>
            <a:off x="353767" y="5546604"/>
            <a:ext cx="2395958" cy="737813"/>
          </a:xfrm>
          <a:prstGeom prst="roundRect">
            <a:avLst>
              <a:gd name="adj" fmla="val 7876"/>
            </a:avLst>
          </a:prstGeom>
          <a:solidFill>
            <a:srgbClr val="EAF6FC"/>
          </a:soli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defTabSz="895327">
              <a:lnSpc>
                <a:spcPct val="120000"/>
              </a:lnSpc>
              <a:tabLst>
                <a:tab pos="438337" algn="l"/>
              </a:tabLst>
            </a:pPr>
            <a:r>
              <a:rPr lang="ja-JP" altLang="en-US" sz="783" b="1" dirty="0">
                <a:solidFill>
                  <a:srgbClr val="4B75BD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問合せ</a:t>
            </a:r>
            <a:r>
              <a:rPr lang="en-US" altLang="ja-JP" sz="783" b="1" dirty="0">
                <a:solidFill>
                  <a:srgbClr val="4B75BD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	</a:t>
            </a:r>
            <a:r>
              <a:rPr lang="zh-TW" altLang="en-US" sz="783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比叡山延暦寺　延暦寺会館</a:t>
            </a:r>
            <a:endParaRPr lang="en-US" altLang="ja-JP" sz="783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defTabSz="895327">
              <a:lnSpc>
                <a:spcPct val="120000"/>
              </a:lnSpc>
              <a:tabLst>
                <a:tab pos="438337" algn="l"/>
              </a:tabLst>
            </a:pPr>
            <a:r>
              <a:rPr lang="zh-CN" altLang="en-US" sz="783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大津市坂本本町</a:t>
            </a:r>
            <a:r>
              <a:rPr lang="en-US" altLang="zh-CN" sz="783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4220</a:t>
            </a:r>
            <a:r>
              <a:rPr lang="zh-CN" altLang="en-US" sz="783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比叡山 延暦寺内</a:t>
            </a:r>
            <a:endParaRPr lang="en-US" altLang="zh-CN" sz="783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defTabSz="895327">
              <a:lnSpc>
                <a:spcPct val="120000"/>
              </a:lnSpc>
              <a:tabLst>
                <a:tab pos="438337" algn="l"/>
              </a:tabLst>
            </a:pPr>
            <a:r>
              <a:rPr lang="zh-TW" altLang="en-US" sz="783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（受付時間 </a:t>
            </a:r>
            <a:r>
              <a:rPr lang="en-US" altLang="zh-TW" sz="783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9:00</a:t>
            </a:r>
            <a:r>
              <a:rPr lang="zh-TW" altLang="en-US" sz="783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～</a:t>
            </a:r>
            <a:r>
              <a:rPr lang="en-US" altLang="zh-TW" sz="783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17:00</a:t>
            </a:r>
            <a:r>
              <a:rPr lang="zh-TW" altLang="en-US" sz="783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）</a:t>
            </a:r>
            <a:endParaRPr lang="en-US" altLang="zh-CN" sz="783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defTabSz="895327">
              <a:lnSpc>
                <a:spcPct val="120000"/>
              </a:lnSpc>
              <a:tabLst>
                <a:tab pos="438337" algn="l"/>
              </a:tabLst>
            </a:pPr>
            <a:r>
              <a:rPr lang="en-US" altLang="ja-JP" sz="783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TEL</a:t>
            </a:r>
            <a:r>
              <a:rPr lang="ja-JP" altLang="en-US" sz="783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：</a:t>
            </a:r>
            <a:r>
              <a:rPr lang="en-US" altLang="zh-TW" sz="783" dirty="0">
                <a:solidFill>
                  <a:srgbClr val="3F3F3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077-579-4180</a:t>
            </a:r>
            <a:r>
              <a:rPr lang="ja-JP" altLang="en-US" sz="783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lang="en-US" altLang="ja-JP" sz="783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FAX</a:t>
            </a:r>
            <a:r>
              <a:rPr lang="ja-JP" altLang="en-US" sz="783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：</a:t>
            </a:r>
            <a:r>
              <a:rPr lang="en-US" altLang="ja-JP" sz="783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077-579-5053</a:t>
            </a:r>
          </a:p>
          <a:p>
            <a:pPr defTabSz="895327">
              <a:lnSpc>
                <a:spcPct val="120000"/>
              </a:lnSpc>
              <a:tabLst>
                <a:tab pos="438337" algn="l"/>
              </a:tabLst>
            </a:pPr>
            <a:r>
              <a:rPr lang="en-US" altLang="ja-JP" sz="783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http://syukubo.jp/</a:t>
            </a:r>
            <a:endParaRPr lang="ja-JP" altLang="en-US" sz="783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42" name="直線矢印コネクタ 41">
            <a:extLst>
              <a:ext uri="{FF2B5EF4-FFF2-40B4-BE49-F238E27FC236}">
                <a16:creationId xmlns:a16="http://schemas.microsoft.com/office/drawing/2014/main" id="{3BEB1EDD-6C2D-875C-971A-E419127EDCAF}"/>
              </a:ext>
            </a:extLst>
          </p:cNvPr>
          <p:cNvCxnSpPr>
            <a:cxnSpLocks/>
          </p:cNvCxnSpPr>
          <p:nvPr/>
        </p:nvCxnSpPr>
        <p:spPr>
          <a:xfrm>
            <a:off x="357595" y="2772957"/>
            <a:ext cx="2382849" cy="0"/>
          </a:xfrm>
          <a:prstGeom prst="straightConnector1">
            <a:avLst/>
          </a:prstGeom>
          <a:ln w="9525">
            <a:solidFill>
              <a:srgbClr val="4B75BD"/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直線矢印コネクタ 43">
            <a:extLst>
              <a:ext uri="{FF2B5EF4-FFF2-40B4-BE49-F238E27FC236}">
                <a16:creationId xmlns:a16="http://schemas.microsoft.com/office/drawing/2014/main" id="{E5D66923-9738-79E6-204F-74C3DC985637}"/>
              </a:ext>
            </a:extLst>
          </p:cNvPr>
          <p:cNvCxnSpPr>
            <a:cxnSpLocks/>
          </p:cNvCxnSpPr>
          <p:nvPr/>
        </p:nvCxnSpPr>
        <p:spPr>
          <a:xfrm>
            <a:off x="357595" y="2772957"/>
            <a:ext cx="2382849" cy="0"/>
          </a:xfrm>
          <a:prstGeom prst="straightConnector1">
            <a:avLst/>
          </a:prstGeom>
          <a:ln w="9525">
            <a:solidFill>
              <a:srgbClr val="4B75BD"/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コンテンツ プレースホルダー 8">
            <a:extLst>
              <a:ext uri="{FF2B5EF4-FFF2-40B4-BE49-F238E27FC236}">
                <a16:creationId xmlns:a16="http://schemas.microsoft.com/office/drawing/2014/main" id="{C14B3D7F-3201-30E4-4DA5-C98FC59A3DD2}"/>
              </a:ext>
            </a:extLst>
          </p:cNvPr>
          <p:cNvSpPr txBox="1">
            <a:spLocks/>
          </p:cNvSpPr>
          <p:nvPr/>
        </p:nvSpPr>
        <p:spPr>
          <a:xfrm>
            <a:off x="357819" y="2766960"/>
            <a:ext cx="2382401" cy="790196"/>
          </a:xfrm>
          <a:prstGeom prst="rect">
            <a:avLst/>
          </a:prstGeom>
          <a:noFill/>
        </p:spPr>
        <p:txBody>
          <a:bodyPr vert="horz" lIns="599237" tIns="44767" rIns="88123" bIns="44767" rtlCol="0" anchor="ctr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95327">
              <a:buClr>
                <a:srgbClr val="4B75BD"/>
              </a:buClr>
            </a:pPr>
            <a:r>
              <a:rPr lang="ja-JP" altLang="en-US" sz="1077" dirty="0">
                <a:solidFill>
                  <a:prstClr val="black"/>
                </a:solidFill>
                <a:latin typeface="Meiryo UI"/>
                <a:ea typeface="Meiryo UI"/>
              </a:rPr>
              <a:t>世界遺産、天台宗の総本山「比叡山延暦寺」での修行体験（写経）。</a:t>
            </a:r>
          </a:p>
        </p:txBody>
      </p:sp>
      <p:pic>
        <p:nvPicPr>
          <p:cNvPr id="71" name="グラフィックス 70" descr="絵筆 枠線">
            <a:extLst>
              <a:ext uri="{FF2B5EF4-FFF2-40B4-BE49-F238E27FC236}">
                <a16:creationId xmlns:a16="http://schemas.microsoft.com/office/drawing/2014/main" id="{CBAB9403-5072-22CF-921F-D185A36F5B7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451908" y="2983725"/>
            <a:ext cx="382711" cy="382711"/>
          </a:xfrm>
          <a:prstGeom prst="rect">
            <a:avLst/>
          </a:prstGeom>
        </p:spPr>
      </p:pic>
      <p:pic>
        <p:nvPicPr>
          <p:cNvPr id="25" name="図プレースホルダー 30" descr="座る, テーブル, ノートパソコン, 食品 が含まれている画像&#10;&#10;自動的に生成された説明">
            <a:extLst>
              <a:ext uri="{FF2B5EF4-FFF2-40B4-BE49-F238E27FC236}">
                <a16:creationId xmlns:a16="http://schemas.microsoft.com/office/drawing/2014/main" id="{4226D61C-9292-D2DD-A850-B8376A3E70A0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849360" y="4578552"/>
            <a:ext cx="1627361" cy="900509"/>
          </a:xfrm>
          <a:prstGeom prst="rect">
            <a:avLst/>
          </a:prstGeom>
        </p:spPr>
      </p:pic>
      <p:cxnSp>
        <p:nvCxnSpPr>
          <p:cNvPr id="20" name="直線矢印コネクタ 19">
            <a:extLst>
              <a:ext uri="{FF2B5EF4-FFF2-40B4-BE49-F238E27FC236}">
                <a16:creationId xmlns:a16="http://schemas.microsoft.com/office/drawing/2014/main" id="{F2D43417-56ED-17B1-0DF6-F11740929193}"/>
              </a:ext>
            </a:extLst>
          </p:cNvPr>
          <p:cNvCxnSpPr>
            <a:cxnSpLocks/>
          </p:cNvCxnSpPr>
          <p:nvPr/>
        </p:nvCxnSpPr>
        <p:spPr>
          <a:xfrm>
            <a:off x="421044" y="3546024"/>
            <a:ext cx="2255952" cy="0"/>
          </a:xfrm>
          <a:prstGeom prst="straightConnector1">
            <a:avLst/>
          </a:prstGeom>
          <a:ln w="9525">
            <a:solidFill>
              <a:schemeClr val="bg1">
                <a:lumMod val="85000"/>
              </a:schemeClr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直線矢印コネクタ 22">
            <a:extLst>
              <a:ext uri="{FF2B5EF4-FFF2-40B4-BE49-F238E27FC236}">
                <a16:creationId xmlns:a16="http://schemas.microsoft.com/office/drawing/2014/main" id="{CEF546F8-EC35-6A3A-A300-F021EEB8163B}"/>
              </a:ext>
            </a:extLst>
          </p:cNvPr>
          <p:cNvCxnSpPr>
            <a:cxnSpLocks/>
          </p:cNvCxnSpPr>
          <p:nvPr/>
        </p:nvCxnSpPr>
        <p:spPr>
          <a:xfrm>
            <a:off x="421044" y="4387173"/>
            <a:ext cx="2255952" cy="0"/>
          </a:xfrm>
          <a:prstGeom prst="straightConnector1">
            <a:avLst/>
          </a:prstGeom>
          <a:ln w="9525">
            <a:solidFill>
              <a:schemeClr val="bg1">
                <a:lumMod val="85000"/>
              </a:schemeClr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コンテンツ プレースホルダー 8">
            <a:extLst>
              <a:ext uri="{FF2B5EF4-FFF2-40B4-BE49-F238E27FC236}">
                <a16:creationId xmlns:a16="http://schemas.microsoft.com/office/drawing/2014/main" id="{C8D39338-444B-0B05-976B-A9AF53C3B32F}"/>
              </a:ext>
            </a:extLst>
          </p:cNvPr>
          <p:cNvSpPr txBox="1">
            <a:spLocks/>
          </p:cNvSpPr>
          <p:nvPr/>
        </p:nvSpPr>
        <p:spPr>
          <a:xfrm>
            <a:off x="357819" y="3614106"/>
            <a:ext cx="2382401" cy="704985"/>
          </a:xfrm>
          <a:prstGeom prst="rect">
            <a:avLst/>
          </a:prstGeom>
          <a:noFill/>
        </p:spPr>
        <p:txBody>
          <a:bodyPr vert="horz" lIns="599237" tIns="44767" rIns="88123" bIns="44767" rtlCol="0" anchor="ctr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95327">
              <a:buClr>
                <a:srgbClr val="4B75BD"/>
              </a:buClr>
            </a:pPr>
            <a:r>
              <a:rPr lang="en-US" altLang="ja-JP" sz="1077" dirty="0">
                <a:solidFill>
                  <a:prstClr val="black"/>
                </a:solidFill>
                <a:latin typeface="Meiryo UI"/>
                <a:ea typeface="Meiryo UI"/>
              </a:rPr>
              <a:t>1200</a:t>
            </a:r>
            <a:r>
              <a:rPr lang="ja-JP" altLang="en-US" sz="1077" dirty="0">
                <a:solidFill>
                  <a:prstClr val="black"/>
                </a:solidFill>
                <a:latin typeface="Meiryo UI"/>
                <a:ea typeface="Meiryo UI"/>
              </a:rPr>
              <a:t>年の歴史に触れ、日常の生活を離れて静かな環境で自分と向き合います。</a:t>
            </a:r>
          </a:p>
        </p:txBody>
      </p:sp>
      <p:sp>
        <p:nvSpPr>
          <p:cNvPr id="32" name="コンテンツ プレースホルダー 8">
            <a:extLst>
              <a:ext uri="{FF2B5EF4-FFF2-40B4-BE49-F238E27FC236}">
                <a16:creationId xmlns:a16="http://schemas.microsoft.com/office/drawing/2014/main" id="{B9770DD6-EABE-C56E-3CE7-FFB106748538}"/>
              </a:ext>
            </a:extLst>
          </p:cNvPr>
          <p:cNvSpPr txBox="1">
            <a:spLocks/>
          </p:cNvSpPr>
          <p:nvPr/>
        </p:nvSpPr>
        <p:spPr>
          <a:xfrm>
            <a:off x="357820" y="4455256"/>
            <a:ext cx="2424717" cy="1036116"/>
          </a:xfrm>
          <a:prstGeom prst="rect">
            <a:avLst/>
          </a:prstGeom>
          <a:noFill/>
        </p:spPr>
        <p:txBody>
          <a:bodyPr vert="horz" lIns="599237" tIns="44767" rIns="88123" bIns="44767" rtlCol="0" anchor="ctr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95327">
              <a:buClr>
                <a:srgbClr val="4B75BD"/>
              </a:buClr>
            </a:pPr>
            <a:r>
              <a:rPr lang="ja-JP" altLang="en-US" sz="1028" dirty="0">
                <a:solidFill>
                  <a:prstClr val="black"/>
                </a:solidFill>
                <a:latin typeface="Meiryo UI"/>
                <a:ea typeface="Meiryo UI"/>
              </a:rPr>
              <a:t>仏教寺院は、その教えと実践活動の両面で</a:t>
            </a:r>
            <a:r>
              <a:rPr lang="en-US" altLang="ja-JP" sz="1028" dirty="0">
                <a:solidFill>
                  <a:prstClr val="black"/>
                </a:solidFill>
                <a:latin typeface="Meiryo UI"/>
                <a:ea typeface="Meiryo UI"/>
              </a:rPr>
              <a:t>SDGs</a:t>
            </a:r>
            <a:r>
              <a:rPr lang="ja-JP" altLang="en-US" sz="1028" dirty="0">
                <a:solidFill>
                  <a:prstClr val="black"/>
                </a:solidFill>
                <a:latin typeface="Meiryo UI"/>
                <a:ea typeface="Meiryo UI"/>
              </a:rPr>
              <a:t>の</a:t>
            </a:r>
            <a:r>
              <a:rPr lang="en-US" altLang="ja-JP" sz="1028" dirty="0">
                <a:solidFill>
                  <a:prstClr val="black"/>
                </a:solidFill>
                <a:latin typeface="Meiryo UI"/>
                <a:ea typeface="Meiryo UI"/>
              </a:rPr>
              <a:t>17</a:t>
            </a:r>
            <a:r>
              <a:rPr lang="ja-JP" altLang="en-US" sz="1028" dirty="0">
                <a:solidFill>
                  <a:prstClr val="black"/>
                </a:solidFill>
                <a:latin typeface="Meiryo UI"/>
                <a:ea typeface="Meiryo UI"/>
              </a:rPr>
              <a:t>目標すべてに関連しています。 </a:t>
            </a:r>
            <a:endParaRPr lang="en-US" altLang="ja-JP" sz="1028" dirty="0">
              <a:solidFill>
                <a:prstClr val="black"/>
              </a:solidFill>
              <a:latin typeface="Meiryo UI"/>
              <a:ea typeface="Meiryo UI"/>
            </a:endParaRPr>
          </a:p>
          <a:p>
            <a:pPr defTabSz="895327">
              <a:buClr>
                <a:srgbClr val="4B75BD"/>
              </a:buClr>
            </a:pPr>
            <a:r>
              <a:rPr lang="ja-JP" altLang="en-US" sz="1028" dirty="0">
                <a:solidFill>
                  <a:prstClr val="black"/>
                </a:solidFill>
                <a:latin typeface="Meiryo UI"/>
                <a:ea typeface="Meiryo UI"/>
              </a:rPr>
              <a:t>伝統的な教えから</a:t>
            </a:r>
            <a:r>
              <a:rPr lang="en-US" altLang="ja-JP" sz="1028" dirty="0">
                <a:solidFill>
                  <a:prstClr val="black"/>
                </a:solidFill>
                <a:latin typeface="Meiryo UI"/>
                <a:ea typeface="Meiryo UI"/>
              </a:rPr>
              <a:t>SDGs</a:t>
            </a:r>
            <a:r>
              <a:rPr lang="ja-JP" altLang="en-US" sz="1028" dirty="0">
                <a:solidFill>
                  <a:prstClr val="black"/>
                </a:solidFill>
                <a:latin typeface="Meiryo UI"/>
                <a:ea typeface="Meiryo UI"/>
              </a:rPr>
              <a:t>を考えてみる機会に。　</a:t>
            </a:r>
          </a:p>
        </p:txBody>
      </p:sp>
      <p:pic>
        <p:nvPicPr>
          <p:cNvPr id="34" name="グラフィックス 33" descr="手のひらと植物 枠線">
            <a:extLst>
              <a:ext uri="{FF2B5EF4-FFF2-40B4-BE49-F238E27FC236}">
                <a16:creationId xmlns:a16="http://schemas.microsoft.com/office/drawing/2014/main" id="{B6B0B67F-BAF8-EDBD-3696-98729F5DBDA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458565" y="4761911"/>
            <a:ext cx="422805" cy="422805"/>
          </a:xfrm>
          <a:prstGeom prst="rect">
            <a:avLst/>
          </a:prstGeom>
        </p:spPr>
      </p:pic>
      <p:pic>
        <p:nvPicPr>
          <p:cNvPr id="37" name="グラフィックス 36" descr="考え 枠線">
            <a:extLst>
              <a:ext uri="{FF2B5EF4-FFF2-40B4-BE49-F238E27FC236}">
                <a16:creationId xmlns:a16="http://schemas.microsoft.com/office/drawing/2014/main" id="{C0E876BF-B54E-F5B9-AAB9-349020FF6D2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458565" y="3755195"/>
            <a:ext cx="422805" cy="422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078438"/>
      </p:ext>
    </p:extLst>
  </p:cSld>
  <p:clrMapOvr>
    <a:masterClrMapping/>
  </p:clrMapOvr>
</p:sld>
</file>

<file path=ppt/theme/theme1.xml><?xml version="1.0" encoding="utf-8"?>
<a:theme xmlns:a="http://schemas.openxmlformats.org/drawingml/2006/main" name="デザインの設定">
  <a:themeElements>
    <a:clrScheme name="びわ湖大津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4B75BD"/>
      </a:accent3>
      <a:accent4>
        <a:srgbClr val="2CC3DE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Meiryo UI">
      <a:majorFont>
        <a:latin typeface="Meiryo UI"/>
        <a:ea typeface="Meiryo UI"/>
        <a:cs typeface=""/>
      </a:majorFont>
      <a:minorFont>
        <a:latin typeface="Meiryo UI"/>
        <a:ea typeface="Meiryo U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475</Words>
  <Application>Microsoft Office PowerPoint</Application>
  <PresentationFormat>A4 210 x 297 mm</PresentationFormat>
  <Paragraphs>61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Meiryo UI</vt:lpstr>
      <vt:lpstr>Meiryo</vt:lpstr>
      <vt:lpstr>Meiryo</vt:lpstr>
      <vt:lpstr>游ゴシック</vt:lpstr>
      <vt:lpstr>Arial</vt:lpstr>
      <vt:lpstr>Wingdings</vt:lpstr>
      <vt:lpstr>デザインの設定</vt:lpstr>
      <vt:lpstr>びわ湖大津教育プログラム：25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びわ湖大津教育プログラム：25</dc:title>
  <dc:creator>tb164</dc:creator>
  <cp:lastModifiedBy>tb164</cp:lastModifiedBy>
  <cp:revision>1</cp:revision>
  <dcterms:created xsi:type="dcterms:W3CDTF">2025-04-03T06:35:55Z</dcterms:created>
  <dcterms:modified xsi:type="dcterms:W3CDTF">2025-04-03T06:36:36Z</dcterms:modified>
</cp:coreProperties>
</file>