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24" r:id="rId2"/>
  </p:sldMasterIdLst>
  <p:notesMasterIdLst>
    <p:notesMasterId r:id="rId5"/>
  </p:notesMasterIdLst>
  <p:sldIdLst>
    <p:sldId id="277" r:id="rId3"/>
    <p:sldId id="278" r:id="rId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23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BB99D2-F4D2-4024-816E-2E58C091B9B5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3E72C-0DC0-492A-A294-0290A6B8C9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412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E9394A-40F9-471B-BE77-B8F2F152E667}" type="slidenum">
              <a:rPr kumimoji="0" lang="ja-JP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ja-JP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8703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図プレースホルダー 19">
            <a:extLst>
              <a:ext uri="{FF2B5EF4-FFF2-40B4-BE49-F238E27FC236}">
                <a16:creationId xmlns:a16="http://schemas.microsoft.com/office/drawing/2014/main" id="{49BF2D20-DAE2-42DC-9AB8-77B7B38D73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11353800 w 11353800"/>
              <a:gd name="connsiteY5" fmla="*/ 0 h 5791201"/>
              <a:gd name="connsiteX6" fmla="*/ 11353800 w 11353800"/>
              <a:gd name="connsiteY6" fmla="*/ 5791200 h 5791201"/>
              <a:gd name="connsiteX7" fmla="*/ 6662737 w 11353800"/>
              <a:gd name="connsiteY7" fmla="*/ 5791200 h 5791201"/>
              <a:gd name="connsiteX8" fmla="*/ 6662737 w 11353800"/>
              <a:gd name="connsiteY8" fmla="*/ 2531373 h 5791201"/>
              <a:gd name="connsiteX9" fmla="*/ 1 w 11353800"/>
              <a:gd name="connsiteY9" fmla="*/ 2531373 h 5791201"/>
              <a:gd name="connsiteX10" fmla="*/ 1 w 11353800"/>
              <a:gd name="connsiteY10" fmla="*/ 5791200 h 5791201"/>
              <a:gd name="connsiteX11" fmla="*/ 0 w 11353800"/>
              <a:gd name="connsiteY11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11353800" y="0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2"/>
            <a:ext cx="5320606" cy="304801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33811436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スライド区切り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図プレースホルダー 27">
            <a:extLst>
              <a:ext uri="{FF2B5EF4-FFF2-40B4-BE49-F238E27FC236}">
                <a16:creationId xmlns:a16="http://schemas.microsoft.com/office/drawing/2014/main" id="{EA8FB924-7820-A342-A545-0DFCE2908E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5878" y="0"/>
            <a:ext cx="9230122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451231 h 6858000"/>
              <a:gd name="connsiteX5" fmla="*/ 6277708 w 12192000"/>
              <a:gd name="connsiteY5" fmla="*/ 5451231 h 6858000"/>
              <a:gd name="connsiteX6" fmla="*/ 6277708 w 12192000"/>
              <a:gd name="connsiteY6" fmla="*/ 1481138 h 6858000"/>
              <a:gd name="connsiteX7" fmla="*/ 0 w 12192000"/>
              <a:gd name="connsiteY7" fmla="*/ 14811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451231"/>
                </a:lnTo>
                <a:lnTo>
                  <a:pt x="6277708" y="5451231"/>
                </a:lnTo>
                <a:lnTo>
                  <a:pt x="6277708" y="1481138"/>
                </a:lnTo>
                <a:lnTo>
                  <a:pt x="0" y="1481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306904163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スライド区切り線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図プレースホルダー 13">
            <a:extLst>
              <a:ext uri="{FF2B5EF4-FFF2-40B4-BE49-F238E27FC236}">
                <a16:creationId xmlns:a16="http://schemas.microsoft.com/office/drawing/2014/main" id="{80C00A69-6129-E54C-B138-69D96462CE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6682850 w 12192000"/>
              <a:gd name="connsiteY3" fmla="*/ 6858000 h 6858000"/>
              <a:gd name="connsiteX4" fmla="*/ 6682850 w 12192000"/>
              <a:gd name="connsiteY4" fmla="*/ 3259237 h 6858000"/>
              <a:gd name="connsiteX5" fmla="*/ 838200 w 12192000"/>
              <a:gd name="connsiteY5" fmla="*/ 3259237 h 6858000"/>
              <a:gd name="connsiteX6" fmla="*/ 8382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6682850" y="6858000"/>
                </a:lnTo>
                <a:lnTo>
                  <a:pt x="6682850" y="3259237"/>
                </a:lnTo>
                <a:lnTo>
                  <a:pt x="838200" y="3259237"/>
                </a:lnTo>
                <a:lnTo>
                  <a:pt x="83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D985175C-7C48-9449-9A0A-088E9BCAE9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3259239"/>
            <a:ext cx="4424760" cy="2852737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3" name="テキスト プレースホルダー 2">
            <a:extLst>
              <a:ext uri="{FF2B5EF4-FFF2-40B4-BE49-F238E27FC236}">
                <a16:creationId xmlns:a16="http://schemas.microsoft.com/office/drawing/2014/main" id="{44F669B5-8A24-5846-82A0-51E5506817F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6138964"/>
            <a:ext cx="4424760" cy="580815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737354126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画像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4953000" y="0"/>
            <a:ext cx="4953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DA80A15A-88F2-2144-8707-F31DD26C52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12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10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7" name="テキスト プレースホルダー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408219645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8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コンテンツ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681037" y="0"/>
            <a:ext cx="4271963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2098264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つの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A9295395-4EC9-4A2A-A4BF-5B0E3F1E90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1037" y="0"/>
            <a:ext cx="9224963" cy="6858000"/>
          </a:xfrm>
          <a:custGeom>
            <a:avLst/>
            <a:gdLst>
              <a:gd name="connsiteX0" fmla="*/ 0 w 11353800"/>
              <a:gd name="connsiteY0" fmla="*/ 0 h 6858000"/>
              <a:gd name="connsiteX1" fmla="*/ 11353800 w 11353800"/>
              <a:gd name="connsiteY1" fmla="*/ 0 h 6858000"/>
              <a:gd name="connsiteX2" fmla="*/ 11353800 w 11353800"/>
              <a:gd name="connsiteY2" fmla="*/ 4947138 h 6858000"/>
              <a:gd name="connsiteX3" fmla="*/ 7133492 w 11353800"/>
              <a:gd name="connsiteY3" fmla="*/ 4947138 h 6858000"/>
              <a:gd name="connsiteX4" fmla="*/ 7133492 w 11353800"/>
              <a:gd name="connsiteY4" fmla="*/ 6858000 h 6858000"/>
              <a:gd name="connsiteX5" fmla="*/ 0 w 113538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53800" h="6858000">
                <a:moveTo>
                  <a:pt x="0" y="0"/>
                </a:moveTo>
                <a:lnTo>
                  <a:pt x="11353800" y="0"/>
                </a:lnTo>
                <a:lnTo>
                  <a:pt x="11353800" y="4947138"/>
                </a:lnTo>
                <a:lnTo>
                  <a:pt x="7133492" y="4947138"/>
                </a:lnTo>
                <a:lnTo>
                  <a:pt x="71334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C6DA884-7C48-8D49-9DFE-4CE990C95A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29116" y="5829950"/>
            <a:ext cx="2891135" cy="628650"/>
          </a:xfrm>
        </p:spPr>
        <p:txBody>
          <a:bodyPr rtlCol="0">
            <a:normAutofit/>
          </a:bodyPr>
          <a:lstStyle>
            <a:lvl1pPr marL="0" indent="0" algn="ctr">
              <a:buNone/>
              <a:defRPr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675"/>
            </a:lvl2pPr>
            <a:lvl3pPr marL="685800" indent="0">
              <a:buNone/>
              <a:defRPr sz="600"/>
            </a:lvl3pPr>
            <a:lvl4pPr marL="1028700" indent="0">
              <a:buNone/>
              <a:defRPr sz="525"/>
            </a:lvl4pPr>
            <a:lvl5pPr marL="1371600" indent="0">
              <a:buNone/>
              <a:defRPr sz="525"/>
            </a:lvl5pPr>
          </a:lstStyle>
          <a:p>
            <a:pPr lvl="0" rtl="0"/>
            <a:r>
              <a:rPr lang="ja-JP" altLang="en-US" noProof="0" dirty="0"/>
              <a:t>キャプションをここに挿入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EEFCCE50-D1A9-1249-AF64-BA06424C8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0647" y="5250602"/>
            <a:ext cx="2880721" cy="564335"/>
          </a:xfrm>
        </p:spPr>
        <p:txBody>
          <a:bodyPr rtlCol="0">
            <a:normAutofit/>
          </a:bodyPr>
          <a:lstStyle>
            <a:lvl1pPr algn="ctr"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タイトルをここに入力</a:t>
            </a:r>
          </a:p>
        </p:txBody>
      </p:sp>
    </p:spTree>
    <p:extLst>
      <p:ext uri="{BB962C8B-B14F-4D97-AF65-F5344CB8AC3E}">
        <p14:creationId xmlns:p14="http://schemas.microsoft.com/office/powerpoint/2010/main" val="33422999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図プレースホルダー 2"/>
          <p:cNvSpPr>
            <a:spLocks noGrp="1"/>
          </p:cNvSpPr>
          <p:nvPr>
            <p:ph type="pic" sz="quarter" idx="14"/>
          </p:nvPr>
        </p:nvSpPr>
        <p:spPr>
          <a:xfrm>
            <a:off x="681039" y="2629"/>
            <a:ext cx="9224961" cy="463136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725A2246-7A52-3649-8FE5-C14CAE4F551F}"/>
              </a:ext>
            </a:extLst>
          </p:cNvPr>
          <p:cNvSpPr/>
          <p:nvPr/>
        </p:nvSpPr>
        <p:spPr>
          <a:xfrm>
            <a:off x="712654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長方形 15">
            <a:extLst>
              <a:ext uri="{FF2B5EF4-FFF2-40B4-BE49-F238E27FC236}">
                <a16:creationId xmlns:a16="http://schemas.microsoft.com/office/drawing/2014/main" id="{026EA67C-D6CD-904B-9211-B56EF682649F}"/>
              </a:ext>
            </a:extLst>
          </p:cNvPr>
          <p:cNvSpPr/>
          <p:nvPr/>
        </p:nvSpPr>
        <p:spPr>
          <a:xfrm>
            <a:off x="5372407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テキスト プレースホルダー 2">
            <a:extLst>
              <a:ext uri="{FF2B5EF4-FFF2-40B4-BE49-F238E27FC236}">
                <a16:creationId xmlns:a16="http://schemas.microsoft.com/office/drawing/2014/main" id="{E94B1A93-5100-5048-8230-09B3D176D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9207" y="2679702"/>
            <a:ext cx="3447121" cy="645001"/>
          </a:xfrm>
        </p:spPr>
        <p:txBody>
          <a:bodyPr rtlCol="0" anchor="ctr"/>
          <a:lstStyle>
            <a:lvl1pPr marL="0" indent="0" rtl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8A037B8A-C781-9F40-A9F6-BCCD198DD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9207" y="3324702"/>
            <a:ext cx="3447121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テキスト プレースホルダー 4">
            <a:extLst>
              <a:ext uri="{FF2B5EF4-FFF2-40B4-BE49-F238E27FC236}">
                <a16:creationId xmlns:a16="http://schemas.microsoft.com/office/drawing/2014/main" id="{66926CBF-E2B0-C44C-AD98-B15D17ADD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67426" y="2679702"/>
            <a:ext cx="3308656" cy="645001"/>
          </a:xfrm>
        </p:spPr>
        <p:txBody>
          <a:bodyPr rtlCol="0" anchor="ctr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318A1595-1A86-304F-A361-B3E4B06837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67426" y="3324702"/>
            <a:ext cx="3308656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2" name="長方形 1">
            <a:extLst>
              <a:ext uri="{FF2B5EF4-FFF2-40B4-BE49-F238E27FC236}">
                <a16:creationId xmlns:a16="http://schemas.microsoft.com/office/drawing/2014/main" id="{18DEFE0B-9B5C-734D-8394-A770FAA615B3}"/>
              </a:ext>
            </a:extLst>
          </p:cNvPr>
          <p:cNvSpPr/>
          <p:nvPr/>
        </p:nvSpPr>
        <p:spPr>
          <a:xfrm>
            <a:off x="68103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A02390A6-F565-8844-A9B9-4C6ACB7857F5}"/>
              </a:ext>
            </a:extLst>
          </p:cNvPr>
          <p:cNvSpPr/>
          <p:nvPr/>
        </p:nvSpPr>
        <p:spPr>
          <a:xfrm>
            <a:off x="547859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86674C34-BF58-4A21-BEE1-52BA2A5D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81922265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73ADF8-C269-5D42-A626-BE35303B9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E7CE01-A53E-894C-9672-25D8CB7D5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128E13-F6CA-9A4F-A3DD-2CEB2ED9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941247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F824E8-8F6B-3D44-A59E-3179A03A7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17E1808-3255-6342-8F11-708C178C6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89480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1885361"/>
            <a:ext cx="4190702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1885361"/>
            <a:ext cx="4211340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15671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正方形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図プレースホルダー 12"/>
          <p:cNvSpPr>
            <a:spLocks noGrp="1"/>
          </p:cNvSpPr>
          <p:nvPr>
            <p:ph type="pic" sz="quarter" idx="14"/>
          </p:nvPr>
        </p:nvSpPr>
        <p:spPr>
          <a:xfrm>
            <a:off x="5247614" y="-13063"/>
            <a:ext cx="4049985" cy="6881852"/>
          </a:xfrm>
          <a:custGeom>
            <a:avLst/>
            <a:gdLst>
              <a:gd name="connsiteX0" fmla="*/ 1503648 w 9969194"/>
              <a:gd name="connsiteY0" fmla="*/ 0 h 13763703"/>
              <a:gd name="connsiteX1" fmla="*/ 5527552 w 9969194"/>
              <a:gd name="connsiteY1" fmla="*/ 0 h 13763703"/>
              <a:gd name="connsiteX2" fmla="*/ 5527552 w 9969194"/>
              <a:gd name="connsiteY2" fmla="*/ 1227909 h 13763703"/>
              <a:gd name="connsiteX3" fmla="*/ 7022614 w 9969194"/>
              <a:gd name="connsiteY3" fmla="*/ 1227909 h 13763703"/>
              <a:gd name="connsiteX4" fmla="*/ 7022614 w 9969194"/>
              <a:gd name="connsiteY4" fmla="*/ 2794727 h 13763703"/>
              <a:gd name="connsiteX5" fmla="*/ 9969194 w 9969194"/>
              <a:gd name="connsiteY5" fmla="*/ 2794727 h 13763703"/>
              <a:gd name="connsiteX6" fmla="*/ 9969194 w 9969194"/>
              <a:gd name="connsiteY6" fmla="*/ 5957026 h 13763703"/>
              <a:gd name="connsiteX7" fmla="*/ 8950610 w 9969194"/>
              <a:gd name="connsiteY7" fmla="*/ 5957026 h 13763703"/>
              <a:gd name="connsiteX8" fmla="*/ 8950610 w 9969194"/>
              <a:gd name="connsiteY8" fmla="*/ 12565789 h 13763703"/>
              <a:gd name="connsiteX9" fmla="*/ 1869952 w 9969194"/>
              <a:gd name="connsiteY9" fmla="*/ 12565789 h 13763703"/>
              <a:gd name="connsiteX10" fmla="*/ 1869952 w 9969194"/>
              <a:gd name="connsiteY10" fmla="*/ 13763703 h 13763703"/>
              <a:gd name="connsiteX11" fmla="*/ 0 w 9969194"/>
              <a:gd name="connsiteY11" fmla="*/ 13763703 h 13763703"/>
              <a:gd name="connsiteX12" fmla="*/ 0 w 9969194"/>
              <a:gd name="connsiteY12" fmla="*/ 12096207 h 13763703"/>
              <a:gd name="connsiteX13" fmla="*/ 1503648 w 9969194"/>
              <a:gd name="connsiteY13" fmla="*/ 12096207 h 13763703"/>
              <a:gd name="connsiteX14" fmla="*/ 1503648 w 9969194"/>
              <a:gd name="connsiteY14" fmla="*/ 5147401 h 13763703"/>
              <a:gd name="connsiteX15" fmla="*/ 6808482 w 9969194"/>
              <a:gd name="connsiteY15" fmla="*/ 5147401 h 13763703"/>
              <a:gd name="connsiteX16" fmla="*/ 6808482 w 9969194"/>
              <a:gd name="connsiteY16" fmla="*/ 3088415 h 13763703"/>
              <a:gd name="connsiteX17" fmla="*/ 5160598 w 9969194"/>
              <a:gd name="connsiteY17" fmla="*/ 3088415 h 13763703"/>
              <a:gd name="connsiteX18" fmla="*/ 5160598 w 9969194"/>
              <a:gd name="connsiteY18" fmla="*/ 1436915 h 13763703"/>
              <a:gd name="connsiteX19" fmla="*/ 1503648 w 9969194"/>
              <a:gd name="connsiteY19" fmla="*/ 1436915 h 1376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969194" h="13763703">
                <a:moveTo>
                  <a:pt x="1503648" y="0"/>
                </a:moveTo>
                <a:lnTo>
                  <a:pt x="5527552" y="0"/>
                </a:lnTo>
                <a:lnTo>
                  <a:pt x="5527552" y="1227909"/>
                </a:lnTo>
                <a:lnTo>
                  <a:pt x="7022614" y="1227909"/>
                </a:lnTo>
                <a:lnTo>
                  <a:pt x="7022614" y="2794727"/>
                </a:lnTo>
                <a:lnTo>
                  <a:pt x="9969194" y="2794727"/>
                </a:lnTo>
                <a:lnTo>
                  <a:pt x="9969194" y="5957026"/>
                </a:lnTo>
                <a:lnTo>
                  <a:pt x="8950610" y="5957026"/>
                </a:lnTo>
                <a:lnTo>
                  <a:pt x="8950610" y="12565789"/>
                </a:lnTo>
                <a:lnTo>
                  <a:pt x="1869952" y="12565789"/>
                </a:lnTo>
                <a:lnTo>
                  <a:pt x="1869952" y="13763703"/>
                </a:lnTo>
                <a:lnTo>
                  <a:pt x="0" y="13763703"/>
                </a:lnTo>
                <a:lnTo>
                  <a:pt x="0" y="12096207"/>
                </a:lnTo>
                <a:lnTo>
                  <a:pt x="1503648" y="12096207"/>
                </a:lnTo>
                <a:lnTo>
                  <a:pt x="1503648" y="5147401"/>
                </a:lnTo>
                <a:lnTo>
                  <a:pt x="6808482" y="5147401"/>
                </a:lnTo>
                <a:lnTo>
                  <a:pt x="6808482" y="3088415"/>
                </a:lnTo>
                <a:lnTo>
                  <a:pt x="5160598" y="3088415"/>
                </a:lnTo>
                <a:lnTo>
                  <a:pt x="5160598" y="1436915"/>
                </a:lnTo>
                <a:lnTo>
                  <a:pt x="1503648" y="1436915"/>
                </a:lnTo>
                <a:close/>
              </a:path>
            </a:pathLst>
          </a:cu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7" name="図形 223">
            <a:extLst>
              <a:ext uri="{FF2B5EF4-FFF2-40B4-BE49-F238E27FC236}">
                <a16:creationId xmlns:a16="http://schemas.microsoft.com/office/drawing/2014/main" id="{00159812-53E9-D848-9606-198A5B9858E2}"/>
              </a:ext>
            </a:extLst>
          </p:cNvPr>
          <p:cNvSpPr/>
          <p:nvPr/>
        </p:nvSpPr>
        <p:spPr>
          <a:xfrm>
            <a:off x="8524154" y="1562654"/>
            <a:ext cx="1269266" cy="1562173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図形 224">
            <a:extLst>
              <a:ext uri="{FF2B5EF4-FFF2-40B4-BE49-F238E27FC236}">
                <a16:creationId xmlns:a16="http://schemas.microsoft.com/office/drawing/2014/main" id="{B6EC8FD8-5421-9645-9F0E-CBC6D7CF690B}"/>
              </a:ext>
            </a:extLst>
          </p:cNvPr>
          <p:cNvSpPr/>
          <p:nvPr/>
        </p:nvSpPr>
        <p:spPr>
          <a:xfrm>
            <a:off x="5804830" y="879573"/>
            <a:ext cx="538446" cy="662702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図形 225">
            <a:extLst>
              <a:ext uri="{FF2B5EF4-FFF2-40B4-BE49-F238E27FC236}">
                <a16:creationId xmlns:a16="http://schemas.microsoft.com/office/drawing/2014/main" id="{FB52FD4B-1ED8-5C42-8013-FD61B2A3A2CB}"/>
              </a:ext>
            </a:extLst>
          </p:cNvPr>
          <p:cNvSpPr/>
          <p:nvPr/>
        </p:nvSpPr>
        <p:spPr>
          <a:xfrm>
            <a:off x="9334570" y="6383701"/>
            <a:ext cx="634854" cy="781358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69038DA1-6D5C-EA47-BDA4-388C0BC571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5" name="テキスト プレースホルダー 11">
            <a:extLst>
              <a:ext uri="{FF2B5EF4-FFF2-40B4-BE49-F238E27FC236}">
                <a16:creationId xmlns:a16="http://schemas.microsoft.com/office/drawing/2014/main" id="{D7404C76-F118-6149-96DF-BF25D43E26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6" name="テキスト プレースホルダー 11">
            <a:extLst>
              <a:ext uri="{FF2B5EF4-FFF2-40B4-BE49-F238E27FC236}">
                <a16:creationId xmlns:a16="http://schemas.microsoft.com/office/drawing/2014/main" id="{7205F80F-3B88-A44D-812A-11909F0C93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826821787"/>
      </p:ext>
    </p:extLst>
  </p:cSld>
  <p:clrMapOvr>
    <a:masterClrMapping/>
  </p:clrMapOvr>
  <p:transition spd="med"/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5" name="サブタイトル 2">
            <a:extLst>
              <a:ext uri="{FF2B5EF4-FFF2-40B4-BE49-F238E27FC236}">
                <a16:creationId xmlns:a16="http://schemas.microsoft.com/office/drawing/2014/main" id="{CB11A616-4D84-4BF3-86C7-9F1BBDAD3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038" y="5486400"/>
            <a:ext cx="5320606" cy="697584"/>
          </a:xfrm>
        </p:spPr>
        <p:txBody>
          <a:bodyPr rtlCol="0"/>
          <a:lstStyle>
            <a:lvl1pPr marL="0" indent="0" algn="l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415820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8ECEC5-018E-5E3F-41B3-01E637BCF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705F9DD-23F8-5F83-F7F5-B66BAA1A19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20880630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220416205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B5E0DD3-854B-420F-ADA1-DED8ADDCC3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62758" y="2062956"/>
            <a:ext cx="7380486" cy="27320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4500"/>
            </a:lvl1pPr>
            <a:lvl2pPr marL="342900" indent="0">
              <a:buNone/>
              <a:defRPr/>
            </a:lvl2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070177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A5E4FE9-CEDE-F34D-924F-EB11B49749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07782" y="2367779"/>
            <a:ext cx="4108347" cy="3791433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7509" y="839974"/>
            <a:ext cx="3873401" cy="1342045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3" name="テキスト プレースホルダー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7509" y="3019354"/>
            <a:ext cx="3873401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4" name="テキスト プレースホルダー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17509" y="2247681"/>
            <a:ext cx="3873401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77905089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カスタム 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7" y="0"/>
            <a:ext cx="8853488" cy="893218"/>
          </a:xfrm>
        </p:spPr>
        <p:txBody>
          <a:bodyPr rtlCol="0" anchor="b"/>
          <a:lstStyle>
            <a:lvl1pPr algn="ctr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タイトルの書式設定を編集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D75C1F3A-BBBB-2946-BF9D-CD1C4898C8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1037" y="1690688"/>
            <a:ext cx="8853488" cy="4862512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1" name="テキスト プレースホルダー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1037" y="914485"/>
            <a:ext cx="8853488" cy="60288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67751266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1B3D6EB-0B4B-4C00-A78E-E618E038C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 rtlCol="0"/>
          <a:lstStyle>
            <a:lvl1pPr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178596334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図プレースホルダー 2">
            <a:extLst>
              <a:ext uri="{FF2B5EF4-FFF2-40B4-BE49-F238E27FC236}">
                <a16:creationId xmlns:a16="http://schemas.microsoft.com/office/drawing/2014/main" id="{B04B7B3E-1EE1-4212-9F4F-0C7DC6C1584F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208760" y="987428"/>
            <a:ext cx="5014913" cy="4873625"/>
          </a:xfrm>
        </p:spPr>
        <p:txBody>
          <a:bodyPr rtlCol="0"/>
          <a:lstStyle>
            <a:lvl1pPr marL="0" indent="0"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500852762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フルスクリーン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1049666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1176873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>
            <a:extLst>
              <a:ext uri="{FF2B5EF4-FFF2-40B4-BE49-F238E27FC236}">
                <a16:creationId xmlns:a16="http://schemas.microsoft.com/office/drawing/2014/main" id="{03EE4273-5B11-44D2-BB30-AB361AEA56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8012252 w 11353800"/>
              <a:gd name="connsiteY5" fmla="*/ 0 h 5791201"/>
              <a:gd name="connsiteX6" fmla="*/ 8012252 w 11353800"/>
              <a:gd name="connsiteY6" fmla="*/ 1892595 h 5791201"/>
              <a:gd name="connsiteX7" fmla="*/ 11353800 w 11353800"/>
              <a:gd name="connsiteY7" fmla="*/ 1892595 h 5791201"/>
              <a:gd name="connsiteX8" fmla="*/ 11353800 w 11353800"/>
              <a:gd name="connsiteY8" fmla="*/ 5791200 h 5791201"/>
              <a:gd name="connsiteX9" fmla="*/ 6662737 w 11353800"/>
              <a:gd name="connsiteY9" fmla="*/ 5791200 h 5791201"/>
              <a:gd name="connsiteX10" fmla="*/ 6662737 w 11353800"/>
              <a:gd name="connsiteY10" fmla="*/ 2531373 h 5791201"/>
              <a:gd name="connsiteX11" fmla="*/ 1 w 11353800"/>
              <a:gd name="connsiteY11" fmla="*/ 2531373 h 5791201"/>
              <a:gd name="connsiteX12" fmla="*/ 1 w 11353800"/>
              <a:gd name="connsiteY12" fmla="*/ 5791200 h 5791201"/>
              <a:gd name="connsiteX13" fmla="*/ 0 w 11353800"/>
              <a:gd name="connsiteY13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8012252" y="0"/>
                </a:lnTo>
                <a:lnTo>
                  <a:pt x="8012252" y="1892595"/>
                </a:lnTo>
                <a:lnTo>
                  <a:pt x="11353800" y="1892595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3072985"/>
            <a:ext cx="5320606" cy="2413416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1"/>
            <a:ext cx="5320606" cy="304800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3314507842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58AD-452E-4E5D-918F-237AA0ECBFB6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9BC6-45C4-42EC-B344-185928C1E4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4357370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956538799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6084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7973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2389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2589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1045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990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24803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DEA0D3E7-6122-470B-BEC9-7AA04FCB341C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40159178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基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4942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369459" y="6568714"/>
            <a:ext cx="520700" cy="16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lang="ja-JP" altLang="en-US" sz="1048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pPr eaLnBrk="0" hangingPunct="0">
              <a:defRPr/>
            </a:pPr>
            <a:fld id="{A0A00D27-D247-483F-9D86-9A0C429606A7}" type="slidenum">
              <a:rPr lang="en-US" altLang="ja-JP" smtClean="0">
                <a:solidFill>
                  <a:prstClr val="black"/>
                </a:solidFill>
              </a:rPr>
              <a:pPr eaLnBrk="0" hangingPunct="0"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267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9250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3554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6112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656A873E-780B-42C8-8D54-43FAFFD51238}" type="datetime1">
              <a:rPr lang="ja-JP" altLang="en-US" sz="1843" smtClean="0">
                <a:solidFill>
                  <a:prstClr val="black"/>
                </a:solidFill>
                <a:latin typeface="Arial" charset="0"/>
                <a:ea typeface="ＭＳ Ｐゴシック" charset="-128"/>
              </a:rPr>
              <a:pPr algn="ctr" eaLnBrk="1" hangingPunct="1"/>
              <a:t>2023/5/23</a:t>
            </a:fld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58116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 dirty="0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50070" y="6681712"/>
            <a:ext cx="2228850" cy="164026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2552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7150" y="6492876"/>
            <a:ext cx="2228850" cy="365125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9664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図プレースホルダー 19">
            <a:extLst>
              <a:ext uri="{FF2B5EF4-FFF2-40B4-BE49-F238E27FC236}">
                <a16:creationId xmlns:a16="http://schemas.microsoft.com/office/drawing/2014/main" id="{49BF2D20-DAE2-42DC-9AB8-77B7B38D73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11353800 w 11353800"/>
              <a:gd name="connsiteY5" fmla="*/ 0 h 5791201"/>
              <a:gd name="connsiteX6" fmla="*/ 11353800 w 11353800"/>
              <a:gd name="connsiteY6" fmla="*/ 5791200 h 5791201"/>
              <a:gd name="connsiteX7" fmla="*/ 6662737 w 11353800"/>
              <a:gd name="connsiteY7" fmla="*/ 5791200 h 5791201"/>
              <a:gd name="connsiteX8" fmla="*/ 6662737 w 11353800"/>
              <a:gd name="connsiteY8" fmla="*/ 2531373 h 5791201"/>
              <a:gd name="connsiteX9" fmla="*/ 1 w 11353800"/>
              <a:gd name="connsiteY9" fmla="*/ 2531373 h 5791201"/>
              <a:gd name="connsiteX10" fmla="*/ 1 w 11353800"/>
              <a:gd name="connsiteY10" fmla="*/ 5791200 h 5791201"/>
              <a:gd name="connsiteX11" fmla="*/ 0 w 11353800"/>
              <a:gd name="connsiteY11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11353800" y="0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2"/>
            <a:ext cx="5320606" cy="304801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3557796285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スライド区切り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図プレースホルダー 27">
            <a:extLst>
              <a:ext uri="{FF2B5EF4-FFF2-40B4-BE49-F238E27FC236}">
                <a16:creationId xmlns:a16="http://schemas.microsoft.com/office/drawing/2014/main" id="{EA8FB924-7820-A342-A545-0DFCE2908E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5878" y="0"/>
            <a:ext cx="9230122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451231 h 6858000"/>
              <a:gd name="connsiteX5" fmla="*/ 6277708 w 12192000"/>
              <a:gd name="connsiteY5" fmla="*/ 5451231 h 6858000"/>
              <a:gd name="connsiteX6" fmla="*/ 6277708 w 12192000"/>
              <a:gd name="connsiteY6" fmla="*/ 1481138 h 6858000"/>
              <a:gd name="connsiteX7" fmla="*/ 0 w 12192000"/>
              <a:gd name="connsiteY7" fmla="*/ 14811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451231"/>
                </a:lnTo>
                <a:lnTo>
                  <a:pt x="6277708" y="5451231"/>
                </a:lnTo>
                <a:lnTo>
                  <a:pt x="6277708" y="1481138"/>
                </a:lnTo>
                <a:lnTo>
                  <a:pt x="0" y="1481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165648273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スライド区切り線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図プレースホルダー 13">
            <a:extLst>
              <a:ext uri="{FF2B5EF4-FFF2-40B4-BE49-F238E27FC236}">
                <a16:creationId xmlns:a16="http://schemas.microsoft.com/office/drawing/2014/main" id="{80C00A69-6129-E54C-B138-69D96462CE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6682850 w 12192000"/>
              <a:gd name="connsiteY3" fmla="*/ 6858000 h 6858000"/>
              <a:gd name="connsiteX4" fmla="*/ 6682850 w 12192000"/>
              <a:gd name="connsiteY4" fmla="*/ 3259237 h 6858000"/>
              <a:gd name="connsiteX5" fmla="*/ 838200 w 12192000"/>
              <a:gd name="connsiteY5" fmla="*/ 3259237 h 6858000"/>
              <a:gd name="connsiteX6" fmla="*/ 8382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6682850" y="6858000"/>
                </a:lnTo>
                <a:lnTo>
                  <a:pt x="6682850" y="3259237"/>
                </a:lnTo>
                <a:lnTo>
                  <a:pt x="838200" y="3259237"/>
                </a:lnTo>
                <a:lnTo>
                  <a:pt x="83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D985175C-7C48-9449-9A0A-088E9BCAE9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3259239"/>
            <a:ext cx="4424760" cy="2852737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3" name="テキスト プレースホルダー 2">
            <a:extLst>
              <a:ext uri="{FF2B5EF4-FFF2-40B4-BE49-F238E27FC236}">
                <a16:creationId xmlns:a16="http://schemas.microsoft.com/office/drawing/2014/main" id="{44F669B5-8A24-5846-82A0-51E5506817F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6138964"/>
            <a:ext cx="4424760" cy="580815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69261636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画像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4953000" y="0"/>
            <a:ext cx="4953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DA80A15A-88F2-2144-8707-F31DD26C52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12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10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7" name="テキスト プレースホルダー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46893474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86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コンテンツ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681037" y="0"/>
            <a:ext cx="4271963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12447786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つの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A9295395-4EC9-4A2A-A4BF-5B0E3F1E90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1037" y="0"/>
            <a:ext cx="9224963" cy="6858000"/>
          </a:xfrm>
          <a:custGeom>
            <a:avLst/>
            <a:gdLst>
              <a:gd name="connsiteX0" fmla="*/ 0 w 11353800"/>
              <a:gd name="connsiteY0" fmla="*/ 0 h 6858000"/>
              <a:gd name="connsiteX1" fmla="*/ 11353800 w 11353800"/>
              <a:gd name="connsiteY1" fmla="*/ 0 h 6858000"/>
              <a:gd name="connsiteX2" fmla="*/ 11353800 w 11353800"/>
              <a:gd name="connsiteY2" fmla="*/ 4947138 h 6858000"/>
              <a:gd name="connsiteX3" fmla="*/ 7133492 w 11353800"/>
              <a:gd name="connsiteY3" fmla="*/ 4947138 h 6858000"/>
              <a:gd name="connsiteX4" fmla="*/ 7133492 w 11353800"/>
              <a:gd name="connsiteY4" fmla="*/ 6858000 h 6858000"/>
              <a:gd name="connsiteX5" fmla="*/ 0 w 113538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53800" h="6858000">
                <a:moveTo>
                  <a:pt x="0" y="0"/>
                </a:moveTo>
                <a:lnTo>
                  <a:pt x="11353800" y="0"/>
                </a:lnTo>
                <a:lnTo>
                  <a:pt x="11353800" y="4947138"/>
                </a:lnTo>
                <a:lnTo>
                  <a:pt x="7133492" y="4947138"/>
                </a:lnTo>
                <a:lnTo>
                  <a:pt x="71334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C6DA884-7C48-8D49-9DFE-4CE990C95A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29116" y="5829950"/>
            <a:ext cx="2891135" cy="628650"/>
          </a:xfrm>
        </p:spPr>
        <p:txBody>
          <a:bodyPr rtlCol="0">
            <a:normAutofit/>
          </a:bodyPr>
          <a:lstStyle>
            <a:lvl1pPr marL="0" indent="0" algn="ctr">
              <a:buNone/>
              <a:defRPr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675"/>
            </a:lvl2pPr>
            <a:lvl3pPr marL="685800" indent="0">
              <a:buNone/>
              <a:defRPr sz="600"/>
            </a:lvl3pPr>
            <a:lvl4pPr marL="1028700" indent="0">
              <a:buNone/>
              <a:defRPr sz="525"/>
            </a:lvl4pPr>
            <a:lvl5pPr marL="1371600" indent="0">
              <a:buNone/>
              <a:defRPr sz="525"/>
            </a:lvl5pPr>
          </a:lstStyle>
          <a:p>
            <a:pPr lvl="0" rtl="0"/>
            <a:r>
              <a:rPr lang="ja-JP" altLang="en-US" noProof="0" dirty="0"/>
              <a:t>キャプションをここに挿入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EEFCCE50-D1A9-1249-AF64-BA06424C8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0647" y="5250602"/>
            <a:ext cx="2880721" cy="564335"/>
          </a:xfrm>
        </p:spPr>
        <p:txBody>
          <a:bodyPr rtlCol="0">
            <a:normAutofit/>
          </a:bodyPr>
          <a:lstStyle>
            <a:lvl1pPr algn="ctr"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タイトルをここに入力</a:t>
            </a:r>
          </a:p>
        </p:txBody>
      </p:sp>
    </p:spTree>
    <p:extLst>
      <p:ext uri="{BB962C8B-B14F-4D97-AF65-F5344CB8AC3E}">
        <p14:creationId xmlns:p14="http://schemas.microsoft.com/office/powerpoint/2010/main" val="421964322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図プレースホルダー 2"/>
          <p:cNvSpPr>
            <a:spLocks noGrp="1"/>
          </p:cNvSpPr>
          <p:nvPr>
            <p:ph type="pic" sz="quarter" idx="14"/>
          </p:nvPr>
        </p:nvSpPr>
        <p:spPr>
          <a:xfrm>
            <a:off x="681039" y="2629"/>
            <a:ext cx="9224961" cy="463136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725A2246-7A52-3649-8FE5-C14CAE4F551F}"/>
              </a:ext>
            </a:extLst>
          </p:cNvPr>
          <p:cNvSpPr/>
          <p:nvPr/>
        </p:nvSpPr>
        <p:spPr>
          <a:xfrm>
            <a:off x="712654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長方形 15">
            <a:extLst>
              <a:ext uri="{FF2B5EF4-FFF2-40B4-BE49-F238E27FC236}">
                <a16:creationId xmlns:a16="http://schemas.microsoft.com/office/drawing/2014/main" id="{026EA67C-D6CD-904B-9211-B56EF682649F}"/>
              </a:ext>
            </a:extLst>
          </p:cNvPr>
          <p:cNvSpPr/>
          <p:nvPr/>
        </p:nvSpPr>
        <p:spPr>
          <a:xfrm>
            <a:off x="5372407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テキスト プレースホルダー 2">
            <a:extLst>
              <a:ext uri="{FF2B5EF4-FFF2-40B4-BE49-F238E27FC236}">
                <a16:creationId xmlns:a16="http://schemas.microsoft.com/office/drawing/2014/main" id="{E94B1A93-5100-5048-8230-09B3D176D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9207" y="2679702"/>
            <a:ext cx="3447121" cy="645001"/>
          </a:xfrm>
        </p:spPr>
        <p:txBody>
          <a:bodyPr rtlCol="0" anchor="ctr"/>
          <a:lstStyle>
            <a:lvl1pPr marL="0" indent="0" rtl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8A037B8A-C781-9F40-A9F6-BCCD198DD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9207" y="3324702"/>
            <a:ext cx="3447121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テキスト プレースホルダー 4">
            <a:extLst>
              <a:ext uri="{FF2B5EF4-FFF2-40B4-BE49-F238E27FC236}">
                <a16:creationId xmlns:a16="http://schemas.microsoft.com/office/drawing/2014/main" id="{66926CBF-E2B0-C44C-AD98-B15D17ADD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67426" y="2679702"/>
            <a:ext cx="3308656" cy="645001"/>
          </a:xfrm>
        </p:spPr>
        <p:txBody>
          <a:bodyPr rtlCol="0" anchor="ctr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318A1595-1A86-304F-A361-B3E4B06837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67426" y="3324702"/>
            <a:ext cx="3308656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2" name="長方形 1">
            <a:extLst>
              <a:ext uri="{FF2B5EF4-FFF2-40B4-BE49-F238E27FC236}">
                <a16:creationId xmlns:a16="http://schemas.microsoft.com/office/drawing/2014/main" id="{18DEFE0B-9B5C-734D-8394-A770FAA615B3}"/>
              </a:ext>
            </a:extLst>
          </p:cNvPr>
          <p:cNvSpPr/>
          <p:nvPr/>
        </p:nvSpPr>
        <p:spPr>
          <a:xfrm>
            <a:off x="68103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A02390A6-F565-8844-A9B9-4C6ACB7857F5}"/>
              </a:ext>
            </a:extLst>
          </p:cNvPr>
          <p:cNvSpPr/>
          <p:nvPr/>
        </p:nvSpPr>
        <p:spPr>
          <a:xfrm>
            <a:off x="547859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86674C34-BF58-4A21-BEE1-52BA2A5D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14330781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73ADF8-C269-5D42-A626-BE35303B9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E7CE01-A53E-894C-9672-25D8CB7D5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128E13-F6CA-9A4F-A3DD-2CEB2ED9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0982141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F824E8-8F6B-3D44-A59E-3179A03A7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17E1808-3255-6342-8F11-708C178C6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0369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1885361"/>
            <a:ext cx="4190702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1885361"/>
            <a:ext cx="4211340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1893732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正方形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図プレースホルダー 12"/>
          <p:cNvSpPr>
            <a:spLocks noGrp="1"/>
          </p:cNvSpPr>
          <p:nvPr>
            <p:ph type="pic" sz="quarter" idx="14"/>
          </p:nvPr>
        </p:nvSpPr>
        <p:spPr>
          <a:xfrm>
            <a:off x="5247614" y="-13063"/>
            <a:ext cx="4049985" cy="6881852"/>
          </a:xfrm>
          <a:custGeom>
            <a:avLst/>
            <a:gdLst>
              <a:gd name="connsiteX0" fmla="*/ 1503648 w 9969194"/>
              <a:gd name="connsiteY0" fmla="*/ 0 h 13763703"/>
              <a:gd name="connsiteX1" fmla="*/ 5527552 w 9969194"/>
              <a:gd name="connsiteY1" fmla="*/ 0 h 13763703"/>
              <a:gd name="connsiteX2" fmla="*/ 5527552 w 9969194"/>
              <a:gd name="connsiteY2" fmla="*/ 1227909 h 13763703"/>
              <a:gd name="connsiteX3" fmla="*/ 7022614 w 9969194"/>
              <a:gd name="connsiteY3" fmla="*/ 1227909 h 13763703"/>
              <a:gd name="connsiteX4" fmla="*/ 7022614 w 9969194"/>
              <a:gd name="connsiteY4" fmla="*/ 2794727 h 13763703"/>
              <a:gd name="connsiteX5" fmla="*/ 9969194 w 9969194"/>
              <a:gd name="connsiteY5" fmla="*/ 2794727 h 13763703"/>
              <a:gd name="connsiteX6" fmla="*/ 9969194 w 9969194"/>
              <a:gd name="connsiteY6" fmla="*/ 5957026 h 13763703"/>
              <a:gd name="connsiteX7" fmla="*/ 8950610 w 9969194"/>
              <a:gd name="connsiteY7" fmla="*/ 5957026 h 13763703"/>
              <a:gd name="connsiteX8" fmla="*/ 8950610 w 9969194"/>
              <a:gd name="connsiteY8" fmla="*/ 12565789 h 13763703"/>
              <a:gd name="connsiteX9" fmla="*/ 1869952 w 9969194"/>
              <a:gd name="connsiteY9" fmla="*/ 12565789 h 13763703"/>
              <a:gd name="connsiteX10" fmla="*/ 1869952 w 9969194"/>
              <a:gd name="connsiteY10" fmla="*/ 13763703 h 13763703"/>
              <a:gd name="connsiteX11" fmla="*/ 0 w 9969194"/>
              <a:gd name="connsiteY11" fmla="*/ 13763703 h 13763703"/>
              <a:gd name="connsiteX12" fmla="*/ 0 w 9969194"/>
              <a:gd name="connsiteY12" fmla="*/ 12096207 h 13763703"/>
              <a:gd name="connsiteX13" fmla="*/ 1503648 w 9969194"/>
              <a:gd name="connsiteY13" fmla="*/ 12096207 h 13763703"/>
              <a:gd name="connsiteX14" fmla="*/ 1503648 w 9969194"/>
              <a:gd name="connsiteY14" fmla="*/ 5147401 h 13763703"/>
              <a:gd name="connsiteX15" fmla="*/ 6808482 w 9969194"/>
              <a:gd name="connsiteY15" fmla="*/ 5147401 h 13763703"/>
              <a:gd name="connsiteX16" fmla="*/ 6808482 w 9969194"/>
              <a:gd name="connsiteY16" fmla="*/ 3088415 h 13763703"/>
              <a:gd name="connsiteX17" fmla="*/ 5160598 w 9969194"/>
              <a:gd name="connsiteY17" fmla="*/ 3088415 h 13763703"/>
              <a:gd name="connsiteX18" fmla="*/ 5160598 w 9969194"/>
              <a:gd name="connsiteY18" fmla="*/ 1436915 h 13763703"/>
              <a:gd name="connsiteX19" fmla="*/ 1503648 w 9969194"/>
              <a:gd name="connsiteY19" fmla="*/ 1436915 h 1376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969194" h="13763703">
                <a:moveTo>
                  <a:pt x="1503648" y="0"/>
                </a:moveTo>
                <a:lnTo>
                  <a:pt x="5527552" y="0"/>
                </a:lnTo>
                <a:lnTo>
                  <a:pt x="5527552" y="1227909"/>
                </a:lnTo>
                <a:lnTo>
                  <a:pt x="7022614" y="1227909"/>
                </a:lnTo>
                <a:lnTo>
                  <a:pt x="7022614" y="2794727"/>
                </a:lnTo>
                <a:lnTo>
                  <a:pt x="9969194" y="2794727"/>
                </a:lnTo>
                <a:lnTo>
                  <a:pt x="9969194" y="5957026"/>
                </a:lnTo>
                <a:lnTo>
                  <a:pt x="8950610" y="5957026"/>
                </a:lnTo>
                <a:lnTo>
                  <a:pt x="8950610" y="12565789"/>
                </a:lnTo>
                <a:lnTo>
                  <a:pt x="1869952" y="12565789"/>
                </a:lnTo>
                <a:lnTo>
                  <a:pt x="1869952" y="13763703"/>
                </a:lnTo>
                <a:lnTo>
                  <a:pt x="0" y="13763703"/>
                </a:lnTo>
                <a:lnTo>
                  <a:pt x="0" y="12096207"/>
                </a:lnTo>
                <a:lnTo>
                  <a:pt x="1503648" y="12096207"/>
                </a:lnTo>
                <a:lnTo>
                  <a:pt x="1503648" y="5147401"/>
                </a:lnTo>
                <a:lnTo>
                  <a:pt x="6808482" y="5147401"/>
                </a:lnTo>
                <a:lnTo>
                  <a:pt x="6808482" y="3088415"/>
                </a:lnTo>
                <a:lnTo>
                  <a:pt x="5160598" y="3088415"/>
                </a:lnTo>
                <a:lnTo>
                  <a:pt x="5160598" y="1436915"/>
                </a:lnTo>
                <a:lnTo>
                  <a:pt x="1503648" y="1436915"/>
                </a:lnTo>
                <a:close/>
              </a:path>
            </a:pathLst>
          </a:cu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7" name="図形 223">
            <a:extLst>
              <a:ext uri="{FF2B5EF4-FFF2-40B4-BE49-F238E27FC236}">
                <a16:creationId xmlns:a16="http://schemas.microsoft.com/office/drawing/2014/main" id="{00159812-53E9-D848-9606-198A5B9858E2}"/>
              </a:ext>
            </a:extLst>
          </p:cNvPr>
          <p:cNvSpPr/>
          <p:nvPr/>
        </p:nvSpPr>
        <p:spPr>
          <a:xfrm>
            <a:off x="8524154" y="1562654"/>
            <a:ext cx="1269266" cy="1562173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図形 224">
            <a:extLst>
              <a:ext uri="{FF2B5EF4-FFF2-40B4-BE49-F238E27FC236}">
                <a16:creationId xmlns:a16="http://schemas.microsoft.com/office/drawing/2014/main" id="{B6EC8FD8-5421-9645-9F0E-CBC6D7CF690B}"/>
              </a:ext>
            </a:extLst>
          </p:cNvPr>
          <p:cNvSpPr/>
          <p:nvPr/>
        </p:nvSpPr>
        <p:spPr>
          <a:xfrm>
            <a:off x="5804830" y="879573"/>
            <a:ext cx="538446" cy="662702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図形 225">
            <a:extLst>
              <a:ext uri="{FF2B5EF4-FFF2-40B4-BE49-F238E27FC236}">
                <a16:creationId xmlns:a16="http://schemas.microsoft.com/office/drawing/2014/main" id="{FB52FD4B-1ED8-5C42-8013-FD61B2A3A2CB}"/>
              </a:ext>
            </a:extLst>
          </p:cNvPr>
          <p:cNvSpPr/>
          <p:nvPr/>
        </p:nvSpPr>
        <p:spPr>
          <a:xfrm>
            <a:off x="9334570" y="6383701"/>
            <a:ext cx="634854" cy="781358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69038DA1-6D5C-EA47-BDA4-388C0BC571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5" name="テキスト プレースホルダー 11">
            <a:extLst>
              <a:ext uri="{FF2B5EF4-FFF2-40B4-BE49-F238E27FC236}">
                <a16:creationId xmlns:a16="http://schemas.microsoft.com/office/drawing/2014/main" id="{D7404C76-F118-6149-96DF-BF25D43E26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6" name="テキスト プレースホルダー 11">
            <a:extLst>
              <a:ext uri="{FF2B5EF4-FFF2-40B4-BE49-F238E27FC236}">
                <a16:creationId xmlns:a16="http://schemas.microsoft.com/office/drawing/2014/main" id="{7205F80F-3B88-A44D-812A-11909F0C93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1571427724"/>
      </p:ext>
    </p:extLst>
  </p:cSld>
  <p:clrMapOvr>
    <a:masterClrMapping/>
  </p:clrMapOvr>
  <p:transition spd="med"/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5" name="サブタイトル 2">
            <a:extLst>
              <a:ext uri="{FF2B5EF4-FFF2-40B4-BE49-F238E27FC236}">
                <a16:creationId xmlns:a16="http://schemas.microsoft.com/office/drawing/2014/main" id="{CB11A616-4D84-4BF3-86C7-9F1BBDAD3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038" y="5486400"/>
            <a:ext cx="5320606" cy="697584"/>
          </a:xfrm>
        </p:spPr>
        <p:txBody>
          <a:bodyPr rtlCol="0"/>
          <a:lstStyle>
            <a:lvl1pPr marL="0" indent="0" algn="l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6479655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8ECEC5-018E-5E3F-41B3-01E637BCF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705F9DD-23F8-5F83-F7F5-B66BAA1A19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395223980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1402416340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B5E0DD3-854B-420F-ADA1-DED8ADDCC3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62758" y="2062956"/>
            <a:ext cx="7380486" cy="27320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4500"/>
            </a:lvl1pPr>
            <a:lvl2pPr marL="342900" indent="0">
              <a:buNone/>
              <a:defRPr/>
            </a:lvl2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058565004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A5E4FE9-CEDE-F34D-924F-EB11B49749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07782" y="2367779"/>
            <a:ext cx="4108347" cy="3791433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7509" y="839974"/>
            <a:ext cx="3873401" cy="1342045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3" name="テキスト プレースホルダー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7509" y="3019354"/>
            <a:ext cx="3873401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4" name="テキスト プレースホルダー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17509" y="2247681"/>
            <a:ext cx="3873401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502804511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カスタム 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7" y="0"/>
            <a:ext cx="8853488" cy="893218"/>
          </a:xfrm>
        </p:spPr>
        <p:txBody>
          <a:bodyPr rtlCol="0" anchor="b"/>
          <a:lstStyle>
            <a:lvl1pPr algn="ctr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タイトルの書式設定を編集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D75C1F3A-BBBB-2946-BF9D-CD1C4898C8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1037" y="1690688"/>
            <a:ext cx="8853488" cy="4862512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1" name="テキスト プレースホルダー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1037" y="914485"/>
            <a:ext cx="8853488" cy="60288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656667801"/>
      </p:ext>
    </p:extLst>
  </p:cSld>
  <p:clrMapOvr>
    <a:masterClrMapping/>
  </p:clrMapOvr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1B3D6EB-0B4B-4C00-A78E-E618E038C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 rtlCol="0"/>
          <a:lstStyle>
            <a:lvl1pPr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5638757"/>
      </p:ext>
    </p:extLst>
  </p:cSld>
  <p:clrMapOvr>
    <a:masterClrMapping/>
  </p:clrMapOvr>
  <p:hf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図プレースホルダー 2">
            <a:extLst>
              <a:ext uri="{FF2B5EF4-FFF2-40B4-BE49-F238E27FC236}">
                <a16:creationId xmlns:a16="http://schemas.microsoft.com/office/drawing/2014/main" id="{B04B7B3E-1EE1-4212-9F4F-0C7DC6C1584F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208760" y="987428"/>
            <a:ext cx="5014913" cy="4873625"/>
          </a:xfrm>
        </p:spPr>
        <p:txBody>
          <a:bodyPr rtlCol="0"/>
          <a:lstStyle>
            <a:lvl1pPr marL="0" indent="0"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846641515"/>
      </p:ext>
    </p:extLst>
  </p:cSld>
  <p:clrMapOvr>
    <a:masterClrMapping/>
  </p:clrMapOvr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フルスクリーン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59646212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4938547"/>
      </p:ext>
    </p:extLst>
  </p:cSld>
  <p:clrMapOvr>
    <a:masterClrMapping/>
  </p:clrMapOvr>
  <p:hf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>
            <a:extLst>
              <a:ext uri="{FF2B5EF4-FFF2-40B4-BE49-F238E27FC236}">
                <a16:creationId xmlns:a16="http://schemas.microsoft.com/office/drawing/2014/main" id="{03EE4273-5B11-44D2-BB30-AB361AEA56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8012252 w 11353800"/>
              <a:gd name="connsiteY5" fmla="*/ 0 h 5791201"/>
              <a:gd name="connsiteX6" fmla="*/ 8012252 w 11353800"/>
              <a:gd name="connsiteY6" fmla="*/ 1892595 h 5791201"/>
              <a:gd name="connsiteX7" fmla="*/ 11353800 w 11353800"/>
              <a:gd name="connsiteY7" fmla="*/ 1892595 h 5791201"/>
              <a:gd name="connsiteX8" fmla="*/ 11353800 w 11353800"/>
              <a:gd name="connsiteY8" fmla="*/ 5791200 h 5791201"/>
              <a:gd name="connsiteX9" fmla="*/ 6662737 w 11353800"/>
              <a:gd name="connsiteY9" fmla="*/ 5791200 h 5791201"/>
              <a:gd name="connsiteX10" fmla="*/ 6662737 w 11353800"/>
              <a:gd name="connsiteY10" fmla="*/ 2531373 h 5791201"/>
              <a:gd name="connsiteX11" fmla="*/ 1 w 11353800"/>
              <a:gd name="connsiteY11" fmla="*/ 2531373 h 5791201"/>
              <a:gd name="connsiteX12" fmla="*/ 1 w 11353800"/>
              <a:gd name="connsiteY12" fmla="*/ 5791200 h 5791201"/>
              <a:gd name="connsiteX13" fmla="*/ 0 w 11353800"/>
              <a:gd name="connsiteY13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8012252" y="0"/>
                </a:lnTo>
                <a:lnTo>
                  <a:pt x="8012252" y="1892595"/>
                </a:lnTo>
                <a:lnTo>
                  <a:pt x="11353800" y="1892595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3072985"/>
            <a:ext cx="5320606" cy="2413416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1"/>
            <a:ext cx="5320606" cy="304800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3780419654"/>
      </p:ext>
    </p:extLst>
  </p:cSld>
  <p:clrMapOvr>
    <a:masterClrMapping/>
  </p:clrMapOvr>
  <p:hf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58AD-452E-4E5D-918F-237AA0ECBFB6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9BC6-45C4-42EC-B344-185928C1E4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1020955"/>
      </p:ext>
    </p:extLst>
  </p:cSld>
  <p:clrMapOvr>
    <a:masterClrMapping/>
  </p:clrMapOvr>
  <p:hf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566092800"/>
      </p:ext>
    </p:extLst>
  </p:cSld>
  <p:clrMapOvr>
    <a:masterClrMapping/>
  </p:clrMapOvr>
  <p:hf hdr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12548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2091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29985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84724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5360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73153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82348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56633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64547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13560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64677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33863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68714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2304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19027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34136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7904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73622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117676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DEA0D3E7-6122-470B-BEC9-7AA04FCB341C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33086465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基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56337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369459" y="6568714"/>
            <a:ext cx="520700" cy="16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lang="ja-JP" altLang="en-US" sz="1048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pPr eaLnBrk="0" hangingPunct="0">
              <a:defRPr/>
            </a:pPr>
            <a:fld id="{A0A00D27-D247-483F-9D86-9A0C429606A7}" type="slidenum">
              <a:rPr lang="en-US" altLang="ja-JP" smtClean="0">
                <a:solidFill>
                  <a:prstClr val="black"/>
                </a:solidFill>
              </a:rPr>
              <a:pPr eaLnBrk="0" hangingPunct="0"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84996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01499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29464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9EA6B34-AD42-DD16-23AC-F5EAA59D5048}"/>
              </a:ext>
            </a:extLst>
          </p:cNvPr>
          <p:cNvSpPr txBox="1"/>
          <p:nvPr userDrawn="1"/>
        </p:nvSpPr>
        <p:spPr>
          <a:xfrm>
            <a:off x="352893" y="62234"/>
            <a:ext cx="703270" cy="461665"/>
          </a:xfrm>
          <a:prstGeom prst="rect">
            <a:avLst/>
          </a:prstGeom>
          <a:solidFill>
            <a:srgbClr val="5B9BD5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教育旅行</a:t>
            </a:r>
            <a:endParaRPr kumimoji="1"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受入施設</a:t>
            </a:r>
            <a:endParaRPr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情報</a:t>
            </a:r>
          </a:p>
        </p:txBody>
      </p:sp>
    </p:spTree>
    <p:extLst>
      <p:ext uri="{BB962C8B-B14F-4D97-AF65-F5344CB8AC3E}">
        <p14:creationId xmlns:p14="http://schemas.microsoft.com/office/powerpoint/2010/main" val="338331874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656A873E-780B-42C8-8D54-43FAFFD51238}" type="datetime1">
              <a:rPr lang="ja-JP" altLang="en-US" sz="1843" smtClean="0">
                <a:solidFill>
                  <a:prstClr val="black"/>
                </a:solidFill>
                <a:latin typeface="Arial" charset="0"/>
                <a:ea typeface="ＭＳ Ｐゴシック" charset="-128"/>
              </a:rPr>
              <a:pPr algn="ctr" eaLnBrk="1" hangingPunct="1"/>
              <a:t>2023/5/23</a:t>
            </a:fld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58116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 dirty="0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50070" y="6681712"/>
            <a:ext cx="2228850" cy="164026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6620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7150" y="6492876"/>
            <a:ext cx="2228850" cy="365125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9350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slideLayout" Target="../slideLayouts/slideLayout65.xml"/><Relationship Id="rId39" Type="http://schemas.openxmlformats.org/officeDocument/2006/relationships/slideLayout" Target="../slideLayouts/slideLayout78.xml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34" Type="http://schemas.openxmlformats.org/officeDocument/2006/relationships/slideLayout" Target="../slideLayouts/slideLayout73.xml"/><Relationship Id="rId42" Type="http://schemas.openxmlformats.org/officeDocument/2006/relationships/slideLayout" Target="../slideLayouts/slideLayout81.xml"/><Relationship Id="rId47" Type="http://schemas.openxmlformats.org/officeDocument/2006/relationships/slideLayout" Target="../slideLayouts/slideLayout86.xml"/><Relationship Id="rId50" Type="http://schemas.openxmlformats.org/officeDocument/2006/relationships/slideLayout" Target="../slideLayouts/slideLayout89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slideLayout" Target="../slideLayouts/slideLayout64.xml"/><Relationship Id="rId33" Type="http://schemas.openxmlformats.org/officeDocument/2006/relationships/slideLayout" Target="../slideLayouts/slideLayout72.xml"/><Relationship Id="rId38" Type="http://schemas.openxmlformats.org/officeDocument/2006/relationships/slideLayout" Target="../slideLayouts/slideLayout77.xml"/><Relationship Id="rId46" Type="http://schemas.openxmlformats.org/officeDocument/2006/relationships/slideLayout" Target="../slideLayouts/slideLayout85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29" Type="http://schemas.openxmlformats.org/officeDocument/2006/relationships/slideLayout" Target="../slideLayouts/slideLayout68.xml"/><Relationship Id="rId41" Type="http://schemas.openxmlformats.org/officeDocument/2006/relationships/slideLayout" Target="../slideLayouts/slideLayout80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slideLayout" Target="../slideLayouts/slideLayout63.xml"/><Relationship Id="rId32" Type="http://schemas.openxmlformats.org/officeDocument/2006/relationships/slideLayout" Target="../slideLayouts/slideLayout71.xml"/><Relationship Id="rId37" Type="http://schemas.openxmlformats.org/officeDocument/2006/relationships/slideLayout" Target="../slideLayouts/slideLayout76.xml"/><Relationship Id="rId40" Type="http://schemas.openxmlformats.org/officeDocument/2006/relationships/slideLayout" Target="../slideLayouts/slideLayout79.xml"/><Relationship Id="rId45" Type="http://schemas.openxmlformats.org/officeDocument/2006/relationships/slideLayout" Target="../slideLayouts/slideLayout84.xml"/><Relationship Id="rId53" Type="http://schemas.openxmlformats.org/officeDocument/2006/relationships/image" Target="../media/image2.png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slideLayout" Target="../slideLayouts/slideLayout62.xml"/><Relationship Id="rId28" Type="http://schemas.openxmlformats.org/officeDocument/2006/relationships/slideLayout" Target="../slideLayouts/slideLayout67.xml"/><Relationship Id="rId36" Type="http://schemas.openxmlformats.org/officeDocument/2006/relationships/slideLayout" Target="../slideLayouts/slideLayout75.xml"/><Relationship Id="rId49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31" Type="http://schemas.openxmlformats.org/officeDocument/2006/relationships/slideLayout" Target="../slideLayouts/slideLayout70.xml"/><Relationship Id="rId44" Type="http://schemas.openxmlformats.org/officeDocument/2006/relationships/slideLayout" Target="../slideLayouts/slideLayout83.xml"/><Relationship Id="rId52" Type="http://schemas.openxmlformats.org/officeDocument/2006/relationships/theme" Target="../theme/theme2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slideLayout" Target="../slideLayouts/slideLayout66.xml"/><Relationship Id="rId30" Type="http://schemas.openxmlformats.org/officeDocument/2006/relationships/slideLayout" Target="../slideLayouts/slideLayout69.xml"/><Relationship Id="rId35" Type="http://schemas.openxmlformats.org/officeDocument/2006/relationships/slideLayout" Target="../slideLayouts/slideLayout74.xml"/><Relationship Id="rId43" Type="http://schemas.openxmlformats.org/officeDocument/2006/relationships/slideLayout" Target="../slideLayouts/slideLayout82.xml"/><Relationship Id="rId48" Type="http://schemas.openxmlformats.org/officeDocument/2006/relationships/slideLayout" Target="../slideLayouts/slideLayout87.xml"/><Relationship Id="rId8" Type="http://schemas.openxmlformats.org/officeDocument/2006/relationships/slideLayout" Target="../slideLayouts/slideLayout47.xml"/><Relationship Id="rId51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1F0FA98-2EE8-734A-95BB-A4637DC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655A45B-F495-F641-AA7A-36292C3C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 dirty="0"/>
              <a:t>マスター テキストの書式設定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227B26-65C5-5A4B-AAEC-70B3B5201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15" name="図形 61">
            <a:extLst>
              <a:ext uri="{FF2B5EF4-FFF2-40B4-BE49-F238E27FC236}">
                <a16:creationId xmlns:a16="http://schemas.microsoft.com/office/drawing/2014/main" id="{EFA7F577-E691-D948-943E-8D25DFE256F5}"/>
              </a:ext>
            </a:extLst>
          </p:cNvPr>
          <p:cNvSpPr/>
          <p:nvPr/>
        </p:nvSpPr>
        <p:spPr>
          <a:xfrm rot="16200000">
            <a:off x="-1296212" y="4829992"/>
            <a:ext cx="3273461" cy="21352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4288" tIns="14288" rIns="14288" bIns="14288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0" b="1" i="0" spc="0" noProof="0" dirty="0">
              <a:solidFill>
                <a:srgbClr val="4295D0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6" name="図形 62">
            <a:extLst>
              <a:ext uri="{FF2B5EF4-FFF2-40B4-BE49-F238E27FC236}">
                <a16:creationId xmlns:a16="http://schemas.microsoft.com/office/drawing/2014/main" id="{2C8F251E-BB08-9D42-8813-D3CD1AE6AF9A}"/>
              </a:ext>
            </a:extLst>
          </p:cNvPr>
          <p:cNvSpPr/>
          <p:nvPr/>
        </p:nvSpPr>
        <p:spPr>
          <a:xfrm flipV="1">
            <a:off x="340517" y="1111218"/>
            <a:ext cx="1" cy="2188805"/>
          </a:xfrm>
          <a:prstGeom prst="line">
            <a:avLst/>
          </a:prstGeom>
          <a:ln w="38100">
            <a:solidFill>
              <a:srgbClr val="3A90CE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図形 42">
            <a:extLst>
              <a:ext uri="{FF2B5EF4-FFF2-40B4-BE49-F238E27FC236}">
                <a16:creationId xmlns:a16="http://schemas.microsoft.com/office/drawing/2014/main" id="{3890D1E5-941D-C642-A000-669C7923941B}"/>
              </a:ext>
            </a:extLst>
          </p:cNvPr>
          <p:cNvSpPr txBox="1">
            <a:spLocks/>
          </p:cNvSpPr>
          <p:nvPr/>
        </p:nvSpPr>
        <p:spPr>
          <a:xfrm>
            <a:off x="128698" y="77224"/>
            <a:ext cx="423643" cy="247651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C1C0B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86CB4B4D-7CA3-9044-876B-883B54F8677D}" type="slidenum">
              <a:rPr lang="en-US" altLang="ja-JP" sz="788" noProof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 algn="ctr"/>
              <a:t>‹#›</a:t>
            </a:fld>
            <a:endParaRPr lang="ja-JP" altLang="en-US" sz="788" noProof="0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6" name="図 5" descr="斧, 挿絵 が含まれている画像&#10;&#10;自動的に生成された説明">
            <a:extLst>
              <a:ext uri="{FF2B5EF4-FFF2-40B4-BE49-F238E27FC236}">
                <a16:creationId xmlns:a16="http://schemas.microsoft.com/office/drawing/2014/main" id="{DCACEC6B-4C5C-40FC-9F7A-99B73906733B}"/>
              </a:ext>
            </a:extLst>
          </p:cNvPr>
          <p:cNvPicPr>
            <a:picLocks noChangeAspect="1"/>
          </p:cNvPicPr>
          <p:nvPr/>
        </p:nvPicPr>
        <p:blipFill>
          <a:blip r:embed="rId4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7850" y="6538913"/>
            <a:ext cx="843289" cy="180366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 rot="10800000">
            <a:off x="0" y="6761498"/>
            <a:ext cx="9906000" cy="139367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1" name="正方形/長方形 10"/>
          <p:cNvSpPr/>
          <p:nvPr/>
        </p:nvSpPr>
        <p:spPr>
          <a:xfrm>
            <a:off x="0" y="3176"/>
            <a:ext cx="9906000" cy="230190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7BCF6FD-3C16-1869-1B64-F7576ACF00F4}"/>
              </a:ext>
            </a:extLst>
          </p:cNvPr>
          <p:cNvSpPr/>
          <p:nvPr userDrawn="1"/>
        </p:nvSpPr>
        <p:spPr>
          <a:xfrm>
            <a:off x="0" y="0"/>
            <a:ext cx="9906000" cy="535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white"/>
              </a:solidFill>
            </a:endParaRP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63DE682D-33A1-1ED1-B1C2-E4D382912962}"/>
              </a:ext>
            </a:extLst>
          </p:cNvPr>
          <p:cNvCxnSpPr/>
          <p:nvPr userDrawn="1"/>
        </p:nvCxnSpPr>
        <p:spPr>
          <a:xfrm>
            <a:off x="0" y="528877"/>
            <a:ext cx="9906000" cy="0"/>
          </a:xfrm>
          <a:prstGeom prst="line">
            <a:avLst/>
          </a:prstGeom>
          <a:ln w="19050">
            <a:solidFill>
              <a:srgbClr val="5B9B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028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709" r:id="rId25"/>
    <p:sldLayoutId id="2147483710" r:id="rId26"/>
    <p:sldLayoutId id="2147483711" r:id="rId27"/>
    <p:sldLayoutId id="2147483712" r:id="rId28"/>
    <p:sldLayoutId id="2147483713" r:id="rId29"/>
    <p:sldLayoutId id="2147483714" r:id="rId30"/>
    <p:sldLayoutId id="2147483715" r:id="rId31"/>
    <p:sldLayoutId id="2147483716" r:id="rId32"/>
    <p:sldLayoutId id="2147483717" r:id="rId33"/>
    <p:sldLayoutId id="2147483718" r:id="rId34"/>
    <p:sldLayoutId id="2147483719" r:id="rId35"/>
    <p:sldLayoutId id="2147483720" r:id="rId36"/>
    <p:sldLayoutId id="2147483721" r:id="rId37"/>
    <p:sldLayoutId id="2147483722" r:id="rId38"/>
    <p:sldLayoutId id="2147483723" r:id="rId39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b="1" i="0" kern="1200" spc="-113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" panose="020B0502020104020203" pitchFamily="34" charset="-79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15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2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2">
          <p15:clr>
            <a:srgbClr val="F26B43"/>
          </p15:clr>
        </p15:guide>
        <p15:guide id="2" orient="horz" pos="412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1F0FA98-2EE8-734A-95BB-A4637DC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655A45B-F495-F641-AA7A-36292C3C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 dirty="0"/>
              <a:t>マスター テキストの書式設定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227B26-65C5-5A4B-AAEC-70B3B5201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15" name="図形 61">
            <a:extLst>
              <a:ext uri="{FF2B5EF4-FFF2-40B4-BE49-F238E27FC236}">
                <a16:creationId xmlns:a16="http://schemas.microsoft.com/office/drawing/2014/main" id="{EFA7F577-E691-D948-943E-8D25DFE256F5}"/>
              </a:ext>
            </a:extLst>
          </p:cNvPr>
          <p:cNvSpPr/>
          <p:nvPr/>
        </p:nvSpPr>
        <p:spPr>
          <a:xfrm rot="16200000">
            <a:off x="-1296212" y="4829992"/>
            <a:ext cx="3273461" cy="21352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4288" tIns="14288" rIns="14288" bIns="14288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0" b="1" i="0" spc="0" noProof="0" dirty="0">
              <a:solidFill>
                <a:srgbClr val="4295D0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6" name="図形 62">
            <a:extLst>
              <a:ext uri="{FF2B5EF4-FFF2-40B4-BE49-F238E27FC236}">
                <a16:creationId xmlns:a16="http://schemas.microsoft.com/office/drawing/2014/main" id="{2C8F251E-BB08-9D42-8813-D3CD1AE6AF9A}"/>
              </a:ext>
            </a:extLst>
          </p:cNvPr>
          <p:cNvSpPr/>
          <p:nvPr/>
        </p:nvSpPr>
        <p:spPr>
          <a:xfrm flipV="1">
            <a:off x="340517" y="1111218"/>
            <a:ext cx="1" cy="2188805"/>
          </a:xfrm>
          <a:prstGeom prst="line">
            <a:avLst/>
          </a:prstGeom>
          <a:ln w="38100">
            <a:solidFill>
              <a:srgbClr val="3A90CE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図形 42">
            <a:extLst>
              <a:ext uri="{FF2B5EF4-FFF2-40B4-BE49-F238E27FC236}">
                <a16:creationId xmlns:a16="http://schemas.microsoft.com/office/drawing/2014/main" id="{3890D1E5-941D-C642-A000-669C7923941B}"/>
              </a:ext>
            </a:extLst>
          </p:cNvPr>
          <p:cNvSpPr txBox="1">
            <a:spLocks/>
          </p:cNvSpPr>
          <p:nvPr/>
        </p:nvSpPr>
        <p:spPr>
          <a:xfrm>
            <a:off x="128698" y="77224"/>
            <a:ext cx="423643" cy="247651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C1C0B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86CB4B4D-7CA3-9044-876B-883B54F8677D}" type="slidenum">
              <a:rPr lang="en-US" altLang="ja-JP" sz="788" noProof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 algn="ctr"/>
              <a:t>‹#›</a:t>
            </a:fld>
            <a:endParaRPr lang="ja-JP" altLang="en-US" sz="788" noProof="0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 rot="10800000">
            <a:off x="0" y="6761498"/>
            <a:ext cx="9906000" cy="139367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1" name="正方形/長方形 10"/>
          <p:cNvSpPr/>
          <p:nvPr/>
        </p:nvSpPr>
        <p:spPr>
          <a:xfrm>
            <a:off x="0" y="3176"/>
            <a:ext cx="9906000" cy="230190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7BCF6FD-3C16-1869-1B64-F7576ACF00F4}"/>
              </a:ext>
            </a:extLst>
          </p:cNvPr>
          <p:cNvSpPr/>
          <p:nvPr userDrawn="1"/>
        </p:nvSpPr>
        <p:spPr>
          <a:xfrm>
            <a:off x="0" y="0"/>
            <a:ext cx="9906000" cy="535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white"/>
              </a:solidFill>
            </a:endParaRP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63DE682D-33A1-1ED1-B1C2-E4D382912962}"/>
              </a:ext>
            </a:extLst>
          </p:cNvPr>
          <p:cNvCxnSpPr/>
          <p:nvPr userDrawn="1"/>
        </p:nvCxnSpPr>
        <p:spPr>
          <a:xfrm>
            <a:off x="0" y="528877"/>
            <a:ext cx="9906000" cy="0"/>
          </a:xfrm>
          <a:prstGeom prst="line">
            <a:avLst/>
          </a:prstGeom>
          <a:ln w="19050">
            <a:solidFill>
              <a:srgbClr val="5B9B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17AF1DD-EA0D-8632-4F94-E60CB0AC3E14}"/>
              </a:ext>
            </a:extLst>
          </p:cNvPr>
          <p:cNvSpPr txBox="1"/>
          <p:nvPr userDrawn="1"/>
        </p:nvSpPr>
        <p:spPr>
          <a:xfrm>
            <a:off x="352893" y="62234"/>
            <a:ext cx="703270" cy="461665"/>
          </a:xfrm>
          <a:prstGeom prst="rect">
            <a:avLst/>
          </a:prstGeom>
          <a:solidFill>
            <a:srgbClr val="5B9BD5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教育旅行</a:t>
            </a:r>
            <a:endParaRPr kumimoji="1"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受入施設</a:t>
            </a:r>
            <a:endParaRPr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情報</a:t>
            </a:r>
          </a:p>
        </p:txBody>
      </p:sp>
      <p:pic>
        <p:nvPicPr>
          <p:cNvPr id="12" name="図 11" descr="斧, 挿絵 が含まれている画像&#10;&#10;自動的に生成された説明">
            <a:extLst>
              <a:ext uri="{FF2B5EF4-FFF2-40B4-BE49-F238E27FC236}">
                <a16:creationId xmlns:a16="http://schemas.microsoft.com/office/drawing/2014/main" id="{53440044-9B5E-F31B-77DA-377AF91E7E83}"/>
              </a:ext>
            </a:extLst>
          </p:cNvPr>
          <p:cNvPicPr>
            <a:picLocks noChangeAspect="1"/>
          </p:cNvPicPr>
          <p:nvPr userDrawn="1"/>
        </p:nvPicPr>
        <p:blipFill>
          <a:blip r:embed="rId53"/>
          <a:stretch>
            <a:fillRect/>
          </a:stretch>
        </p:blipFill>
        <p:spPr>
          <a:xfrm>
            <a:off x="8812622" y="6532214"/>
            <a:ext cx="777981" cy="18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722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4" r:id="rId20"/>
    <p:sldLayoutId id="2147483745" r:id="rId21"/>
    <p:sldLayoutId id="2147483746" r:id="rId22"/>
    <p:sldLayoutId id="2147483747" r:id="rId23"/>
    <p:sldLayoutId id="2147483748" r:id="rId24"/>
    <p:sldLayoutId id="2147483749" r:id="rId25"/>
    <p:sldLayoutId id="2147483750" r:id="rId26"/>
    <p:sldLayoutId id="2147483751" r:id="rId27"/>
    <p:sldLayoutId id="2147483752" r:id="rId28"/>
    <p:sldLayoutId id="2147483753" r:id="rId29"/>
    <p:sldLayoutId id="2147483754" r:id="rId30"/>
    <p:sldLayoutId id="2147483755" r:id="rId31"/>
    <p:sldLayoutId id="2147483756" r:id="rId32"/>
    <p:sldLayoutId id="2147483757" r:id="rId33"/>
    <p:sldLayoutId id="2147483758" r:id="rId34"/>
    <p:sldLayoutId id="2147483759" r:id="rId35"/>
    <p:sldLayoutId id="2147483760" r:id="rId36"/>
    <p:sldLayoutId id="2147483761" r:id="rId37"/>
    <p:sldLayoutId id="2147483762" r:id="rId38"/>
    <p:sldLayoutId id="2147483763" r:id="rId39"/>
    <p:sldLayoutId id="2147483764" r:id="rId40"/>
    <p:sldLayoutId id="2147483765" r:id="rId41"/>
    <p:sldLayoutId id="2147483766" r:id="rId42"/>
    <p:sldLayoutId id="2147483767" r:id="rId43"/>
    <p:sldLayoutId id="2147483768" r:id="rId44"/>
    <p:sldLayoutId id="2147483769" r:id="rId45"/>
    <p:sldLayoutId id="2147483770" r:id="rId46"/>
    <p:sldLayoutId id="2147483771" r:id="rId47"/>
    <p:sldLayoutId id="2147483772" r:id="rId48"/>
    <p:sldLayoutId id="2147483773" r:id="rId49"/>
    <p:sldLayoutId id="2147483774" r:id="rId50"/>
    <p:sldLayoutId id="2147483775" r:id="rId5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b="1" i="0" kern="1200" spc="-113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" panose="020B0502020104020203" pitchFamily="34" charset="-79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15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2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2">
          <p15:clr>
            <a:srgbClr val="F26B43"/>
          </p15:clr>
        </p15:guide>
        <p15:guide id="2" orient="horz" pos="412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microsoft.com/office/2007/relationships/hdphoto" Target="../media/hdphoto1.wdp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表 24"/>
          <p:cNvGraphicFramePr>
            <a:graphicFrameLocks noGrp="1"/>
          </p:cNvGraphicFramePr>
          <p:nvPr/>
        </p:nvGraphicFramePr>
        <p:xfrm>
          <a:off x="5398485" y="1480048"/>
          <a:ext cx="4329579" cy="1162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4068">
                  <a:extLst>
                    <a:ext uri="{9D8B030D-6E8A-4147-A177-3AD203B41FA5}">
                      <a16:colId xmlns:a16="http://schemas.microsoft.com/office/drawing/2014/main" val="667524188"/>
                    </a:ext>
                  </a:extLst>
                </a:gridCol>
                <a:gridCol w="1353606">
                  <a:extLst>
                    <a:ext uri="{9D8B030D-6E8A-4147-A177-3AD203B41FA5}">
                      <a16:colId xmlns:a16="http://schemas.microsoft.com/office/drawing/2014/main" val="1089827581"/>
                    </a:ext>
                  </a:extLst>
                </a:gridCol>
                <a:gridCol w="1052805">
                  <a:extLst>
                    <a:ext uri="{9D8B030D-6E8A-4147-A177-3AD203B41FA5}">
                      <a16:colId xmlns:a16="http://schemas.microsoft.com/office/drawing/2014/main" val="2285393139"/>
                    </a:ext>
                  </a:extLst>
                </a:gridCol>
                <a:gridCol w="989100">
                  <a:extLst>
                    <a:ext uri="{9D8B030D-6E8A-4147-A177-3AD203B41FA5}">
                      <a16:colId xmlns:a16="http://schemas.microsoft.com/office/drawing/2014/main" val="1817619136"/>
                    </a:ext>
                  </a:extLst>
                </a:gridCol>
              </a:tblGrid>
              <a:tr h="228132">
                <a:tc gridSpan="4"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/>
                        <a:t>施設概要</a:t>
                      </a:r>
                      <a:endParaRPr kumimoji="1" lang="ja-JP" altLang="en-US" sz="1000" b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9000" marR="39000" marT="0" marB="0" anchor="ctr"/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39000" marR="39000" marT="2880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bg1"/>
                        </a:solidFill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39000" marR="39000" marT="2880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39000" marR="39000" marT="28804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129607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客室数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126</a:t>
                      </a:r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室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校</a:t>
                      </a:r>
                      <a:r>
                        <a:rPr kumimoji="1" lang="en-US" altLang="ja-JP" sz="7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館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基本１校１館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629401880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最大受入人員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250</a:t>
                      </a:r>
                      <a:endParaRPr kumimoji="1" lang="ja-JP" altLang="en-US" sz="7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貸切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不可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食事会場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宴会場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男女のフロア分け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要相談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480443895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大浴場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利用不可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客室バス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有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545912508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マスターキー貸出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先生に貸出可能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保健室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要相談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161241074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バス乗降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玄関口まで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緊急病院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大津赤十字病院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64568" y="77877"/>
            <a:ext cx="4419191" cy="470803"/>
          </a:xfrm>
        </p:spPr>
        <p:txBody>
          <a:bodyPr>
            <a:normAutofit/>
          </a:bodyPr>
          <a:lstStyle/>
          <a:p>
            <a:r>
              <a:rPr lang="ja-JP" altLang="en-US" sz="2000" dirty="0">
                <a:latin typeface="+mn-ea"/>
                <a:ea typeface="+mn-ea"/>
              </a:rPr>
              <a:t> </a:t>
            </a:r>
            <a:r>
              <a:rPr lang="ja-JP" altLang="en-US" sz="2000" b="0" dirty="0">
                <a:latin typeface="+mn-ea"/>
                <a:ea typeface="+mn-ea"/>
              </a:rPr>
              <a:t>琵琶湖ホテル</a:t>
            </a:r>
            <a:endParaRPr kumimoji="1" lang="ja-JP" altLang="en-US" sz="2000" b="0" dirty="0">
              <a:latin typeface="+mn-ea"/>
              <a:ea typeface="+mn-ea"/>
            </a:endParaRPr>
          </a:p>
        </p:txBody>
      </p:sp>
      <p:sp>
        <p:nvSpPr>
          <p:cNvPr id="28" name="1 つの角を切り取った四角形 27"/>
          <p:cNvSpPr/>
          <p:nvPr/>
        </p:nvSpPr>
        <p:spPr>
          <a:xfrm>
            <a:off x="7636680" y="2903071"/>
            <a:ext cx="2091384" cy="152217"/>
          </a:xfrm>
          <a:prstGeom prst="snip1Rect">
            <a:avLst>
              <a:gd name="adj" fmla="val 50000"/>
            </a:avLst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ロビー</a:t>
            </a:r>
          </a:p>
        </p:txBody>
      </p:sp>
      <p:sp>
        <p:nvSpPr>
          <p:cNvPr id="30" name="1 つの角を切り取った四角形 29"/>
          <p:cNvSpPr/>
          <p:nvPr/>
        </p:nvSpPr>
        <p:spPr>
          <a:xfrm>
            <a:off x="5396642" y="2902518"/>
            <a:ext cx="2136588" cy="152770"/>
          </a:xfrm>
          <a:prstGeom prst="snip1Rect">
            <a:avLst>
              <a:gd name="adj" fmla="val 50000"/>
            </a:avLst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お部屋一例</a:t>
            </a:r>
          </a:p>
        </p:txBody>
      </p:sp>
      <p:sp>
        <p:nvSpPr>
          <p:cNvPr id="43" name="正方形/長方形 42"/>
          <p:cNvSpPr/>
          <p:nvPr/>
        </p:nvSpPr>
        <p:spPr>
          <a:xfrm>
            <a:off x="537373" y="4189892"/>
            <a:ext cx="4703659" cy="648072"/>
          </a:xfrm>
          <a:prstGeom prst="rect">
            <a:avLst/>
          </a:prstGeom>
          <a:solidFill>
            <a:schemeClr val="bg1"/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　</a:t>
            </a:r>
            <a:r>
              <a:rPr kumimoji="0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○奥深い歴史と自然豊かなフィールドを活かした体験学習</a:t>
            </a:r>
            <a:endParaRPr kumimoji="0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　　 観光タクシー、びわ湖自然体験学習、テーブルマナー講習</a:t>
            </a:r>
            <a:endParaRPr kumimoji="0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　　 ミシガンクルーズ、競技かるた体験、座禅・写経体験</a:t>
            </a:r>
            <a:endParaRPr kumimoji="0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326923" y="673262"/>
            <a:ext cx="4472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昭和</a:t>
            </a:r>
            <a:r>
              <a: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9</a:t>
            </a:r>
            <a:r>
              <a:rPr kumimoji="0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年の創業以来受け継ぐホスピタリティと上質なおもてなしで、皇室や国内外の貴賓などをお迎えしてまいりました。洗練された空間の中、社会人としてのマナーやエチケットを体感していただけるよう、生徒様一人ひとりを大切なお客様としておもてなしします。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4953000" y="85065"/>
            <a:ext cx="44534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【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住所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】</a:t>
            </a:r>
            <a:r>
              <a:rPr kumimoji="0" lang="zh-TW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大津市浜町</a:t>
            </a: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2-40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　　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【</a:t>
            </a:r>
            <a:r>
              <a: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TEL】 077-524-1511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　　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【</a:t>
            </a:r>
            <a:r>
              <a: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FAX】077-524-8318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【</a:t>
            </a:r>
            <a:r>
              <a:rPr kumimoji="0" lang="en-US" altLang="ja-JP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URL】https</a:t>
            </a:r>
            <a:r>
              <a: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://www.keihanhotels-resorts.co.jp/biwakohotel/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9304" y="4725144"/>
            <a:ext cx="1693198" cy="1402542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8049344" y="5581570"/>
            <a:ext cx="663964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t>★　</a:t>
            </a:r>
            <a:r>
              <a:rPr kumimoji="0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t>琵琶湖ホテル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37373" y="4189892"/>
            <a:ext cx="307777" cy="648072"/>
          </a:xfrm>
          <a:prstGeom prst="rect">
            <a:avLst/>
          </a:prstGeom>
          <a:solidFill>
            <a:srgbClr val="5B9BD5"/>
          </a:solidFill>
        </p:spPr>
        <p:txBody>
          <a:bodyPr vert="eaVert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ポイント</a:t>
            </a:r>
          </a:p>
        </p:txBody>
      </p:sp>
      <p:pic>
        <p:nvPicPr>
          <p:cNvPr id="50" name="図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2243" y="3136845"/>
            <a:ext cx="2085821" cy="1390651"/>
          </a:xfrm>
          <a:prstGeom prst="rect">
            <a:avLst/>
          </a:prstGeom>
        </p:spPr>
      </p:pic>
      <p:pic>
        <p:nvPicPr>
          <p:cNvPr id="51" name="図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9157" y="3136844"/>
            <a:ext cx="2085977" cy="1390651"/>
          </a:xfrm>
          <a:prstGeom prst="rect">
            <a:avLst/>
          </a:prstGeom>
        </p:spPr>
      </p:pic>
      <p:pic>
        <p:nvPicPr>
          <p:cNvPr id="52" name="図 5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373" y="682974"/>
            <a:ext cx="4703659" cy="3383684"/>
          </a:xfrm>
          <a:prstGeom prst="rect">
            <a:avLst/>
          </a:prstGeom>
        </p:spPr>
      </p:pic>
      <p:pic>
        <p:nvPicPr>
          <p:cNvPr id="55" name="図 5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7253" y="4725144"/>
            <a:ext cx="2085977" cy="1351173"/>
          </a:xfrm>
          <a:prstGeom prst="rect">
            <a:avLst/>
          </a:prstGeom>
        </p:spPr>
      </p:pic>
      <p:pic>
        <p:nvPicPr>
          <p:cNvPr id="56" name="図 5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0281" y="4986920"/>
            <a:ext cx="2116735" cy="1443939"/>
          </a:xfrm>
          <a:prstGeom prst="rect">
            <a:avLst/>
          </a:prstGeom>
        </p:spPr>
      </p:pic>
      <p:pic>
        <p:nvPicPr>
          <p:cNvPr id="57" name="図 56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0120" y="5011434"/>
            <a:ext cx="2264535" cy="144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698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/>
          <p:cNvSpPr>
            <a:spLocks noGrp="1"/>
          </p:cNvSpPr>
          <p:nvPr>
            <p:ph type="title"/>
          </p:nvPr>
        </p:nvSpPr>
        <p:spPr>
          <a:xfrm>
            <a:off x="1064568" y="77877"/>
            <a:ext cx="3656856" cy="470803"/>
          </a:xfrm>
        </p:spPr>
        <p:txBody>
          <a:bodyPr>
            <a:normAutofit/>
          </a:bodyPr>
          <a:lstStyle/>
          <a:p>
            <a:r>
              <a:rPr lang="ja-JP" altLang="en-US" sz="2000" b="0" dirty="0">
                <a:latin typeface="+mn-ea"/>
                <a:ea typeface="+mn-ea"/>
              </a:rPr>
              <a:t>平面図</a:t>
            </a:r>
            <a:endParaRPr kumimoji="1" lang="ja-JP" altLang="en-US" sz="2000" b="0" dirty="0">
              <a:latin typeface="+mn-ea"/>
              <a:ea typeface="+mn-ea"/>
            </a:endParaRPr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536" y="620688"/>
            <a:ext cx="3312368" cy="3852068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536" y="4797152"/>
            <a:ext cx="3312368" cy="1593959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3001" y="836712"/>
            <a:ext cx="3456383" cy="4104457"/>
          </a:xfrm>
          <a:prstGeom prst="rect">
            <a:avLst/>
          </a:prstGeom>
        </p:spPr>
      </p:pic>
      <p:sp>
        <p:nvSpPr>
          <p:cNvPr id="9" name="正方形/長方形 8"/>
          <p:cNvSpPr/>
          <p:nvPr/>
        </p:nvSpPr>
        <p:spPr>
          <a:xfrm>
            <a:off x="4448944" y="4950951"/>
            <a:ext cx="5152662" cy="1440160"/>
          </a:xfrm>
          <a:prstGeom prst="rect">
            <a:avLst/>
          </a:prstGeom>
          <a:solidFill>
            <a:schemeClr val="bg1"/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京都市内までバスで１０分という好立地なホテル</a:t>
            </a: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全室琵琶湖ビュー</a:t>
            </a: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客室は４０㎡以上をご準備しております。</a:t>
            </a: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全客室バス・トイレ付をご案内</a:t>
            </a: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ミシガンクルーズ、テーブルマナー、タクシー班別自主研修にも</a:t>
            </a: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便利な使用用途が多彩なホテルです。</a:t>
            </a: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370913"/>
      </p:ext>
    </p:extLst>
  </p:cSld>
  <p:clrMapOvr>
    <a:masterClrMapping/>
  </p:clrMapOvr>
</p:sld>
</file>

<file path=ppt/theme/theme1.xml><?xml version="1.0" encoding="utf-8"?>
<a:theme xmlns:a="http://schemas.openxmlformats.org/drawingml/2006/main" name="びわ湖大津教育旅行">
  <a:themeElements>
    <a:clrScheme name="Custom 25">
      <a:dk1>
        <a:srgbClr val="3F3F3F"/>
      </a:dk1>
      <a:lt1>
        <a:srgbClr val="FFFFFF"/>
      </a:lt1>
      <a:dk2>
        <a:srgbClr val="000000"/>
      </a:dk2>
      <a:lt2>
        <a:srgbClr val="A5A5A5"/>
      </a:lt2>
      <a:accent1>
        <a:srgbClr val="00194C"/>
      </a:accent1>
      <a:accent2>
        <a:srgbClr val="EAB200"/>
      </a:accent2>
      <a:accent3>
        <a:srgbClr val="DDDDDD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ustom 28">
      <a:majorFont>
        <a:latin typeface="Gill Sans MT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びわ湖大津教育旅行" id="{103F3117-607C-4C98-AA6A-9206C589F248}" vid="{B077CB79-D6FA-4FF2-BD33-55F89EA0514E}"/>
    </a:ext>
  </a:extLst>
</a:theme>
</file>

<file path=ppt/theme/theme2.xml><?xml version="1.0" encoding="utf-8"?>
<a:theme xmlns:a="http://schemas.openxmlformats.org/drawingml/2006/main" name="1_びわ湖大津教育旅行">
  <a:themeElements>
    <a:clrScheme name="Custom 25">
      <a:dk1>
        <a:srgbClr val="3F3F3F"/>
      </a:dk1>
      <a:lt1>
        <a:srgbClr val="FFFFFF"/>
      </a:lt1>
      <a:dk2>
        <a:srgbClr val="000000"/>
      </a:dk2>
      <a:lt2>
        <a:srgbClr val="A5A5A5"/>
      </a:lt2>
      <a:accent1>
        <a:srgbClr val="00194C"/>
      </a:accent1>
      <a:accent2>
        <a:srgbClr val="EAB200"/>
      </a:accent2>
      <a:accent3>
        <a:srgbClr val="DDDDDD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ustom 28">
      <a:majorFont>
        <a:latin typeface="Gill Sans MT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びわ湖大津教育旅行" id="{103F3117-607C-4C98-AA6A-9206C589F248}" vid="{B077CB79-D6FA-4FF2-BD33-55F89EA0514E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237</Words>
  <Application>Microsoft Office PowerPoint</Application>
  <PresentationFormat>A4 210 x 297 mm</PresentationFormat>
  <Paragraphs>44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游ゴシック</vt:lpstr>
      <vt:lpstr>Arial</vt:lpstr>
      <vt:lpstr>Calibri</vt:lpstr>
      <vt:lpstr>Gill Sans Nova Light</vt:lpstr>
      <vt:lpstr>Meiryo UI</vt:lpstr>
      <vt:lpstr>メイリオ</vt:lpstr>
      <vt:lpstr>びわ湖大津教育旅行</vt:lpstr>
      <vt:lpstr>1_びわ湖大津教育旅行</vt:lpstr>
      <vt:lpstr> 琵琶湖ホテル</vt:lpstr>
      <vt:lpstr>平面図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琵琶湖グランドホテル・京近江</dc:title>
  <dc:creator>tb164</dc:creator>
  <cp:lastModifiedBy>tb164</cp:lastModifiedBy>
  <cp:revision>7</cp:revision>
  <dcterms:created xsi:type="dcterms:W3CDTF">2023-05-16T00:44:21Z</dcterms:created>
  <dcterms:modified xsi:type="dcterms:W3CDTF">2023-05-23T04:49:36Z</dcterms:modified>
</cp:coreProperties>
</file>