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24" r:id="rId2"/>
  </p:sldMasterIdLst>
  <p:notesMasterIdLst>
    <p:notesMasterId r:id="rId5"/>
  </p:notesMasterIdLst>
  <p:sldIdLst>
    <p:sldId id="269" r:id="rId3"/>
    <p:sldId id="270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3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BB99D2-F4D2-4024-816E-2E58C091B9B5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3E72C-0DC0-492A-A294-0290A6B8C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12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4632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E9394A-40F9-471B-BE77-B8F2F152E667}" type="slidenum">
              <a:rPr kumimoji="0" lang="ja-JP" alt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rPr>
              <a:pPr marL="0" marR="0" lvl="0" indent="0" algn="r" defTabSz="94632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529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3811436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06904163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73735412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408219645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2098264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33422999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1922265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941247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89480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15671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826821787"/>
      </p:ext>
    </p:extLst>
  </p:cSld>
  <p:clrMapOvr>
    <a:masterClrMapping/>
  </p:clrMapOvr>
  <p:transition spd="med"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15820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088063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220416205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070177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77905089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67751266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78596334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00852762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1049666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117687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31450784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35737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956538799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0577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969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4145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845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3337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7516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6250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4000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6084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7973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2389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2589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1045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990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24803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40159178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942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267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9250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3554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6112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2023/5/23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2552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9664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1174129872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373498193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18461228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66243999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06044482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197467423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62346958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8501995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030989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5049368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861030588"/>
      </p:ext>
    </p:extLst>
  </p:cSld>
  <p:clrMapOvr>
    <a:masterClrMapping/>
  </p:clrMapOvr>
  <p:transition spd="med"/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8483678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101116292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788876170"/>
      </p:ext>
    </p:extLst>
  </p:cSld>
  <p:clrMapOvr>
    <a:masterClrMapping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900953443"/>
      </p:ext>
    </p:extLst>
  </p:cSld>
  <p:clrMapOvr>
    <a:masterClrMapping/>
  </p:clrMapOvr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166482672"/>
      </p:ext>
    </p:extLst>
  </p:cSld>
  <p:clrMapOvr>
    <a:masterClrMapping/>
  </p:clrMapOvr>
  <p:hf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896759561"/>
      </p:ext>
    </p:extLst>
  </p:cSld>
  <p:clrMapOvr>
    <a:masterClrMapping/>
  </p:clrMapOvr>
  <p:hf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49385244"/>
      </p:ext>
    </p:extLst>
  </p:cSld>
  <p:clrMapOvr>
    <a:masterClrMapping/>
  </p:clrMapOvr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16632353"/>
      </p:ext>
    </p:extLst>
  </p:cSld>
  <p:clrMapOvr>
    <a:masterClrMapping/>
  </p:clrMapOvr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1594293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5096576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1896821520"/>
      </p:ext>
    </p:extLst>
  </p:cSld>
  <p:clrMapOvr>
    <a:masterClrMapping/>
  </p:clrMapOvr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181896"/>
      </p:ext>
    </p:extLst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6258145"/>
      </p:ext>
    </p:extLst>
  </p:cSld>
  <p:clrMapOvr>
    <a:masterClrMapping/>
  </p:clrMapOvr>
  <p:hf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89808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98232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3565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7653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44857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04331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8548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1039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06423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39451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53554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4242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28007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1417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1595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97619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33168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22356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81574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94785443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2680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4242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90073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0248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EA6B34-AD42-DD16-23AC-F5EAA59D5048}"/>
              </a:ext>
            </a:extLst>
          </p:cNvPr>
          <p:cNvSpPr txBox="1"/>
          <p:nvPr userDrawn="1"/>
        </p:nvSpPr>
        <p:spPr>
          <a:xfrm>
            <a:off x="352893" y="62234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教育旅行</a:t>
            </a:r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受入施設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情報</a:t>
            </a:r>
          </a:p>
        </p:txBody>
      </p:sp>
    </p:spTree>
    <p:extLst>
      <p:ext uri="{BB962C8B-B14F-4D97-AF65-F5344CB8AC3E}">
        <p14:creationId xmlns:p14="http://schemas.microsoft.com/office/powerpoint/2010/main" val="355392364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2023/5/23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1175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8271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26" Type="http://schemas.openxmlformats.org/officeDocument/2006/relationships/slideLayout" Target="../slideLayouts/slideLayout73.xml"/><Relationship Id="rId39" Type="http://schemas.openxmlformats.org/officeDocument/2006/relationships/slideLayout" Target="../slideLayouts/slideLayout86.xml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34" Type="http://schemas.openxmlformats.org/officeDocument/2006/relationships/slideLayout" Target="../slideLayouts/slideLayout81.xml"/><Relationship Id="rId42" Type="http://schemas.openxmlformats.org/officeDocument/2006/relationships/slideLayout" Target="../slideLayouts/slideLayout89.xml"/><Relationship Id="rId47" Type="http://schemas.openxmlformats.org/officeDocument/2006/relationships/slideLayout" Target="../slideLayouts/slideLayout94.xml"/><Relationship Id="rId50" Type="http://schemas.openxmlformats.org/officeDocument/2006/relationships/slideLayout" Target="../slideLayouts/slideLayout97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slideLayout" Target="../slideLayouts/slideLayout72.xml"/><Relationship Id="rId33" Type="http://schemas.openxmlformats.org/officeDocument/2006/relationships/slideLayout" Target="../slideLayouts/slideLayout80.xml"/><Relationship Id="rId38" Type="http://schemas.openxmlformats.org/officeDocument/2006/relationships/slideLayout" Target="../slideLayouts/slideLayout85.xml"/><Relationship Id="rId46" Type="http://schemas.openxmlformats.org/officeDocument/2006/relationships/slideLayout" Target="../slideLayouts/slideLayout93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29" Type="http://schemas.openxmlformats.org/officeDocument/2006/relationships/slideLayout" Target="../slideLayouts/slideLayout76.xml"/><Relationship Id="rId41" Type="http://schemas.openxmlformats.org/officeDocument/2006/relationships/slideLayout" Target="../slideLayouts/slideLayout88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slideLayout" Target="../slideLayouts/slideLayout71.xml"/><Relationship Id="rId32" Type="http://schemas.openxmlformats.org/officeDocument/2006/relationships/slideLayout" Target="../slideLayouts/slideLayout79.xml"/><Relationship Id="rId37" Type="http://schemas.openxmlformats.org/officeDocument/2006/relationships/slideLayout" Target="../slideLayouts/slideLayout84.xml"/><Relationship Id="rId40" Type="http://schemas.openxmlformats.org/officeDocument/2006/relationships/slideLayout" Target="../slideLayouts/slideLayout87.xml"/><Relationship Id="rId45" Type="http://schemas.openxmlformats.org/officeDocument/2006/relationships/slideLayout" Target="../slideLayouts/slideLayout92.xml"/><Relationship Id="rId53" Type="http://schemas.openxmlformats.org/officeDocument/2006/relationships/image" Target="../media/image2.png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28" Type="http://schemas.openxmlformats.org/officeDocument/2006/relationships/slideLayout" Target="../slideLayouts/slideLayout75.xml"/><Relationship Id="rId36" Type="http://schemas.openxmlformats.org/officeDocument/2006/relationships/slideLayout" Target="../slideLayouts/slideLayout83.xml"/><Relationship Id="rId49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31" Type="http://schemas.openxmlformats.org/officeDocument/2006/relationships/slideLayout" Target="../slideLayouts/slideLayout78.xml"/><Relationship Id="rId44" Type="http://schemas.openxmlformats.org/officeDocument/2006/relationships/slideLayout" Target="../slideLayouts/slideLayout91.xml"/><Relationship Id="rId52" Type="http://schemas.openxmlformats.org/officeDocument/2006/relationships/theme" Target="../theme/theme2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Relationship Id="rId27" Type="http://schemas.openxmlformats.org/officeDocument/2006/relationships/slideLayout" Target="../slideLayouts/slideLayout74.xml"/><Relationship Id="rId30" Type="http://schemas.openxmlformats.org/officeDocument/2006/relationships/slideLayout" Target="../slideLayouts/slideLayout77.xml"/><Relationship Id="rId35" Type="http://schemas.openxmlformats.org/officeDocument/2006/relationships/slideLayout" Target="../slideLayouts/slideLayout82.xml"/><Relationship Id="rId43" Type="http://schemas.openxmlformats.org/officeDocument/2006/relationships/slideLayout" Target="../slideLayouts/slideLayout90.xml"/><Relationship Id="rId48" Type="http://schemas.openxmlformats.org/officeDocument/2006/relationships/slideLayout" Target="../slideLayouts/slideLayout95.xml"/><Relationship Id="rId8" Type="http://schemas.openxmlformats.org/officeDocument/2006/relationships/slideLayout" Target="../slideLayouts/slideLayout55.xml"/><Relationship Id="rId51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" name="図 5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DCACEC6B-4C5C-40FC-9F7A-99B73906733B}"/>
              </a:ext>
            </a:extLst>
          </p:cNvPr>
          <p:cNvPicPr>
            <a:picLocks noChangeAspect="1"/>
          </p:cNvPicPr>
          <p:nvPr/>
        </p:nvPicPr>
        <p:blipFill>
          <a:blip r:embed="rId4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7850" y="6538913"/>
            <a:ext cx="843289" cy="180366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7BCF6FD-3C16-1869-1B64-F7576ACF00F4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3DE682D-33A1-1ED1-B1C2-E4D382912962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02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701" r:id="rId25"/>
    <p:sldLayoutId id="2147483702" r:id="rId26"/>
    <p:sldLayoutId id="2147483703" r:id="rId27"/>
    <p:sldLayoutId id="2147483704" r:id="rId28"/>
    <p:sldLayoutId id="2147483705" r:id="rId29"/>
    <p:sldLayoutId id="2147483706" r:id="rId30"/>
    <p:sldLayoutId id="2147483707" r:id="rId31"/>
    <p:sldLayoutId id="2147483708" r:id="rId32"/>
    <p:sldLayoutId id="2147483709" r:id="rId33"/>
    <p:sldLayoutId id="2147483710" r:id="rId34"/>
    <p:sldLayoutId id="2147483711" r:id="rId35"/>
    <p:sldLayoutId id="2147483712" r:id="rId36"/>
    <p:sldLayoutId id="2147483713" r:id="rId37"/>
    <p:sldLayoutId id="2147483714" r:id="rId38"/>
    <p:sldLayoutId id="2147483715" r:id="rId39"/>
    <p:sldLayoutId id="2147483716" r:id="rId40"/>
    <p:sldLayoutId id="2147483717" r:id="rId41"/>
    <p:sldLayoutId id="2147483718" r:id="rId42"/>
    <p:sldLayoutId id="2147483719" r:id="rId43"/>
    <p:sldLayoutId id="2147483720" r:id="rId44"/>
    <p:sldLayoutId id="2147483721" r:id="rId45"/>
    <p:sldLayoutId id="2147483722" r:id="rId46"/>
    <p:sldLayoutId id="2147483723" r:id="rId47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7BCF6FD-3C16-1869-1B64-F7576ACF00F4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3DE682D-33A1-1ED1-B1C2-E4D382912962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17AF1DD-EA0D-8632-4F94-E60CB0AC3E14}"/>
              </a:ext>
            </a:extLst>
          </p:cNvPr>
          <p:cNvSpPr txBox="1"/>
          <p:nvPr userDrawn="1"/>
        </p:nvSpPr>
        <p:spPr>
          <a:xfrm>
            <a:off x="352893" y="62234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教育旅行</a:t>
            </a:r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受入施設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情報</a:t>
            </a:r>
          </a:p>
        </p:txBody>
      </p:sp>
      <p:pic>
        <p:nvPicPr>
          <p:cNvPr id="12" name="図 11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53440044-9B5E-F31B-77DA-377AF91E7E83}"/>
              </a:ext>
            </a:extLst>
          </p:cNvPr>
          <p:cNvPicPr>
            <a:picLocks noChangeAspect="1"/>
          </p:cNvPicPr>
          <p:nvPr userDrawn="1"/>
        </p:nvPicPr>
        <p:blipFill>
          <a:blip r:embed="rId53"/>
          <a:stretch>
            <a:fillRect/>
          </a:stretch>
        </p:blipFill>
        <p:spPr>
          <a:xfrm>
            <a:off x="8812622" y="6532214"/>
            <a:ext cx="777981" cy="18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  <p:sldLayoutId id="2147483746" r:id="rId22"/>
    <p:sldLayoutId id="2147483747" r:id="rId23"/>
    <p:sldLayoutId id="2147483748" r:id="rId24"/>
    <p:sldLayoutId id="2147483749" r:id="rId25"/>
    <p:sldLayoutId id="2147483750" r:id="rId26"/>
    <p:sldLayoutId id="2147483751" r:id="rId27"/>
    <p:sldLayoutId id="2147483752" r:id="rId28"/>
    <p:sldLayoutId id="2147483753" r:id="rId29"/>
    <p:sldLayoutId id="2147483754" r:id="rId30"/>
    <p:sldLayoutId id="2147483755" r:id="rId31"/>
    <p:sldLayoutId id="2147483756" r:id="rId32"/>
    <p:sldLayoutId id="2147483757" r:id="rId33"/>
    <p:sldLayoutId id="2147483758" r:id="rId34"/>
    <p:sldLayoutId id="2147483759" r:id="rId35"/>
    <p:sldLayoutId id="2147483760" r:id="rId36"/>
    <p:sldLayoutId id="2147483761" r:id="rId37"/>
    <p:sldLayoutId id="2147483762" r:id="rId38"/>
    <p:sldLayoutId id="2147483763" r:id="rId39"/>
    <p:sldLayoutId id="2147483764" r:id="rId40"/>
    <p:sldLayoutId id="2147483765" r:id="rId41"/>
    <p:sldLayoutId id="2147483766" r:id="rId42"/>
    <p:sldLayoutId id="2147483767" r:id="rId43"/>
    <p:sldLayoutId id="2147483768" r:id="rId44"/>
    <p:sldLayoutId id="2147483769" r:id="rId45"/>
    <p:sldLayoutId id="2147483770" r:id="rId46"/>
    <p:sldLayoutId id="2147483771" r:id="rId47"/>
    <p:sldLayoutId id="2147483772" r:id="rId48"/>
    <p:sldLayoutId id="2147483773" r:id="rId49"/>
    <p:sldLayoutId id="2147483774" r:id="rId50"/>
    <p:sldLayoutId id="2147483775" r:id="rId5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表 24"/>
          <p:cNvGraphicFramePr>
            <a:graphicFrameLocks noGrp="1"/>
          </p:cNvGraphicFramePr>
          <p:nvPr/>
        </p:nvGraphicFramePr>
        <p:xfrm>
          <a:off x="5382519" y="1782104"/>
          <a:ext cx="4393023" cy="1317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7755">
                  <a:extLst>
                    <a:ext uri="{9D8B030D-6E8A-4147-A177-3AD203B41FA5}">
                      <a16:colId xmlns:a16="http://schemas.microsoft.com/office/drawing/2014/main" val="667524188"/>
                    </a:ext>
                  </a:extLst>
                </a:gridCol>
                <a:gridCol w="1373442">
                  <a:extLst>
                    <a:ext uri="{9D8B030D-6E8A-4147-A177-3AD203B41FA5}">
                      <a16:colId xmlns:a16="http://schemas.microsoft.com/office/drawing/2014/main" val="1089827581"/>
                    </a:ext>
                  </a:extLst>
                </a:gridCol>
                <a:gridCol w="1068232">
                  <a:extLst>
                    <a:ext uri="{9D8B030D-6E8A-4147-A177-3AD203B41FA5}">
                      <a16:colId xmlns:a16="http://schemas.microsoft.com/office/drawing/2014/main" val="2285393139"/>
                    </a:ext>
                  </a:extLst>
                </a:gridCol>
                <a:gridCol w="1003594">
                  <a:extLst>
                    <a:ext uri="{9D8B030D-6E8A-4147-A177-3AD203B41FA5}">
                      <a16:colId xmlns:a16="http://schemas.microsoft.com/office/drawing/2014/main" val="1817619136"/>
                    </a:ext>
                  </a:extLst>
                </a:gridCol>
              </a:tblGrid>
              <a:tr h="228132">
                <a:tc gridSpan="4"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/>
                        <a:t>施設概要</a:t>
                      </a:r>
                      <a:endParaRPr kumimoji="1" lang="ja-JP" altLang="en-US" sz="1000" b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9000" marR="39000" marT="0" marB="0" anchor="ctr"/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bg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129607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客室数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58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室</a:t>
                      </a:r>
                      <a:endParaRPr kumimoji="1" lang="ja-JP" altLang="en-US" sz="7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校</a:t>
                      </a:r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館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原則１校</a:t>
                      </a:r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館</a:t>
                      </a:r>
                      <a:endParaRPr kumimoji="1" lang="ja-JP" altLang="en-US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629401880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最大受入人員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200</a:t>
                      </a:r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名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貸切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不可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食事会場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宴会場</a:t>
                      </a:r>
                      <a:endParaRPr kumimoji="1" lang="ja-JP" altLang="en-US" sz="700" b="0" dirty="0"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食事会場 合計収容人数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【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比叡</a:t>
                      </a:r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】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最大</a:t>
                      </a:r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200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名</a:t>
                      </a:r>
                      <a:endParaRPr kumimoji="1" lang="ja-JP" altLang="en-US" sz="7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480443895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大浴場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あり</a:t>
                      </a:r>
                      <a:endParaRPr kumimoji="1" lang="ja-JP" altLang="en-US" sz="700" b="0" dirty="0"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客室バス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使用不可</a:t>
                      </a:r>
                      <a:endParaRPr kumimoji="1" lang="ja-JP" altLang="en-US" sz="700" b="0" dirty="0"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545912508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客室ドアキー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生徒利用不可　</a:t>
                      </a:r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※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応相談　</a:t>
                      </a:r>
                      <a:endParaRPr kumimoji="1" lang="ja-JP" altLang="en-US" sz="700" b="0" dirty="0"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客室キータイプ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シリンダーキー</a:t>
                      </a:r>
                      <a:endParaRPr kumimoji="1" lang="ja-JP" altLang="en-US" sz="700" b="0" dirty="0"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678257175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マスターキー貸出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不可</a:t>
                      </a:r>
                      <a:endParaRPr kumimoji="1" lang="ja-JP" altLang="en-US" sz="700" b="0" dirty="0"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保健室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※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応相談　</a:t>
                      </a:r>
                      <a:endParaRPr kumimoji="1" lang="ja-JP" altLang="en-US" sz="700" b="0" dirty="0"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61241074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バス乗降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第１駐車場から徒歩</a:t>
                      </a:r>
                      <a:r>
                        <a:rPr kumimoji="1" lang="en-US" altLang="ja-JP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7</a:t>
                      </a:r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分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緊急病院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大津赤十字病院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64568" y="85065"/>
            <a:ext cx="3656856" cy="470803"/>
          </a:xfrm>
        </p:spPr>
        <p:txBody>
          <a:bodyPr>
            <a:normAutofit/>
          </a:bodyPr>
          <a:lstStyle/>
          <a:p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ja-JP" altLang="en-US" sz="2000" b="0" dirty="0">
                <a:latin typeface="+mn-ea"/>
                <a:ea typeface="+mn-ea"/>
              </a:rPr>
              <a:t>比叡山 延暦寺会館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sp>
        <p:nvSpPr>
          <p:cNvPr id="28" name="1 つの角を切り取った四角形 27"/>
          <p:cNvSpPr/>
          <p:nvPr/>
        </p:nvSpPr>
        <p:spPr>
          <a:xfrm>
            <a:off x="7598380" y="3213529"/>
            <a:ext cx="2166338" cy="152369"/>
          </a:xfrm>
          <a:prstGeom prst="snip1Rect">
            <a:avLst>
              <a:gd name="adj" fmla="val 5000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ロビー</a:t>
            </a:r>
          </a:p>
        </p:txBody>
      </p:sp>
      <p:sp>
        <p:nvSpPr>
          <p:cNvPr id="30" name="1 つの角を切り取った四角形 29"/>
          <p:cNvSpPr/>
          <p:nvPr/>
        </p:nvSpPr>
        <p:spPr>
          <a:xfrm>
            <a:off x="5358342" y="3212976"/>
            <a:ext cx="2136588" cy="152770"/>
          </a:xfrm>
          <a:prstGeom prst="snip1Rect">
            <a:avLst>
              <a:gd name="adj" fmla="val 5000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お部屋一例</a:t>
            </a:r>
          </a:p>
        </p:txBody>
      </p:sp>
      <p:sp>
        <p:nvSpPr>
          <p:cNvPr id="26" name="正方形/長方形 25"/>
          <p:cNvSpPr/>
          <p:nvPr/>
        </p:nvSpPr>
        <p:spPr>
          <a:xfrm>
            <a:off x="3209466" y="3635101"/>
            <a:ext cx="1963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2020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年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10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月開業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632520" y="4257612"/>
            <a:ext cx="4282716" cy="605548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　　　○坐禅や写経の修行体験も可能</a:t>
            </a:r>
            <a:endParaRPr kumimoji="1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　　　○世界遺産、比叡山延暦寺境内の閑静な立地</a:t>
            </a:r>
            <a:endParaRPr kumimoji="1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　　　○自然の味を生かした精進料理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286928" y="759104"/>
            <a:ext cx="44967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世界遺産、比叡山延暦寺境内にある宿坊です。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1200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年前伝教大師「最澄」によって開かれた天台宗総本山のお寺で、</a:t>
            </a:r>
            <a:b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</a:b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坐禅や写経の修行体験、住職による食事作法の指導も可能です。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修学旅行にて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“日本の文化・歴史を学べる宿泊施設”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としてご提案してください。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932733" y="91648"/>
            <a:ext cx="4818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住所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】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大津市坂本本町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4220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　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【TEL】077-579-4180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　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【FAX】077-579-5053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</a:t>
            </a:r>
            <a:r>
              <a:rPr kumimoji="1" lang="en-US" altLang="ja-JP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URL】</a:t>
            </a:r>
            <a:r>
              <a:rPr kumimoji="1" lang="en-US" altLang="ja-JP" sz="10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http</a:t>
            </a:r>
            <a:r>
              <a:rPr kumimoji="1" lang="en-US" altLang="ja-JP" sz="1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://syukubo.jp/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9304" y="4967803"/>
            <a:ext cx="1583482" cy="144000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977336" y="5630923"/>
            <a:ext cx="92336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rPr>
              <a:t>★　延暦寺会館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40767" y="4255218"/>
            <a:ext cx="307777" cy="605548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ポイント</a:t>
            </a: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0577" y="5039146"/>
            <a:ext cx="2164329" cy="144000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8381" y="3426556"/>
            <a:ext cx="2110288" cy="1404044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212" y="772055"/>
            <a:ext cx="4445553" cy="3420000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1695" y="3426403"/>
            <a:ext cx="2110288" cy="1404045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6005" y="4967803"/>
            <a:ext cx="2180711" cy="14400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766" y="5039146"/>
            <a:ext cx="216576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089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>
            <a:spLocks noGrp="1"/>
          </p:cNvSpPr>
          <p:nvPr>
            <p:ph type="title"/>
          </p:nvPr>
        </p:nvSpPr>
        <p:spPr>
          <a:xfrm>
            <a:off x="1064568" y="77877"/>
            <a:ext cx="3656856" cy="470803"/>
          </a:xfrm>
        </p:spPr>
        <p:txBody>
          <a:bodyPr>
            <a:normAutofit/>
          </a:bodyPr>
          <a:lstStyle/>
          <a:p>
            <a:r>
              <a:rPr lang="ja-JP" altLang="en-US" sz="2000" b="0" dirty="0">
                <a:latin typeface="+mn-ea"/>
                <a:ea typeface="+mn-ea"/>
              </a:rPr>
              <a:t>平面図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3604" y="679079"/>
            <a:ext cx="5553062" cy="433409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233" y="908719"/>
            <a:ext cx="3428500" cy="369479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447" y="4603515"/>
            <a:ext cx="3373286" cy="1777813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4232920" y="5157192"/>
            <a:ext cx="5413746" cy="1296144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日本の歴史文化に触れながら宿泊可能な施設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座禅、精進料理など非日常を味わえる体験もご提案させていただきます。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昨今、貸切バスの料金が高騰する中、バス代削減にオススメです。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【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宿泊＋体験＝バス代金削減</a:t>
            </a: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459068454"/>
      </p:ext>
    </p:extLst>
  </p:cSld>
  <p:clrMapOvr>
    <a:masterClrMapping/>
  </p:clrMapOvr>
</p:sld>
</file>

<file path=ppt/theme/theme1.xml><?xml version="1.0" encoding="utf-8"?>
<a:theme xmlns:a="http://schemas.openxmlformats.org/drawingml/2006/main" name="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2.xml><?xml version="1.0" encoding="utf-8"?>
<a:theme xmlns:a="http://schemas.openxmlformats.org/drawingml/2006/main" name="1_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262</Words>
  <Application>Microsoft Office PowerPoint</Application>
  <PresentationFormat>A4 210 x 297 mm</PresentationFormat>
  <Paragraphs>50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游ゴシック</vt:lpstr>
      <vt:lpstr>Arial</vt:lpstr>
      <vt:lpstr>Calibri</vt:lpstr>
      <vt:lpstr>Gill Sans Nova Light</vt:lpstr>
      <vt:lpstr>Meiryo UI</vt:lpstr>
      <vt:lpstr>メイリオ</vt:lpstr>
      <vt:lpstr>びわ湖大津教育旅行</vt:lpstr>
      <vt:lpstr>1_びわ湖大津教育旅行</vt:lpstr>
      <vt:lpstr> 比叡山 延暦寺会館</vt:lpstr>
      <vt:lpstr>平面図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琵琶湖グランドホテル・京近江</dc:title>
  <dc:creator>tb164</dc:creator>
  <cp:lastModifiedBy>tb164</cp:lastModifiedBy>
  <cp:revision>3</cp:revision>
  <dcterms:created xsi:type="dcterms:W3CDTF">2023-05-16T00:44:21Z</dcterms:created>
  <dcterms:modified xsi:type="dcterms:W3CDTF">2023-05-23T04:47:10Z</dcterms:modified>
</cp:coreProperties>
</file>