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24" r:id="rId2"/>
  </p:sldMasterIdLst>
  <p:notesMasterIdLst>
    <p:notesMasterId r:id="rId5"/>
  </p:notesMasterIdLst>
  <p:sldIdLst>
    <p:sldId id="267" r:id="rId3"/>
    <p:sldId id="268" r:id="rId4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BB99D2-F4D2-4024-816E-2E58C091B9B5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3E72C-0DC0-492A-A294-0290A6B8C97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412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9394A-40F9-471B-BE77-B8F2F152E667}" type="slidenum">
              <a:rPr kumimoji="0" lang="ja-JP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29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811436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06904163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737354126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408219645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20982649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3422999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8192226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94124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89480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15671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826821787"/>
      </p:ext>
    </p:extLst>
  </p:cSld>
  <p:clrMapOvr>
    <a:masterClrMapping/>
  </p:clrMapOvr>
  <p:transition spd="med"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41582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20880630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20416205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070177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779050897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775126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78596334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500852762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1010496663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117687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31450784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357370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956538799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478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24803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40159178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4942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5267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9250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6112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2552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66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>
            <a:extLst>
              <a:ext uri="{FF2B5EF4-FFF2-40B4-BE49-F238E27FC236}">
                <a16:creationId xmlns:a16="http://schemas.microsoft.com/office/drawing/2014/main" id="{49BF2D20-DAE2-42DC-9AB8-77B7B38D73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11353800 w 11353800"/>
              <a:gd name="connsiteY5" fmla="*/ 0 h 5791201"/>
              <a:gd name="connsiteX6" fmla="*/ 11353800 w 11353800"/>
              <a:gd name="connsiteY6" fmla="*/ 5791200 h 5791201"/>
              <a:gd name="connsiteX7" fmla="*/ 6662737 w 11353800"/>
              <a:gd name="connsiteY7" fmla="*/ 5791200 h 5791201"/>
              <a:gd name="connsiteX8" fmla="*/ 6662737 w 11353800"/>
              <a:gd name="connsiteY8" fmla="*/ 2531373 h 5791201"/>
              <a:gd name="connsiteX9" fmla="*/ 1 w 11353800"/>
              <a:gd name="connsiteY9" fmla="*/ 2531373 h 5791201"/>
              <a:gd name="connsiteX10" fmla="*/ 1 w 11353800"/>
              <a:gd name="connsiteY10" fmla="*/ 5791200 h 5791201"/>
              <a:gd name="connsiteX11" fmla="*/ 0 w 11353800"/>
              <a:gd name="connsiteY11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11353800" y="0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2"/>
            <a:ext cx="5320606" cy="304801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41034719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を含むスライド区切り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図プレースホルダー 27">
            <a:extLst>
              <a:ext uri="{FF2B5EF4-FFF2-40B4-BE49-F238E27FC236}">
                <a16:creationId xmlns:a16="http://schemas.microsoft.com/office/drawing/2014/main" id="{EA8FB924-7820-A342-A545-0DFCE2908E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5878" y="0"/>
            <a:ext cx="9230122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5451231 h 6858000"/>
              <a:gd name="connsiteX5" fmla="*/ 6277708 w 12192000"/>
              <a:gd name="connsiteY5" fmla="*/ 5451231 h 6858000"/>
              <a:gd name="connsiteX6" fmla="*/ 6277708 w 12192000"/>
              <a:gd name="connsiteY6" fmla="*/ 1481138 h 6858000"/>
              <a:gd name="connsiteX7" fmla="*/ 0 w 12192000"/>
              <a:gd name="connsiteY7" fmla="*/ 148113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5451231"/>
                </a:lnTo>
                <a:lnTo>
                  <a:pt x="6277708" y="5451231"/>
                </a:lnTo>
                <a:lnTo>
                  <a:pt x="6277708" y="1481138"/>
                </a:lnTo>
                <a:lnTo>
                  <a:pt x="0" y="148113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3251458519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スライド区切り線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図プレースホルダー 13">
            <a:extLst>
              <a:ext uri="{FF2B5EF4-FFF2-40B4-BE49-F238E27FC236}">
                <a16:creationId xmlns:a16="http://schemas.microsoft.com/office/drawing/2014/main" id="{80C00A69-6129-E54C-B138-69D96462CE8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6682850 w 12192000"/>
              <a:gd name="connsiteY3" fmla="*/ 6858000 h 6858000"/>
              <a:gd name="connsiteX4" fmla="*/ 6682850 w 12192000"/>
              <a:gd name="connsiteY4" fmla="*/ 3259237 h 6858000"/>
              <a:gd name="connsiteX5" fmla="*/ 838200 w 12192000"/>
              <a:gd name="connsiteY5" fmla="*/ 3259237 h 6858000"/>
              <a:gd name="connsiteX6" fmla="*/ 8382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6682850" y="6858000"/>
                </a:lnTo>
                <a:lnTo>
                  <a:pt x="6682850" y="3259237"/>
                </a:lnTo>
                <a:lnTo>
                  <a:pt x="838200" y="3259237"/>
                </a:lnTo>
                <a:lnTo>
                  <a:pt x="838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D985175C-7C48-9449-9A0A-088E9BCAE9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3259239"/>
            <a:ext cx="4424760" cy="2852737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3" name="テキスト プレースホルダー 2">
            <a:extLst>
              <a:ext uri="{FF2B5EF4-FFF2-40B4-BE49-F238E27FC236}">
                <a16:creationId xmlns:a16="http://schemas.microsoft.com/office/drawing/2014/main" id="{44F669B5-8A24-5846-82A0-51E5506817F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6138964"/>
            <a:ext cx="4424760" cy="580815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954686537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画像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4953000" y="0"/>
            <a:ext cx="4953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DA80A15A-88F2-2144-8707-F31DD26C52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12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10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7" name="テキスト プレースホルダー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62584211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86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コンテンツ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681037" y="0"/>
            <a:ext cx="4271963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07304064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つの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A9295395-4EC9-4A2A-A4BF-5B0E3F1E90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1037" y="0"/>
            <a:ext cx="9224963" cy="6858000"/>
          </a:xfrm>
          <a:custGeom>
            <a:avLst/>
            <a:gdLst>
              <a:gd name="connsiteX0" fmla="*/ 0 w 11353800"/>
              <a:gd name="connsiteY0" fmla="*/ 0 h 6858000"/>
              <a:gd name="connsiteX1" fmla="*/ 11353800 w 11353800"/>
              <a:gd name="connsiteY1" fmla="*/ 0 h 6858000"/>
              <a:gd name="connsiteX2" fmla="*/ 11353800 w 11353800"/>
              <a:gd name="connsiteY2" fmla="*/ 4947138 h 6858000"/>
              <a:gd name="connsiteX3" fmla="*/ 7133492 w 11353800"/>
              <a:gd name="connsiteY3" fmla="*/ 4947138 h 6858000"/>
              <a:gd name="connsiteX4" fmla="*/ 7133492 w 11353800"/>
              <a:gd name="connsiteY4" fmla="*/ 6858000 h 6858000"/>
              <a:gd name="connsiteX5" fmla="*/ 0 w 113538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53800" h="6858000">
                <a:moveTo>
                  <a:pt x="0" y="0"/>
                </a:moveTo>
                <a:lnTo>
                  <a:pt x="11353800" y="0"/>
                </a:lnTo>
                <a:lnTo>
                  <a:pt x="11353800" y="4947138"/>
                </a:lnTo>
                <a:lnTo>
                  <a:pt x="7133492" y="4947138"/>
                </a:lnTo>
                <a:lnTo>
                  <a:pt x="713349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C6DA884-7C48-8D49-9DFE-4CE990C95A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29116" y="5829950"/>
            <a:ext cx="2891135" cy="628650"/>
          </a:xfrm>
        </p:spPr>
        <p:txBody>
          <a:bodyPr rtlCol="0">
            <a:normAutofit/>
          </a:bodyPr>
          <a:lstStyle>
            <a:lvl1pPr marL="0" indent="0" algn="ctr">
              <a:buNone/>
              <a:defRPr sz="9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675"/>
            </a:lvl2pPr>
            <a:lvl3pPr marL="685800" indent="0">
              <a:buNone/>
              <a:defRPr sz="600"/>
            </a:lvl3pPr>
            <a:lvl4pPr marL="1028700" indent="0">
              <a:buNone/>
              <a:defRPr sz="525"/>
            </a:lvl4pPr>
            <a:lvl5pPr marL="1371600" indent="0">
              <a:buNone/>
              <a:defRPr sz="525"/>
            </a:lvl5pPr>
          </a:lstStyle>
          <a:p>
            <a:pPr lvl="0" rtl="0"/>
            <a:r>
              <a:rPr lang="ja-JP" altLang="en-US" noProof="0" dirty="0"/>
              <a:t>キャプションをここに挿入</a:t>
            </a: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EEFCCE50-D1A9-1249-AF64-BA06424C80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40647" y="5250602"/>
            <a:ext cx="2880721" cy="564335"/>
          </a:xfrm>
        </p:spPr>
        <p:txBody>
          <a:bodyPr rtlCol="0">
            <a:normAutofit/>
          </a:bodyPr>
          <a:lstStyle>
            <a:lvl1pPr algn="ctr"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タイトルをここに入力</a:t>
            </a:r>
          </a:p>
        </p:txBody>
      </p:sp>
    </p:spTree>
    <p:extLst>
      <p:ext uri="{BB962C8B-B14F-4D97-AF65-F5344CB8AC3E}">
        <p14:creationId xmlns:p14="http://schemas.microsoft.com/office/powerpoint/2010/main" val="347575872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画像と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図プレースホルダー 2"/>
          <p:cNvSpPr>
            <a:spLocks noGrp="1"/>
          </p:cNvSpPr>
          <p:nvPr>
            <p:ph type="pic" sz="quarter" idx="14"/>
          </p:nvPr>
        </p:nvSpPr>
        <p:spPr>
          <a:xfrm>
            <a:off x="681039" y="2629"/>
            <a:ext cx="9224961" cy="4631365"/>
          </a:xfrm>
          <a:solidFill>
            <a:schemeClr val="bg1">
              <a:lumMod val="95000"/>
            </a:schemeClr>
          </a:solidFill>
        </p:spPr>
        <p:txBody>
          <a:bodyPr rtlCol="0">
            <a:normAutofit/>
          </a:bodyPr>
          <a:lstStyle>
            <a:lvl1pPr marL="0" indent="0" algn="ctr">
              <a:buNone/>
              <a:defRPr sz="105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725A2246-7A52-3649-8FE5-C14CAE4F551F}"/>
              </a:ext>
            </a:extLst>
          </p:cNvPr>
          <p:cNvSpPr/>
          <p:nvPr/>
        </p:nvSpPr>
        <p:spPr>
          <a:xfrm>
            <a:off x="712654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長方形 15">
            <a:extLst>
              <a:ext uri="{FF2B5EF4-FFF2-40B4-BE49-F238E27FC236}">
                <a16:creationId xmlns:a16="http://schemas.microsoft.com/office/drawing/2014/main" id="{026EA67C-D6CD-904B-9211-B56EF682649F}"/>
              </a:ext>
            </a:extLst>
          </p:cNvPr>
          <p:cNvSpPr/>
          <p:nvPr/>
        </p:nvSpPr>
        <p:spPr>
          <a:xfrm>
            <a:off x="5372407" y="1968286"/>
            <a:ext cx="4159116" cy="4661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テキスト プレースホルダー 2">
            <a:extLst>
              <a:ext uri="{FF2B5EF4-FFF2-40B4-BE49-F238E27FC236}">
                <a16:creationId xmlns:a16="http://schemas.microsoft.com/office/drawing/2014/main" id="{E94B1A93-5100-5048-8230-09B3D176D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9207" y="2679702"/>
            <a:ext cx="3447121" cy="645001"/>
          </a:xfrm>
        </p:spPr>
        <p:txBody>
          <a:bodyPr rtlCol="0" anchor="ctr"/>
          <a:lstStyle>
            <a:lvl1pPr marL="0" indent="0" rtl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5" name="コンテンツ プレースホルダー 3">
            <a:extLst>
              <a:ext uri="{FF2B5EF4-FFF2-40B4-BE49-F238E27FC236}">
                <a16:creationId xmlns:a16="http://schemas.microsoft.com/office/drawing/2014/main" id="{8A037B8A-C781-9F40-A9F6-BCCD198DD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69207" y="3324702"/>
            <a:ext cx="3447121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テキスト プレースホルダー 4">
            <a:extLst>
              <a:ext uri="{FF2B5EF4-FFF2-40B4-BE49-F238E27FC236}">
                <a16:creationId xmlns:a16="http://schemas.microsoft.com/office/drawing/2014/main" id="{66926CBF-E2B0-C44C-AD98-B15D17ADD5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67426" y="2679702"/>
            <a:ext cx="3308656" cy="645001"/>
          </a:xfrm>
        </p:spPr>
        <p:txBody>
          <a:bodyPr rtlCol="0" anchor="ctr"/>
          <a:lstStyle>
            <a:lvl1pPr marL="0" indent="0">
              <a:buNone/>
              <a:defRPr sz="1800" b="1" i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318A1595-1A86-304F-A361-B3E4B06837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67426" y="3324702"/>
            <a:ext cx="3308656" cy="3304699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2" name="長方形 1">
            <a:extLst>
              <a:ext uri="{FF2B5EF4-FFF2-40B4-BE49-F238E27FC236}">
                <a16:creationId xmlns:a16="http://schemas.microsoft.com/office/drawing/2014/main" id="{18DEFE0B-9B5C-734D-8394-A770FAA615B3}"/>
              </a:ext>
            </a:extLst>
          </p:cNvPr>
          <p:cNvSpPr/>
          <p:nvPr/>
        </p:nvSpPr>
        <p:spPr>
          <a:xfrm>
            <a:off x="68103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A02390A6-F565-8844-A9B9-4C6ACB7857F5}"/>
              </a:ext>
            </a:extLst>
          </p:cNvPr>
          <p:cNvSpPr/>
          <p:nvPr/>
        </p:nvSpPr>
        <p:spPr>
          <a:xfrm>
            <a:off x="5478598" y="2679700"/>
            <a:ext cx="443706" cy="5461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86674C34-BF58-4A21-BEE1-52BA2A5DB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83969844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3ADF8-C269-5D42-A626-BE35303B9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AE7CE01-A53E-894C-9672-25D8CB7D5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128E13-F6CA-9A4F-A3DD-2CEB2ED95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5359131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F824E8-8F6B-3D44-A59E-3179A03A7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17E1808-3255-6342-8F11-708C178C6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rtlCol="0" anchor="b"/>
          <a:lstStyle>
            <a:lvl1pPr marL="0" indent="0">
              <a:buNone/>
              <a:defRPr sz="18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7560713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BF98B-2743-4B47-AE32-9926CC2BF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C6908B9-8BB9-5247-A9CC-EADBF62AB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9" y="1885361"/>
            <a:ext cx="4190702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5572680-8F07-DD43-A1EC-F836900F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1885361"/>
            <a:ext cx="4211340" cy="4304302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02532F2-B96C-DE47-9F25-34728C00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7934358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方形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図プレースホルダー 12"/>
          <p:cNvSpPr>
            <a:spLocks noGrp="1"/>
          </p:cNvSpPr>
          <p:nvPr>
            <p:ph type="pic" sz="quarter" idx="14"/>
          </p:nvPr>
        </p:nvSpPr>
        <p:spPr>
          <a:xfrm>
            <a:off x="5247614" y="-13063"/>
            <a:ext cx="4049985" cy="6881852"/>
          </a:xfrm>
          <a:custGeom>
            <a:avLst/>
            <a:gdLst>
              <a:gd name="connsiteX0" fmla="*/ 1503648 w 9969194"/>
              <a:gd name="connsiteY0" fmla="*/ 0 h 13763703"/>
              <a:gd name="connsiteX1" fmla="*/ 5527552 w 9969194"/>
              <a:gd name="connsiteY1" fmla="*/ 0 h 13763703"/>
              <a:gd name="connsiteX2" fmla="*/ 5527552 w 9969194"/>
              <a:gd name="connsiteY2" fmla="*/ 1227909 h 13763703"/>
              <a:gd name="connsiteX3" fmla="*/ 7022614 w 9969194"/>
              <a:gd name="connsiteY3" fmla="*/ 1227909 h 13763703"/>
              <a:gd name="connsiteX4" fmla="*/ 7022614 w 9969194"/>
              <a:gd name="connsiteY4" fmla="*/ 2794727 h 13763703"/>
              <a:gd name="connsiteX5" fmla="*/ 9969194 w 9969194"/>
              <a:gd name="connsiteY5" fmla="*/ 2794727 h 13763703"/>
              <a:gd name="connsiteX6" fmla="*/ 9969194 w 9969194"/>
              <a:gd name="connsiteY6" fmla="*/ 5957026 h 13763703"/>
              <a:gd name="connsiteX7" fmla="*/ 8950610 w 9969194"/>
              <a:gd name="connsiteY7" fmla="*/ 5957026 h 13763703"/>
              <a:gd name="connsiteX8" fmla="*/ 8950610 w 9969194"/>
              <a:gd name="connsiteY8" fmla="*/ 12565789 h 13763703"/>
              <a:gd name="connsiteX9" fmla="*/ 1869952 w 9969194"/>
              <a:gd name="connsiteY9" fmla="*/ 12565789 h 13763703"/>
              <a:gd name="connsiteX10" fmla="*/ 1869952 w 9969194"/>
              <a:gd name="connsiteY10" fmla="*/ 13763703 h 13763703"/>
              <a:gd name="connsiteX11" fmla="*/ 0 w 9969194"/>
              <a:gd name="connsiteY11" fmla="*/ 13763703 h 13763703"/>
              <a:gd name="connsiteX12" fmla="*/ 0 w 9969194"/>
              <a:gd name="connsiteY12" fmla="*/ 12096207 h 13763703"/>
              <a:gd name="connsiteX13" fmla="*/ 1503648 w 9969194"/>
              <a:gd name="connsiteY13" fmla="*/ 12096207 h 13763703"/>
              <a:gd name="connsiteX14" fmla="*/ 1503648 w 9969194"/>
              <a:gd name="connsiteY14" fmla="*/ 5147401 h 13763703"/>
              <a:gd name="connsiteX15" fmla="*/ 6808482 w 9969194"/>
              <a:gd name="connsiteY15" fmla="*/ 5147401 h 13763703"/>
              <a:gd name="connsiteX16" fmla="*/ 6808482 w 9969194"/>
              <a:gd name="connsiteY16" fmla="*/ 3088415 h 13763703"/>
              <a:gd name="connsiteX17" fmla="*/ 5160598 w 9969194"/>
              <a:gd name="connsiteY17" fmla="*/ 3088415 h 13763703"/>
              <a:gd name="connsiteX18" fmla="*/ 5160598 w 9969194"/>
              <a:gd name="connsiteY18" fmla="*/ 1436915 h 13763703"/>
              <a:gd name="connsiteX19" fmla="*/ 1503648 w 9969194"/>
              <a:gd name="connsiteY19" fmla="*/ 1436915 h 1376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969194" h="13763703">
                <a:moveTo>
                  <a:pt x="1503648" y="0"/>
                </a:moveTo>
                <a:lnTo>
                  <a:pt x="5527552" y="0"/>
                </a:lnTo>
                <a:lnTo>
                  <a:pt x="5527552" y="1227909"/>
                </a:lnTo>
                <a:lnTo>
                  <a:pt x="7022614" y="1227909"/>
                </a:lnTo>
                <a:lnTo>
                  <a:pt x="7022614" y="2794727"/>
                </a:lnTo>
                <a:lnTo>
                  <a:pt x="9969194" y="2794727"/>
                </a:lnTo>
                <a:lnTo>
                  <a:pt x="9969194" y="5957026"/>
                </a:lnTo>
                <a:lnTo>
                  <a:pt x="8950610" y="5957026"/>
                </a:lnTo>
                <a:lnTo>
                  <a:pt x="8950610" y="12565789"/>
                </a:lnTo>
                <a:lnTo>
                  <a:pt x="1869952" y="12565789"/>
                </a:lnTo>
                <a:lnTo>
                  <a:pt x="1869952" y="13763703"/>
                </a:lnTo>
                <a:lnTo>
                  <a:pt x="0" y="13763703"/>
                </a:lnTo>
                <a:lnTo>
                  <a:pt x="0" y="12096207"/>
                </a:lnTo>
                <a:lnTo>
                  <a:pt x="1503648" y="12096207"/>
                </a:lnTo>
                <a:lnTo>
                  <a:pt x="1503648" y="5147401"/>
                </a:lnTo>
                <a:lnTo>
                  <a:pt x="6808482" y="5147401"/>
                </a:lnTo>
                <a:lnTo>
                  <a:pt x="6808482" y="3088415"/>
                </a:lnTo>
                <a:lnTo>
                  <a:pt x="5160598" y="3088415"/>
                </a:lnTo>
                <a:lnTo>
                  <a:pt x="5160598" y="1436915"/>
                </a:lnTo>
                <a:lnTo>
                  <a:pt x="1503648" y="1436915"/>
                </a:lnTo>
                <a:close/>
              </a:path>
            </a:pathLst>
          </a:cu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7" name="図形 223">
            <a:extLst>
              <a:ext uri="{FF2B5EF4-FFF2-40B4-BE49-F238E27FC236}">
                <a16:creationId xmlns:a16="http://schemas.microsoft.com/office/drawing/2014/main" id="{00159812-53E9-D848-9606-198A5B9858E2}"/>
              </a:ext>
            </a:extLst>
          </p:cNvPr>
          <p:cNvSpPr/>
          <p:nvPr/>
        </p:nvSpPr>
        <p:spPr>
          <a:xfrm>
            <a:off x="8524154" y="1562654"/>
            <a:ext cx="1269266" cy="1562173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図形 224">
            <a:extLst>
              <a:ext uri="{FF2B5EF4-FFF2-40B4-BE49-F238E27FC236}">
                <a16:creationId xmlns:a16="http://schemas.microsoft.com/office/drawing/2014/main" id="{B6EC8FD8-5421-9645-9F0E-CBC6D7CF690B}"/>
              </a:ext>
            </a:extLst>
          </p:cNvPr>
          <p:cNvSpPr/>
          <p:nvPr/>
        </p:nvSpPr>
        <p:spPr>
          <a:xfrm>
            <a:off x="5804830" y="879573"/>
            <a:ext cx="538446" cy="662702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図形 225">
            <a:extLst>
              <a:ext uri="{FF2B5EF4-FFF2-40B4-BE49-F238E27FC236}">
                <a16:creationId xmlns:a16="http://schemas.microsoft.com/office/drawing/2014/main" id="{FB52FD4B-1ED8-5C42-8013-FD61B2A3A2CB}"/>
              </a:ext>
            </a:extLst>
          </p:cNvPr>
          <p:cNvSpPr/>
          <p:nvPr/>
        </p:nvSpPr>
        <p:spPr>
          <a:xfrm>
            <a:off x="9334570" y="6383701"/>
            <a:ext cx="634854" cy="781358"/>
          </a:xfrm>
          <a:prstGeom prst="rect">
            <a:avLst/>
          </a:prstGeom>
          <a:ln w="38100">
            <a:solidFill>
              <a:schemeClr val="bg2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69038DA1-6D5C-EA47-BDA4-388C0BC571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79599" y="786810"/>
            <a:ext cx="3256855" cy="1395208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5" name="テキスト プレースホルダー 11">
            <a:extLst>
              <a:ext uri="{FF2B5EF4-FFF2-40B4-BE49-F238E27FC236}">
                <a16:creationId xmlns:a16="http://schemas.microsoft.com/office/drawing/2014/main" id="{D7404C76-F118-6149-96DF-BF25D43E26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9600" y="3019354"/>
            <a:ext cx="3256855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6" name="テキスト プレースホルダー 11">
            <a:extLst>
              <a:ext uri="{FF2B5EF4-FFF2-40B4-BE49-F238E27FC236}">
                <a16:creationId xmlns:a16="http://schemas.microsoft.com/office/drawing/2014/main" id="{7205F80F-3B88-A44D-812A-11909F0C93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9600" y="2247681"/>
            <a:ext cx="3256855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1022647151"/>
      </p:ext>
    </p:extLst>
  </p:cSld>
  <p:clrMapOvr>
    <a:masterClrMapping/>
  </p:clrMapOvr>
  <p:transition spd="med"/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2655079"/>
            <a:ext cx="5320606" cy="2831323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5" name="サブタイトル 2">
            <a:extLst>
              <a:ext uri="{FF2B5EF4-FFF2-40B4-BE49-F238E27FC236}">
                <a16:creationId xmlns:a16="http://schemas.microsoft.com/office/drawing/2014/main" id="{CB11A616-4D84-4BF3-86C7-9F1BBDAD3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038" y="5486400"/>
            <a:ext cx="5320606" cy="697584"/>
          </a:xfrm>
        </p:spPr>
        <p:txBody>
          <a:bodyPr rtlCol="0"/>
          <a:lstStyle>
            <a:lvl1pPr marL="0" indent="0" algn="l">
              <a:buNone/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rtl="0"/>
            <a:r>
              <a:rPr lang="ja-JP" altLang="en-US" noProof="0"/>
              <a:t>マスター サブタイトルの書式設定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66431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8ECEC5-018E-5E3F-41B3-01E637BC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705F9DD-23F8-5F83-F7F5-B66BAA1A19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35063161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D6BA20-74C4-B146-8DF6-85C573E19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053" y="1488558"/>
            <a:ext cx="4424760" cy="2704640"/>
          </a:xfrm>
        </p:spPr>
        <p:txBody>
          <a:bodyPr rtlCol="0" anchor="b">
            <a:normAutofit/>
          </a:bodyPr>
          <a:lstStyle>
            <a:lvl1pPr>
              <a:defRPr sz="36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789FC2C-42AA-424F-9223-5F73B95D7C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33053" y="4220187"/>
            <a:ext cx="4424760" cy="1223684"/>
          </a:xfrm>
        </p:spPr>
        <p:txBody>
          <a:bodyPr rtlCol="0">
            <a:normAutofit/>
          </a:bodyPr>
          <a:lstStyle>
            <a:lvl1pPr marL="0" indent="0">
              <a:buNone/>
              <a:defRPr sz="1350" b="0" i="0" spc="225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 Light" panose="020B0302020104020203" pitchFamily="34" charset="-79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</p:txBody>
      </p:sp>
    </p:spTree>
    <p:extLst>
      <p:ext uri="{BB962C8B-B14F-4D97-AF65-F5344CB8AC3E}">
        <p14:creationId xmlns:p14="http://schemas.microsoft.com/office/powerpoint/2010/main" val="241390907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B5E0DD3-854B-420F-ADA1-DED8ADDCC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2758" y="2062956"/>
            <a:ext cx="7380486" cy="2732088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4500"/>
            </a:lvl1pPr>
            <a:lvl2pPr marL="342900" indent="0">
              <a:buNone/>
              <a:defRPr/>
            </a:lvl2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341596114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A5E4FE9-CEDE-F34D-924F-EB11B49749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782" y="2367779"/>
            <a:ext cx="4108347" cy="3791433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17509" y="839974"/>
            <a:ext cx="3873401" cy="1342045"/>
          </a:xfrm>
        </p:spPr>
        <p:txBody>
          <a:bodyPr lIns="0"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タイトルをここに</a:t>
            </a:r>
            <a:br>
              <a:rPr lang="ja-JP" altLang="en-US" noProof="0" dirty="0"/>
            </a:br>
            <a:r>
              <a:rPr lang="ja-JP" altLang="en-US" noProof="0" dirty="0"/>
              <a:t>入力</a:t>
            </a:r>
          </a:p>
        </p:txBody>
      </p:sp>
      <p:sp>
        <p:nvSpPr>
          <p:cNvPr id="13" name="テキスト プレースホルダー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7509" y="3019354"/>
            <a:ext cx="3873401" cy="3099153"/>
          </a:xfrm>
        </p:spPr>
        <p:txBody>
          <a:bodyPr lIns="0" rtlCol="0">
            <a:normAutofit/>
          </a:bodyPr>
          <a:lstStyle>
            <a:lvl1pPr>
              <a:lnSpc>
                <a:spcPct val="150000"/>
              </a:lnSpc>
              <a:defRPr sz="90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lnSpc>
                <a:spcPct val="150000"/>
              </a:lnSpc>
              <a:defRPr sz="825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lnSpc>
                <a:spcPct val="150000"/>
              </a:lnSpc>
              <a:defRPr sz="788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lnSpc>
                <a:spcPct val="150000"/>
              </a:lnSpc>
              <a:defRPr sz="750" spc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4" name="テキスト プレースホルダー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7509" y="2247681"/>
            <a:ext cx="3873401" cy="602887"/>
          </a:xfrm>
        </p:spPr>
        <p:txBody>
          <a:bodyPr lIns="0" rtlCol="0" anchor="t">
            <a:normAutofit/>
          </a:bodyPr>
          <a:lstStyle>
            <a:lvl1pPr marL="0" indent="0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2000795426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カスタム 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7" y="0"/>
            <a:ext cx="8853488" cy="893218"/>
          </a:xfrm>
        </p:spPr>
        <p:txBody>
          <a:bodyPr rtlCol="0" anchor="b"/>
          <a:lstStyle>
            <a:lvl1pPr algn="ctr"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タイトルの書式設定を編集</a:t>
            </a:r>
          </a:p>
        </p:txBody>
      </p:sp>
      <p:sp>
        <p:nvSpPr>
          <p:cNvPr id="7" name="コンテンツ プレースホルダー 5">
            <a:extLst>
              <a:ext uri="{FF2B5EF4-FFF2-40B4-BE49-F238E27FC236}">
                <a16:creationId xmlns:a16="http://schemas.microsoft.com/office/drawing/2014/main" id="{D75C1F3A-BBBB-2946-BF9D-CD1C4898C83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81037" y="1690688"/>
            <a:ext cx="8853488" cy="4862512"/>
          </a:xfrm>
        </p:spPr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11" name="テキスト プレースホルダー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1037" y="914485"/>
            <a:ext cx="8853488" cy="60288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1050" spc="225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825">
                <a:solidFill>
                  <a:schemeClr val="tx2"/>
                </a:solidFill>
              </a:defRPr>
            </a:lvl2pPr>
            <a:lvl3pPr>
              <a:defRPr sz="788">
                <a:solidFill>
                  <a:schemeClr val="tx2"/>
                </a:solidFill>
              </a:defRPr>
            </a:lvl3pPr>
            <a:lvl4pPr>
              <a:defRPr sz="750">
                <a:solidFill>
                  <a:schemeClr val="tx2"/>
                </a:solidFill>
              </a:defRPr>
            </a:lvl4pPr>
            <a:lvl5pPr>
              <a:defRPr sz="75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ja-JP" altLang="en-US" noProof="0" dirty="0"/>
              <a:t>ここにサブタイトルを入力</a:t>
            </a:r>
          </a:p>
        </p:txBody>
      </p:sp>
    </p:spTree>
    <p:extLst>
      <p:ext uri="{BB962C8B-B14F-4D97-AF65-F5344CB8AC3E}">
        <p14:creationId xmlns:p14="http://schemas.microsoft.com/office/powerpoint/2010/main" val="3461503253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51B3D6EB-0B4B-4C00-A78E-E618E038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rtlCol="0"/>
          <a:lstStyle>
            <a:lvl1pPr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21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>
              <a:defRPr sz="15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982617458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キャプション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987426"/>
            <a:ext cx="3194943" cy="1868896"/>
          </a:xfrm>
        </p:spPr>
        <p:txBody>
          <a:bodyPr rtlCol="0" anchor="b"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  <p:sp>
        <p:nvSpPr>
          <p:cNvPr id="5" name="テキスト プレースホルダー 3">
            <a:extLst>
              <a:ext uri="{FF2B5EF4-FFF2-40B4-BE49-F238E27FC236}">
                <a16:creationId xmlns:a16="http://schemas.microsoft.com/office/drawing/2014/main" id="{06353079-34E7-4CF0-8300-BCC1060B3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856322"/>
            <a:ext cx="3194943" cy="3012666"/>
          </a:xfrm>
        </p:spPr>
        <p:txBody>
          <a:bodyPr rtlCol="0"/>
          <a:lstStyle>
            <a:lvl1pPr marL="0" indent="0">
              <a:buNone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テキストの書式設定</a:t>
            </a:r>
          </a:p>
        </p:txBody>
      </p:sp>
      <p:sp>
        <p:nvSpPr>
          <p:cNvPr id="7" name="図プレースホルダー 2">
            <a:extLst>
              <a:ext uri="{FF2B5EF4-FFF2-40B4-BE49-F238E27FC236}">
                <a16:creationId xmlns:a16="http://schemas.microsoft.com/office/drawing/2014/main" id="{B04B7B3E-1EE1-4212-9F4F-0C7DC6C1584F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208760" y="987428"/>
            <a:ext cx="5014913" cy="4873625"/>
          </a:xfrm>
        </p:spPr>
        <p:txBody>
          <a:bodyPr rtlCol="0"/>
          <a:lstStyle>
            <a:lvl1pPr marL="0" indent="0">
              <a:buNone/>
              <a:defRPr sz="24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2768031981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フルスクリーンの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407207834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416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935159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図プレースホルダー 9">
            <a:extLst>
              <a:ext uri="{FF2B5EF4-FFF2-40B4-BE49-F238E27FC236}">
                <a16:creationId xmlns:a16="http://schemas.microsoft.com/office/drawing/2014/main" id="{03EE4273-5B11-44D2-BB30-AB361AEA56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1037" y="2"/>
            <a:ext cx="9224963" cy="5791201"/>
          </a:xfrm>
          <a:custGeom>
            <a:avLst/>
            <a:gdLst>
              <a:gd name="connsiteX0" fmla="*/ 1 w 11353800"/>
              <a:gd name="connsiteY0" fmla="*/ 5791200 h 5791201"/>
              <a:gd name="connsiteX1" fmla="*/ 6662737 w 11353800"/>
              <a:gd name="connsiteY1" fmla="*/ 5791200 h 5791201"/>
              <a:gd name="connsiteX2" fmla="*/ 6662737 w 11353800"/>
              <a:gd name="connsiteY2" fmla="*/ 5791201 h 5791201"/>
              <a:gd name="connsiteX3" fmla="*/ 1 w 11353800"/>
              <a:gd name="connsiteY3" fmla="*/ 5791201 h 5791201"/>
              <a:gd name="connsiteX4" fmla="*/ 0 w 11353800"/>
              <a:gd name="connsiteY4" fmla="*/ 0 h 5791201"/>
              <a:gd name="connsiteX5" fmla="*/ 8012252 w 11353800"/>
              <a:gd name="connsiteY5" fmla="*/ 0 h 5791201"/>
              <a:gd name="connsiteX6" fmla="*/ 8012252 w 11353800"/>
              <a:gd name="connsiteY6" fmla="*/ 1892595 h 5791201"/>
              <a:gd name="connsiteX7" fmla="*/ 11353800 w 11353800"/>
              <a:gd name="connsiteY7" fmla="*/ 1892595 h 5791201"/>
              <a:gd name="connsiteX8" fmla="*/ 11353800 w 11353800"/>
              <a:gd name="connsiteY8" fmla="*/ 5791200 h 5791201"/>
              <a:gd name="connsiteX9" fmla="*/ 6662737 w 11353800"/>
              <a:gd name="connsiteY9" fmla="*/ 5791200 h 5791201"/>
              <a:gd name="connsiteX10" fmla="*/ 6662737 w 11353800"/>
              <a:gd name="connsiteY10" fmla="*/ 2531373 h 5791201"/>
              <a:gd name="connsiteX11" fmla="*/ 1 w 11353800"/>
              <a:gd name="connsiteY11" fmla="*/ 2531373 h 5791201"/>
              <a:gd name="connsiteX12" fmla="*/ 1 w 11353800"/>
              <a:gd name="connsiteY12" fmla="*/ 5791200 h 5791201"/>
              <a:gd name="connsiteX13" fmla="*/ 0 w 11353800"/>
              <a:gd name="connsiteY13" fmla="*/ 5791200 h 579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53800" h="5791201">
                <a:moveTo>
                  <a:pt x="1" y="5791200"/>
                </a:moveTo>
                <a:lnTo>
                  <a:pt x="6662737" y="5791200"/>
                </a:lnTo>
                <a:lnTo>
                  <a:pt x="6662737" y="5791201"/>
                </a:lnTo>
                <a:lnTo>
                  <a:pt x="1" y="5791201"/>
                </a:lnTo>
                <a:close/>
                <a:moveTo>
                  <a:pt x="0" y="0"/>
                </a:moveTo>
                <a:lnTo>
                  <a:pt x="8012252" y="0"/>
                </a:lnTo>
                <a:lnTo>
                  <a:pt x="8012252" y="1892595"/>
                </a:lnTo>
                <a:lnTo>
                  <a:pt x="11353800" y="1892595"/>
                </a:lnTo>
                <a:lnTo>
                  <a:pt x="11353800" y="5791200"/>
                </a:lnTo>
                <a:lnTo>
                  <a:pt x="6662737" y="5791200"/>
                </a:lnTo>
                <a:lnTo>
                  <a:pt x="6662737" y="2531373"/>
                </a:lnTo>
                <a:lnTo>
                  <a:pt x="1" y="2531373"/>
                </a:lnTo>
                <a:lnTo>
                  <a:pt x="1" y="5791200"/>
                </a:lnTo>
                <a:lnTo>
                  <a:pt x="0" y="57912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rtlCol="0" anchor="t">
            <a:noAutofit/>
          </a:bodyPr>
          <a:lstStyle>
            <a:lvl1pPr marL="0" indent="0" algn="ctr">
              <a:buNone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アイコンをクリックして図を追加</a:t>
            </a:r>
            <a:endParaRPr lang="ja-JP" altLang="en-US" noProof="0" dirty="0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072985"/>
            <a:ext cx="5320606" cy="2413416"/>
          </a:xfrm>
        </p:spPr>
        <p:txBody>
          <a:bodyPr rtlCol="0" anchor="b">
            <a:noAutofit/>
          </a:bodyPr>
          <a:lstStyle>
            <a:lvl1pPr>
              <a:defRPr sz="45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クリックしてマスター タイトルを編集する</a:t>
            </a:r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1038" y="5486401"/>
            <a:ext cx="5320606" cy="304800"/>
          </a:xfrm>
        </p:spPr>
        <p:txBody>
          <a:bodyPr rtlCol="0">
            <a:normAutofit/>
          </a:bodyPr>
          <a:lstStyle>
            <a:lvl1pPr marL="0" indent="0">
              <a:buNone/>
              <a:defRPr sz="1200" spc="225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en-US" altLang="ja-JP" noProof="0" dirty="0"/>
              <a:t>Web </a:t>
            </a:r>
            <a:r>
              <a:rPr lang="ja-JP" altLang="en-US" noProof="0" dirty="0"/>
              <a:t>サイトをここに挿入します</a:t>
            </a:r>
          </a:p>
        </p:txBody>
      </p:sp>
    </p:spTree>
    <p:extLst>
      <p:ext uri="{BB962C8B-B14F-4D97-AF65-F5344CB8AC3E}">
        <p14:creationId xmlns:p14="http://schemas.microsoft.com/office/powerpoint/2010/main" val="3999229180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B58AD-452E-4E5D-918F-237AA0ECBFB6}" type="datetimeFigureOut">
              <a:rPr kumimoji="1" lang="ja-JP" altLang="en-US" smtClean="0"/>
              <a:t>2023/5/23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09BC6-45C4-42EC-B344-185928C1E4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5769945"/>
      </p:ext>
    </p:extLst>
  </p:cSld>
  <p:clrMapOvr>
    <a:masterClrMapping/>
  </p:clrMapOvr>
  <p:hf hdr="0" ftr="0" dt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endParaRPr kumimoji="1" lang="ja-JP" altLang="en-US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B2B6249-6B58-2F44-83C2-208195C23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21059"/>
            <a:ext cx="8543925" cy="986943"/>
          </a:xfrm>
        </p:spPr>
        <p:txBody>
          <a:bodyPr rtlCol="0"/>
          <a:lstStyle/>
          <a:p>
            <a:pPr rtl="0"/>
            <a:r>
              <a:rPr lang="ja-JP" altLang="en-US" noProof="0"/>
              <a:t>マスター タイトルの書式設定</a:t>
            </a:r>
            <a:endParaRPr lang="ja-JP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13796668"/>
      </p:ext>
    </p:extLst>
  </p:cSld>
  <p:clrMapOvr>
    <a:masterClrMapping/>
  </p:clrMapOvr>
  <p:hf hdr="0" ftr="0" dt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34692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8874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DEA0D3E7-6122-470B-BEC9-7AA04FCB341C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black"/>
              </a:solidFill>
              <a:latin typeface="Meiryo UI"/>
              <a:ea typeface="Meiryo UI"/>
            </a:endParaRPr>
          </a:p>
        </p:txBody>
      </p:sp>
    </p:spTree>
    <p:extLst>
      <p:ext uri="{BB962C8B-B14F-4D97-AF65-F5344CB8AC3E}">
        <p14:creationId xmlns:p14="http://schemas.microsoft.com/office/powerpoint/2010/main" val="1911992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基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4150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369459" y="6568714"/>
            <a:ext cx="520700" cy="16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lang="ja-JP" altLang="en-US" sz="1048">
                <a:solidFill>
                  <a:schemeClr val="tx1"/>
                </a:solidFill>
                <a:latin typeface="+mn-ea"/>
                <a:ea typeface="+mn-ea"/>
                <a:cs typeface="Arial" pitchFamily="34" charset="0"/>
              </a:defRPr>
            </a:lvl1pPr>
          </a:lstStyle>
          <a:p>
            <a:pPr eaLnBrk="0" hangingPunct="0">
              <a:defRPr/>
            </a:pPr>
            <a:fld id="{A0A00D27-D247-483F-9D86-9A0C429606A7}" type="slidenum">
              <a:rPr lang="en-US" altLang="ja-JP" smtClean="0">
                <a:solidFill>
                  <a:prstClr val="black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625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07731" y="6577464"/>
            <a:ext cx="490537" cy="365125"/>
          </a:xfrm>
          <a:prstGeom prst="rect">
            <a:avLst/>
          </a:prstGeom>
        </p:spPr>
        <p:txBody>
          <a:bodyPr/>
          <a:lstStyle/>
          <a:p>
            <a:fld id="{CF0EBF7E-15DF-4332-8C4F-3B657375672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7223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4"/>
          <p:cNvSpPr txBox="1">
            <a:spLocks/>
          </p:cNvSpPr>
          <p:nvPr userDrawn="1"/>
        </p:nvSpPr>
        <p:spPr>
          <a:xfrm>
            <a:off x="4729163" y="6665916"/>
            <a:ext cx="446088" cy="1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tIns="0" bIns="0">
            <a:spAutoFit/>
          </a:bodyPr>
          <a:lstStyle>
            <a:defPPr>
              <a:defRPr lang="ja-JP"/>
            </a:defPPr>
            <a:lvl1pPr algn="ctr" rtl="0" fontAlgn="auto">
              <a:spcBef>
                <a:spcPct val="0"/>
              </a:spcBef>
              <a:spcAft>
                <a:spcPts val="0"/>
              </a:spcAft>
              <a:defRPr kumimoji="1" lang="ja-JP" altLang="en-US" sz="1119" kern="1200">
                <a:solidFill>
                  <a:schemeClr val="bg1"/>
                </a:solidFill>
                <a:latin typeface="+mn-ea"/>
                <a:ea typeface="+mn-ea"/>
                <a:cs typeface="Arial" pitchFamily="34" charset="0"/>
              </a:defRPr>
            </a:lvl1pPr>
            <a:lvl2pPr marL="45714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287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430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573" algn="ctr" rtl="0" fontAlgn="base">
              <a:spcBef>
                <a:spcPct val="0"/>
              </a:spcBef>
              <a:spcAft>
                <a:spcPct val="0"/>
              </a:spcAft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5717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2860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003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146" algn="l" defTabSz="914287" rtl="0" eaLnBrk="1" latinLnBrk="0" hangingPunct="1">
              <a:defRPr kumimoji="1" sz="19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>
              <a:defRPr/>
            </a:pPr>
            <a:fld id="{A0A00D27-D247-483F-9D86-9A0C429606A7}" type="slidenum">
              <a:rPr lang="en-US" altLang="ja-JP" sz="1066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en-US" sz="1066" dirty="0">
              <a:solidFill>
                <a:prstClr val="white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9EA6B34-AD42-DD16-23AC-F5EAA59D5048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</p:spTree>
    <p:extLst>
      <p:ext uri="{BB962C8B-B14F-4D97-AF65-F5344CB8AC3E}">
        <p14:creationId xmlns:p14="http://schemas.microsoft.com/office/powerpoint/2010/main" val="25544647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fld id="{656A873E-780B-42C8-8D54-43FAFFD51238}" type="datetime1">
              <a:rPr lang="ja-JP" altLang="en-US" sz="1843" smtClean="0">
                <a:solidFill>
                  <a:prstClr val="black"/>
                </a:solidFill>
                <a:latin typeface="Arial" charset="0"/>
                <a:ea typeface="ＭＳ Ｐゴシック" charset="-128"/>
              </a:rPr>
              <a:pPr algn="ctr" eaLnBrk="1" hangingPunct="1"/>
              <a:t>2023/5/23</a:t>
            </a:fld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58116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 dirty="0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750070" y="6681712"/>
            <a:ext cx="2228850" cy="164026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15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0626"/>
            <a:ext cx="9906000" cy="4986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/>
          <a:lstStyle/>
          <a:p>
            <a:pPr algn="ctr" eaLnBrk="1" hangingPunct="1"/>
            <a:endParaRPr lang="ja-JP" altLang="en-US" sz="1843">
              <a:solidFill>
                <a:prstClr val="black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7150" y="6492876"/>
            <a:ext cx="2228850" cy="365125"/>
          </a:xfrm>
          <a:prstGeom prst="rect">
            <a:avLst/>
          </a:prstGeom>
        </p:spPr>
        <p:txBody>
          <a:bodyPr/>
          <a:lstStyle/>
          <a:p>
            <a:fld id="{7DDD51F1-C201-43B2-94DC-31F3BA8407ED}" type="slidenum">
              <a:rPr lang="ja-JP" altLang="en-US" smtClean="0">
                <a:solidFill>
                  <a:prstClr val="white"/>
                </a:solidFill>
              </a:rPr>
              <a:pPr/>
              <a:t>‹#›</a:t>
            </a:fld>
            <a:endParaRPr lang="ja-JP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771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33" Type="http://schemas.openxmlformats.org/officeDocument/2006/relationships/slideLayout" Target="../slideLayouts/slideLayout66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slideLayout" Target="../slideLayouts/slideLayout65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Relationship Id="rId35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6" name="図 5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DCACEC6B-4C5C-40FC-9F7A-99B73906733B}"/>
              </a:ext>
            </a:extLst>
          </p:cNvPr>
          <p:cNvPicPr>
            <a:picLocks noChangeAspect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7850" y="6538913"/>
            <a:ext cx="843289" cy="180366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502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9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1" r:id="rId31"/>
    <p:sldLayoutId id="2147483722" r:id="rId32"/>
    <p:sldLayoutId id="2147483723" r:id="rId3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 dirty="0"/>
              <a:t>マスター テキストの書式設定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15" name="図形 61">
            <a:extLst>
              <a:ext uri="{FF2B5EF4-FFF2-40B4-BE49-F238E27FC236}">
                <a16:creationId xmlns:a16="http://schemas.microsoft.com/office/drawing/2014/main" id="{EFA7F577-E691-D948-943E-8D25DFE256F5}"/>
              </a:ext>
            </a:extLst>
          </p:cNvPr>
          <p:cNvSpPr/>
          <p:nvPr/>
        </p:nvSpPr>
        <p:spPr>
          <a:xfrm rot="16200000">
            <a:off x="-1296212" y="4829992"/>
            <a:ext cx="3273461" cy="2135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14288" tIns="14288" rIns="14288" bIns="14288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200" b="1" i="0" spc="0" noProof="0" dirty="0">
                <a:solidFill>
                  <a:srgbClr val="4295D0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200" b="1" i="0" spc="0" noProof="0" dirty="0">
              <a:solidFill>
                <a:srgbClr val="4295D0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6" name="図形 62">
            <a:extLst>
              <a:ext uri="{FF2B5EF4-FFF2-40B4-BE49-F238E27FC236}">
                <a16:creationId xmlns:a16="http://schemas.microsoft.com/office/drawing/2014/main" id="{2C8F251E-BB08-9D42-8813-D3CD1AE6AF9A}"/>
              </a:ext>
            </a:extLst>
          </p:cNvPr>
          <p:cNvSpPr/>
          <p:nvPr/>
        </p:nvSpPr>
        <p:spPr>
          <a:xfrm flipV="1">
            <a:off x="340517" y="1111218"/>
            <a:ext cx="1" cy="2188805"/>
          </a:xfrm>
          <a:prstGeom prst="line">
            <a:avLst/>
          </a:prstGeom>
          <a:ln w="38100">
            <a:solidFill>
              <a:srgbClr val="3A90CE"/>
            </a:solidFill>
            <a:miter lim="400000"/>
          </a:ln>
        </p:spPr>
        <p:txBody>
          <a:bodyPr lIns="14288" tIns="14288" rIns="14288" bIns="14288" rtlCol="0" anchor="ctr"/>
          <a:lstStyle/>
          <a:p>
            <a:pPr algn="ctr" rtl="0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ja-JP" altLang="en-US" sz="1125" noProof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図形 42">
            <a:extLst>
              <a:ext uri="{FF2B5EF4-FFF2-40B4-BE49-F238E27FC236}">
                <a16:creationId xmlns:a16="http://schemas.microsoft.com/office/drawing/2014/main" id="{3890D1E5-941D-C642-A000-669C7923941B}"/>
              </a:ext>
            </a:extLst>
          </p:cNvPr>
          <p:cNvSpPr txBox="1">
            <a:spLocks/>
          </p:cNvSpPr>
          <p:nvPr/>
        </p:nvSpPr>
        <p:spPr>
          <a:xfrm>
            <a:off x="128698" y="77224"/>
            <a:ext cx="423643" cy="247651"/>
          </a:xfrm>
          <a:prstGeom prst="rect">
            <a:avLst/>
          </a:prstGeom>
        </p:spPr>
        <p:txBody>
          <a:bodyPr rtlCol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rgbClr val="C1C0B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fld id="{86CB4B4D-7CA3-9044-876B-883B54F8677D}" type="slidenum">
              <a:rPr lang="en-US" altLang="ja-JP" sz="788" noProof="0" smtClean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 algn="ctr"/>
              <a:t>‹#›</a:t>
            </a:fld>
            <a:endParaRPr lang="ja-JP" altLang="en-US" sz="788" noProof="0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 rot="10800000">
            <a:off x="0" y="6761498"/>
            <a:ext cx="9906000" cy="139367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11" name="正方形/長方形 10"/>
          <p:cNvSpPr/>
          <p:nvPr/>
        </p:nvSpPr>
        <p:spPr>
          <a:xfrm>
            <a:off x="0" y="3176"/>
            <a:ext cx="9906000" cy="230190"/>
          </a:xfrm>
          <a:prstGeom prst="rect">
            <a:avLst/>
          </a:prstGeom>
          <a:gradFill flip="none" rotWithShape="1">
            <a:gsLst>
              <a:gs pos="0">
                <a:srgbClr val="4294D0">
                  <a:tint val="66000"/>
                  <a:satMod val="160000"/>
                </a:srgbClr>
              </a:gs>
              <a:gs pos="50000">
                <a:srgbClr val="4294D0">
                  <a:tint val="44500"/>
                  <a:satMod val="160000"/>
                </a:srgbClr>
              </a:gs>
              <a:gs pos="99000">
                <a:schemeClr val="bg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7BCF6FD-3C16-1869-1B64-F7576ACF00F4}"/>
              </a:ext>
            </a:extLst>
          </p:cNvPr>
          <p:cNvSpPr/>
          <p:nvPr userDrawn="1"/>
        </p:nvSpPr>
        <p:spPr>
          <a:xfrm>
            <a:off x="0" y="0"/>
            <a:ext cx="9906000" cy="5355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ja-JP" altLang="en-US">
              <a:solidFill>
                <a:prstClr val="white"/>
              </a:solidFill>
            </a:endParaRP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3DE682D-33A1-1ED1-B1C2-E4D382912962}"/>
              </a:ext>
            </a:extLst>
          </p:cNvPr>
          <p:cNvCxnSpPr/>
          <p:nvPr userDrawn="1"/>
        </p:nvCxnSpPr>
        <p:spPr>
          <a:xfrm>
            <a:off x="0" y="528877"/>
            <a:ext cx="9906000" cy="0"/>
          </a:xfrm>
          <a:prstGeom prst="line">
            <a:avLst/>
          </a:prstGeom>
          <a:ln w="19050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7AF1DD-EA0D-8632-4F94-E60CB0AC3E14}"/>
              </a:ext>
            </a:extLst>
          </p:cNvPr>
          <p:cNvSpPr txBox="1"/>
          <p:nvPr userDrawn="1"/>
        </p:nvSpPr>
        <p:spPr>
          <a:xfrm>
            <a:off x="352893" y="62234"/>
            <a:ext cx="703270" cy="461665"/>
          </a:xfrm>
          <a:prstGeom prst="rect">
            <a:avLst/>
          </a:prstGeom>
          <a:solidFill>
            <a:srgbClr val="5B9BD5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教育旅行</a:t>
            </a:r>
            <a:endParaRPr kumimoji="1"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受入施設</a:t>
            </a:r>
            <a:endParaRPr lang="en-US" altLang="ja-JP" sz="800" b="1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/>
            <a:r>
              <a:rPr kumimoji="1" lang="ja-JP" altLang="en-US" sz="800" b="1" dirty="0">
                <a:solidFill>
                  <a:schemeClr val="bg1"/>
                </a:solidFill>
                <a:latin typeface="+mn-ea"/>
                <a:ea typeface="+mn-ea"/>
              </a:rPr>
              <a:t>情報</a:t>
            </a:r>
          </a:p>
        </p:txBody>
      </p:sp>
      <p:pic>
        <p:nvPicPr>
          <p:cNvPr id="12" name="図 11" descr="斧, 挿絵 が含まれている画像&#10;&#10;自動的に生成された説明">
            <a:extLst>
              <a:ext uri="{FF2B5EF4-FFF2-40B4-BE49-F238E27FC236}">
                <a16:creationId xmlns:a16="http://schemas.microsoft.com/office/drawing/2014/main" id="{53440044-9B5E-F31B-77DA-377AF91E7E83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8812622" y="6532214"/>
            <a:ext cx="777981" cy="18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3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  <p:sldLayoutId id="2147483746" r:id="rId22"/>
    <p:sldLayoutId id="2147483747" r:id="rId23"/>
    <p:sldLayoutId id="2147483748" r:id="rId24"/>
    <p:sldLayoutId id="2147483749" r:id="rId25"/>
    <p:sldLayoutId id="2147483767" r:id="rId26"/>
    <p:sldLayoutId id="2147483768" r:id="rId27"/>
    <p:sldLayoutId id="2147483769" r:id="rId28"/>
    <p:sldLayoutId id="2147483770" r:id="rId29"/>
    <p:sldLayoutId id="2147483771" r:id="rId30"/>
    <p:sldLayoutId id="2147483773" r:id="rId31"/>
    <p:sldLayoutId id="2147483774" r:id="rId32"/>
    <p:sldLayoutId id="2147483775" r:id="rId33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b="1" i="0" kern="1200" spc="-113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" panose="020B0502020104020203" pitchFamily="34" charset="-79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15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20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050" b="0" i="0" kern="1200">
          <a:solidFill>
            <a:schemeClr val="tx2"/>
          </a:solidFill>
          <a:latin typeface="Meiryo UI" panose="020B0604030504040204" pitchFamily="50" charset="-128"/>
          <a:ea typeface="Meiryo UI" panose="020B0604030504040204" pitchFamily="50" charset="-128"/>
          <a:cs typeface="Gill Sans Light" panose="020B0302020104020203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2">
          <p15:clr>
            <a:srgbClr val="F26B43"/>
          </p15:clr>
        </p15:guide>
        <p15:guide id="2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5173465" y="1832575"/>
          <a:ext cx="4480814" cy="1317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695">
                  <a:extLst>
                    <a:ext uri="{9D8B030D-6E8A-4147-A177-3AD203B41FA5}">
                      <a16:colId xmlns:a16="http://schemas.microsoft.com/office/drawing/2014/main" val="667524188"/>
                    </a:ext>
                  </a:extLst>
                </a:gridCol>
                <a:gridCol w="1400889">
                  <a:extLst>
                    <a:ext uri="{9D8B030D-6E8A-4147-A177-3AD203B41FA5}">
                      <a16:colId xmlns:a16="http://schemas.microsoft.com/office/drawing/2014/main" val="1089827581"/>
                    </a:ext>
                  </a:extLst>
                </a:gridCol>
                <a:gridCol w="1089580">
                  <a:extLst>
                    <a:ext uri="{9D8B030D-6E8A-4147-A177-3AD203B41FA5}">
                      <a16:colId xmlns:a16="http://schemas.microsoft.com/office/drawing/2014/main" val="2285393139"/>
                    </a:ext>
                  </a:extLst>
                </a:gridCol>
                <a:gridCol w="1023650">
                  <a:extLst>
                    <a:ext uri="{9D8B030D-6E8A-4147-A177-3AD203B41FA5}">
                      <a16:colId xmlns:a16="http://schemas.microsoft.com/office/drawing/2014/main" val="1817619136"/>
                    </a:ext>
                  </a:extLst>
                </a:gridCol>
              </a:tblGrid>
              <a:tr h="228132"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施設概要</a:t>
                      </a:r>
                      <a:endParaRPr kumimoji="1" lang="ja-JP" altLang="en-US" sz="9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9000" marR="39000" marT="0" marB="0" anchor="ctr"/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bg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kumimoji="1" lang="ja-JP" altLang="en-US" sz="700" b="1" dirty="0">
                        <a:solidFill>
                          <a:schemeClr val="tx1"/>
                        </a:solidFill>
                        <a:latin typeface="メイリオ" pitchFamily="50" charset="-128"/>
                        <a:ea typeface="メイリオ" pitchFamily="50" charset="-128"/>
                        <a:cs typeface="メイリオ" pitchFamily="50" charset="-128"/>
                      </a:endParaRPr>
                    </a:p>
                  </a:txBody>
                  <a:tcPr marL="39000" marR="39000" marT="2880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29607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客室数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西館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和室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96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室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【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東館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】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和室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44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室</a:t>
                      </a:r>
                      <a:endParaRPr kumimoji="1" lang="ja-JP" altLang="en-US" sz="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校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館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小・中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1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校　</a:t>
                      </a:r>
                      <a:r>
                        <a:rPr kumimoji="1" lang="ja-JP" altLang="en-US" sz="5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同宿可能性あり</a:t>
                      </a:r>
                      <a:endParaRPr kumimoji="1" lang="ja-JP" altLang="en-US" sz="5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29401880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最大受入人員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【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西館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】600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名　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【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東館</a:t>
                      </a:r>
                      <a:r>
                        <a:rPr kumimoji="1" lang="en-US" altLang="ja-JP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】250</a:t>
                      </a:r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名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貸切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不可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食事会場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宴会場</a:t>
                      </a:r>
                      <a:endParaRPr kumimoji="1" lang="ja-JP" altLang="en-US" sz="6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食事会場 合計収容人数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最大</a:t>
                      </a:r>
                      <a:r>
                        <a:rPr kumimoji="1" lang="en-US" altLang="ja-JP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500</a:t>
                      </a:r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名</a:t>
                      </a:r>
                      <a:endParaRPr kumimoji="1" lang="ja-JP" altLang="en-US" sz="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48044389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大浴場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あり</a:t>
                      </a:r>
                      <a:endParaRPr kumimoji="1" lang="ja-JP" altLang="en-US" sz="6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客室バス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使用可</a:t>
                      </a:r>
                      <a:endParaRPr kumimoji="1" lang="ja-JP" altLang="en-US" sz="6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45912508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客室ドアキー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手動　</a:t>
                      </a:r>
                      <a:endParaRPr kumimoji="1" lang="ja-JP" altLang="en-US" sz="6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客室キータイプ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シリンダーキー</a:t>
                      </a:r>
                      <a:endParaRPr kumimoji="1" lang="ja-JP" altLang="en-US" sz="6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678257175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マスターキー貸出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貸出可</a:t>
                      </a:r>
                      <a:endParaRPr kumimoji="1" lang="ja-JP" altLang="en-US" sz="600" b="0" dirty="0"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保健室</a:t>
                      </a:r>
                      <a:endParaRPr kumimoji="1" lang="ja-JP" altLang="en-US" sz="600" b="0" dirty="0">
                        <a:solidFill>
                          <a:schemeClr val="bg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</a:rPr>
                        <a:t>有償にて対応</a:t>
                      </a:r>
                      <a:endParaRPr kumimoji="1" lang="ja-JP" altLang="en-US" sz="600" b="0" dirty="0">
                        <a:solidFill>
                          <a:schemeClr val="tx1"/>
                        </a:solidFill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メイリオ" pitchFamily="50" charset="-128"/>
                      </a:endParaRP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1241074"/>
                  </a:ext>
                </a:extLst>
              </a:tr>
              <a:tr h="1556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バス乗降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b="0" dirty="0"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正面玄関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緊急病院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b="0" dirty="0">
                          <a:solidFill>
                            <a:schemeClr val="tx1"/>
                          </a:solidFill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メイリオ" pitchFamily="50" charset="-128"/>
                        </a:rPr>
                        <a:t>大津赤十字病院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047758" y="77877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+mn-ea"/>
                <a:ea typeface="+mn-ea"/>
              </a:rPr>
              <a:t> </a:t>
            </a:r>
            <a:r>
              <a:rPr lang="ja-JP" altLang="en-US" sz="2000" b="0" dirty="0">
                <a:latin typeface="+mn-ea"/>
                <a:ea typeface="+mn-ea"/>
              </a:rPr>
              <a:t>琵琶湖グランドホテル・京近江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sp>
        <p:nvSpPr>
          <p:cNvPr id="28" name="1 つの角を切り取った四角形 27"/>
          <p:cNvSpPr/>
          <p:nvPr/>
        </p:nvSpPr>
        <p:spPr>
          <a:xfrm>
            <a:off x="7544690" y="3314912"/>
            <a:ext cx="1829049" cy="190349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ロビー</a:t>
            </a:r>
          </a:p>
        </p:txBody>
      </p:sp>
      <p:sp>
        <p:nvSpPr>
          <p:cNvPr id="30" name="1 つの角を切り取った四角形 29"/>
          <p:cNvSpPr/>
          <p:nvPr/>
        </p:nvSpPr>
        <p:spPr>
          <a:xfrm>
            <a:off x="5298568" y="3310521"/>
            <a:ext cx="1851285" cy="158261"/>
          </a:xfrm>
          <a:prstGeom prst="snip1Rect">
            <a:avLst>
              <a:gd name="adj" fmla="val 50000"/>
            </a:avLst>
          </a:prstGeom>
          <a:solidFill>
            <a:srgbClr val="5B9B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お部屋一例</a:t>
            </a:r>
          </a:p>
        </p:txBody>
      </p:sp>
      <p:sp>
        <p:nvSpPr>
          <p:cNvPr id="26" name="正方形/長方形 25"/>
          <p:cNvSpPr/>
          <p:nvPr/>
        </p:nvSpPr>
        <p:spPr>
          <a:xfrm>
            <a:off x="3209466" y="3635101"/>
            <a:ext cx="1963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2020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年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10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月開業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3" name="正方形/長方形 42"/>
          <p:cNvSpPr/>
          <p:nvPr/>
        </p:nvSpPr>
        <p:spPr>
          <a:xfrm>
            <a:off x="704528" y="4370608"/>
            <a:ext cx="4320000" cy="648072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○館内レクリエーション可能。大小様々な宴会場完備</a:t>
            </a:r>
            <a:endParaRPr kumimoji="1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○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pH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値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9.0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アルカリ性単純温泉、３～</a:t>
            </a: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4</a:t>
            </a:r>
            <a:r>
              <a:rPr kumimoji="0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クラス同時入浴可能な温泉大浴場</a:t>
            </a:r>
            <a:endParaRPr kumimoji="0" lang="en-US" altLang="ja-JP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○館内にコンビニエンスストア（ローソン）あり。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173465" y="664153"/>
            <a:ext cx="45567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びわ湖畔に建つ閑静で、</a:t>
            </a:r>
            <a:r>
              <a:rPr kumimoji="0" lang="ja-JP" alt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おごと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温泉最大級の温泉旅館です。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様々な要望にお応え可能な“大・中・小・コンベンション会場”</a:t>
            </a:r>
            <a:b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</a:b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京都市内では困難な大型校の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843B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班長</a:t>
            </a:r>
            <a:r>
              <a:rPr kumimoji="0" lang="en-US" altLang="ja-JP" sz="1200" b="1" i="0" u="none" strike="noStrike" kern="1200" cap="none" spc="0" normalizeH="0" baseline="0" noProof="0" dirty="0">
                <a:ln>
                  <a:noFill/>
                </a:ln>
                <a:solidFill>
                  <a:srgbClr val="00843B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/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843B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室長会議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、</a:t>
            </a:r>
            <a:r>
              <a:rPr kumimoji="0" lang="ja-JP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843B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学年レクリエーション・クラスレクリエーション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などのご案内も可能です。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京都駅から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JR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で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2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０分、バスで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30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分と、京都からのアクセスも良好です。</a:t>
            </a:r>
            <a:endParaRPr kumimoji="1" lang="ja-JP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4953000" y="91609"/>
            <a:ext cx="4626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住所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】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大津市雄琴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6-5-1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【TEL】077-579-2111</a:t>
            </a:r>
            <a:r>
              <a:rPr kumimoji="1" lang="ja-JP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　　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【FAX】077-579-2161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【</a:t>
            </a:r>
            <a:r>
              <a:rPr kumimoji="0" lang="en-US" altLang="ja-JP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URL】</a:t>
            </a:r>
            <a:r>
              <a:rPr kumimoji="0" lang="en-US" altLang="ja-JP" sz="1000" b="0" i="0" u="sng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https</a:t>
            </a:r>
            <a:r>
              <a:rPr kumimoji="0" lang="en-US" altLang="ja-JP" sz="1000" b="0" i="0" u="sng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://www.biwakogh.co.jp/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79394" y="5054766"/>
            <a:ext cx="1583482" cy="1440000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8409384" y="5690127"/>
            <a:ext cx="877163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★　</a:t>
            </a:r>
            <a:r>
              <a:rPr kumimoji="0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琵琶湖グランド</a:t>
            </a:r>
            <a:r>
              <a:rPr kumimoji="1" lang="ja-JP" altLang="en-US" sz="5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Nova Light"/>
                <a:ea typeface="+mn-ea"/>
                <a:cs typeface="+mn-cs"/>
              </a:rPr>
              <a:t>ホテル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488504" y="4369385"/>
            <a:ext cx="307777" cy="648072"/>
          </a:xfrm>
          <a:prstGeom prst="rect">
            <a:avLst/>
          </a:prstGeom>
          <a:solidFill>
            <a:srgbClr val="5B9BD5"/>
          </a:solidFill>
        </p:spPr>
        <p:txBody>
          <a:bodyPr vert="eaVert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ポイント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3455" y="5385805"/>
            <a:ext cx="1535920" cy="102339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3972" y="5054766"/>
            <a:ext cx="2682254" cy="1542555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3916" y="5157191"/>
            <a:ext cx="2213450" cy="1440000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989" y="5157192"/>
            <a:ext cx="2213450" cy="14400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2" y="707664"/>
            <a:ext cx="4560000" cy="34200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031" y="3547479"/>
            <a:ext cx="1842708" cy="1382031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8568" y="3547479"/>
            <a:ext cx="1845455" cy="138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07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1"/>
          <p:cNvSpPr>
            <a:spLocks noGrp="1"/>
          </p:cNvSpPr>
          <p:nvPr>
            <p:ph type="title"/>
          </p:nvPr>
        </p:nvSpPr>
        <p:spPr>
          <a:xfrm>
            <a:off x="1064568" y="86103"/>
            <a:ext cx="3656856" cy="470803"/>
          </a:xfrm>
        </p:spPr>
        <p:txBody>
          <a:bodyPr>
            <a:normAutofit/>
          </a:bodyPr>
          <a:lstStyle/>
          <a:p>
            <a:r>
              <a:rPr lang="ja-JP" altLang="en-US" sz="2000" b="0" dirty="0">
                <a:latin typeface="+mn-ea"/>
                <a:ea typeface="+mn-ea"/>
              </a:rPr>
              <a:t>平面図</a:t>
            </a:r>
            <a:endParaRPr kumimoji="1" lang="ja-JP" altLang="en-US" sz="2000" b="0" dirty="0">
              <a:latin typeface="+mn-ea"/>
              <a:ea typeface="+mn-ea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89744" y="829227"/>
            <a:ext cx="3495600" cy="3798599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4336843" y="5157192"/>
            <a:ext cx="5152662" cy="1296144"/>
          </a:xfrm>
          <a:prstGeom prst="rect">
            <a:avLst/>
          </a:prstGeom>
          <a:solidFill>
            <a:schemeClr val="bg1"/>
          </a:solidFill>
          <a:ln>
            <a:solidFill>
              <a:srgbClr val="5B9B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廊下が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直線で生徒様の管理に適した構造です。</a:t>
            </a:r>
            <a:endParaRPr kumimoji="1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基本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10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帖または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12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帖の和室。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温泉旅館には珍しい、全室浴室付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(</a:t>
            </a: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シャワーブースのみの箇所も有</a:t>
            </a:r>
            <a:r>
              <a:rPr kumimoji="0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感染症対策もご案内可能です。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ホテル内に“ローソン”があり緊急時の買い物にも便利です。</a:t>
            </a:r>
            <a:endParaRPr kumimoji="0" lang="en-US" altLang="ja-JP" sz="12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WB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：バス付　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SB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：シャワーブース付き</a:t>
            </a:r>
          </a:p>
        </p:txBody>
      </p:sp>
      <p:sp>
        <p:nvSpPr>
          <p:cNvPr id="2" name="正方形/長方形 1"/>
          <p:cNvSpPr/>
          <p:nvPr/>
        </p:nvSpPr>
        <p:spPr>
          <a:xfrm>
            <a:off x="2828763" y="863104"/>
            <a:ext cx="1368152" cy="1008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383355" y="839133"/>
            <a:ext cx="1224971" cy="11873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1061" y="908720"/>
            <a:ext cx="5325302" cy="3816425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7545288" y="4064504"/>
            <a:ext cx="2088232" cy="7522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sp>
        <p:nvSpPr>
          <p:cNvPr id="15" name="線吹き出し 1 (枠付き) 14"/>
          <p:cNvSpPr/>
          <p:nvPr/>
        </p:nvSpPr>
        <p:spPr>
          <a:xfrm>
            <a:off x="3080792" y="3212976"/>
            <a:ext cx="432047" cy="360040"/>
          </a:xfrm>
          <a:prstGeom prst="borderCallout1">
            <a:avLst>
              <a:gd name="adj1" fmla="val 77274"/>
              <a:gd name="adj2" fmla="val -3732"/>
              <a:gd name="adj3" fmla="val 394057"/>
              <a:gd name="adj4" fmla="val -201788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Nova Light"/>
              <a:ea typeface="+mn-ea"/>
              <a:cs typeface="+mn-cs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92" y="4617920"/>
            <a:ext cx="3097179" cy="1895005"/>
          </a:xfrm>
          <a:prstGeom prst="rect">
            <a:avLst/>
          </a:prstGeom>
          <a:ln w="38100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3193386508"/>
      </p:ext>
    </p:extLst>
  </p:cSld>
  <p:clrMapOvr>
    <a:masterClrMapping/>
  </p:clrMapOvr>
</p:sld>
</file>

<file path=ppt/theme/theme1.xml><?xml version="1.0" encoding="utf-8"?>
<a:theme xmlns:a="http://schemas.openxmlformats.org/drawingml/2006/main" name="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2.xml><?xml version="1.0" encoding="utf-8"?>
<a:theme xmlns:a="http://schemas.openxmlformats.org/drawingml/2006/main" name="1_びわ湖大津教育旅行">
  <a:themeElements>
    <a:clrScheme name="Custom 25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00194C"/>
      </a:accent1>
      <a:accent2>
        <a:srgbClr val="EAB200"/>
      </a:accent2>
      <a:accent3>
        <a:srgbClr val="DDDDDD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ustom 28">
      <a:majorFont>
        <a:latin typeface="Gill Sans MT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びわ湖大津教育旅行" id="{103F3117-607C-4C98-AA6A-9206C589F248}" vid="{B077CB79-D6FA-4FF2-BD33-55F89EA0514E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313</Words>
  <Application>Microsoft Office PowerPoint</Application>
  <PresentationFormat>A4 210 x 297 mm</PresentationFormat>
  <Paragraphs>51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游ゴシック</vt:lpstr>
      <vt:lpstr>Arial</vt:lpstr>
      <vt:lpstr>Calibri</vt:lpstr>
      <vt:lpstr>Gill Sans Nova Light</vt:lpstr>
      <vt:lpstr>Meiryo UI</vt:lpstr>
      <vt:lpstr>メイリオ</vt:lpstr>
      <vt:lpstr>びわ湖大津教育旅行</vt:lpstr>
      <vt:lpstr>1_びわ湖大津教育旅行</vt:lpstr>
      <vt:lpstr> 琵琶湖グランドホテル・京近江</vt:lpstr>
      <vt:lpstr>平面図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琵琶湖グランドホテル・京近江</dc:title>
  <dc:creator>tb164</dc:creator>
  <cp:lastModifiedBy>tb164</cp:lastModifiedBy>
  <cp:revision>3</cp:revision>
  <dcterms:created xsi:type="dcterms:W3CDTF">2023-05-16T00:44:21Z</dcterms:created>
  <dcterms:modified xsi:type="dcterms:W3CDTF">2023-05-23T04:46:25Z</dcterms:modified>
</cp:coreProperties>
</file>