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24" r:id="rId2"/>
  </p:sldMasterIdLst>
  <p:notesMasterIdLst>
    <p:notesMasterId r:id="rId5"/>
  </p:notesMasterIdLst>
  <p:sldIdLst>
    <p:sldId id="281" r:id="rId3"/>
    <p:sldId id="282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15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BB99D2-F4D2-4024-816E-2E58C091B9B5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3E72C-0DC0-492A-A294-0290A6B8C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12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E9394A-40F9-471B-BE77-B8F2F152E667}" type="slidenum">
              <a:rPr kumimoji="0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ja-JP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703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2"/>
            <a:ext cx="5320606" cy="304801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3811436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スライド区切り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図プレースホルダー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878" y="0"/>
            <a:ext cx="923012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306904163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区切り線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図プレースホルダー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3259239"/>
            <a:ext cx="4424760" cy="2852737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6138964"/>
            <a:ext cx="4424760" cy="580815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73735412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10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408219645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681037" y="0"/>
            <a:ext cx="4271963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2098264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つ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1037" y="0"/>
            <a:ext cx="9224963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9116" y="5829950"/>
            <a:ext cx="2891135" cy="628650"/>
          </a:xfrm>
        </p:spPr>
        <p:txBody>
          <a:bodyPr rtlCol="0">
            <a:normAutofit/>
          </a:bodyPr>
          <a:lstStyle>
            <a:lvl1pPr marL="0" indent="0" algn="ct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675"/>
            </a:lvl2pPr>
            <a:lvl3pPr marL="685800" indent="0">
              <a:buNone/>
              <a:defRPr sz="600"/>
            </a:lvl3pPr>
            <a:lvl4pPr marL="1028700" indent="0">
              <a:buNone/>
              <a:defRPr sz="525"/>
            </a:lvl4pPr>
            <a:lvl5pPr marL="1371600" indent="0">
              <a:buNone/>
              <a:defRPr sz="525"/>
            </a:lvl5pPr>
          </a:lstStyle>
          <a:p>
            <a:pPr lvl="0" rtl="0"/>
            <a:r>
              <a:rPr lang="ja-JP" altLang="en-US" noProof="0" dirty="0"/>
              <a:t>キャプションをここに挿入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0647" y="5250602"/>
            <a:ext cx="2880721" cy="564335"/>
          </a:xfrm>
        </p:spPr>
        <p:txBody>
          <a:bodyPr rtlCol="0">
            <a:normAutofit/>
          </a:bodyPr>
          <a:lstStyle>
            <a:lvl1pPr algn="ctr"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33422999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2"/>
          <p:cNvSpPr>
            <a:spLocks noGrp="1"/>
          </p:cNvSpPr>
          <p:nvPr>
            <p:ph type="pic" sz="quarter" idx="14"/>
          </p:nvPr>
        </p:nvSpPr>
        <p:spPr>
          <a:xfrm>
            <a:off x="681039" y="2629"/>
            <a:ext cx="9224961" cy="463136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/>
        </p:nvSpPr>
        <p:spPr>
          <a:xfrm>
            <a:off x="712654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長方形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/>
        </p:nvSpPr>
        <p:spPr>
          <a:xfrm>
            <a:off x="5372407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9207" y="2679702"/>
            <a:ext cx="3447121" cy="645001"/>
          </a:xfrm>
        </p:spPr>
        <p:txBody>
          <a:bodyPr rtlCol="0" anchor="ctr"/>
          <a:lstStyle>
            <a:lvl1pPr marL="0" indent="0" rtl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9207" y="3324702"/>
            <a:ext cx="3447121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67426" y="2679702"/>
            <a:ext cx="3308656" cy="645001"/>
          </a:xfrm>
        </p:spPr>
        <p:txBody>
          <a:bodyPr rtlCol="0" anchor="ctr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67426" y="3324702"/>
            <a:ext cx="3308656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長方形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/>
        </p:nvSpPr>
        <p:spPr>
          <a:xfrm>
            <a:off x="68103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/>
        </p:nvSpPr>
        <p:spPr>
          <a:xfrm>
            <a:off x="547859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1922265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941247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89480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1885361"/>
            <a:ext cx="4190702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1885361"/>
            <a:ext cx="4211340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15671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方形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sz="quarter" idx="14"/>
          </p:nvPr>
        </p:nvSpPr>
        <p:spPr>
          <a:xfrm>
            <a:off x="5247614" y="-13063"/>
            <a:ext cx="4049985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7" name="図形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/>
        </p:nvSpPr>
        <p:spPr>
          <a:xfrm>
            <a:off x="8524154" y="1562654"/>
            <a:ext cx="1269266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図形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/>
        </p:nvSpPr>
        <p:spPr>
          <a:xfrm>
            <a:off x="5804830" y="879573"/>
            <a:ext cx="538446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図形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/>
        </p:nvSpPr>
        <p:spPr>
          <a:xfrm>
            <a:off x="9334570" y="6383701"/>
            <a:ext cx="634854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6" name="テキスト プレースホルダー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826821787"/>
      </p:ext>
    </p:extLst>
  </p:cSld>
  <p:clrMapOvr>
    <a:masterClrMapping/>
  </p:clrMapOvr>
  <p:transition spd="med"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038" y="5486400"/>
            <a:ext cx="5320606" cy="697584"/>
          </a:xfrm>
        </p:spPr>
        <p:txBody>
          <a:bodyPr rtlCol="0"/>
          <a:lstStyle>
            <a:lvl1pPr marL="0" indent="0" algn="l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15820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CEC5-018E-5E3F-41B3-01E637BC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05F9DD-23F8-5F83-F7F5-B66BAA1A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088063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220416205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2758" y="2062956"/>
            <a:ext cx="7380486" cy="27320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070177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E4FE9-CEDE-F34D-924F-EB11B4974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782" y="2367779"/>
            <a:ext cx="4108347" cy="3791433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509" y="839974"/>
            <a:ext cx="3873401" cy="1342045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7509" y="3019354"/>
            <a:ext cx="3873401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4" name="テキスト プレースホルダー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7509" y="2247681"/>
            <a:ext cx="3873401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77905089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7" y="0"/>
            <a:ext cx="8853488" cy="893218"/>
          </a:xfrm>
        </p:spPr>
        <p:txBody>
          <a:bodyPr rtlCol="0" anchor="b"/>
          <a:lstStyle>
            <a:lvl1pPr algn="ctr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タイトルの書式設定を編集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1037" y="1690688"/>
            <a:ext cx="8853488" cy="48625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037" y="914485"/>
            <a:ext cx="8853488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67751266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rtlCol="0"/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78596334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図プレースホルダー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208760" y="987428"/>
            <a:ext cx="5014913" cy="4873625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00852762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1049666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117687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072985"/>
            <a:ext cx="5320606" cy="2413416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1"/>
            <a:ext cx="5320606" cy="304800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31450784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8AD-452E-4E5D-918F-237AA0ECBFB6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9BC6-45C4-42EC-B344-185928C1E4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35737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956538799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1045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990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24803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40159178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942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267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9250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3554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6112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2023/5/23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2552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9664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2"/>
            <a:ext cx="5320606" cy="304801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742209703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スライド区切り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図プレースホルダー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878" y="0"/>
            <a:ext cx="923012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171021162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区切り線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図プレースホルダー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3259239"/>
            <a:ext cx="4424760" cy="2852737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6138964"/>
            <a:ext cx="4424760" cy="580815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150553046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10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258391530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6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681037" y="0"/>
            <a:ext cx="4271963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91602001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つ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1037" y="0"/>
            <a:ext cx="9224963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9116" y="5829950"/>
            <a:ext cx="2891135" cy="628650"/>
          </a:xfrm>
        </p:spPr>
        <p:txBody>
          <a:bodyPr rtlCol="0">
            <a:normAutofit/>
          </a:bodyPr>
          <a:lstStyle>
            <a:lvl1pPr marL="0" indent="0" algn="ct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675"/>
            </a:lvl2pPr>
            <a:lvl3pPr marL="685800" indent="0">
              <a:buNone/>
              <a:defRPr sz="600"/>
            </a:lvl3pPr>
            <a:lvl4pPr marL="1028700" indent="0">
              <a:buNone/>
              <a:defRPr sz="525"/>
            </a:lvl4pPr>
            <a:lvl5pPr marL="1371600" indent="0">
              <a:buNone/>
              <a:defRPr sz="525"/>
            </a:lvl5pPr>
          </a:lstStyle>
          <a:p>
            <a:pPr lvl="0" rtl="0"/>
            <a:r>
              <a:rPr lang="ja-JP" altLang="en-US" noProof="0" dirty="0"/>
              <a:t>キャプションをここに挿入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0647" y="5250602"/>
            <a:ext cx="2880721" cy="564335"/>
          </a:xfrm>
        </p:spPr>
        <p:txBody>
          <a:bodyPr rtlCol="0">
            <a:normAutofit/>
          </a:bodyPr>
          <a:lstStyle>
            <a:lvl1pPr algn="ctr"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235051978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2"/>
          <p:cNvSpPr>
            <a:spLocks noGrp="1"/>
          </p:cNvSpPr>
          <p:nvPr>
            <p:ph type="pic" sz="quarter" idx="14"/>
          </p:nvPr>
        </p:nvSpPr>
        <p:spPr>
          <a:xfrm>
            <a:off x="681039" y="2629"/>
            <a:ext cx="9224961" cy="463136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/>
        </p:nvSpPr>
        <p:spPr>
          <a:xfrm>
            <a:off x="712654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長方形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/>
        </p:nvSpPr>
        <p:spPr>
          <a:xfrm>
            <a:off x="5372407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9207" y="2679702"/>
            <a:ext cx="3447121" cy="645001"/>
          </a:xfrm>
        </p:spPr>
        <p:txBody>
          <a:bodyPr rtlCol="0" anchor="ctr"/>
          <a:lstStyle>
            <a:lvl1pPr marL="0" indent="0" rtl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9207" y="3324702"/>
            <a:ext cx="3447121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67426" y="2679702"/>
            <a:ext cx="3308656" cy="645001"/>
          </a:xfrm>
        </p:spPr>
        <p:txBody>
          <a:bodyPr rtlCol="0" anchor="ctr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67426" y="3324702"/>
            <a:ext cx="3308656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長方形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/>
        </p:nvSpPr>
        <p:spPr>
          <a:xfrm>
            <a:off x="68103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/>
        </p:nvSpPr>
        <p:spPr>
          <a:xfrm>
            <a:off x="547859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901465870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9501361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469542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1885361"/>
            <a:ext cx="4190702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1885361"/>
            <a:ext cx="4211340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7890923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方形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sz="quarter" idx="14"/>
          </p:nvPr>
        </p:nvSpPr>
        <p:spPr>
          <a:xfrm>
            <a:off x="5247614" y="-13063"/>
            <a:ext cx="4049985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7" name="図形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/>
        </p:nvSpPr>
        <p:spPr>
          <a:xfrm>
            <a:off x="8524154" y="1562654"/>
            <a:ext cx="1269266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図形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/>
        </p:nvSpPr>
        <p:spPr>
          <a:xfrm>
            <a:off x="5804830" y="879573"/>
            <a:ext cx="538446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図形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/>
        </p:nvSpPr>
        <p:spPr>
          <a:xfrm>
            <a:off x="9334570" y="6383701"/>
            <a:ext cx="634854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6" name="テキスト プレースホルダー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1508204663"/>
      </p:ext>
    </p:extLst>
  </p:cSld>
  <p:clrMapOvr>
    <a:masterClrMapping/>
  </p:clrMapOvr>
  <p:transition spd="med"/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038" y="5486400"/>
            <a:ext cx="5320606" cy="697584"/>
          </a:xfrm>
        </p:spPr>
        <p:txBody>
          <a:bodyPr rtlCol="0"/>
          <a:lstStyle>
            <a:lvl1pPr marL="0" indent="0" algn="l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2984829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CEC5-018E-5E3F-41B3-01E637BC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05F9DD-23F8-5F83-F7F5-B66BAA1A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33842811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2559872725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2758" y="2062956"/>
            <a:ext cx="7380486" cy="27320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148751762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E4FE9-CEDE-F34D-924F-EB11B4974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782" y="2367779"/>
            <a:ext cx="4108347" cy="3791433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509" y="839974"/>
            <a:ext cx="3873401" cy="1342045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7509" y="3019354"/>
            <a:ext cx="3873401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4" name="テキスト プレースホルダー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7509" y="2247681"/>
            <a:ext cx="3873401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006743342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7" y="0"/>
            <a:ext cx="8853488" cy="893218"/>
          </a:xfrm>
        </p:spPr>
        <p:txBody>
          <a:bodyPr rtlCol="0" anchor="b"/>
          <a:lstStyle>
            <a:lvl1pPr algn="ctr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タイトルの書式設定を編集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1037" y="1690688"/>
            <a:ext cx="8853488" cy="48625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037" y="914485"/>
            <a:ext cx="8853488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1678707584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rtlCol="0"/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00069310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図プレースホルダー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208760" y="987428"/>
            <a:ext cx="5014913" cy="4873625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212230088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76481193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654118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072985"/>
            <a:ext cx="5320606" cy="2413416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1"/>
            <a:ext cx="5320606" cy="304800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060057153"/>
      </p:ext>
    </p:extLst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8AD-452E-4E5D-918F-237AA0ECBFB6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9BC6-45C4-42EC-B344-185928C1E4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3631276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500471531"/>
      </p:ext>
    </p:extLst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7469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0899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31081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80233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651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79494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29096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3277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4794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69623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59978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51967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2294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79341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01695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2152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32885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43520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707981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5863174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96252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58383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02084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52685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EA6B34-AD42-DD16-23AC-F5EAA59D5048}"/>
              </a:ext>
            </a:extLst>
          </p:cNvPr>
          <p:cNvSpPr txBox="1"/>
          <p:nvPr userDrawn="1"/>
        </p:nvSpPr>
        <p:spPr>
          <a:xfrm>
            <a:off x="352893" y="62234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教育旅行</a:t>
            </a:r>
            <a:endParaRPr kumimoji="1"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受入施設</a:t>
            </a:r>
            <a:endParaRPr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情報</a:t>
            </a:r>
          </a:p>
        </p:txBody>
      </p:sp>
    </p:spTree>
    <p:extLst>
      <p:ext uri="{BB962C8B-B14F-4D97-AF65-F5344CB8AC3E}">
        <p14:creationId xmlns:p14="http://schemas.microsoft.com/office/powerpoint/2010/main" val="12207211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2023/5/23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025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4943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9" Type="http://schemas.openxmlformats.org/officeDocument/2006/relationships/slideLayout" Target="../slideLayouts/slideLayout74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34" Type="http://schemas.openxmlformats.org/officeDocument/2006/relationships/slideLayout" Target="../slideLayouts/slideLayout69.xml"/><Relationship Id="rId42" Type="http://schemas.openxmlformats.org/officeDocument/2006/relationships/slideLayout" Target="../slideLayouts/slideLayout77.xml"/><Relationship Id="rId47" Type="http://schemas.openxmlformats.org/officeDocument/2006/relationships/slideLayout" Target="../slideLayouts/slideLayout82.xml"/><Relationship Id="rId50" Type="http://schemas.openxmlformats.org/officeDocument/2006/relationships/slideLayout" Target="../slideLayouts/slideLayout85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33" Type="http://schemas.openxmlformats.org/officeDocument/2006/relationships/slideLayout" Target="../slideLayouts/slideLayout68.xml"/><Relationship Id="rId38" Type="http://schemas.openxmlformats.org/officeDocument/2006/relationships/slideLayout" Target="../slideLayouts/slideLayout73.xml"/><Relationship Id="rId46" Type="http://schemas.openxmlformats.org/officeDocument/2006/relationships/slideLayout" Target="../slideLayouts/slideLayout81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64.xml"/><Relationship Id="rId41" Type="http://schemas.openxmlformats.org/officeDocument/2006/relationships/slideLayout" Target="../slideLayouts/slideLayout76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32" Type="http://schemas.openxmlformats.org/officeDocument/2006/relationships/slideLayout" Target="../slideLayouts/slideLayout67.xml"/><Relationship Id="rId37" Type="http://schemas.openxmlformats.org/officeDocument/2006/relationships/slideLayout" Target="../slideLayouts/slideLayout72.xml"/><Relationship Id="rId40" Type="http://schemas.openxmlformats.org/officeDocument/2006/relationships/slideLayout" Target="../slideLayouts/slideLayout75.xml"/><Relationship Id="rId45" Type="http://schemas.openxmlformats.org/officeDocument/2006/relationships/slideLayout" Target="../slideLayouts/slideLayout80.xml"/><Relationship Id="rId53" Type="http://schemas.openxmlformats.org/officeDocument/2006/relationships/image" Target="../media/image2.png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slideLayout" Target="../slideLayouts/slideLayout63.xml"/><Relationship Id="rId36" Type="http://schemas.openxmlformats.org/officeDocument/2006/relationships/slideLayout" Target="../slideLayouts/slideLayout71.xml"/><Relationship Id="rId49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31" Type="http://schemas.openxmlformats.org/officeDocument/2006/relationships/slideLayout" Target="../slideLayouts/slideLayout66.xml"/><Relationship Id="rId44" Type="http://schemas.openxmlformats.org/officeDocument/2006/relationships/slideLayout" Target="../slideLayouts/slideLayout79.xml"/><Relationship Id="rId52" Type="http://schemas.openxmlformats.org/officeDocument/2006/relationships/theme" Target="../theme/theme2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5.xml"/><Relationship Id="rId35" Type="http://schemas.openxmlformats.org/officeDocument/2006/relationships/slideLayout" Target="../slideLayouts/slideLayout70.xml"/><Relationship Id="rId43" Type="http://schemas.openxmlformats.org/officeDocument/2006/relationships/slideLayout" Target="../slideLayouts/slideLayout78.xml"/><Relationship Id="rId48" Type="http://schemas.openxmlformats.org/officeDocument/2006/relationships/slideLayout" Target="../slideLayouts/slideLayout83.xml"/><Relationship Id="rId8" Type="http://schemas.openxmlformats.org/officeDocument/2006/relationships/slideLayout" Target="../slideLayouts/slideLayout43.xml"/><Relationship Id="rId51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5" name="図形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/>
        </p:nvSpPr>
        <p:spPr>
          <a:xfrm rot="16200000">
            <a:off x="-1296212" y="4829992"/>
            <a:ext cx="3273461" cy="2135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4288" tIns="14288" rIns="14288" bIns="14288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0" b="1" i="0" spc="0" noProof="0" dirty="0">
              <a:solidFill>
                <a:srgbClr val="4295D0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6" name="図形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/>
        </p:nvSpPr>
        <p:spPr>
          <a:xfrm flipV="1">
            <a:off x="340517" y="1111218"/>
            <a:ext cx="1" cy="2188805"/>
          </a:xfrm>
          <a:prstGeom prst="line">
            <a:avLst/>
          </a:prstGeom>
          <a:ln w="38100">
            <a:solidFill>
              <a:srgbClr val="3A90CE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形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/>
        </p:nvSpPr>
        <p:spPr>
          <a:xfrm>
            <a:off x="128698" y="77224"/>
            <a:ext cx="423643" cy="247651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86CB4B4D-7CA3-9044-876B-883B54F8677D}" type="slidenum">
              <a:rPr lang="en-US" altLang="ja-JP" sz="788" noProof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/>
              <a:t>‹#›</a:t>
            </a:fld>
            <a:endParaRPr lang="ja-JP" altLang="en-US" sz="788" noProof="0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" name="図 5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DCACEC6B-4C5C-40FC-9F7A-99B73906733B}"/>
              </a:ext>
            </a:extLst>
          </p:cNvPr>
          <p:cNvPicPr>
            <a:picLocks noChangeAspect="1"/>
          </p:cNvPicPr>
          <p:nvPr/>
        </p:nvPicPr>
        <p:blipFill>
          <a:blip r:embed="rId3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7850" y="6538913"/>
            <a:ext cx="843289" cy="180366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 rot="10800000">
            <a:off x="0" y="6761498"/>
            <a:ext cx="9906000" cy="139367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/>
        </p:nvSpPr>
        <p:spPr>
          <a:xfrm>
            <a:off x="0" y="3176"/>
            <a:ext cx="9906000" cy="230190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7BCF6FD-3C16-1869-1B64-F7576ACF00F4}"/>
              </a:ext>
            </a:extLst>
          </p:cNvPr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3DE682D-33A1-1ED1-B1C2-E4D382912962}"/>
              </a:ext>
            </a:extLst>
          </p:cNvPr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02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713" r:id="rId25"/>
    <p:sldLayoutId id="2147483714" r:id="rId26"/>
    <p:sldLayoutId id="2147483715" r:id="rId27"/>
    <p:sldLayoutId id="2147483716" r:id="rId28"/>
    <p:sldLayoutId id="2147483717" r:id="rId29"/>
    <p:sldLayoutId id="2147483718" r:id="rId30"/>
    <p:sldLayoutId id="2147483719" r:id="rId31"/>
    <p:sldLayoutId id="2147483720" r:id="rId32"/>
    <p:sldLayoutId id="2147483721" r:id="rId33"/>
    <p:sldLayoutId id="2147483722" r:id="rId34"/>
    <p:sldLayoutId id="2147483723" r:id="rId35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b="1" i="0" kern="1200" spc="-113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" panose="020B0502020104020203" pitchFamily="34" charset="-79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15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2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2">
          <p15:clr>
            <a:srgbClr val="F26B43"/>
          </p15:clr>
        </p15:guide>
        <p15:guide id="2" orient="horz" pos="412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5" name="図形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/>
        </p:nvSpPr>
        <p:spPr>
          <a:xfrm rot="16200000">
            <a:off x="-1296212" y="4829992"/>
            <a:ext cx="3273461" cy="2135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4288" tIns="14288" rIns="14288" bIns="14288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0" b="1" i="0" spc="0" noProof="0" dirty="0">
              <a:solidFill>
                <a:srgbClr val="4295D0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6" name="図形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/>
        </p:nvSpPr>
        <p:spPr>
          <a:xfrm flipV="1">
            <a:off x="340517" y="1111218"/>
            <a:ext cx="1" cy="2188805"/>
          </a:xfrm>
          <a:prstGeom prst="line">
            <a:avLst/>
          </a:prstGeom>
          <a:ln w="38100">
            <a:solidFill>
              <a:srgbClr val="3A90CE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形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/>
        </p:nvSpPr>
        <p:spPr>
          <a:xfrm>
            <a:off x="128698" y="77224"/>
            <a:ext cx="423643" cy="247651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86CB4B4D-7CA3-9044-876B-883B54F8677D}" type="slidenum">
              <a:rPr lang="en-US" altLang="ja-JP" sz="788" noProof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/>
              <a:t>‹#›</a:t>
            </a:fld>
            <a:endParaRPr lang="ja-JP" altLang="en-US" sz="788" noProof="0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 rot="10800000">
            <a:off x="0" y="6761498"/>
            <a:ext cx="9906000" cy="139367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/>
        </p:nvSpPr>
        <p:spPr>
          <a:xfrm>
            <a:off x="0" y="3176"/>
            <a:ext cx="9906000" cy="230190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7BCF6FD-3C16-1869-1B64-F7576ACF00F4}"/>
              </a:ext>
            </a:extLst>
          </p:cNvPr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3DE682D-33A1-1ED1-B1C2-E4D382912962}"/>
              </a:ext>
            </a:extLst>
          </p:cNvPr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17AF1DD-EA0D-8632-4F94-E60CB0AC3E14}"/>
              </a:ext>
            </a:extLst>
          </p:cNvPr>
          <p:cNvSpPr txBox="1"/>
          <p:nvPr userDrawn="1"/>
        </p:nvSpPr>
        <p:spPr>
          <a:xfrm>
            <a:off x="352893" y="62234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教育旅行</a:t>
            </a:r>
            <a:endParaRPr kumimoji="1"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受入施設</a:t>
            </a:r>
            <a:endParaRPr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情報</a:t>
            </a:r>
          </a:p>
        </p:txBody>
      </p:sp>
      <p:pic>
        <p:nvPicPr>
          <p:cNvPr id="12" name="図 11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53440044-9B5E-F31B-77DA-377AF91E7E83}"/>
              </a:ext>
            </a:extLst>
          </p:cNvPr>
          <p:cNvPicPr>
            <a:picLocks noChangeAspect="1"/>
          </p:cNvPicPr>
          <p:nvPr userDrawn="1"/>
        </p:nvPicPr>
        <p:blipFill>
          <a:blip r:embed="rId53"/>
          <a:stretch>
            <a:fillRect/>
          </a:stretch>
        </p:blipFill>
        <p:spPr>
          <a:xfrm>
            <a:off x="8812622" y="6532214"/>
            <a:ext cx="777981" cy="18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887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  <p:sldLayoutId id="2147483746" r:id="rId22"/>
    <p:sldLayoutId id="2147483747" r:id="rId23"/>
    <p:sldLayoutId id="2147483748" r:id="rId24"/>
    <p:sldLayoutId id="2147483749" r:id="rId25"/>
    <p:sldLayoutId id="2147483750" r:id="rId26"/>
    <p:sldLayoutId id="2147483751" r:id="rId27"/>
    <p:sldLayoutId id="2147483752" r:id="rId28"/>
    <p:sldLayoutId id="2147483753" r:id="rId29"/>
    <p:sldLayoutId id="2147483754" r:id="rId30"/>
    <p:sldLayoutId id="2147483755" r:id="rId31"/>
    <p:sldLayoutId id="2147483756" r:id="rId32"/>
    <p:sldLayoutId id="2147483757" r:id="rId33"/>
    <p:sldLayoutId id="2147483758" r:id="rId34"/>
    <p:sldLayoutId id="2147483759" r:id="rId35"/>
    <p:sldLayoutId id="2147483760" r:id="rId36"/>
    <p:sldLayoutId id="2147483761" r:id="rId37"/>
    <p:sldLayoutId id="2147483762" r:id="rId38"/>
    <p:sldLayoutId id="2147483763" r:id="rId39"/>
    <p:sldLayoutId id="2147483764" r:id="rId40"/>
    <p:sldLayoutId id="2147483765" r:id="rId41"/>
    <p:sldLayoutId id="2147483766" r:id="rId42"/>
    <p:sldLayoutId id="2147483767" r:id="rId43"/>
    <p:sldLayoutId id="2147483768" r:id="rId44"/>
    <p:sldLayoutId id="2147483769" r:id="rId45"/>
    <p:sldLayoutId id="2147483770" r:id="rId46"/>
    <p:sldLayoutId id="2147483771" r:id="rId47"/>
    <p:sldLayoutId id="2147483772" r:id="rId48"/>
    <p:sldLayoutId id="2147483773" r:id="rId49"/>
    <p:sldLayoutId id="2147483774" r:id="rId50"/>
    <p:sldLayoutId id="2147483775" r:id="rId5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b="1" i="0" kern="1200" spc="-113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" panose="020B0502020104020203" pitchFamily="34" charset="-79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15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2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2">
          <p15:clr>
            <a:srgbClr val="F26B43"/>
          </p15:clr>
        </p15:guide>
        <p15:guide id="2" orient="horz" pos="41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表 24"/>
          <p:cNvGraphicFramePr>
            <a:graphicFrameLocks noGrp="1"/>
          </p:cNvGraphicFramePr>
          <p:nvPr/>
        </p:nvGraphicFramePr>
        <p:xfrm>
          <a:off x="5352647" y="1431337"/>
          <a:ext cx="4329533" cy="1375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4058">
                  <a:extLst>
                    <a:ext uri="{9D8B030D-6E8A-4147-A177-3AD203B41FA5}">
                      <a16:colId xmlns:a16="http://schemas.microsoft.com/office/drawing/2014/main" val="667524188"/>
                    </a:ext>
                  </a:extLst>
                </a:gridCol>
                <a:gridCol w="1353592">
                  <a:extLst>
                    <a:ext uri="{9D8B030D-6E8A-4147-A177-3AD203B41FA5}">
                      <a16:colId xmlns:a16="http://schemas.microsoft.com/office/drawing/2014/main" val="1089827581"/>
                    </a:ext>
                  </a:extLst>
                </a:gridCol>
                <a:gridCol w="1052794">
                  <a:extLst>
                    <a:ext uri="{9D8B030D-6E8A-4147-A177-3AD203B41FA5}">
                      <a16:colId xmlns:a16="http://schemas.microsoft.com/office/drawing/2014/main" val="2285393139"/>
                    </a:ext>
                  </a:extLst>
                </a:gridCol>
                <a:gridCol w="989089">
                  <a:extLst>
                    <a:ext uri="{9D8B030D-6E8A-4147-A177-3AD203B41FA5}">
                      <a16:colId xmlns:a16="http://schemas.microsoft.com/office/drawing/2014/main" val="1817619136"/>
                    </a:ext>
                  </a:extLst>
                </a:gridCol>
              </a:tblGrid>
              <a:tr h="228132">
                <a:tc gridSpan="4"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/>
                        <a:t>施設概要</a:t>
                      </a:r>
                      <a:endParaRPr kumimoji="1" lang="ja-JP" altLang="en-US" sz="1000" b="0" dirty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9000" marR="39000" marT="0" marB="0" anchor="ctr"/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bg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129607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客室数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33</a:t>
                      </a:r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室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校</a:t>
                      </a:r>
                      <a:r>
                        <a:rPr kumimoji="1" lang="en-US" altLang="ja-JP" sz="70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館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要相談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629401880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最大受入人員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280</a:t>
                      </a:r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名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貸切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120</a:t>
                      </a:r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名以上　要相談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食事会場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大・中・小ホール、大広間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食事会場 合計収容人数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730</a:t>
                      </a:r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名</a:t>
                      </a:r>
                      <a:endParaRPr kumimoji="1" lang="en-US" altLang="ja-JP" sz="7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480443895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大浴場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男子</a:t>
                      </a:r>
                      <a:r>
                        <a:rPr kumimoji="1" lang="en-US" altLang="ja-JP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52</a:t>
                      </a:r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名、女子</a:t>
                      </a:r>
                      <a:r>
                        <a:rPr kumimoji="1" lang="en-US" altLang="ja-JP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40</a:t>
                      </a:r>
                      <a:endParaRPr kumimoji="1" lang="ja-JP" altLang="en-US" sz="700" b="0" dirty="0"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客室バス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バス・トイレ付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545912508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客室ドアキー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鍵の使用可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客室キータイプ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オートロックではない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678257175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マスターキー貸出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スペアキーの貸出可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dirty="0">
                          <a:latin typeface="+mn-ea"/>
                          <a:ea typeface="+mn-ea"/>
                        </a:rPr>
                        <a:t>保健室</a:t>
                      </a:r>
                      <a:endParaRPr kumimoji="1" lang="ja-JP" altLang="en-US" sz="700" b="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700" b="0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61241074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バス乗降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latin typeface="+mn-ea"/>
                          <a:ea typeface="+mn-ea"/>
                          <a:cs typeface="メイリオ" pitchFamily="50" charset="-128"/>
                        </a:rPr>
                        <a:t>ホテル前駐車場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緊急病院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メイリオ" pitchFamily="50" charset="-128"/>
                        </a:rPr>
                        <a:t>大津赤十字病院、大津市民病院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64568" y="72595"/>
            <a:ext cx="4419191" cy="470803"/>
          </a:xfrm>
        </p:spPr>
        <p:txBody>
          <a:bodyPr>
            <a:normAutofit/>
          </a:bodyPr>
          <a:lstStyle/>
          <a:p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ja-JP" altLang="en-US" sz="2000" b="0" dirty="0">
                <a:latin typeface="+mn-ea"/>
                <a:ea typeface="+mn-ea"/>
              </a:rPr>
              <a:t>アヤハレークサイドホテル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sp>
        <p:nvSpPr>
          <p:cNvPr id="28" name="1 つの角を切り取った四角形 27"/>
          <p:cNvSpPr/>
          <p:nvPr/>
        </p:nvSpPr>
        <p:spPr>
          <a:xfrm>
            <a:off x="7611733" y="2945296"/>
            <a:ext cx="2070447" cy="178105"/>
          </a:xfrm>
          <a:prstGeom prst="snip1Rect">
            <a:avLst>
              <a:gd name="adj" fmla="val 50000"/>
            </a:avLst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ロビー</a:t>
            </a:r>
          </a:p>
        </p:txBody>
      </p:sp>
      <p:sp>
        <p:nvSpPr>
          <p:cNvPr id="30" name="1 つの角を切り取った四角形 29"/>
          <p:cNvSpPr/>
          <p:nvPr/>
        </p:nvSpPr>
        <p:spPr>
          <a:xfrm>
            <a:off x="5352647" y="2944743"/>
            <a:ext cx="2044819" cy="162916"/>
          </a:xfrm>
          <a:prstGeom prst="snip1Rect">
            <a:avLst>
              <a:gd name="adj" fmla="val 50000"/>
            </a:avLst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お部屋一例</a:t>
            </a:r>
          </a:p>
        </p:txBody>
      </p:sp>
      <p:sp>
        <p:nvSpPr>
          <p:cNvPr id="43" name="正方形/長方形 42"/>
          <p:cNvSpPr/>
          <p:nvPr/>
        </p:nvSpPr>
        <p:spPr>
          <a:xfrm>
            <a:off x="531088" y="4077072"/>
            <a:ext cx="4565928" cy="648072"/>
          </a:xfrm>
          <a:prstGeom prst="rect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</a:t>
            </a: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○琵琶湖と比叡・比良山系を一望する贅沢な時間</a:t>
            </a:r>
            <a:endParaRPr kumimoji="0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　　　○文化・スポーツ施設、観光地に恵まれたロケーション</a:t>
            </a:r>
            <a:endParaRPr kumimoji="0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234060" y="702956"/>
            <a:ext cx="4472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目の前に雄大な琵琶湖が一面に広がる絶好のロケーション。和と洋が織りなすくつろぎの空間で、湖畔でのひとときをお楽しみください。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880992" y="84946"/>
            <a:ext cx="47291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住所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】</a:t>
            </a: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大津市におの浜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3-2-25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　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TEL】077-524-2321 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FAX】 077-525-8751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</a:t>
            </a:r>
            <a:r>
              <a:rPr kumimoji="0" lang="en-US" altLang="ja-JP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URL】https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://ayahahotel.co.jp/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3490" y="4903043"/>
            <a:ext cx="1792977" cy="144000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8049344" y="5780003"/>
            <a:ext cx="1180271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★　</a:t>
            </a:r>
            <a:r>
              <a:rPr kumimoji="0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アヤハレークサイドホテル</a:t>
            </a:r>
            <a:endParaRPr kumimoji="1" lang="ja-JP" altLang="en-US" sz="5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531088" y="4077072"/>
            <a:ext cx="307777" cy="648072"/>
          </a:xfrm>
          <a:prstGeom prst="rect">
            <a:avLst/>
          </a:prstGeom>
          <a:solidFill>
            <a:srgbClr val="5B9BD5"/>
          </a:solidFill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ポイント</a:t>
            </a:r>
          </a:p>
        </p:txBody>
      </p:sp>
      <p:pic>
        <p:nvPicPr>
          <p:cNvPr id="64" name="図 6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797" y="684319"/>
            <a:ext cx="4565928" cy="3240000"/>
          </a:xfrm>
          <a:prstGeom prst="rect">
            <a:avLst/>
          </a:prstGeom>
        </p:spPr>
      </p:pic>
      <p:pic>
        <p:nvPicPr>
          <p:cNvPr id="66" name="図 6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2647" y="4909484"/>
            <a:ext cx="2109695" cy="1471844"/>
          </a:xfrm>
          <a:prstGeom prst="rect">
            <a:avLst/>
          </a:prstGeom>
        </p:spPr>
      </p:pic>
      <p:pic>
        <p:nvPicPr>
          <p:cNvPr id="67" name="図 6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797" y="4877897"/>
            <a:ext cx="2235090" cy="1460294"/>
          </a:xfrm>
          <a:prstGeom prst="rect">
            <a:avLst/>
          </a:prstGeom>
        </p:spPr>
      </p:pic>
      <p:pic>
        <p:nvPicPr>
          <p:cNvPr id="68" name="図 6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2758" y="3242793"/>
            <a:ext cx="2044708" cy="1531557"/>
          </a:xfrm>
          <a:prstGeom prst="rect">
            <a:avLst/>
          </a:prstGeom>
        </p:spPr>
      </p:pic>
      <p:pic>
        <p:nvPicPr>
          <p:cNvPr id="69" name="図 6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3753" y="4860851"/>
            <a:ext cx="2260398" cy="147734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11733" y="3242793"/>
            <a:ext cx="2084519" cy="153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066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>
            <a:spLocks noGrp="1"/>
          </p:cNvSpPr>
          <p:nvPr>
            <p:ph type="title"/>
          </p:nvPr>
        </p:nvSpPr>
        <p:spPr>
          <a:xfrm>
            <a:off x="1064568" y="77877"/>
            <a:ext cx="3656856" cy="470803"/>
          </a:xfrm>
        </p:spPr>
        <p:txBody>
          <a:bodyPr>
            <a:normAutofit/>
          </a:bodyPr>
          <a:lstStyle/>
          <a:p>
            <a:r>
              <a:rPr lang="ja-JP" altLang="en-US" sz="2000" b="0" dirty="0">
                <a:latin typeface="+mn-ea"/>
                <a:ea typeface="+mn-ea"/>
              </a:rPr>
              <a:t>平面図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1142" y="1393554"/>
            <a:ext cx="4705052" cy="3274265"/>
          </a:xfrm>
          <a:prstGeom prst="rect">
            <a:avLst/>
          </a:prstGeom>
        </p:spPr>
      </p:pic>
      <p:pic>
        <p:nvPicPr>
          <p:cNvPr id="23" name="図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953684" y="1210877"/>
            <a:ext cx="4391120" cy="3384376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4448944" y="5103848"/>
            <a:ext cx="5152662" cy="1440160"/>
          </a:xfrm>
          <a:prstGeom prst="rect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少ない人数でも条件によって貸切対応を柔軟に対応します。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食事会場以外にも宴会場、広間を所有しております。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班長会議、室長会議、レクリエーションなどの要望にもお応え可能です。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また、勉強合宿や部活動の合宿などの受入れも積極的に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受入れをしておりますので柔軟なご対応をさせていただきます。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高速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IC</a:t>
            </a: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・駅からのアクセスも比較的いい施設です。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437286"/>
      </p:ext>
    </p:extLst>
  </p:cSld>
  <p:clrMapOvr>
    <a:masterClrMapping/>
  </p:clrMapOvr>
</p:sld>
</file>

<file path=ppt/theme/theme1.xml><?xml version="1.0" encoding="utf-8"?>
<a:theme xmlns:a="http://schemas.openxmlformats.org/drawingml/2006/main" name="びわ湖大津教育旅行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びわ湖大津教育旅行" id="{103F3117-607C-4C98-AA6A-9206C589F248}" vid="{B077CB79-D6FA-4FF2-BD33-55F89EA0514E}"/>
    </a:ext>
  </a:extLst>
</a:theme>
</file>

<file path=ppt/theme/theme2.xml><?xml version="1.0" encoding="utf-8"?>
<a:theme xmlns:a="http://schemas.openxmlformats.org/drawingml/2006/main" name="1_びわ湖大津教育旅行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びわ湖大津教育旅行" id="{103F3117-607C-4C98-AA6A-9206C589F248}" vid="{B077CB79-D6FA-4FF2-BD33-55F89EA0514E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258</Words>
  <Application>Microsoft Office PowerPoint</Application>
  <PresentationFormat>A4 210 x 297 mm</PresentationFormat>
  <Paragraphs>46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游ゴシック</vt:lpstr>
      <vt:lpstr>Arial</vt:lpstr>
      <vt:lpstr>Calibri</vt:lpstr>
      <vt:lpstr>Gill Sans Nova Light</vt:lpstr>
      <vt:lpstr>Meiryo UI</vt:lpstr>
      <vt:lpstr>メイリオ</vt:lpstr>
      <vt:lpstr>びわ湖大津教育旅行</vt:lpstr>
      <vt:lpstr>1_びわ湖大津教育旅行</vt:lpstr>
      <vt:lpstr> アヤハレークサイドホテル</vt:lpstr>
      <vt:lpstr>平面図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琵琶湖グランドホテル・京近江</dc:title>
  <dc:creator>tb164</dc:creator>
  <cp:lastModifiedBy>tb164</cp:lastModifiedBy>
  <cp:revision>9</cp:revision>
  <dcterms:created xsi:type="dcterms:W3CDTF">2023-05-16T00:44:21Z</dcterms:created>
  <dcterms:modified xsi:type="dcterms:W3CDTF">2023-05-23T04:50:38Z</dcterms:modified>
</cp:coreProperties>
</file>