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75" r:id="rId3"/>
    <p:sldId id="276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0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25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00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08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97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38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58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27394753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852404971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89352656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9037413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076974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169986303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4180488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785204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670347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214024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690825482"/>
      </p:ext>
    </p:extLst>
  </p:cSld>
  <p:clrMapOvr>
    <a:masterClrMapping/>
  </p:clrMapOvr>
  <p:transition spd="med"/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834599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8557505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545940486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38997164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242122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264040221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55776414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10745299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69757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261683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4225473133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704380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21998382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013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964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10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5485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3115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782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456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993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225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634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938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240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093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935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8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030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993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7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9444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638894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5888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5101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83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7413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33643101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6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55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slideLayout" Target="../slideLayouts/slideLayout83.xml"/><Relationship Id="rId47" Type="http://schemas.openxmlformats.org/officeDocument/2006/relationships/slideLayout" Target="../slideLayouts/slideLayout88.xml"/><Relationship Id="rId50" Type="http://schemas.openxmlformats.org/officeDocument/2006/relationships/slideLayout" Target="../slideLayouts/slideLayout91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Relationship Id="rId46" Type="http://schemas.openxmlformats.org/officeDocument/2006/relationships/slideLayout" Target="../slideLayouts/slideLayout87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82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45" Type="http://schemas.openxmlformats.org/officeDocument/2006/relationships/slideLayout" Target="../slideLayouts/slideLayout86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4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4" Type="http://schemas.openxmlformats.org/officeDocument/2006/relationships/slideLayout" Target="../slideLayouts/slideLayout85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Relationship Id="rId43" Type="http://schemas.openxmlformats.org/officeDocument/2006/relationships/slideLayout" Target="../slideLayouts/slideLayout84.xml"/><Relationship Id="rId48" Type="http://schemas.openxmlformats.org/officeDocument/2006/relationships/slideLayout" Target="../slideLayouts/slideLayout89.xml"/><Relationship Id="rId8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07" r:id="rId25"/>
    <p:sldLayoutId id="2147483708" r:id="rId26"/>
    <p:sldLayoutId id="2147483709" r:id="rId27"/>
    <p:sldLayoutId id="2147483710" r:id="rId28"/>
    <p:sldLayoutId id="2147483711" r:id="rId29"/>
    <p:sldLayoutId id="2147483712" r:id="rId30"/>
    <p:sldLayoutId id="2147483713" r:id="rId31"/>
    <p:sldLayoutId id="2147483714" r:id="rId32"/>
    <p:sldLayoutId id="2147483715" r:id="rId33"/>
    <p:sldLayoutId id="2147483716" r:id="rId34"/>
    <p:sldLayoutId id="2147483717" r:id="rId35"/>
    <p:sldLayoutId id="2147483718" r:id="rId36"/>
    <p:sldLayoutId id="2147483719" r:id="rId37"/>
    <p:sldLayoutId id="2147483720" r:id="rId38"/>
    <p:sldLayoutId id="2147483721" r:id="rId39"/>
    <p:sldLayoutId id="2147483722" r:id="rId40"/>
    <p:sldLayoutId id="2147483723" r:id="rId4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5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.png"/><Relationship Id="rId11" Type="http://schemas.openxmlformats.org/officeDocument/2006/relationships/image" Target="../media/image9.jp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336689" y="1403562"/>
          <a:ext cx="4316605" cy="116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269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349550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49650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986136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18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室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120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70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名以上で可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130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男女のフロア分け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2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つ（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30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名収容、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20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名収容）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有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バス駐車場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大津市民病院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37865" y="72595"/>
            <a:ext cx="4419191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圓満院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576728" y="2781481"/>
            <a:ext cx="2076566" cy="152217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336690" y="2780928"/>
            <a:ext cx="2136588" cy="152770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月開業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555358" y="4293096"/>
            <a:ext cx="4469650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○近隣も含め、体験が豊富！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お寺ならではの体験が多数あります。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（朝のお勤め、護摩行、座禅、投扇興、大津絵美術館）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36690" y="724675"/>
            <a:ext cx="44727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圓満院は、寛和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年（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987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年）に、村上天皇の第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皇子悟円親王により創立された天台宗の寺院。境内には宿坊「三密殿」があり、泊まりながら滋賀・京都の観光を楽しむことができます。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521761" y="101895"/>
            <a:ext cx="5131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】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大津市園城寺町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33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TEL】 077-522-3690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FAX】077-522-3150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URL】https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://enman-inn.com/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296" y="4653296"/>
            <a:ext cx="1583482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987687" y="5550916"/>
            <a:ext cx="48442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★　</a:t>
            </a:r>
            <a:r>
              <a:rPr kumimoji="0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圓満院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55358" y="4293096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ポイント</a:t>
            </a: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14151"/>
          <a:stretch/>
        </p:blipFill>
        <p:spPr>
          <a:xfrm>
            <a:off x="2786652" y="5049733"/>
            <a:ext cx="2295108" cy="1546339"/>
          </a:xfrm>
          <a:prstGeom prst="rect">
            <a:avLst/>
          </a:prstGeom>
        </p:spPr>
      </p:pic>
      <p:pic>
        <p:nvPicPr>
          <p:cNvPr id="42" name="図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0044" y="2960339"/>
            <a:ext cx="2123234" cy="1511564"/>
          </a:xfrm>
          <a:prstGeom prst="rect">
            <a:avLst/>
          </a:prstGeom>
        </p:spPr>
      </p:pic>
      <p:pic>
        <p:nvPicPr>
          <p:cNvPr id="45" name="図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0995" y="4627175"/>
            <a:ext cx="1979220" cy="1348065"/>
          </a:xfrm>
          <a:prstGeom prst="rect">
            <a:avLst/>
          </a:prstGeom>
        </p:spPr>
      </p:pic>
      <p:pic>
        <p:nvPicPr>
          <p:cNvPr id="47" name="図 4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2224" y="2960340"/>
            <a:ext cx="2121792" cy="150021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367" y="692696"/>
            <a:ext cx="4469649" cy="34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 descr="天井, 屋内, 建物, 座る が含まれている画像&#10;&#10;自動的に生成された説明">
            <a:extLst>
              <a:ext uri="{FF2B5EF4-FFF2-40B4-BE49-F238E27FC236}">
                <a16:creationId xmlns:a16="http://schemas.microsoft.com/office/drawing/2014/main" id="{B0125522-58A6-A00C-088F-6473067E16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1828" y="5049733"/>
            <a:ext cx="2087084" cy="154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8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464887" y="1572738"/>
            <a:ext cx="5692000" cy="392518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63" y="689332"/>
            <a:ext cx="4613469" cy="3118149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2635433" y="1412776"/>
            <a:ext cx="1296144" cy="5045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cxnSp>
        <p:nvCxnSpPr>
          <p:cNvPr id="16" name="直線矢印コネクタ 15"/>
          <p:cNvCxnSpPr>
            <a:cxnSpLocks/>
            <a:stCxn id="9" idx="3"/>
          </p:cNvCxnSpPr>
          <p:nvPr/>
        </p:nvCxnSpPr>
        <p:spPr>
          <a:xfrm flipV="1">
            <a:off x="3931577" y="1629320"/>
            <a:ext cx="1430027" cy="357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659779" y="4149080"/>
            <a:ext cx="4320480" cy="1872208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宿坊にも関わらず、合宿・吹奏楽部の演奏など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多種多様な使用が可能です。朝早くからの演奏練習にもご活用いただけます。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また修学旅行については、敷地内で体験学習も行っております。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様々なご要望にご対応させていただく所存です。</a:t>
            </a:r>
          </a:p>
        </p:txBody>
      </p:sp>
    </p:spTree>
    <p:extLst>
      <p:ext uri="{BB962C8B-B14F-4D97-AF65-F5344CB8AC3E}">
        <p14:creationId xmlns:p14="http://schemas.microsoft.com/office/powerpoint/2010/main" val="2088867701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242</Words>
  <Application>Microsoft Office PowerPoint</Application>
  <PresentationFormat>A4 210 x 297 mm</PresentationFormat>
  <Paragraphs>43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圓満院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6</cp:revision>
  <dcterms:created xsi:type="dcterms:W3CDTF">2023-05-16T00:44:21Z</dcterms:created>
  <dcterms:modified xsi:type="dcterms:W3CDTF">2023-05-23T04:49:02Z</dcterms:modified>
</cp:coreProperties>
</file>