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24"/>
  </p:notesMasterIdLst>
  <p:handoutMasterIdLst>
    <p:handoutMasterId r:id="rId25"/>
  </p:handoutMasterIdLst>
  <p:sldIdLst>
    <p:sldId id="256" r:id="rId2"/>
    <p:sldId id="303" r:id="rId3"/>
    <p:sldId id="558" r:id="rId4"/>
    <p:sldId id="262" r:id="rId5"/>
    <p:sldId id="297" r:id="rId6"/>
    <p:sldId id="296" r:id="rId7"/>
    <p:sldId id="265" r:id="rId8"/>
    <p:sldId id="301" r:id="rId9"/>
    <p:sldId id="298" r:id="rId10"/>
    <p:sldId id="313" r:id="rId11"/>
    <p:sldId id="302" r:id="rId12"/>
    <p:sldId id="299" r:id="rId13"/>
    <p:sldId id="300" r:id="rId14"/>
    <p:sldId id="306" r:id="rId15"/>
    <p:sldId id="563" r:id="rId16"/>
    <p:sldId id="569" r:id="rId17"/>
    <p:sldId id="568" r:id="rId18"/>
    <p:sldId id="565" r:id="rId19"/>
    <p:sldId id="308" r:id="rId20"/>
    <p:sldId id="309" r:id="rId21"/>
    <p:sldId id="281" r:id="rId22"/>
    <p:sldId id="570" r:id="rId23"/>
  </p:sldIdLst>
  <p:sldSz cx="9906000" cy="6858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9" userDrawn="1">
          <p15:clr>
            <a:srgbClr val="A4A3A4"/>
          </p15:clr>
        </p15:guide>
        <p15:guide id="3" pos="3120" userDrawn="1">
          <p15:clr>
            <a:srgbClr val="A4A3A4"/>
          </p15:clr>
        </p15:guide>
        <p15:guide id="4" orient="horz" pos="2160" userDrawn="1">
          <p15:clr>
            <a:srgbClr val="A4A3A4"/>
          </p15:clr>
        </p15:guide>
        <p15:guide id="5" orient="horz" pos="4110" userDrawn="1">
          <p15:clr>
            <a:srgbClr val="A4A3A4"/>
          </p15:clr>
        </p15:guide>
        <p15:guide id="6" orient="horz" pos="210" userDrawn="1">
          <p15:clr>
            <a:srgbClr val="A4A3A4"/>
          </p15:clr>
        </p15:guide>
        <p15:guide id="7" pos="217" userDrawn="1">
          <p15:clr>
            <a:srgbClr val="A4A3A4"/>
          </p15:clr>
        </p15:guide>
        <p15:guide id="8" pos="6023" userDrawn="1">
          <p15:clr>
            <a:srgbClr val="A4A3A4"/>
          </p15:clr>
        </p15:guide>
        <p15:guide id="9" orient="horz" pos="397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B592"/>
    <a:srgbClr val="D7BCD5"/>
    <a:srgbClr val="320463"/>
    <a:srgbClr val="E1A1FD"/>
    <a:srgbClr val="CA49F7"/>
    <a:srgbClr val="00B0DA"/>
    <a:srgbClr val="008BAC"/>
    <a:srgbClr val="47DCFF"/>
    <a:srgbClr val="0088A8"/>
    <a:srgbClr val="F2BD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7095" autoAdjust="0"/>
  </p:normalViewPr>
  <p:slideViewPr>
    <p:cSldViewPr>
      <p:cViewPr varScale="1">
        <p:scale>
          <a:sx n="106" d="100"/>
          <a:sy n="106" d="100"/>
        </p:scale>
        <p:origin x="1494" y="108"/>
      </p:cViewPr>
      <p:guideLst>
        <p:guide orient="horz" pos="1389"/>
        <p:guide pos="3120"/>
        <p:guide orient="horz" pos="2160"/>
        <p:guide orient="horz" pos="4110"/>
        <p:guide orient="horz" pos="210"/>
        <p:guide pos="217"/>
        <p:guide pos="6023"/>
        <p:guide orient="horz" pos="3974"/>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80" d="100"/>
          <a:sy n="80" d="100"/>
        </p:scale>
        <p:origin x="401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493EE811-B1D7-2422-66B1-A2CB31FE1F0B}"/>
              </a:ext>
            </a:extLst>
          </p:cNvPr>
          <p:cNvSpPr>
            <a:spLocks noGrp="1"/>
          </p:cNvSpPr>
          <p:nvPr>
            <p:ph type="hdr" sz="quarter"/>
          </p:nvPr>
        </p:nvSpPr>
        <p:spPr>
          <a:xfrm>
            <a:off x="4" y="4"/>
            <a:ext cx="2918621" cy="494812"/>
          </a:xfrm>
          <a:prstGeom prst="rect">
            <a:avLst/>
          </a:prstGeom>
        </p:spPr>
        <p:txBody>
          <a:bodyPr vert="horz" lIns="90621" tIns="45308" rIns="90621" bIns="45308"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23E1A23F-700E-1898-5893-AE0924954690}"/>
              </a:ext>
            </a:extLst>
          </p:cNvPr>
          <p:cNvSpPr>
            <a:spLocks noGrp="1"/>
          </p:cNvSpPr>
          <p:nvPr>
            <p:ph type="dt" sz="quarter" idx="1"/>
          </p:nvPr>
        </p:nvSpPr>
        <p:spPr>
          <a:xfrm>
            <a:off x="3815575" y="4"/>
            <a:ext cx="2918621" cy="494812"/>
          </a:xfrm>
          <a:prstGeom prst="rect">
            <a:avLst/>
          </a:prstGeom>
        </p:spPr>
        <p:txBody>
          <a:bodyPr vert="horz" lIns="90621" tIns="45308" rIns="90621" bIns="45308" rtlCol="0"/>
          <a:lstStyle>
            <a:lvl1pPr algn="r">
              <a:defRPr sz="1200"/>
            </a:lvl1pPr>
          </a:lstStyle>
          <a:p>
            <a:fld id="{9A2E0456-8917-43BC-8256-9C883FA2A3AE}" type="datetimeFigureOut">
              <a:rPr kumimoji="1" lang="ja-JP" altLang="en-US" smtClean="0"/>
              <a:t>2023/10/30</a:t>
            </a:fld>
            <a:endParaRPr kumimoji="1" lang="ja-JP" altLang="en-US"/>
          </a:p>
        </p:txBody>
      </p:sp>
      <p:sp>
        <p:nvSpPr>
          <p:cNvPr id="4" name="フッター プレースホルダー 3">
            <a:extLst>
              <a:ext uri="{FF2B5EF4-FFF2-40B4-BE49-F238E27FC236}">
                <a16:creationId xmlns:a16="http://schemas.microsoft.com/office/drawing/2014/main" id="{E5B7F6EE-214D-84A1-C3C7-0DD6296DD0E8}"/>
              </a:ext>
            </a:extLst>
          </p:cNvPr>
          <p:cNvSpPr>
            <a:spLocks noGrp="1"/>
          </p:cNvSpPr>
          <p:nvPr>
            <p:ph type="ftr" sz="quarter" idx="2"/>
          </p:nvPr>
        </p:nvSpPr>
        <p:spPr>
          <a:xfrm>
            <a:off x="4" y="9371504"/>
            <a:ext cx="2918621" cy="494812"/>
          </a:xfrm>
          <a:prstGeom prst="rect">
            <a:avLst/>
          </a:prstGeom>
        </p:spPr>
        <p:txBody>
          <a:bodyPr vert="horz" lIns="90621" tIns="45308" rIns="90621" bIns="45308"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374C690E-255B-E32B-CB59-1B01E8F21B87}"/>
              </a:ext>
            </a:extLst>
          </p:cNvPr>
          <p:cNvSpPr>
            <a:spLocks noGrp="1"/>
          </p:cNvSpPr>
          <p:nvPr>
            <p:ph type="sldNum" sz="quarter" idx="3"/>
          </p:nvPr>
        </p:nvSpPr>
        <p:spPr>
          <a:xfrm>
            <a:off x="3815575" y="9371504"/>
            <a:ext cx="2918621" cy="494812"/>
          </a:xfrm>
          <a:prstGeom prst="rect">
            <a:avLst/>
          </a:prstGeom>
        </p:spPr>
        <p:txBody>
          <a:bodyPr vert="horz" lIns="90621" tIns="45308" rIns="90621" bIns="45308" rtlCol="0" anchor="b"/>
          <a:lstStyle>
            <a:lvl1pPr algn="r">
              <a:defRPr sz="1200"/>
            </a:lvl1pPr>
          </a:lstStyle>
          <a:p>
            <a:fld id="{8C22B11F-9B76-488F-9A95-3E47CE6D17F2}" type="slidenum">
              <a:rPr kumimoji="1" lang="ja-JP" altLang="en-US" smtClean="0"/>
              <a:t>‹#›</a:t>
            </a:fld>
            <a:endParaRPr kumimoji="1" lang="ja-JP" altLang="en-US"/>
          </a:p>
        </p:txBody>
      </p:sp>
    </p:spTree>
    <p:extLst>
      <p:ext uri="{BB962C8B-B14F-4D97-AF65-F5344CB8AC3E}">
        <p14:creationId xmlns:p14="http://schemas.microsoft.com/office/powerpoint/2010/main" val="2193486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4"/>
            <a:ext cx="2918621" cy="494812"/>
          </a:xfrm>
          <a:prstGeom prst="rect">
            <a:avLst/>
          </a:prstGeom>
        </p:spPr>
        <p:txBody>
          <a:bodyPr vert="horz" lIns="90621" tIns="45308" rIns="90621" bIns="4530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575" y="4"/>
            <a:ext cx="2918621" cy="494812"/>
          </a:xfrm>
          <a:prstGeom prst="rect">
            <a:avLst/>
          </a:prstGeom>
        </p:spPr>
        <p:txBody>
          <a:bodyPr vert="horz" lIns="90621" tIns="45308" rIns="90621" bIns="45308" rtlCol="0"/>
          <a:lstStyle>
            <a:lvl1pPr algn="r">
              <a:defRPr sz="1200"/>
            </a:lvl1pPr>
          </a:lstStyle>
          <a:p>
            <a:fld id="{428090AA-5E82-4A57-8E7F-9C240DD59779}" type="datetimeFigureOut">
              <a:rPr kumimoji="1" lang="ja-JP" altLang="en-US" smtClean="0"/>
              <a:t>2023/10/30</a:t>
            </a:fld>
            <a:endParaRPr kumimoji="1" lang="ja-JP" altLang="en-US"/>
          </a:p>
        </p:txBody>
      </p:sp>
      <p:sp>
        <p:nvSpPr>
          <p:cNvPr id="4" name="スライド イメージ プレースホルダー 3"/>
          <p:cNvSpPr>
            <a:spLocks noGrp="1" noRot="1" noChangeAspect="1"/>
          </p:cNvSpPr>
          <p:nvPr>
            <p:ph type="sldImg" idx="2"/>
          </p:nvPr>
        </p:nvSpPr>
        <p:spPr>
          <a:xfrm>
            <a:off x="963613" y="1233488"/>
            <a:ext cx="4808537" cy="3330575"/>
          </a:xfrm>
          <a:prstGeom prst="rect">
            <a:avLst/>
          </a:prstGeom>
          <a:noFill/>
          <a:ln w="12700">
            <a:solidFill>
              <a:prstClr val="black"/>
            </a:solidFill>
          </a:ln>
        </p:spPr>
        <p:txBody>
          <a:bodyPr vert="horz" lIns="90621" tIns="45308" rIns="90621" bIns="45308" rtlCol="0" anchor="ctr"/>
          <a:lstStyle/>
          <a:p>
            <a:endParaRPr lang="ja-JP" altLang="en-US"/>
          </a:p>
        </p:txBody>
      </p:sp>
      <p:sp>
        <p:nvSpPr>
          <p:cNvPr id="5" name="ノート プレースホルダー 4"/>
          <p:cNvSpPr>
            <a:spLocks noGrp="1"/>
          </p:cNvSpPr>
          <p:nvPr>
            <p:ph type="body" sz="quarter" idx="3"/>
          </p:nvPr>
        </p:nvSpPr>
        <p:spPr>
          <a:xfrm>
            <a:off x="673892" y="4748000"/>
            <a:ext cx="5387982" cy="3884436"/>
          </a:xfrm>
          <a:prstGeom prst="rect">
            <a:avLst/>
          </a:prstGeom>
        </p:spPr>
        <p:txBody>
          <a:bodyPr vert="horz" lIns="90621" tIns="45308" rIns="90621" bIns="4530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371504"/>
            <a:ext cx="2918621" cy="494812"/>
          </a:xfrm>
          <a:prstGeom prst="rect">
            <a:avLst/>
          </a:prstGeom>
        </p:spPr>
        <p:txBody>
          <a:bodyPr vert="horz" lIns="90621" tIns="45308" rIns="90621" bIns="4530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575" y="9371504"/>
            <a:ext cx="2918621" cy="494812"/>
          </a:xfrm>
          <a:prstGeom prst="rect">
            <a:avLst/>
          </a:prstGeom>
        </p:spPr>
        <p:txBody>
          <a:bodyPr vert="horz" lIns="90621" tIns="45308" rIns="90621" bIns="45308" rtlCol="0" anchor="b"/>
          <a:lstStyle>
            <a:lvl1pPr algn="r">
              <a:defRPr sz="1200"/>
            </a:lvl1pPr>
          </a:lstStyle>
          <a:p>
            <a:fld id="{C94435B1-D2D1-48F7-AB59-CE4E8F0A4DB7}" type="slidenum">
              <a:rPr kumimoji="1" lang="ja-JP" altLang="en-US" smtClean="0"/>
              <a:t>‹#›</a:t>
            </a:fld>
            <a:endParaRPr kumimoji="1" lang="ja-JP" altLang="en-US"/>
          </a:p>
        </p:txBody>
      </p:sp>
    </p:spTree>
    <p:extLst>
      <p:ext uri="{BB962C8B-B14F-4D97-AF65-F5344CB8AC3E}">
        <p14:creationId xmlns:p14="http://schemas.microsoft.com/office/powerpoint/2010/main" val="233524940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6B90CF-0F34-A6F3-0518-A0B598979AD9}"/>
              </a:ext>
            </a:extLst>
          </p:cNvPr>
          <p:cNvSpPr>
            <a:spLocks noGrp="1"/>
          </p:cNvSpPr>
          <p:nvPr>
            <p:ph type="ctrTitle"/>
          </p:nvPr>
        </p:nvSpPr>
        <p:spPr>
          <a:xfrm>
            <a:off x="1238250" y="1122363"/>
            <a:ext cx="7429500" cy="2387600"/>
          </a:xfrm>
        </p:spPr>
        <p:txBody>
          <a:bodyPr anchor="b"/>
          <a:lstStyle>
            <a:lvl1pPr algn="ctr">
              <a:defRPr sz="4875"/>
            </a:lvl1pPr>
          </a:lstStyle>
          <a:p>
            <a:r>
              <a:rPr kumimoji="1" lang="ja-JP" altLang="en-US"/>
              <a:t>マスター タイトルの書式設定</a:t>
            </a:r>
          </a:p>
        </p:txBody>
      </p:sp>
      <p:sp>
        <p:nvSpPr>
          <p:cNvPr id="3" name="字幕 2">
            <a:extLst>
              <a:ext uri="{FF2B5EF4-FFF2-40B4-BE49-F238E27FC236}">
                <a16:creationId xmlns:a16="http://schemas.microsoft.com/office/drawing/2014/main" id="{C30A9D1F-E1B7-50D9-B616-EBC215C0991F}"/>
              </a:ext>
            </a:extLst>
          </p:cNvPr>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65BBFE9F-9D29-F4F8-C1A2-A608763E0B24}"/>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EC280C7F-05E0-E0BB-224F-7F3701211F3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B0EC0D2-DAB3-0B2E-E586-6F3247216FAD}"/>
              </a:ext>
            </a:extLst>
          </p:cNvPr>
          <p:cNvSpPr>
            <a:spLocks noGrp="1"/>
          </p:cNvSpPr>
          <p:nvPr>
            <p:ph type="sldNum" sz="quarter" idx="12"/>
          </p:nvPr>
        </p:nvSpPr>
        <p:spPr/>
        <p:txBody>
          <a:bodyPr/>
          <a:lstStyle/>
          <a:p>
            <a:fld id="{EC7609D3-3E73-4A27-9D35-F7BE4A94060F}" type="slidenum">
              <a:rPr kumimoji="1" lang="ja-JP" altLang="en-US" smtClean="0"/>
              <a:t>‹#›</a:t>
            </a:fld>
            <a:endParaRPr kumimoji="1" lang="ja-JP" altLang="en-US"/>
          </a:p>
        </p:txBody>
      </p:sp>
    </p:spTree>
    <p:extLst>
      <p:ext uri="{BB962C8B-B14F-4D97-AF65-F5344CB8AC3E}">
        <p14:creationId xmlns:p14="http://schemas.microsoft.com/office/powerpoint/2010/main" val="2421091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9CF54B-D066-4585-354F-ED724FB6725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A847E4D-7ADB-ABA8-EF9E-0C7A1354E8F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6642438-EF21-5A5E-2F18-8A151539C463}"/>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4FDF6833-2A26-5CF2-B4DD-355F9B2A9DE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ABB9496-709A-B427-5CEE-75B727124D21}"/>
              </a:ext>
            </a:extLst>
          </p:cNvPr>
          <p:cNvSpPr>
            <a:spLocks noGrp="1"/>
          </p:cNvSpPr>
          <p:nvPr>
            <p:ph type="sldNum" sz="quarter" idx="12"/>
          </p:nvPr>
        </p:nvSpPr>
        <p:spPr/>
        <p:txBody>
          <a:bodyPr/>
          <a:lstStyle/>
          <a:p>
            <a:fld id="{EC7609D3-3E73-4A27-9D35-F7BE4A94060F}" type="slidenum">
              <a:rPr lang="ja-JP" altLang="en-US" smtClean="0"/>
              <a:pPr/>
              <a:t>‹#›</a:t>
            </a:fld>
            <a:endParaRPr lang="ja-JP" altLang="en-US"/>
          </a:p>
        </p:txBody>
      </p:sp>
      <p:pic>
        <p:nvPicPr>
          <p:cNvPr id="7" name="図 6">
            <a:extLst>
              <a:ext uri="{FF2B5EF4-FFF2-40B4-BE49-F238E27FC236}">
                <a16:creationId xmlns:a16="http://schemas.microsoft.com/office/drawing/2014/main" id="{BA6AA2FE-D23B-1204-6C16-D4126A62B5B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28859" y="0"/>
            <a:ext cx="1377142" cy="1293805"/>
          </a:xfrm>
          <a:prstGeom prst="rect">
            <a:avLst/>
          </a:prstGeom>
        </p:spPr>
      </p:pic>
      <p:pic>
        <p:nvPicPr>
          <p:cNvPr id="8" name="図 7" descr="テキスト&#10;&#10;中程度の精度で自動的に生成された説明">
            <a:extLst>
              <a:ext uri="{FF2B5EF4-FFF2-40B4-BE49-F238E27FC236}">
                <a16:creationId xmlns:a16="http://schemas.microsoft.com/office/drawing/2014/main" id="{1EF34154-4F55-29BC-9CC0-D29EB609050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773012" y="6413637"/>
            <a:ext cx="3132988" cy="444363"/>
          </a:xfrm>
          <a:prstGeom prst="rect">
            <a:avLst/>
          </a:prstGeom>
        </p:spPr>
      </p:pic>
    </p:spTree>
    <p:extLst>
      <p:ext uri="{BB962C8B-B14F-4D97-AF65-F5344CB8AC3E}">
        <p14:creationId xmlns:p14="http://schemas.microsoft.com/office/powerpoint/2010/main" val="21588145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30E08C9E-07A7-89AC-D0C6-0556B191FBC3}"/>
              </a:ext>
            </a:extLst>
          </p:cNvPr>
          <p:cNvSpPr>
            <a:spLocks noGrp="1"/>
          </p:cNvSpPr>
          <p:nvPr>
            <p:ph type="sldNum" sz="quarter" idx="12"/>
          </p:nvPr>
        </p:nvSpPr>
        <p:spPr>
          <a:xfrm>
            <a:off x="4592960" y="6234170"/>
            <a:ext cx="720080" cy="365125"/>
          </a:xfrm>
        </p:spPr>
        <p:txBody>
          <a:bodyPr/>
          <a:lstStyle>
            <a:lvl1pPr algn="ctr">
              <a:defRPr>
                <a:latin typeface="BIZ UDPゴシック" panose="020B0400000000000000" pitchFamily="50" charset="-128"/>
                <a:ea typeface="BIZ UDPゴシック" panose="020B0400000000000000" pitchFamily="50" charset="-128"/>
              </a:defRPr>
            </a:lvl1pPr>
          </a:lstStyle>
          <a:p>
            <a:r>
              <a:rPr lang="en-US" altLang="ja-JP" dirty="0"/>
              <a:t>-</a:t>
            </a:r>
            <a:fld id="{EC7609D3-3E73-4A27-9D35-F7BE4A94060F}" type="slidenum">
              <a:rPr lang="ja-JP" altLang="en-US" smtClean="0"/>
              <a:pPr/>
              <a:t>‹#›</a:t>
            </a:fld>
            <a:r>
              <a:rPr lang="en-US" altLang="ja-JP" dirty="0"/>
              <a:t>-</a:t>
            </a:r>
            <a:endParaRPr lang="ja-JP" altLang="en-US" dirty="0"/>
          </a:p>
        </p:txBody>
      </p:sp>
      <p:pic>
        <p:nvPicPr>
          <p:cNvPr id="5" name="図 4">
            <a:extLst>
              <a:ext uri="{FF2B5EF4-FFF2-40B4-BE49-F238E27FC236}">
                <a16:creationId xmlns:a16="http://schemas.microsoft.com/office/drawing/2014/main" id="{C078A2D7-10F5-7E82-5115-2A5681A0131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66456" y="333375"/>
            <a:ext cx="1377142" cy="1293805"/>
          </a:xfrm>
          <a:prstGeom prst="rect">
            <a:avLst/>
          </a:prstGeom>
        </p:spPr>
      </p:pic>
      <p:pic>
        <p:nvPicPr>
          <p:cNvPr id="6" name="図 5" descr="テキスト&#10;&#10;中程度の精度で自動的に生成された説明">
            <a:extLst>
              <a:ext uri="{FF2B5EF4-FFF2-40B4-BE49-F238E27FC236}">
                <a16:creationId xmlns:a16="http://schemas.microsoft.com/office/drawing/2014/main" id="{077DC3F9-0068-5D0F-5A4E-C3FEBE41A33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530776" y="6194551"/>
            <a:ext cx="3132988" cy="444363"/>
          </a:xfrm>
          <a:prstGeom prst="rect">
            <a:avLst/>
          </a:prstGeom>
        </p:spPr>
      </p:pic>
    </p:spTree>
    <p:extLst>
      <p:ext uri="{BB962C8B-B14F-4D97-AF65-F5344CB8AC3E}">
        <p14:creationId xmlns:p14="http://schemas.microsoft.com/office/powerpoint/2010/main" val="2573856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guide id="3" pos="217" userDrawn="1">
          <p15:clr>
            <a:srgbClr val="FBAE40"/>
          </p15:clr>
        </p15:guide>
        <p15:guide id="4" pos="6023" userDrawn="1">
          <p15:clr>
            <a:srgbClr val="FBAE40"/>
          </p15:clr>
        </p15:guide>
        <p15:guide id="5" orient="horz" pos="210" userDrawn="1">
          <p15:clr>
            <a:srgbClr val="FBAE40"/>
          </p15:clr>
        </p15:guide>
        <p15:guide id="6" orient="horz" pos="411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30E08C9E-07A7-89AC-D0C6-0556B191FBC3}"/>
              </a:ext>
            </a:extLst>
          </p:cNvPr>
          <p:cNvSpPr>
            <a:spLocks noGrp="1"/>
          </p:cNvSpPr>
          <p:nvPr>
            <p:ph type="sldNum" sz="quarter" idx="12"/>
          </p:nvPr>
        </p:nvSpPr>
        <p:spPr>
          <a:xfrm>
            <a:off x="355204" y="6234170"/>
            <a:ext cx="720080" cy="365125"/>
          </a:xfrm>
        </p:spPr>
        <p:txBody>
          <a:bodyPr/>
          <a:lstStyle>
            <a:lvl1pPr algn="l">
              <a:defRPr>
                <a:solidFill>
                  <a:schemeClr val="bg1"/>
                </a:solidFill>
                <a:latin typeface="BIZ UDPゴシック" panose="020B0400000000000000" pitchFamily="50" charset="-128"/>
                <a:ea typeface="BIZ UDPゴシック" panose="020B0400000000000000" pitchFamily="50" charset="-128"/>
              </a:defRPr>
            </a:lvl1pPr>
          </a:lstStyle>
          <a:p>
            <a:r>
              <a:rPr lang="en-US" altLang="ja-JP"/>
              <a:t>-</a:t>
            </a:r>
            <a:fld id="{EC7609D3-3E73-4A27-9D35-F7BE4A94060F}" type="slidenum">
              <a:rPr lang="ja-JP" altLang="en-US" smtClean="0"/>
              <a:pPr/>
              <a:t>‹#›</a:t>
            </a:fld>
            <a:r>
              <a:rPr lang="en-US" altLang="ja-JP"/>
              <a:t>-</a:t>
            </a:r>
            <a:endParaRPr lang="ja-JP" altLang="en-US" dirty="0"/>
          </a:p>
        </p:txBody>
      </p:sp>
    </p:spTree>
    <p:extLst>
      <p:ext uri="{BB962C8B-B14F-4D97-AF65-F5344CB8AC3E}">
        <p14:creationId xmlns:p14="http://schemas.microsoft.com/office/powerpoint/2010/main" val="1085410494"/>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guide id="3" pos="217">
          <p15:clr>
            <a:srgbClr val="FBAE40"/>
          </p15:clr>
        </p15:guide>
        <p15:guide id="4" pos="6023">
          <p15:clr>
            <a:srgbClr val="FBAE40"/>
          </p15:clr>
        </p15:guide>
        <p15:guide id="5" orient="horz" pos="210">
          <p15:clr>
            <a:srgbClr val="FBAE40"/>
          </p15:clr>
        </p15:guide>
        <p15:guide id="6" orient="horz" pos="411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4D0AB64-FA24-4A7A-A015-C3871B261DA1}" type="datetime1">
              <a:rPr kumimoji="1" lang="ja-JP" altLang="en-US" smtClean="0"/>
              <a:t>2023/10/30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E3AC8C-047C-4297-B09C-89EBFBC6B917}" type="slidenum">
              <a:rPr kumimoji="1" lang="ja-JP" altLang="en-US" smtClean="0"/>
              <a:t>‹#›</a:t>
            </a:fld>
            <a:endParaRPr kumimoji="1" lang="ja-JP" altLang="en-US"/>
          </a:p>
        </p:txBody>
      </p:sp>
      <p:pic>
        <p:nvPicPr>
          <p:cNvPr id="7" name="図 6" descr="テキスト&#10;&#10;中程度の精度で自動的に生成された説明">
            <a:extLst>
              <a:ext uri="{FF2B5EF4-FFF2-40B4-BE49-F238E27FC236}">
                <a16:creationId xmlns:a16="http://schemas.microsoft.com/office/drawing/2014/main" id="{AC19590D-0829-897E-3D7C-38D2C0589A6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773012" y="6413637"/>
            <a:ext cx="3132988" cy="444363"/>
          </a:xfrm>
          <a:prstGeom prst="rect">
            <a:avLst/>
          </a:prstGeom>
        </p:spPr>
      </p:pic>
      <p:pic>
        <p:nvPicPr>
          <p:cNvPr id="8" name="図 7">
            <a:extLst>
              <a:ext uri="{FF2B5EF4-FFF2-40B4-BE49-F238E27FC236}">
                <a16:creationId xmlns:a16="http://schemas.microsoft.com/office/drawing/2014/main" id="{16368FA2-B8E8-FA0B-C5AC-E22781ED946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528858" y="0"/>
            <a:ext cx="1377142" cy="1293805"/>
          </a:xfrm>
          <a:prstGeom prst="rect">
            <a:avLst/>
          </a:prstGeom>
        </p:spPr>
      </p:pic>
    </p:spTree>
    <p:extLst>
      <p:ext uri="{BB962C8B-B14F-4D97-AF65-F5344CB8AC3E}">
        <p14:creationId xmlns:p14="http://schemas.microsoft.com/office/powerpoint/2010/main" val="40448992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3E0D1B3-3127-2E03-DD9C-FBD5B980749B}"/>
              </a:ext>
            </a:extLst>
          </p:cNvPr>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F46AEF2-5E3C-F693-12E6-C826A582A3C8}"/>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EF72767-97C5-0B79-4E7B-F96A03D99EC6}"/>
              </a:ext>
            </a:extLst>
          </p:cNvPr>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A7CC44F4-12C2-A3DE-A845-46B7B9AD62E4}"/>
              </a:ext>
            </a:extLst>
          </p:cNvPr>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FC5F1393-96A2-565F-A75B-76086954E8F2}"/>
              </a:ext>
            </a:extLst>
          </p:cNvPr>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38E8C08B-61B4-452B-88B2-C62297B0F5E8}" type="slidenum">
              <a:rPr kumimoji="1" lang="ja-JP" altLang="en-US" smtClean="0"/>
              <a:t>‹#›</a:t>
            </a:fld>
            <a:endParaRPr kumimoji="1" lang="ja-JP" altLang="en-US"/>
          </a:p>
        </p:txBody>
      </p:sp>
    </p:spTree>
    <p:extLst>
      <p:ext uri="{BB962C8B-B14F-4D97-AF65-F5344CB8AC3E}">
        <p14:creationId xmlns:p14="http://schemas.microsoft.com/office/powerpoint/2010/main" val="163784743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703" r:id="rId3"/>
    <p:sldLayoutId id="2147483724" r:id="rId4"/>
    <p:sldLayoutId id="2147483725" r:id="rId5"/>
  </p:sldLayoutIdLst>
  <p:hf hdr="0" ftr="0" dt="0"/>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1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8.jpe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27.jpe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5.xml"/><Relationship Id="rId5" Type="http://schemas.openxmlformats.org/officeDocument/2006/relationships/image" Target="../media/image44.png"/><Relationship Id="rId4" Type="http://schemas.openxmlformats.org/officeDocument/2006/relationships/image" Target="../media/image43.jpeg"/></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56A3B82-A8C6-F049-9521-B1E6B6BA15C5}"/>
              </a:ext>
            </a:extLst>
          </p:cNvPr>
          <p:cNvSpPr txBox="1"/>
          <p:nvPr/>
        </p:nvSpPr>
        <p:spPr>
          <a:xfrm>
            <a:off x="1312092" y="5301208"/>
            <a:ext cx="7299235" cy="453876"/>
          </a:xfrm>
          <a:prstGeom prst="rect">
            <a:avLst/>
          </a:prstGeom>
          <a:noFill/>
        </p:spPr>
        <p:txBody>
          <a:bodyPr wrap="none" rtlCol="0" anchor="ctr">
            <a:noAutofit/>
          </a:bodyPr>
          <a:lstStyle/>
          <a:p>
            <a:pPr algn="ctr"/>
            <a:r>
              <a:rPr lang="ja-JP" altLang="en-US" b="1" dirty="0">
                <a:latin typeface="BIZ UDPゴシック" panose="020B0400000000000000" pitchFamily="50" charset="-128"/>
                <a:ea typeface="BIZ UDPゴシック" panose="020B0400000000000000" pitchFamily="50" charset="-128"/>
              </a:rPr>
              <a:t>大河ドラマ「光る君へ」放送を契機とした滋賀県大津市の取組紹介</a:t>
            </a:r>
            <a:endParaRPr kumimoji="1" lang="ja-JP" altLang="en-US" b="1" dirty="0">
              <a:latin typeface="BIZ UDPゴシック" panose="020B0400000000000000" pitchFamily="50" charset="-128"/>
              <a:ea typeface="BIZ UDPゴシック" panose="020B0400000000000000" pitchFamily="50" charset="-128"/>
            </a:endParaRPr>
          </a:p>
        </p:txBody>
      </p:sp>
      <p:pic>
        <p:nvPicPr>
          <p:cNvPr id="5" name="図 4">
            <a:extLst>
              <a:ext uri="{FF2B5EF4-FFF2-40B4-BE49-F238E27FC236}">
                <a16:creationId xmlns:a16="http://schemas.microsoft.com/office/drawing/2014/main" id="{8E463281-F1BA-F121-2E7E-80831A1E773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042911" y="1102916"/>
            <a:ext cx="3837595" cy="3605366"/>
          </a:xfrm>
          <a:prstGeom prst="rect">
            <a:avLst/>
          </a:prstGeom>
        </p:spPr>
      </p:pic>
      <p:pic>
        <p:nvPicPr>
          <p:cNvPr id="7" name="図 6" descr="テキスト&#10;&#10;中程度の精度で自動的に生成された説明">
            <a:extLst>
              <a:ext uri="{FF2B5EF4-FFF2-40B4-BE49-F238E27FC236}">
                <a16:creationId xmlns:a16="http://schemas.microsoft.com/office/drawing/2014/main" id="{558C0F63-45C5-EF98-D239-8FB5F4DE1AA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32928" y="6093296"/>
            <a:ext cx="4057562" cy="575499"/>
          </a:xfrm>
          <a:prstGeom prst="rect">
            <a:avLst/>
          </a:prstGeom>
        </p:spPr>
      </p:pic>
    </p:spTree>
    <p:extLst>
      <p:ext uri="{BB962C8B-B14F-4D97-AF65-F5344CB8AC3E}">
        <p14:creationId xmlns:p14="http://schemas.microsoft.com/office/powerpoint/2010/main" val="259519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3">
            <a:extLst>
              <a:ext uri="{FF2B5EF4-FFF2-40B4-BE49-F238E27FC236}">
                <a16:creationId xmlns:a16="http://schemas.microsoft.com/office/drawing/2014/main" id="{547564D1-91B7-C4D7-2C50-B2A202CC6845}"/>
              </a:ext>
            </a:extLst>
          </p:cNvPr>
          <p:cNvSpPr txBox="1"/>
          <p:nvPr/>
        </p:nvSpPr>
        <p:spPr>
          <a:xfrm>
            <a:off x="3077546" y="5713511"/>
            <a:ext cx="1170025" cy="307777"/>
          </a:xfrm>
          <a:prstGeom prst="rect">
            <a:avLst/>
          </a:prstGeom>
          <a:solidFill>
            <a:srgbClr val="320463"/>
          </a:solid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defTabSz="769297">
              <a:spcAft>
                <a:spcPts val="600"/>
              </a:spcAft>
              <a:tabLst>
                <a:tab pos="895350" algn="l"/>
              </a:tabLst>
              <a:defRPr/>
            </a:pPr>
            <a:endParaRPr kumimoji="1" lang="en-US" altLang="ja-JP" sz="1400" b="1" dirty="0">
              <a:latin typeface="BIZ UDP明朝 Medium" panose="02020500000000000000" pitchFamily="18" charset="-128"/>
              <a:ea typeface="BIZ UDP明朝 Medium" panose="02020500000000000000" pitchFamily="18" charset="-128"/>
            </a:endParaRPr>
          </a:p>
        </p:txBody>
      </p:sp>
      <p:pic>
        <p:nvPicPr>
          <p:cNvPr id="6" name="図 5" descr="マップ&#10;&#10;自動的に生成された説明">
            <a:extLst>
              <a:ext uri="{FF2B5EF4-FFF2-40B4-BE49-F238E27FC236}">
                <a16:creationId xmlns:a16="http://schemas.microsoft.com/office/drawing/2014/main" id="{8EECE419-03D6-4DA6-E343-30BBAE676E4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034119" y="890663"/>
            <a:ext cx="6536602" cy="4661709"/>
          </a:xfrm>
          <a:prstGeom prst="rect">
            <a:avLst/>
          </a:prstGeom>
        </p:spPr>
      </p:pic>
      <p:sp>
        <p:nvSpPr>
          <p:cNvPr id="2" name="正方形/長方形 1">
            <a:extLst>
              <a:ext uri="{FF2B5EF4-FFF2-40B4-BE49-F238E27FC236}">
                <a16:creationId xmlns:a16="http://schemas.microsoft.com/office/drawing/2014/main" id="{6C45ECDA-B2A6-2238-83F5-B5E476AA920C}"/>
              </a:ext>
            </a:extLst>
          </p:cNvPr>
          <p:cNvSpPr/>
          <p:nvPr/>
        </p:nvSpPr>
        <p:spPr>
          <a:xfrm>
            <a:off x="1" y="0"/>
            <a:ext cx="2781300" cy="6865154"/>
          </a:xfrm>
          <a:prstGeom prst="rect">
            <a:avLst/>
          </a:prstGeom>
          <a:solidFill>
            <a:srgbClr val="3204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フリーフォーム: 図形 30">
            <a:extLst>
              <a:ext uri="{FF2B5EF4-FFF2-40B4-BE49-F238E27FC236}">
                <a16:creationId xmlns:a16="http://schemas.microsoft.com/office/drawing/2014/main" id="{5179051E-93FF-9A42-EF81-D9795A0A435B}"/>
              </a:ext>
            </a:extLst>
          </p:cNvPr>
          <p:cNvSpPr/>
          <p:nvPr/>
        </p:nvSpPr>
        <p:spPr>
          <a:xfrm>
            <a:off x="3580400" y="3677108"/>
            <a:ext cx="2068857" cy="783738"/>
          </a:xfrm>
          <a:custGeom>
            <a:avLst/>
            <a:gdLst>
              <a:gd name="connsiteX0" fmla="*/ 566738 w 1312069"/>
              <a:gd name="connsiteY0" fmla="*/ 59531 h 619125"/>
              <a:gd name="connsiteX1" fmla="*/ 419100 w 1312069"/>
              <a:gd name="connsiteY1" fmla="*/ 128588 h 619125"/>
              <a:gd name="connsiteX2" fmla="*/ 228600 w 1312069"/>
              <a:gd name="connsiteY2" fmla="*/ 0 h 619125"/>
              <a:gd name="connsiteX3" fmla="*/ 0 w 1312069"/>
              <a:gd name="connsiteY3" fmla="*/ 128588 h 619125"/>
              <a:gd name="connsiteX4" fmla="*/ 421482 w 1312069"/>
              <a:gd name="connsiteY4" fmla="*/ 450056 h 619125"/>
              <a:gd name="connsiteX5" fmla="*/ 569119 w 1312069"/>
              <a:gd name="connsiteY5" fmla="*/ 359569 h 619125"/>
              <a:gd name="connsiteX6" fmla="*/ 988219 w 1312069"/>
              <a:gd name="connsiteY6" fmla="*/ 619125 h 619125"/>
              <a:gd name="connsiteX7" fmla="*/ 1312069 w 1312069"/>
              <a:gd name="connsiteY7" fmla="*/ 416719 h 619125"/>
              <a:gd name="connsiteX8" fmla="*/ 566738 w 1312069"/>
              <a:gd name="connsiteY8" fmla="*/ 59531 h 619125"/>
              <a:gd name="connsiteX0" fmla="*/ 611982 w 1357313"/>
              <a:gd name="connsiteY0" fmla="*/ 59531 h 619125"/>
              <a:gd name="connsiteX1" fmla="*/ 464344 w 1357313"/>
              <a:gd name="connsiteY1" fmla="*/ 128588 h 619125"/>
              <a:gd name="connsiteX2" fmla="*/ 273844 w 1357313"/>
              <a:gd name="connsiteY2" fmla="*/ 0 h 619125"/>
              <a:gd name="connsiteX3" fmla="*/ 0 w 1357313"/>
              <a:gd name="connsiteY3" fmla="*/ 207169 h 619125"/>
              <a:gd name="connsiteX4" fmla="*/ 466726 w 1357313"/>
              <a:gd name="connsiteY4" fmla="*/ 450056 h 619125"/>
              <a:gd name="connsiteX5" fmla="*/ 614363 w 1357313"/>
              <a:gd name="connsiteY5" fmla="*/ 359569 h 619125"/>
              <a:gd name="connsiteX6" fmla="*/ 1033463 w 1357313"/>
              <a:gd name="connsiteY6" fmla="*/ 619125 h 619125"/>
              <a:gd name="connsiteX7" fmla="*/ 1357313 w 1357313"/>
              <a:gd name="connsiteY7" fmla="*/ 416719 h 619125"/>
              <a:gd name="connsiteX8" fmla="*/ 611982 w 1357313"/>
              <a:gd name="connsiteY8" fmla="*/ 59531 h 619125"/>
              <a:gd name="connsiteX0" fmla="*/ 592932 w 1338263"/>
              <a:gd name="connsiteY0" fmla="*/ 59531 h 619125"/>
              <a:gd name="connsiteX1" fmla="*/ 445294 w 1338263"/>
              <a:gd name="connsiteY1" fmla="*/ 128588 h 619125"/>
              <a:gd name="connsiteX2" fmla="*/ 254794 w 1338263"/>
              <a:gd name="connsiteY2" fmla="*/ 0 h 619125"/>
              <a:gd name="connsiteX3" fmla="*/ 0 w 1338263"/>
              <a:gd name="connsiteY3" fmla="*/ 195263 h 619125"/>
              <a:gd name="connsiteX4" fmla="*/ 447676 w 1338263"/>
              <a:gd name="connsiteY4" fmla="*/ 450056 h 619125"/>
              <a:gd name="connsiteX5" fmla="*/ 595313 w 1338263"/>
              <a:gd name="connsiteY5" fmla="*/ 359569 h 619125"/>
              <a:gd name="connsiteX6" fmla="*/ 1014413 w 1338263"/>
              <a:gd name="connsiteY6" fmla="*/ 619125 h 619125"/>
              <a:gd name="connsiteX7" fmla="*/ 1338263 w 1338263"/>
              <a:gd name="connsiteY7" fmla="*/ 416719 h 619125"/>
              <a:gd name="connsiteX8" fmla="*/ 592932 w 1338263"/>
              <a:gd name="connsiteY8" fmla="*/ 59531 h 619125"/>
              <a:gd name="connsiteX0" fmla="*/ 573882 w 1319213"/>
              <a:gd name="connsiteY0" fmla="*/ 59531 h 619125"/>
              <a:gd name="connsiteX1" fmla="*/ 426244 w 1319213"/>
              <a:gd name="connsiteY1" fmla="*/ 128588 h 619125"/>
              <a:gd name="connsiteX2" fmla="*/ 235744 w 1319213"/>
              <a:gd name="connsiteY2" fmla="*/ 0 h 619125"/>
              <a:gd name="connsiteX3" fmla="*/ 0 w 1319213"/>
              <a:gd name="connsiteY3" fmla="*/ 178594 h 619125"/>
              <a:gd name="connsiteX4" fmla="*/ 428626 w 1319213"/>
              <a:gd name="connsiteY4" fmla="*/ 450056 h 619125"/>
              <a:gd name="connsiteX5" fmla="*/ 576263 w 1319213"/>
              <a:gd name="connsiteY5" fmla="*/ 359569 h 619125"/>
              <a:gd name="connsiteX6" fmla="*/ 995363 w 1319213"/>
              <a:gd name="connsiteY6" fmla="*/ 619125 h 619125"/>
              <a:gd name="connsiteX7" fmla="*/ 1319213 w 1319213"/>
              <a:gd name="connsiteY7" fmla="*/ 416719 h 619125"/>
              <a:gd name="connsiteX8" fmla="*/ 573882 w 1319213"/>
              <a:gd name="connsiteY8" fmla="*/ 59531 h 619125"/>
              <a:gd name="connsiteX0" fmla="*/ 571501 w 1316832"/>
              <a:gd name="connsiteY0" fmla="*/ 59531 h 619125"/>
              <a:gd name="connsiteX1" fmla="*/ 423863 w 1316832"/>
              <a:gd name="connsiteY1" fmla="*/ 128588 h 619125"/>
              <a:gd name="connsiteX2" fmla="*/ 233363 w 1316832"/>
              <a:gd name="connsiteY2" fmla="*/ 0 h 619125"/>
              <a:gd name="connsiteX3" fmla="*/ 0 w 1316832"/>
              <a:gd name="connsiteY3" fmla="*/ 176213 h 619125"/>
              <a:gd name="connsiteX4" fmla="*/ 426245 w 1316832"/>
              <a:gd name="connsiteY4" fmla="*/ 450056 h 619125"/>
              <a:gd name="connsiteX5" fmla="*/ 573882 w 1316832"/>
              <a:gd name="connsiteY5" fmla="*/ 359569 h 619125"/>
              <a:gd name="connsiteX6" fmla="*/ 992982 w 1316832"/>
              <a:gd name="connsiteY6" fmla="*/ 619125 h 619125"/>
              <a:gd name="connsiteX7" fmla="*/ 1316832 w 1316832"/>
              <a:gd name="connsiteY7" fmla="*/ 416719 h 619125"/>
              <a:gd name="connsiteX8" fmla="*/ 571501 w 1316832"/>
              <a:gd name="connsiteY8" fmla="*/ 59531 h 619125"/>
              <a:gd name="connsiteX0" fmla="*/ 571501 w 1316832"/>
              <a:gd name="connsiteY0" fmla="*/ 59531 h 619125"/>
              <a:gd name="connsiteX1" fmla="*/ 423863 w 1316832"/>
              <a:gd name="connsiteY1" fmla="*/ 128588 h 619125"/>
              <a:gd name="connsiteX2" fmla="*/ 233363 w 1316832"/>
              <a:gd name="connsiteY2" fmla="*/ 0 h 619125"/>
              <a:gd name="connsiteX3" fmla="*/ 0 w 1316832"/>
              <a:gd name="connsiteY3" fmla="*/ 176213 h 619125"/>
              <a:gd name="connsiteX4" fmla="*/ 426245 w 1316832"/>
              <a:gd name="connsiteY4" fmla="*/ 464344 h 619125"/>
              <a:gd name="connsiteX5" fmla="*/ 573882 w 1316832"/>
              <a:gd name="connsiteY5" fmla="*/ 359569 h 619125"/>
              <a:gd name="connsiteX6" fmla="*/ 992982 w 1316832"/>
              <a:gd name="connsiteY6" fmla="*/ 619125 h 619125"/>
              <a:gd name="connsiteX7" fmla="*/ 1316832 w 1316832"/>
              <a:gd name="connsiteY7" fmla="*/ 416719 h 619125"/>
              <a:gd name="connsiteX8" fmla="*/ 571501 w 1316832"/>
              <a:gd name="connsiteY8" fmla="*/ 59531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832" h="619125">
                <a:moveTo>
                  <a:pt x="571501" y="59531"/>
                </a:moveTo>
                <a:lnTo>
                  <a:pt x="423863" y="128588"/>
                </a:lnTo>
                <a:lnTo>
                  <a:pt x="233363" y="0"/>
                </a:lnTo>
                <a:lnTo>
                  <a:pt x="0" y="176213"/>
                </a:lnTo>
                <a:lnTo>
                  <a:pt x="426245" y="464344"/>
                </a:lnTo>
                <a:lnTo>
                  <a:pt x="573882" y="359569"/>
                </a:lnTo>
                <a:lnTo>
                  <a:pt x="992982" y="619125"/>
                </a:lnTo>
                <a:lnTo>
                  <a:pt x="1316832" y="416719"/>
                </a:lnTo>
                <a:lnTo>
                  <a:pt x="571501" y="59531"/>
                </a:lnTo>
                <a:close/>
              </a:path>
            </a:pathLst>
          </a:custGeom>
          <a:solidFill>
            <a:srgbClr val="D7BCD5">
              <a:alpha val="22000"/>
            </a:srgbClr>
          </a:solidFill>
          <a:ln w="19050">
            <a:solidFill>
              <a:schemeClr val="accent5">
                <a:lumMod val="60000"/>
                <a:lumOff val="4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吹き出し: 四角形 26">
            <a:extLst>
              <a:ext uri="{FF2B5EF4-FFF2-40B4-BE49-F238E27FC236}">
                <a16:creationId xmlns:a16="http://schemas.microsoft.com/office/drawing/2014/main" id="{B7256CCC-ED8C-5921-92D8-22D81F127EB5}"/>
              </a:ext>
            </a:extLst>
          </p:cNvPr>
          <p:cNvSpPr/>
          <p:nvPr/>
        </p:nvSpPr>
        <p:spPr>
          <a:xfrm>
            <a:off x="3531350" y="4460846"/>
            <a:ext cx="1347459" cy="519935"/>
          </a:xfrm>
          <a:prstGeom prst="wedgeRectCallout">
            <a:avLst>
              <a:gd name="adj1" fmla="val 23025"/>
              <a:gd name="adj2" fmla="val -95988"/>
            </a:avLst>
          </a:prstGeom>
          <a:solidFill>
            <a:srgbClr val="D7BCD5"/>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b="1" dirty="0">
                <a:latin typeface="BIZ UDP明朝 Medium" panose="02020500000000000000" pitchFamily="18" charset="-128"/>
                <a:ea typeface="BIZ UDP明朝 Medium" panose="02020500000000000000" pitchFamily="18" charset="-128"/>
              </a:rPr>
              <a:t>大河ドラマ館</a:t>
            </a:r>
            <a:endParaRPr kumimoji="1" lang="en-US" altLang="ja-JP" sz="1000" b="1" dirty="0">
              <a:latin typeface="BIZ UDP明朝 Medium" panose="02020500000000000000" pitchFamily="18" charset="-128"/>
              <a:ea typeface="BIZ UDP明朝 Medium" panose="02020500000000000000" pitchFamily="18" charset="-128"/>
            </a:endParaRPr>
          </a:p>
          <a:p>
            <a:pPr algn="ctr"/>
            <a:r>
              <a:rPr kumimoji="1" lang="ja-JP" altLang="en-US" sz="1000" b="1" dirty="0">
                <a:latin typeface="BIZ UDP明朝 Medium" panose="02020500000000000000" pitchFamily="18" charset="-128"/>
                <a:ea typeface="BIZ UDP明朝 Medium" panose="02020500000000000000" pitchFamily="18" charset="-128"/>
              </a:rPr>
              <a:t>恋するもののあはれ展</a:t>
            </a:r>
            <a:endParaRPr kumimoji="1" lang="en-US" altLang="ja-JP" sz="1000" b="1" dirty="0">
              <a:latin typeface="BIZ UDP明朝 Medium" panose="02020500000000000000" pitchFamily="18" charset="-128"/>
              <a:ea typeface="BIZ UDP明朝 Medium" panose="02020500000000000000" pitchFamily="18" charset="-128"/>
            </a:endParaRPr>
          </a:p>
          <a:p>
            <a:pPr algn="ctr"/>
            <a:r>
              <a:rPr lang="ja-JP" altLang="en-US" sz="1000" b="1" dirty="0">
                <a:latin typeface="BIZ UDP明朝 Medium" panose="02020500000000000000" pitchFamily="18" charset="-128"/>
                <a:ea typeface="BIZ UDP明朝 Medium" panose="02020500000000000000" pitchFamily="18" charset="-128"/>
              </a:rPr>
              <a:t>開催会場</a:t>
            </a:r>
            <a:endParaRPr kumimoji="1" lang="ja-JP" altLang="en-US" sz="1000" b="1" dirty="0">
              <a:latin typeface="BIZ UDP明朝 Medium" panose="02020500000000000000" pitchFamily="18" charset="-128"/>
              <a:ea typeface="BIZ UDP明朝 Medium" panose="02020500000000000000" pitchFamily="18" charset="-128"/>
            </a:endParaRPr>
          </a:p>
        </p:txBody>
      </p:sp>
      <p:sp>
        <p:nvSpPr>
          <p:cNvPr id="15" name="吹き出し: 四角形 14">
            <a:extLst>
              <a:ext uri="{FF2B5EF4-FFF2-40B4-BE49-F238E27FC236}">
                <a16:creationId xmlns:a16="http://schemas.microsoft.com/office/drawing/2014/main" id="{8AB0B294-0B76-AAF9-502F-2B389B45FB2F}"/>
              </a:ext>
            </a:extLst>
          </p:cNvPr>
          <p:cNvSpPr/>
          <p:nvPr/>
        </p:nvSpPr>
        <p:spPr>
          <a:xfrm>
            <a:off x="6435240" y="476672"/>
            <a:ext cx="811303" cy="540356"/>
          </a:xfrm>
          <a:prstGeom prst="wedgeRectCallout">
            <a:avLst>
              <a:gd name="adj1" fmla="val 4860"/>
              <a:gd name="adj2" fmla="val 88031"/>
            </a:avLst>
          </a:prstGeom>
          <a:solidFill>
            <a:srgbClr val="320463"/>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000" b="1" dirty="0">
                <a:latin typeface="BIZ UDP明朝 Medium" panose="02020500000000000000" pitchFamily="18" charset="-128"/>
                <a:ea typeface="BIZ UDP明朝 Medium" panose="02020500000000000000" pitchFamily="18" charset="-128"/>
              </a:rPr>
              <a:t>企画展</a:t>
            </a:r>
            <a:endParaRPr kumimoji="1" lang="en-US" altLang="ja-JP" sz="1000" b="1" dirty="0">
              <a:latin typeface="BIZ UDP明朝 Medium" panose="02020500000000000000" pitchFamily="18" charset="-128"/>
              <a:ea typeface="BIZ UDP明朝 Medium" panose="02020500000000000000" pitchFamily="18" charset="-128"/>
            </a:endParaRPr>
          </a:p>
          <a:p>
            <a:pPr algn="ctr"/>
            <a:r>
              <a:rPr lang="ja-JP" altLang="en-US" sz="1000" b="1" dirty="0">
                <a:latin typeface="BIZ UDP明朝 Medium" panose="02020500000000000000" pitchFamily="18" charset="-128"/>
                <a:ea typeface="BIZ UDP明朝 Medium" panose="02020500000000000000" pitchFamily="18" charset="-128"/>
              </a:rPr>
              <a:t>開催会場</a:t>
            </a:r>
            <a:endParaRPr kumimoji="1" lang="ja-JP" altLang="en-US" sz="1000" b="1" dirty="0">
              <a:latin typeface="BIZ UDP明朝 Medium" panose="02020500000000000000" pitchFamily="18" charset="-128"/>
              <a:ea typeface="BIZ UDP明朝 Medium" panose="02020500000000000000" pitchFamily="18" charset="-128"/>
            </a:endParaRPr>
          </a:p>
        </p:txBody>
      </p:sp>
      <p:sp>
        <p:nvSpPr>
          <p:cNvPr id="3" name="正方形/長方形 2">
            <a:extLst>
              <a:ext uri="{FF2B5EF4-FFF2-40B4-BE49-F238E27FC236}">
                <a16:creationId xmlns:a16="http://schemas.microsoft.com/office/drawing/2014/main" id="{AB802883-5610-9AA7-563B-B9EE894A53BC}"/>
              </a:ext>
            </a:extLst>
          </p:cNvPr>
          <p:cNvSpPr/>
          <p:nvPr/>
        </p:nvSpPr>
        <p:spPr>
          <a:xfrm>
            <a:off x="6423302" y="1435100"/>
            <a:ext cx="545922" cy="383126"/>
          </a:xfrm>
          <a:prstGeom prst="rect">
            <a:avLst/>
          </a:prstGeom>
          <a:solidFill>
            <a:srgbClr val="320463">
              <a:alpha val="35000"/>
            </a:srgbClr>
          </a:solidFill>
          <a:ln w="19050">
            <a:solidFill>
              <a:srgbClr val="32046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97DB45FF-3A46-F4C1-80B4-613F9152E60D}"/>
              </a:ext>
            </a:extLst>
          </p:cNvPr>
          <p:cNvSpPr/>
          <p:nvPr/>
        </p:nvSpPr>
        <p:spPr>
          <a:xfrm>
            <a:off x="9993560" y="1209327"/>
            <a:ext cx="1440160" cy="72008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rPr>
              <a:t>マップ</a:t>
            </a:r>
            <a:endParaRPr lang="en-US" altLang="ja-JP" sz="1400" dirty="0">
              <a:solidFill>
                <a:schemeClr val="tx1"/>
              </a:solidFill>
            </a:endParaRPr>
          </a:p>
          <a:p>
            <a:r>
              <a:rPr kumimoji="1" lang="ja-JP" altLang="en-US" sz="1400" dirty="0">
                <a:solidFill>
                  <a:schemeClr val="tx1"/>
                </a:solidFill>
              </a:rPr>
              <a:t>差替しました</a:t>
            </a:r>
            <a:endParaRPr kumimoji="1" lang="en-US" altLang="ja-JP" sz="1400" dirty="0">
              <a:solidFill>
                <a:schemeClr val="tx1"/>
              </a:solidFill>
            </a:endParaRPr>
          </a:p>
        </p:txBody>
      </p:sp>
      <p:sp>
        <p:nvSpPr>
          <p:cNvPr id="21" name="正方形/長方形 20">
            <a:extLst>
              <a:ext uri="{FF2B5EF4-FFF2-40B4-BE49-F238E27FC236}">
                <a16:creationId xmlns:a16="http://schemas.microsoft.com/office/drawing/2014/main" id="{3DB865AB-F353-6804-44DE-5E2666508E5F}"/>
              </a:ext>
            </a:extLst>
          </p:cNvPr>
          <p:cNvSpPr/>
          <p:nvPr/>
        </p:nvSpPr>
        <p:spPr>
          <a:xfrm>
            <a:off x="9993560" y="2081624"/>
            <a:ext cx="1152128" cy="7200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solidFill>
                  <a:schemeClr val="tx1"/>
                </a:solidFill>
              </a:rPr>
              <a:t>マップ</a:t>
            </a:r>
            <a:endParaRPr lang="en-US" altLang="ja-JP" sz="1100" dirty="0">
              <a:solidFill>
                <a:schemeClr val="tx1"/>
              </a:solidFill>
            </a:endParaRPr>
          </a:p>
          <a:p>
            <a:r>
              <a:rPr lang="ja-JP" altLang="en-US" sz="1100" dirty="0">
                <a:solidFill>
                  <a:schemeClr val="tx1"/>
                </a:solidFill>
              </a:rPr>
              <a:t>使用するなら</a:t>
            </a:r>
            <a:endParaRPr lang="en-US" altLang="ja-JP" sz="1100" dirty="0">
              <a:solidFill>
                <a:schemeClr val="tx1"/>
              </a:solidFill>
            </a:endParaRPr>
          </a:p>
          <a:p>
            <a:r>
              <a:rPr lang="ja-JP" altLang="en-US" sz="1100" dirty="0">
                <a:solidFill>
                  <a:schemeClr val="tx1"/>
                </a:solidFill>
              </a:rPr>
              <a:t>石山寺へ申請必要</a:t>
            </a:r>
            <a:endParaRPr lang="en-US" altLang="ja-JP" sz="1400" dirty="0">
              <a:solidFill>
                <a:schemeClr val="tx1"/>
              </a:solidFill>
            </a:endParaRPr>
          </a:p>
        </p:txBody>
      </p:sp>
      <p:sp>
        <p:nvSpPr>
          <p:cNvPr id="4" name="テキスト ボックス 3">
            <a:extLst>
              <a:ext uri="{FF2B5EF4-FFF2-40B4-BE49-F238E27FC236}">
                <a16:creationId xmlns:a16="http://schemas.microsoft.com/office/drawing/2014/main" id="{BBD9E882-0990-D500-E50A-8BD66D1EC0A1}"/>
              </a:ext>
            </a:extLst>
          </p:cNvPr>
          <p:cNvSpPr txBox="1"/>
          <p:nvPr/>
        </p:nvSpPr>
        <p:spPr>
          <a:xfrm>
            <a:off x="6526371" y="1458981"/>
            <a:ext cx="339785" cy="123111"/>
          </a:xfrm>
          <a:prstGeom prst="rect">
            <a:avLst/>
          </a:prstGeom>
          <a:solidFill>
            <a:schemeClr val="bg1"/>
          </a:solidFill>
        </p:spPr>
        <p:txBody>
          <a:bodyPr wrap="square" lIns="0" tIns="0" rIns="0" bIns="0" rtlCol="0">
            <a:spAutoFit/>
          </a:bodyPr>
          <a:lstStyle/>
          <a:p>
            <a:pPr algn="ctr"/>
            <a:r>
              <a:rPr kumimoji="1" lang="ja-JP" altLang="en-US" sz="800" b="1" dirty="0">
                <a:solidFill>
                  <a:srgbClr val="320463"/>
                </a:solidFill>
                <a:latin typeface="BIZ UDPゴシック" panose="020B0400000000000000" pitchFamily="50" charset="-128"/>
                <a:ea typeface="BIZ UDPゴシック" panose="020B0400000000000000" pitchFamily="50" charset="-128"/>
              </a:rPr>
              <a:t>豊浄殿</a:t>
            </a:r>
            <a:endParaRPr kumimoji="1" lang="en-US" altLang="ja-JP" sz="800" b="1" dirty="0">
              <a:solidFill>
                <a:srgbClr val="320463"/>
              </a:solidFill>
              <a:latin typeface="BIZ UDPゴシック" panose="020B0400000000000000" pitchFamily="50" charset="-128"/>
              <a:ea typeface="BIZ UDPゴシック" panose="020B0400000000000000" pitchFamily="50" charset="-128"/>
            </a:endParaRPr>
          </a:p>
        </p:txBody>
      </p:sp>
      <p:sp>
        <p:nvSpPr>
          <p:cNvPr id="7" name="スライド番号プレースホルダー 6">
            <a:extLst>
              <a:ext uri="{FF2B5EF4-FFF2-40B4-BE49-F238E27FC236}">
                <a16:creationId xmlns:a16="http://schemas.microsoft.com/office/drawing/2014/main" id="{72D4C0D0-B697-9860-085B-C5727C999245}"/>
              </a:ext>
            </a:extLst>
          </p:cNvPr>
          <p:cNvSpPr>
            <a:spLocks noGrp="1"/>
          </p:cNvSpPr>
          <p:nvPr>
            <p:ph type="sldNum" sz="quarter" idx="12"/>
          </p:nvPr>
        </p:nvSpPr>
        <p:spPr/>
        <p:txBody>
          <a:bodyPr/>
          <a:lstStyle/>
          <a:p>
            <a:r>
              <a:rPr lang="en-US" altLang="ja-JP"/>
              <a:t>-</a:t>
            </a:r>
            <a:fld id="{EC7609D3-3E73-4A27-9D35-F7BE4A94060F}" type="slidenum">
              <a:rPr lang="ja-JP" altLang="en-US" smtClean="0"/>
              <a:pPr/>
              <a:t>10</a:t>
            </a:fld>
            <a:r>
              <a:rPr lang="en-US" altLang="ja-JP"/>
              <a:t>-</a:t>
            </a:r>
            <a:endParaRPr lang="ja-JP" altLang="en-US" dirty="0"/>
          </a:p>
        </p:txBody>
      </p:sp>
      <p:sp>
        <p:nvSpPr>
          <p:cNvPr id="10" name="テキスト ボックス 9">
            <a:extLst>
              <a:ext uri="{FF2B5EF4-FFF2-40B4-BE49-F238E27FC236}">
                <a16:creationId xmlns:a16="http://schemas.microsoft.com/office/drawing/2014/main" id="{64F5F672-BFAC-51BD-06D4-F1299A3CB54C}"/>
              </a:ext>
            </a:extLst>
          </p:cNvPr>
          <p:cNvSpPr txBox="1"/>
          <p:nvPr/>
        </p:nvSpPr>
        <p:spPr>
          <a:xfrm>
            <a:off x="344488" y="1702215"/>
            <a:ext cx="2210862" cy="954107"/>
          </a:xfrm>
          <a:prstGeom prst="rect">
            <a:avLst/>
          </a:prstGeom>
          <a:noFill/>
        </p:spPr>
        <p:txBody>
          <a:bodyPr vert="horz" wrap="square" rtlCol="0">
            <a:spAutoFit/>
          </a:bodyPr>
          <a:lstStyle/>
          <a:p>
            <a:r>
              <a:rPr kumimoji="1" lang="ja-JP" altLang="en-US" sz="2800" b="1" dirty="0">
                <a:solidFill>
                  <a:schemeClr val="bg1"/>
                </a:solidFill>
                <a:latin typeface="BIZ UDP明朝 Medium" panose="02020500000000000000" pitchFamily="18" charset="-128"/>
                <a:ea typeface="BIZ UDP明朝 Medium" panose="02020500000000000000" pitchFamily="18" charset="-128"/>
              </a:rPr>
              <a:t>石山寺</a:t>
            </a:r>
          </a:p>
          <a:p>
            <a:r>
              <a:rPr kumimoji="1" lang="en-US" altLang="ja-JP" sz="2800" b="1" dirty="0">
                <a:solidFill>
                  <a:schemeClr val="bg1"/>
                </a:solidFill>
                <a:latin typeface="BIZ UDP明朝 Medium" panose="02020500000000000000" pitchFamily="18" charset="-128"/>
                <a:ea typeface="BIZ UDP明朝 Medium" panose="02020500000000000000" pitchFamily="18" charset="-128"/>
              </a:rPr>
              <a:t>about</a:t>
            </a:r>
          </a:p>
        </p:txBody>
      </p:sp>
      <p:sp>
        <p:nvSpPr>
          <p:cNvPr id="11" name="テキスト ボックス 10">
            <a:extLst>
              <a:ext uri="{FF2B5EF4-FFF2-40B4-BE49-F238E27FC236}">
                <a16:creationId xmlns:a16="http://schemas.microsoft.com/office/drawing/2014/main" id="{D13C3EFB-649B-6264-4DEC-ADFBEF3FB5B2}"/>
              </a:ext>
            </a:extLst>
          </p:cNvPr>
          <p:cNvSpPr txBox="1"/>
          <p:nvPr/>
        </p:nvSpPr>
        <p:spPr>
          <a:xfrm>
            <a:off x="344488" y="1017795"/>
            <a:ext cx="2278465" cy="538609"/>
          </a:xfrm>
          <a:prstGeom prst="rect">
            <a:avLst/>
          </a:prstGeom>
          <a:noFill/>
        </p:spPr>
        <p:txBody>
          <a:bodyPr vert="horz" wrap="square" rtlCol="0">
            <a:spAutoFit/>
          </a:bodyPr>
          <a:lstStyle/>
          <a:p>
            <a:pPr>
              <a:spcAft>
                <a:spcPts val="600"/>
              </a:spcAft>
            </a:pPr>
            <a:r>
              <a:rPr kumimoji="1" lang="ja-JP" altLang="en-US" sz="1200" b="1" dirty="0">
                <a:solidFill>
                  <a:schemeClr val="bg1"/>
                </a:solidFill>
                <a:latin typeface="BIZ UDP明朝 Medium" panose="02020500000000000000" pitchFamily="18" charset="-128"/>
                <a:ea typeface="BIZ UDP明朝 Medium" panose="02020500000000000000" pitchFamily="18" charset="-128"/>
              </a:rPr>
              <a:t>石山エリア</a:t>
            </a:r>
            <a:endParaRPr kumimoji="1" lang="en-US" altLang="ja-JP" sz="1200" b="1" dirty="0">
              <a:solidFill>
                <a:schemeClr val="bg1"/>
              </a:solidFill>
              <a:latin typeface="BIZ UDP明朝 Medium" panose="02020500000000000000" pitchFamily="18" charset="-128"/>
              <a:ea typeface="BIZ UDP明朝 Medium" panose="02020500000000000000" pitchFamily="18" charset="-128"/>
            </a:endParaRPr>
          </a:p>
          <a:p>
            <a:pPr>
              <a:spcAft>
                <a:spcPts val="600"/>
              </a:spcAft>
            </a:pPr>
            <a:r>
              <a:rPr kumimoji="1" lang="ja-JP" altLang="en-US" sz="1200" b="1" dirty="0">
                <a:solidFill>
                  <a:schemeClr val="bg1"/>
                </a:solidFill>
                <a:latin typeface="BIZ UDP明朝 Medium" panose="02020500000000000000" pitchFamily="18" charset="-128"/>
                <a:ea typeface="BIZ UDP明朝 Medium" panose="02020500000000000000" pitchFamily="18" charset="-128"/>
              </a:rPr>
              <a:t>展示情報</a:t>
            </a:r>
          </a:p>
        </p:txBody>
      </p:sp>
      <p:pic>
        <p:nvPicPr>
          <p:cNvPr id="12" name="Picture 2" descr="協議会ロゴ（カラー）">
            <a:extLst>
              <a:ext uri="{FF2B5EF4-FFF2-40B4-BE49-F238E27FC236}">
                <a16:creationId xmlns:a16="http://schemas.microsoft.com/office/drawing/2014/main" id="{C4F4AEE3-8C10-7017-5E5C-873874341DB9}"/>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44488" y="333375"/>
            <a:ext cx="727828" cy="684420"/>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3">
            <a:extLst>
              <a:ext uri="{FF2B5EF4-FFF2-40B4-BE49-F238E27FC236}">
                <a16:creationId xmlns:a16="http://schemas.microsoft.com/office/drawing/2014/main" id="{D6F14DC1-0F8C-5C6D-F4C7-1D3337CF708C}"/>
              </a:ext>
            </a:extLst>
          </p:cNvPr>
          <p:cNvSpPr txBox="1"/>
          <p:nvPr/>
        </p:nvSpPr>
        <p:spPr>
          <a:xfrm>
            <a:off x="3047371" y="372416"/>
            <a:ext cx="1170025" cy="307777"/>
          </a:xfrm>
          <a:prstGeom prst="rect">
            <a:avLst/>
          </a:prstGeom>
          <a:solidFill>
            <a:srgbClr val="320463"/>
          </a:solid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defTabSz="769297">
              <a:spcAft>
                <a:spcPts val="600"/>
              </a:spcAft>
              <a:tabLst>
                <a:tab pos="895350" algn="l"/>
              </a:tabLst>
              <a:defRPr/>
            </a:pPr>
            <a:endParaRPr kumimoji="1" lang="en-US" altLang="ja-JP" sz="1400" b="1" dirty="0">
              <a:latin typeface="BIZ UDP明朝 Medium" panose="02020500000000000000" pitchFamily="18" charset="-128"/>
              <a:ea typeface="BIZ UDP明朝 Medium" panose="02020500000000000000" pitchFamily="18" charset="-128"/>
            </a:endParaRPr>
          </a:p>
        </p:txBody>
      </p:sp>
      <p:sp>
        <p:nvSpPr>
          <p:cNvPr id="14" name="テキスト ボックス 3">
            <a:extLst>
              <a:ext uri="{FF2B5EF4-FFF2-40B4-BE49-F238E27FC236}">
                <a16:creationId xmlns:a16="http://schemas.microsoft.com/office/drawing/2014/main" id="{11A9F563-68FC-B10F-B4E9-CBB3FFBCEA43}"/>
              </a:ext>
            </a:extLst>
          </p:cNvPr>
          <p:cNvSpPr txBox="1"/>
          <p:nvPr/>
        </p:nvSpPr>
        <p:spPr>
          <a:xfrm>
            <a:off x="3040476" y="384919"/>
            <a:ext cx="1170025" cy="307777"/>
          </a:xfrm>
          <a:prstGeom prst="rect">
            <a:avLst/>
          </a:prstGeom>
          <a:noFill/>
          <a:ln>
            <a:solidFill>
              <a:schemeClr val="accent5">
                <a:lumMod val="60000"/>
                <a:lumOff val="40000"/>
              </a:schemeClr>
            </a:solid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defTabSz="769297">
              <a:spcAft>
                <a:spcPts val="600"/>
              </a:spcAft>
              <a:tabLst>
                <a:tab pos="895350" algn="l"/>
              </a:tabLst>
              <a:defRPr/>
            </a:pPr>
            <a:r>
              <a:rPr kumimoji="1" lang="ja-JP" altLang="en-US" sz="1400" b="1" dirty="0">
                <a:solidFill>
                  <a:schemeClr val="bg1"/>
                </a:solidFill>
                <a:latin typeface="BIZ UDP明朝 Medium" panose="02020500000000000000" pitchFamily="18" charset="-128"/>
                <a:ea typeface="BIZ UDP明朝 Medium" panose="02020500000000000000" pitchFamily="18" charset="-128"/>
              </a:rPr>
              <a:t>境内図</a:t>
            </a:r>
          </a:p>
        </p:txBody>
      </p:sp>
      <p:sp>
        <p:nvSpPr>
          <p:cNvPr id="8" name="テキスト ボックス 3">
            <a:extLst>
              <a:ext uri="{FF2B5EF4-FFF2-40B4-BE49-F238E27FC236}">
                <a16:creationId xmlns:a16="http://schemas.microsoft.com/office/drawing/2014/main" id="{ED2C7DCD-11BE-16EE-CB09-AAF5A5C9CF82}"/>
              </a:ext>
            </a:extLst>
          </p:cNvPr>
          <p:cNvSpPr txBox="1"/>
          <p:nvPr/>
        </p:nvSpPr>
        <p:spPr>
          <a:xfrm>
            <a:off x="3070234" y="5684279"/>
            <a:ext cx="1170025" cy="307777"/>
          </a:xfrm>
          <a:prstGeom prst="rect">
            <a:avLst/>
          </a:prstGeom>
          <a:noFill/>
          <a:ln>
            <a:solidFill>
              <a:schemeClr val="tx1"/>
            </a:solid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defTabSz="769297">
              <a:spcAft>
                <a:spcPts val="600"/>
              </a:spcAft>
              <a:tabLst>
                <a:tab pos="895350" algn="l"/>
              </a:tabLst>
              <a:defRPr/>
            </a:pPr>
            <a:r>
              <a:rPr kumimoji="1" lang="ja-JP" altLang="en-US" sz="1400" b="1" dirty="0">
                <a:solidFill>
                  <a:schemeClr val="bg1"/>
                </a:solidFill>
                <a:latin typeface="BIZ UDP明朝 Medium" panose="02020500000000000000" pitchFamily="18" charset="-128"/>
                <a:ea typeface="BIZ UDP明朝 Medium" panose="02020500000000000000" pitchFamily="18" charset="-128"/>
              </a:rPr>
              <a:t>お問合せ</a:t>
            </a:r>
          </a:p>
        </p:txBody>
      </p:sp>
      <p:sp>
        <p:nvSpPr>
          <p:cNvPr id="16" name="テキスト ボックス 7">
            <a:extLst>
              <a:ext uri="{FF2B5EF4-FFF2-40B4-BE49-F238E27FC236}">
                <a16:creationId xmlns:a16="http://schemas.microsoft.com/office/drawing/2014/main" id="{FB14F5BE-0F30-2230-112F-118592ECBBF9}"/>
              </a:ext>
            </a:extLst>
          </p:cNvPr>
          <p:cNvSpPr txBox="1"/>
          <p:nvPr/>
        </p:nvSpPr>
        <p:spPr>
          <a:xfrm>
            <a:off x="4517921" y="5713511"/>
            <a:ext cx="3684384" cy="97828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769297">
              <a:lnSpc>
                <a:spcPts val="1800"/>
              </a:lnSpc>
              <a:tabLst>
                <a:tab pos="895350" algn="l"/>
              </a:tabLst>
              <a:defRPr/>
            </a:pPr>
            <a:r>
              <a:rPr kumimoji="1" lang="ja-JP" altLang="en-US" sz="1100" dirty="0">
                <a:latin typeface="BIZ UDP明朝 Medium" panose="02020500000000000000" pitchFamily="18" charset="-128"/>
                <a:ea typeface="BIZ UDP明朝 Medium" panose="02020500000000000000" pitchFamily="18" charset="-128"/>
              </a:rPr>
              <a:t>・拝観・宗教行事・ご祈願に関するお問い合わせ</a:t>
            </a:r>
            <a:endParaRPr kumimoji="1" lang="en-US" altLang="ja-JP" sz="1100" dirty="0">
              <a:latin typeface="BIZ UDP明朝 Medium" panose="02020500000000000000" pitchFamily="18" charset="-128"/>
              <a:ea typeface="BIZ UDP明朝 Medium" panose="02020500000000000000" pitchFamily="18" charset="-128"/>
            </a:endParaRPr>
          </a:p>
          <a:p>
            <a:pPr defTabSz="769297">
              <a:lnSpc>
                <a:spcPts val="1800"/>
              </a:lnSpc>
              <a:tabLst>
                <a:tab pos="895350" algn="l"/>
              </a:tabLst>
              <a:defRPr/>
            </a:pPr>
            <a:r>
              <a:rPr kumimoji="1" lang="ja-JP" altLang="en-US" sz="1100" dirty="0">
                <a:latin typeface="BIZ UDP明朝 Medium" panose="02020500000000000000" pitchFamily="18" charset="-128"/>
                <a:ea typeface="BIZ UDP明朝 Medium" panose="02020500000000000000" pitchFamily="18" charset="-128"/>
              </a:rPr>
              <a:t>　大本山石山寺　　　　　　</a:t>
            </a:r>
            <a:r>
              <a:rPr kumimoji="1" lang="en-US" altLang="ja-JP" sz="1100" dirty="0">
                <a:latin typeface="BIZ UDP明朝 Medium" panose="02020500000000000000" pitchFamily="18" charset="-128"/>
                <a:ea typeface="BIZ UDP明朝 Medium" panose="02020500000000000000" pitchFamily="18" charset="-128"/>
              </a:rPr>
              <a:t>TEL(0</a:t>
            </a:r>
            <a:r>
              <a:rPr kumimoji="1" lang="ja-JP" altLang="en-US" sz="1100" dirty="0">
                <a:latin typeface="BIZ UDP明朝 Medium" panose="02020500000000000000" pitchFamily="18" charset="-128"/>
                <a:ea typeface="BIZ UDP明朝 Medium" panose="02020500000000000000" pitchFamily="18" charset="-128"/>
              </a:rPr>
              <a:t>７７</a:t>
            </a:r>
            <a:r>
              <a:rPr kumimoji="1" lang="en-US" altLang="ja-JP" sz="1100" dirty="0">
                <a:latin typeface="BIZ UDP明朝 Medium" panose="02020500000000000000" pitchFamily="18" charset="-128"/>
                <a:ea typeface="BIZ UDP明朝 Medium" panose="02020500000000000000" pitchFamily="18" charset="-128"/>
              </a:rPr>
              <a:t>)</a:t>
            </a:r>
            <a:r>
              <a:rPr kumimoji="1" lang="ja-JP" altLang="en-US" sz="1100" dirty="0">
                <a:latin typeface="BIZ UDP明朝 Medium" panose="02020500000000000000" pitchFamily="18" charset="-128"/>
                <a:ea typeface="BIZ UDP明朝 Medium" panose="02020500000000000000" pitchFamily="18" charset="-128"/>
              </a:rPr>
              <a:t>５</a:t>
            </a:r>
            <a:r>
              <a:rPr kumimoji="1" lang="en-US" altLang="ja-JP" sz="1100" dirty="0">
                <a:latin typeface="BIZ UDP明朝 Medium" panose="02020500000000000000" pitchFamily="18" charset="-128"/>
                <a:ea typeface="BIZ UDP明朝 Medium" panose="02020500000000000000" pitchFamily="18" charset="-128"/>
              </a:rPr>
              <a:t>37-0013</a:t>
            </a:r>
          </a:p>
          <a:p>
            <a:pPr defTabSz="769297">
              <a:lnSpc>
                <a:spcPts val="1800"/>
              </a:lnSpc>
              <a:tabLst>
                <a:tab pos="895350" algn="l"/>
              </a:tabLst>
              <a:defRPr/>
            </a:pPr>
            <a:r>
              <a:rPr kumimoji="1" lang="ja-JP" altLang="en-US" sz="1100" dirty="0">
                <a:latin typeface="BIZ UDP明朝 Medium" panose="02020500000000000000" pitchFamily="18" charset="-128"/>
                <a:ea typeface="BIZ UDP明朝 Medium" panose="02020500000000000000" pitchFamily="18" charset="-128"/>
              </a:rPr>
              <a:t>・各種催し・周辺観光情報に関するお問い合わせ</a:t>
            </a:r>
            <a:endParaRPr kumimoji="1" lang="en-US" altLang="ja-JP" sz="1100" dirty="0">
              <a:latin typeface="BIZ UDP明朝 Medium" panose="02020500000000000000" pitchFamily="18" charset="-128"/>
              <a:ea typeface="BIZ UDP明朝 Medium" panose="02020500000000000000" pitchFamily="18" charset="-128"/>
            </a:endParaRPr>
          </a:p>
          <a:p>
            <a:pPr defTabSz="769297">
              <a:lnSpc>
                <a:spcPts val="1800"/>
              </a:lnSpc>
              <a:tabLst>
                <a:tab pos="895350" algn="l"/>
              </a:tabLst>
              <a:defRPr/>
            </a:pPr>
            <a:r>
              <a:rPr kumimoji="1" lang="ja-JP" altLang="en-US" sz="1100" dirty="0">
                <a:latin typeface="BIZ UDP明朝 Medium" panose="02020500000000000000" pitchFamily="18" charset="-128"/>
                <a:ea typeface="BIZ UDP明朝 Medium" panose="02020500000000000000" pitchFamily="18" charset="-128"/>
              </a:rPr>
              <a:t>　（一社）石山観光協会　　</a:t>
            </a:r>
            <a:r>
              <a:rPr kumimoji="1" lang="en-US" altLang="ja-JP" sz="1100" dirty="0">
                <a:latin typeface="BIZ UDP明朝 Medium" panose="02020500000000000000" pitchFamily="18" charset="-128"/>
                <a:ea typeface="BIZ UDP明朝 Medium" panose="02020500000000000000" pitchFamily="18" charset="-128"/>
              </a:rPr>
              <a:t>TEL</a:t>
            </a:r>
            <a:r>
              <a:rPr kumimoji="1" lang="ja-JP" altLang="en-US" sz="1100" dirty="0">
                <a:latin typeface="BIZ UDP明朝 Medium" panose="02020500000000000000" pitchFamily="18" charset="-128"/>
                <a:ea typeface="BIZ UDP明朝 Medium" panose="02020500000000000000" pitchFamily="18" charset="-128"/>
              </a:rPr>
              <a:t>（</a:t>
            </a:r>
            <a:r>
              <a:rPr kumimoji="1" lang="en-US" altLang="ja-JP" sz="1100" dirty="0">
                <a:latin typeface="BIZ UDP明朝 Medium" panose="02020500000000000000" pitchFamily="18" charset="-128"/>
                <a:ea typeface="BIZ UDP明朝 Medium" panose="02020500000000000000" pitchFamily="18" charset="-128"/>
              </a:rPr>
              <a:t>077</a:t>
            </a:r>
            <a:r>
              <a:rPr kumimoji="1" lang="ja-JP" altLang="en-US" sz="1100" dirty="0">
                <a:latin typeface="BIZ UDP明朝 Medium" panose="02020500000000000000" pitchFamily="18" charset="-128"/>
                <a:ea typeface="BIZ UDP明朝 Medium" panose="02020500000000000000" pitchFamily="18" charset="-128"/>
              </a:rPr>
              <a:t>）</a:t>
            </a:r>
            <a:r>
              <a:rPr kumimoji="1" lang="en-US" altLang="ja-JP" sz="1100" dirty="0">
                <a:latin typeface="BIZ UDP明朝 Medium" panose="02020500000000000000" pitchFamily="18" charset="-128"/>
                <a:ea typeface="BIZ UDP明朝 Medium" panose="02020500000000000000" pitchFamily="18" charset="-128"/>
              </a:rPr>
              <a:t>537-1105</a:t>
            </a:r>
            <a:endParaRPr kumimoji="1" lang="ja-JP" altLang="en-US" sz="1100" dirty="0">
              <a:latin typeface="BIZ UDP明朝 Medium" panose="02020500000000000000" pitchFamily="18" charset="-128"/>
              <a:ea typeface="BIZ UDP明朝 Medium" panose="02020500000000000000" pitchFamily="18" charset="-128"/>
            </a:endParaRPr>
          </a:p>
        </p:txBody>
      </p:sp>
      <p:sp>
        <p:nvSpPr>
          <p:cNvPr id="17" name="吹き出し: 四角形 16">
            <a:extLst>
              <a:ext uri="{FF2B5EF4-FFF2-40B4-BE49-F238E27FC236}">
                <a16:creationId xmlns:a16="http://schemas.microsoft.com/office/drawing/2014/main" id="{37940ABF-5EC4-05BE-A588-C2EB3079E7F4}"/>
              </a:ext>
            </a:extLst>
          </p:cNvPr>
          <p:cNvSpPr/>
          <p:nvPr/>
        </p:nvSpPr>
        <p:spPr>
          <a:xfrm>
            <a:off x="6490983" y="3645024"/>
            <a:ext cx="545922" cy="324332"/>
          </a:xfrm>
          <a:prstGeom prst="wedgeRectCallout">
            <a:avLst>
              <a:gd name="adj1" fmla="val 4860"/>
              <a:gd name="adj2" fmla="val 88031"/>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809EC2">
                    <a:lumMod val="50000"/>
                  </a:srgbClr>
                </a:solidFill>
                <a:effectLst/>
                <a:uLnTx/>
                <a:uFillTx/>
                <a:latin typeface="BIZ UDP明朝 Medium" panose="02020500000000000000" pitchFamily="18" charset="-128"/>
                <a:ea typeface="BIZ UDP明朝 Medium" panose="02020500000000000000" pitchFamily="18" charset="-128"/>
                <a:cs typeface="+mn-cs"/>
              </a:rPr>
              <a:t>物産館</a:t>
            </a:r>
            <a:endParaRPr kumimoji="1" lang="en-US" altLang="ja-JP" sz="1000" b="1" i="0" u="none" strike="noStrike" kern="1200" cap="none" spc="0" normalizeH="0" baseline="0" noProof="0" dirty="0">
              <a:ln>
                <a:noFill/>
              </a:ln>
              <a:solidFill>
                <a:srgbClr val="809EC2">
                  <a:lumMod val="50000"/>
                </a:srgbClr>
              </a:solidFill>
              <a:effectLst/>
              <a:uLnTx/>
              <a:uFillTx/>
              <a:latin typeface="BIZ UDP明朝 Medium" panose="02020500000000000000" pitchFamily="18" charset="-128"/>
              <a:ea typeface="BIZ UDP明朝 Medium" panose="020205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srgbClr val="809EC2">
                    <a:lumMod val="50000"/>
                  </a:srgbClr>
                </a:solidFill>
                <a:effectLst/>
                <a:uLnTx/>
                <a:uFillTx/>
                <a:latin typeface="BIZ UDP明朝 Medium" panose="02020500000000000000" pitchFamily="18" charset="-128"/>
                <a:ea typeface="BIZ UDP明朝 Medium" panose="02020500000000000000" pitchFamily="18" charset="-128"/>
                <a:cs typeface="+mn-cs"/>
              </a:rPr>
              <a:t>会場</a:t>
            </a:r>
            <a:endParaRPr kumimoji="1" lang="ja-JP" altLang="en-US" sz="1000" b="1" i="0" u="none" strike="noStrike" kern="1200" cap="none" spc="0" normalizeH="0" baseline="0" noProof="0" dirty="0">
              <a:ln>
                <a:noFill/>
              </a:ln>
              <a:solidFill>
                <a:srgbClr val="809EC2">
                  <a:lumMod val="50000"/>
                </a:srgbClr>
              </a:solidFill>
              <a:effectLst/>
              <a:uLnTx/>
              <a:uFillTx/>
              <a:latin typeface="BIZ UDP明朝 Medium" panose="02020500000000000000" pitchFamily="18" charset="-128"/>
              <a:ea typeface="BIZ UDP明朝 Medium" panose="02020500000000000000" pitchFamily="18" charset="-128"/>
              <a:cs typeface="+mn-cs"/>
            </a:endParaRPr>
          </a:p>
        </p:txBody>
      </p:sp>
      <p:sp>
        <p:nvSpPr>
          <p:cNvPr id="18" name="吹き出し: 四角形 17">
            <a:extLst>
              <a:ext uri="{FF2B5EF4-FFF2-40B4-BE49-F238E27FC236}">
                <a16:creationId xmlns:a16="http://schemas.microsoft.com/office/drawing/2014/main" id="{D78C436F-2730-521C-A0DC-8DB10DB6B7A9}"/>
              </a:ext>
            </a:extLst>
          </p:cNvPr>
          <p:cNvSpPr/>
          <p:nvPr/>
        </p:nvSpPr>
        <p:spPr>
          <a:xfrm>
            <a:off x="7459723" y="4953629"/>
            <a:ext cx="742582" cy="443131"/>
          </a:xfrm>
          <a:prstGeom prst="wedgeRectCallout">
            <a:avLst>
              <a:gd name="adj1" fmla="val -83160"/>
              <a:gd name="adj2" fmla="val 12284"/>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809EC2">
                    <a:lumMod val="50000"/>
                  </a:srgbClr>
                </a:solidFill>
                <a:effectLst/>
                <a:uLnTx/>
                <a:uFillTx/>
                <a:latin typeface="BIZ UDP明朝 Medium" panose="02020500000000000000" pitchFamily="18" charset="-128"/>
                <a:ea typeface="BIZ UDP明朝 Medium" panose="02020500000000000000" pitchFamily="18" charset="-128"/>
                <a:cs typeface="+mn-cs"/>
              </a:rPr>
              <a:t>門前店舗</a:t>
            </a:r>
            <a:endParaRPr kumimoji="1" lang="en-US" altLang="ja-JP" sz="1000" b="1" i="0" u="none" strike="noStrike" kern="1200" cap="none" spc="0" normalizeH="0" baseline="0" noProof="0" dirty="0">
              <a:ln>
                <a:noFill/>
              </a:ln>
              <a:solidFill>
                <a:srgbClr val="809EC2">
                  <a:lumMod val="50000"/>
                </a:srgbClr>
              </a:solidFill>
              <a:effectLst/>
              <a:uLnTx/>
              <a:uFillTx/>
              <a:latin typeface="BIZ UDP明朝 Medium" panose="02020500000000000000" pitchFamily="18" charset="-128"/>
              <a:ea typeface="BIZ UDP明朝 Medium" panose="020205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809EC2">
                    <a:lumMod val="50000"/>
                  </a:srgbClr>
                </a:solidFill>
                <a:effectLst/>
                <a:uLnTx/>
                <a:uFillTx/>
                <a:latin typeface="BIZ UDP明朝 Medium" panose="02020500000000000000" pitchFamily="18" charset="-128"/>
                <a:ea typeface="BIZ UDP明朝 Medium" panose="02020500000000000000" pitchFamily="18" charset="-128"/>
                <a:cs typeface="+mn-cs"/>
              </a:rPr>
              <a:t>食事・物産</a:t>
            </a:r>
          </a:p>
        </p:txBody>
      </p:sp>
    </p:spTree>
    <p:extLst>
      <p:ext uri="{BB962C8B-B14F-4D97-AF65-F5344CB8AC3E}">
        <p14:creationId xmlns:p14="http://schemas.microsoft.com/office/powerpoint/2010/main" val="80051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3">
            <a:extLst>
              <a:ext uri="{FF2B5EF4-FFF2-40B4-BE49-F238E27FC236}">
                <a16:creationId xmlns:a16="http://schemas.microsoft.com/office/drawing/2014/main" id="{63BE7827-404B-ACCC-C16A-86DA501B3692}"/>
              </a:ext>
            </a:extLst>
          </p:cNvPr>
          <p:cNvSpPr txBox="1"/>
          <p:nvPr/>
        </p:nvSpPr>
        <p:spPr>
          <a:xfrm>
            <a:off x="6509565" y="5538324"/>
            <a:ext cx="1251747" cy="337878"/>
          </a:xfrm>
          <a:prstGeom prst="rect">
            <a:avLst/>
          </a:prstGeom>
          <a:solidFill>
            <a:schemeClr val="accent1"/>
          </a:solid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defTabSz="769297">
              <a:spcAft>
                <a:spcPts val="600"/>
              </a:spcAft>
              <a:tabLst>
                <a:tab pos="895350" algn="l"/>
              </a:tabLst>
              <a:defRPr/>
            </a:pPr>
            <a:endParaRPr kumimoji="1" lang="en-US" altLang="ja-JP" sz="1400" b="1" dirty="0">
              <a:latin typeface="BIZ UDP明朝 Medium" panose="02020500000000000000" pitchFamily="18" charset="-128"/>
              <a:ea typeface="BIZ UDP明朝 Medium" panose="02020500000000000000" pitchFamily="18" charset="-128"/>
            </a:endParaRPr>
          </a:p>
        </p:txBody>
      </p:sp>
      <p:sp>
        <p:nvSpPr>
          <p:cNvPr id="40" name="テキスト ボックス 7">
            <a:extLst>
              <a:ext uri="{FF2B5EF4-FFF2-40B4-BE49-F238E27FC236}">
                <a16:creationId xmlns:a16="http://schemas.microsoft.com/office/drawing/2014/main" id="{C55C4D76-F3B1-8F10-BDB8-961A46886333}"/>
              </a:ext>
            </a:extLst>
          </p:cNvPr>
          <p:cNvSpPr txBox="1"/>
          <p:nvPr/>
        </p:nvSpPr>
        <p:spPr>
          <a:xfrm>
            <a:off x="4155642" y="2085128"/>
            <a:ext cx="5445034" cy="1923604"/>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769297">
              <a:spcAft>
                <a:spcPts val="1200"/>
              </a:spcAft>
              <a:tabLst>
                <a:tab pos="895350" algn="l"/>
              </a:tabLst>
              <a:defRPr/>
            </a:pPr>
            <a:r>
              <a:rPr kumimoji="1" lang="ja-JP" altLang="en-US" sz="1200" dirty="0">
                <a:latin typeface="BIZ UDP明朝 Medium" panose="02020500000000000000" pitchFamily="18" charset="-128"/>
                <a:ea typeface="BIZ UDP明朝 Medium" panose="02020500000000000000" pitchFamily="18" charset="-128"/>
              </a:rPr>
              <a:t>：　</a:t>
            </a:r>
            <a:r>
              <a:rPr kumimoji="1" lang="ja-JP" altLang="en-US" sz="1400" b="1" dirty="0">
                <a:latin typeface="BIZ UDP明朝 Medium" panose="02020500000000000000" pitchFamily="18" charset="-128"/>
                <a:ea typeface="BIZ UDP明朝 Medium" panose="02020500000000000000" pitchFamily="18" charset="-128"/>
              </a:rPr>
              <a:t>総本山三井寺所蔵「</a:t>
            </a:r>
            <a:r>
              <a:rPr kumimoji="1" lang="zh-TW" altLang="en-US" sz="1400" b="1" dirty="0">
                <a:latin typeface="BIZ UDP明朝 Medium" panose="02020500000000000000" pitchFamily="18" charset="-128"/>
                <a:ea typeface="BIZ UDP明朝 Medium" panose="02020500000000000000" pitchFamily="18" charset="-128"/>
              </a:rPr>
              <a:t>紫式部関係文書特別展</a:t>
            </a:r>
            <a:r>
              <a:rPr kumimoji="1" lang="ja-JP" altLang="en-US" sz="1400" b="1" dirty="0">
                <a:latin typeface="BIZ UDP明朝 Medium" panose="02020500000000000000" pitchFamily="18" charset="-128"/>
                <a:ea typeface="BIZ UDP明朝 Medium" panose="02020500000000000000" pitchFamily="18" charset="-128"/>
              </a:rPr>
              <a:t>」（仮称）</a:t>
            </a:r>
            <a:endParaRPr lang="en-US" altLang="ja-JP" sz="1400" b="1" dirty="0">
              <a:latin typeface="BIZ UDP明朝 Medium" panose="02020500000000000000" pitchFamily="18" charset="-128"/>
              <a:ea typeface="BIZ UDP明朝 Medium" panose="02020500000000000000" pitchFamily="18" charset="-128"/>
            </a:endParaRPr>
          </a:p>
          <a:p>
            <a:pPr defTabSz="769297">
              <a:spcAft>
                <a:spcPts val="600"/>
              </a:spcAft>
              <a:tabLst>
                <a:tab pos="895350" algn="l"/>
              </a:tabLst>
              <a:defRPr/>
            </a:pPr>
            <a:r>
              <a:rPr kumimoji="1" lang="ja-JP" altLang="en-US" sz="1100" dirty="0">
                <a:latin typeface="BIZ UDP明朝 Medium" panose="02020500000000000000" pitchFamily="18" charset="-128"/>
                <a:ea typeface="BIZ UDP明朝 Medium" panose="02020500000000000000" pitchFamily="18" charset="-128"/>
              </a:rPr>
              <a:t>：　</a:t>
            </a:r>
            <a:r>
              <a:rPr kumimoji="1" lang="ja-JP" altLang="en-US" sz="1200" dirty="0">
                <a:latin typeface="BIZ UDP明朝 Medium" panose="02020500000000000000" pitchFamily="18" charset="-128"/>
                <a:ea typeface="BIZ UDP明朝 Medium" panose="02020500000000000000" pitchFamily="18" charset="-128"/>
              </a:rPr>
              <a:t>２０２４</a:t>
            </a:r>
            <a:r>
              <a:rPr kumimoji="1" lang="ja-JP" altLang="en-US" sz="1050" dirty="0">
                <a:latin typeface="BIZ UDP明朝 Medium" panose="02020500000000000000" pitchFamily="18" charset="-128"/>
                <a:ea typeface="BIZ UDP明朝 Medium" panose="02020500000000000000" pitchFamily="18" charset="-128"/>
              </a:rPr>
              <a:t>年</a:t>
            </a:r>
            <a:r>
              <a:rPr kumimoji="1" lang="ja-JP" altLang="en-US" sz="1200" dirty="0">
                <a:latin typeface="BIZ UDP明朝 Medium" panose="02020500000000000000" pitchFamily="18" charset="-128"/>
                <a:ea typeface="BIZ UDP明朝 Medium" panose="02020500000000000000" pitchFamily="18" charset="-128"/>
              </a:rPr>
              <a:t>１</a:t>
            </a:r>
            <a:r>
              <a:rPr kumimoji="1" lang="ja-JP" altLang="en-US" sz="1050" dirty="0">
                <a:latin typeface="BIZ UDP明朝 Medium" panose="02020500000000000000" pitchFamily="18" charset="-128"/>
                <a:ea typeface="BIZ UDP明朝 Medium" panose="02020500000000000000" pitchFamily="18" charset="-128"/>
              </a:rPr>
              <a:t>月</a:t>
            </a:r>
            <a:r>
              <a:rPr lang="ja-JP" altLang="en-US" sz="1200" dirty="0">
                <a:latin typeface="BIZ UDP明朝 Medium" panose="02020500000000000000" pitchFamily="18" charset="-128"/>
                <a:ea typeface="BIZ UDP明朝 Medium" panose="02020500000000000000" pitchFamily="18" charset="-128"/>
              </a:rPr>
              <a:t>２９</a:t>
            </a:r>
            <a:r>
              <a:rPr kumimoji="1" lang="ja-JP" altLang="en-US" sz="1050" dirty="0">
                <a:latin typeface="BIZ UDP明朝 Medium" panose="02020500000000000000" pitchFamily="18" charset="-128"/>
                <a:ea typeface="BIZ UDP明朝 Medium" panose="02020500000000000000" pitchFamily="18" charset="-128"/>
              </a:rPr>
              <a:t>日</a:t>
            </a:r>
            <a:r>
              <a:rPr lang="ja-JP" altLang="en-US" sz="1050" dirty="0">
                <a:latin typeface="BIZ UDP明朝 Medium" panose="02020500000000000000" pitchFamily="18" charset="-128"/>
                <a:ea typeface="BIZ UDP明朝 Medium" panose="02020500000000000000" pitchFamily="18" charset="-128"/>
              </a:rPr>
              <a:t>（月</a:t>
            </a:r>
            <a:r>
              <a:rPr kumimoji="1" lang="en-US" altLang="ja-JP" sz="1050" dirty="0">
                <a:latin typeface="BIZ UDP明朝 Medium" panose="02020500000000000000" pitchFamily="18" charset="-128"/>
                <a:ea typeface="BIZ UDP明朝 Medium" panose="02020500000000000000" pitchFamily="18" charset="-128"/>
              </a:rPr>
              <a:t>) </a:t>
            </a:r>
            <a:r>
              <a:rPr kumimoji="1" lang="ja-JP" altLang="en-US" sz="1050" dirty="0">
                <a:latin typeface="BIZ UDP明朝 Medium" panose="02020500000000000000" pitchFamily="18" charset="-128"/>
                <a:ea typeface="BIZ UDP明朝 Medium" panose="02020500000000000000" pitchFamily="18" charset="-128"/>
              </a:rPr>
              <a:t>～ </a:t>
            </a:r>
            <a:r>
              <a:rPr kumimoji="1" lang="ja-JP" altLang="en-US" sz="1200" dirty="0">
                <a:latin typeface="BIZ UDP明朝 Medium" panose="02020500000000000000" pitchFamily="18" charset="-128"/>
                <a:ea typeface="BIZ UDP明朝 Medium" panose="02020500000000000000" pitchFamily="18" charset="-128"/>
              </a:rPr>
              <a:t>２０２４</a:t>
            </a:r>
            <a:r>
              <a:rPr kumimoji="1" lang="ja-JP" altLang="en-US" sz="1050" dirty="0">
                <a:latin typeface="BIZ UDP明朝 Medium" panose="02020500000000000000" pitchFamily="18" charset="-128"/>
                <a:ea typeface="BIZ UDP明朝 Medium" panose="02020500000000000000" pitchFamily="18" charset="-128"/>
              </a:rPr>
              <a:t>年</a:t>
            </a:r>
            <a:r>
              <a:rPr kumimoji="1" lang="ja-JP" altLang="en-US" sz="1200" dirty="0">
                <a:latin typeface="BIZ UDP明朝 Medium" panose="02020500000000000000" pitchFamily="18" charset="-128"/>
                <a:ea typeface="BIZ UDP明朝 Medium" panose="02020500000000000000" pitchFamily="18" charset="-128"/>
              </a:rPr>
              <a:t>７</a:t>
            </a:r>
            <a:r>
              <a:rPr kumimoji="1" lang="ja-JP" altLang="en-US" sz="1050" dirty="0">
                <a:latin typeface="BIZ UDP明朝 Medium" panose="02020500000000000000" pitchFamily="18" charset="-128"/>
                <a:ea typeface="BIZ UDP明朝 Medium" panose="02020500000000000000" pitchFamily="18" charset="-128"/>
              </a:rPr>
              <a:t>月</a:t>
            </a:r>
            <a:r>
              <a:rPr kumimoji="1" lang="ja-JP" altLang="en-US" sz="1200" dirty="0">
                <a:latin typeface="BIZ UDP明朝 Medium" panose="02020500000000000000" pitchFamily="18" charset="-128"/>
                <a:ea typeface="BIZ UDP明朝 Medium" panose="02020500000000000000" pitchFamily="18" charset="-128"/>
              </a:rPr>
              <a:t>３１</a:t>
            </a:r>
            <a:r>
              <a:rPr kumimoji="1" lang="ja-JP" altLang="en-US" sz="1050" dirty="0">
                <a:latin typeface="BIZ UDP明朝 Medium" panose="02020500000000000000" pitchFamily="18" charset="-128"/>
                <a:ea typeface="BIZ UDP明朝 Medium" panose="02020500000000000000" pitchFamily="18" charset="-128"/>
              </a:rPr>
              <a:t>日</a:t>
            </a:r>
            <a:r>
              <a:rPr kumimoji="1" lang="en-US" altLang="ja-JP" sz="1050" dirty="0">
                <a:latin typeface="BIZ UDP明朝 Medium" panose="02020500000000000000" pitchFamily="18" charset="-128"/>
                <a:ea typeface="BIZ UDP明朝 Medium" panose="02020500000000000000" pitchFamily="18" charset="-128"/>
              </a:rPr>
              <a:t>(</a:t>
            </a:r>
            <a:r>
              <a:rPr kumimoji="1" lang="ja-JP" altLang="en-US" sz="1050" dirty="0">
                <a:latin typeface="BIZ UDP明朝 Medium" panose="02020500000000000000" pitchFamily="18" charset="-128"/>
                <a:ea typeface="BIZ UDP明朝 Medium" panose="02020500000000000000" pitchFamily="18" charset="-128"/>
              </a:rPr>
              <a:t>水</a:t>
            </a:r>
            <a:r>
              <a:rPr kumimoji="1" lang="en-US" altLang="ja-JP" sz="1050" dirty="0">
                <a:latin typeface="BIZ UDP明朝 Medium" panose="02020500000000000000" pitchFamily="18" charset="-128"/>
                <a:ea typeface="BIZ UDP明朝 Medium" panose="02020500000000000000" pitchFamily="18" charset="-128"/>
              </a:rPr>
              <a:t>)</a:t>
            </a:r>
          </a:p>
          <a:p>
            <a:pPr defTabSz="769297">
              <a:spcAft>
                <a:spcPts val="1200"/>
              </a:spcAft>
              <a:tabLst>
                <a:tab pos="895350" algn="l"/>
              </a:tabLst>
              <a:defRPr/>
            </a:pPr>
            <a:r>
              <a:rPr kumimoji="1" lang="ja-JP" altLang="en-US" sz="1050" dirty="0">
                <a:latin typeface="BIZ UDP明朝 Medium" panose="02020500000000000000" pitchFamily="18" charset="-128"/>
                <a:ea typeface="BIZ UDP明朝 Medium" panose="02020500000000000000" pitchFamily="18" charset="-128"/>
              </a:rPr>
              <a:t>　　</a:t>
            </a:r>
            <a:r>
              <a:rPr kumimoji="1" lang="ja-JP" altLang="en-US" sz="1200" dirty="0">
                <a:latin typeface="BIZ UDP明朝 Medium" panose="02020500000000000000" pitchFamily="18" charset="-128"/>
                <a:ea typeface="BIZ UDP明朝 Medium" panose="02020500000000000000" pitchFamily="18" charset="-128"/>
              </a:rPr>
              <a:t>２０２４</a:t>
            </a:r>
            <a:r>
              <a:rPr kumimoji="1" lang="ja-JP" altLang="en-US" sz="1050" dirty="0">
                <a:latin typeface="BIZ UDP明朝 Medium" panose="02020500000000000000" pitchFamily="18" charset="-128"/>
                <a:ea typeface="BIZ UDP明朝 Medium" panose="02020500000000000000" pitchFamily="18" charset="-128"/>
              </a:rPr>
              <a:t>年</a:t>
            </a:r>
            <a:r>
              <a:rPr kumimoji="1" lang="ja-JP" altLang="en-US" sz="1200" dirty="0">
                <a:latin typeface="BIZ UDP明朝 Medium" panose="02020500000000000000" pitchFamily="18" charset="-128"/>
                <a:ea typeface="BIZ UDP明朝 Medium" panose="02020500000000000000" pitchFamily="18" charset="-128"/>
              </a:rPr>
              <a:t>１０</a:t>
            </a:r>
            <a:r>
              <a:rPr kumimoji="1" lang="ja-JP" altLang="en-US" sz="1050" dirty="0">
                <a:latin typeface="BIZ UDP明朝 Medium" panose="02020500000000000000" pitchFamily="18" charset="-128"/>
                <a:ea typeface="BIZ UDP明朝 Medium" panose="02020500000000000000" pitchFamily="18" charset="-128"/>
              </a:rPr>
              <a:t>月</a:t>
            </a:r>
            <a:r>
              <a:rPr lang="ja-JP" altLang="en-US" sz="1200" dirty="0">
                <a:latin typeface="BIZ UDP明朝 Medium" panose="02020500000000000000" pitchFamily="18" charset="-128"/>
                <a:ea typeface="BIZ UDP明朝 Medium" panose="02020500000000000000" pitchFamily="18" charset="-128"/>
              </a:rPr>
              <a:t>１</a:t>
            </a:r>
            <a:r>
              <a:rPr kumimoji="1" lang="ja-JP" altLang="en-US" sz="1050" dirty="0">
                <a:latin typeface="BIZ UDP明朝 Medium" panose="02020500000000000000" pitchFamily="18" charset="-128"/>
                <a:ea typeface="BIZ UDP明朝 Medium" panose="02020500000000000000" pitchFamily="18" charset="-128"/>
              </a:rPr>
              <a:t>日</a:t>
            </a:r>
            <a:r>
              <a:rPr kumimoji="1" lang="en-US" altLang="ja-JP" sz="1050" dirty="0">
                <a:latin typeface="BIZ UDP明朝 Medium" panose="02020500000000000000" pitchFamily="18" charset="-128"/>
                <a:ea typeface="BIZ UDP明朝 Medium" panose="02020500000000000000" pitchFamily="18" charset="-128"/>
              </a:rPr>
              <a:t>(</a:t>
            </a:r>
            <a:r>
              <a:rPr lang="ja-JP" altLang="en-US" sz="1050" dirty="0">
                <a:latin typeface="BIZ UDP明朝 Medium" panose="02020500000000000000" pitchFamily="18" charset="-128"/>
                <a:ea typeface="BIZ UDP明朝 Medium" panose="02020500000000000000" pitchFamily="18" charset="-128"/>
              </a:rPr>
              <a:t>火</a:t>
            </a:r>
            <a:r>
              <a:rPr kumimoji="1" lang="en-US" altLang="ja-JP" sz="1050" dirty="0">
                <a:latin typeface="BIZ UDP明朝 Medium" panose="02020500000000000000" pitchFamily="18" charset="-128"/>
                <a:ea typeface="BIZ UDP明朝 Medium" panose="02020500000000000000" pitchFamily="18" charset="-128"/>
              </a:rPr>
              <a:t>) </a:t>
            </a:r>
            <a:r>
              <a:rPr kumimoji="1" lang="ja-JP" altLang="en-US" sz="1050" dirty="0">
                <a:latin typeface="BIZ UDP明朝 Medium" panose="02020500000000000000" pitchFamily="18" charset="-128"/>
                <a:ea typeface="BIZ UDP明朝 Medium" panose="02020500000000000000" pitchFamily="18" charset="-128"/>
              </a:rPr>
              <a:t>～ </a:t>
            </a:r>
            <a:r>
              <a:rPr kumimoji="1" lang="ja-JP" altLang="en-US" sz="1200" dirty="0">
                <a:latin typeface="BIZ UDP明朝 Medium" panose="02020500000000000000" pitchFamily="18" charset="-128"/>
                <a:ea typeface="BIZ UDP明朝 Medium" panose="02020500000000000000" pitchFamily="18" charset="-128"/>
              </a:rPr>
              <a:t>２０２５</a:t>
            </a:r>
            <a:r>
              <a:rPr lang="ja-JP" altLang="en-US" sz="1050" dirty="0">
                <a:latin typeface="BIZ UDP明朝 Medium" panose="02020500000000000000" pitchFamily="18" charset="-128"/>
                <a:ea typeface="BIZ UDP明朝 Medium" panose="02020500000000000000" pitchFamily="18" charset="-128"/>
              </a:rPr>
              <a:t>年</a:t>
            </a:r>
            <a:r>
              <a:rPr kumimoji="1" lang="ja-JP" altLang="en-US" sz="1200" dirty="0">
                <a:latin typeface="BIZ UDP明朝 Medium" panose="02020500000000000000" pitchFamily="18" charset="-128"/>
                <a:ea typeface="BIZ UDP明朝 Medium" panose="02020500000000000000" pitchFamily="18" charset="-128"/>
              </a:rPr>
              <a:t>１</a:t>
            </a:r>
            <a:r>
              <a:rPr kumimoji="1" lang="ja-JP" altLang="en-US" sz="1050" dirty="0">
                <a:latin typeface="BIZ UDP明朝 Medium" panose="02020500000000000000" pitchFamily="18" charset="-128"/>
                <a:ea typeface="BIZ UDP明朝 Medium" panose="02020500000000000000" pitchFamily="18" charset="-128"/>
              </a:rPr>
              <a:t>月</a:t>
            </a:r>
            <a:r>
              <a:rPr kumimoji="1" lang="ja-JP" altLang="en-US" sz="1200" dirty="0">
                <a:latin typeface="BIZ UDP明朝 Medium" panose="02020500000000000000" pitchFamily="18" charset="-128"/>
                <a:ea typeface="BIZ UDP明朝 Medium" panose="02020500000000000000" pitchFamily="18" charset="-128"/>
              </a:rPr>
              <a:t>３１</a:t>
            </a:r>
            <a:r>
              <a:rPr kumimoji="1" lang="ja-JP" altLang="en-US" sz="1050" dirty="0">
                <a:latin typeface="BIZ UDP明朝 Medium" panose="02020500000000000000" pitchFamily="18" charset="-128"/>
                <a:ea typeface="BIZ UDP明朝 Medium" panose="02020500000000000000" pitchFamily="18" charset="-128"/>
              </a:rPr>
              <a:t>日</a:t>
            </a:r>
            <a:r>
              <a:rPr kumimoji="1" lang="en-US" altLang="ja-JP" sz="1050" dirty="0">
                <a:latin typeface="BIZ UDP明朝 Medium" panose="02020500000000000000" pitchFamily="18" charset="-128"/>
                <a:ea typeface="BIZ UDP明朝 Medium" panose="02020500000000000000" pitchFamily="18" charset="-128"/>
              </a:rPr>
              <a:t>(</a:t>
            </a:r>
            <a:r>
              <a:rPr lang="ja-JP" altLang="en-US" sz="1050" dirty="0">
                <a:latin typeface="BIZ UDP明朝 Medium" panose="02020500000000000000" pitchFamily="18" charset="-128"/>
                <a:ea typeface="BIZ UDP明朝 Medium" panose="02020500000000000000" pitchFamily="18" charset="-128"/>
              </a:rPr>
              <a:t>金</a:t>
            </a:r>
            <a:r>
              <a:rPr kumimoji="1" lang="en-US" altLang="ja-JP" sz="1050" dirty="0">
                <a:latin typeface="BIZ UDP明朝 Medium" panose="02020500000000000000" pitchFamily="18" charset="-128"/>
                <a:ea typeface="BIZ UDP明朝 Medium" panose="02020500000000000000" pitchFamily="18" charset="-128"/>
              </a:rPr>
              <a:t>)</a:t>
            </a:r>
          </a:p>
          <a:p>
            <a:pPr defTabSz="769297">
              <a:spcAft>
                <a:spcPts val="1200"/>
              </a:spcAft>
              <a:tabLst>
                <a:tab pos="895350" algn="l"/>
              </a:tabLst>
              <a:defRPr/>
            </a:pPr>
            <a:r>
              <a:rPr kumimoji="1" lang="ja-JP" altLang="en-US" sz="1200" dirty="0">
                <a:latin typeface="BIZ UDP明朝 Medium" panose="02020500000000000000" pitchFamily="18" charset="-128"/>
                <a:ea typeface="BIZ UDP明朝 Medium" panose="02020500000000000000" pitchFamily="18" charset="-128"/>
              </a:rPr>
              <a:t>：　三井寺境内 </a:t>
            </a:r>
            <a:r>
              <a:rPr kumimoji="1" lang="en-US" altLang="ja-JP" sz="1200" dirty="0">
                <a:latin typeface="BIZ UDP明朝 Medium" panose="02020500000000000000" pitchFamily="18" charset="-128"/>
                <a:ea typeface="BIZ UDP明朝 Medium" panose="02020500000000000000" pitchFamily="18" charset="-128"/>
              </a:rPr>
              <a:t>–</a:t>
            </a:r>
            <a:r>
              <a:rPr kumimoji="1" lang="ja-JP" altLang="en-US" sz="1200" dirty="0">
                <a:latin typeface="BIZ UDP明朝 Medium" panose="02020500000000000000" pitchFamily="18" charset="-128"/>
                <a:ea typeface="BIZ UDP明朝 Medium" panose="02020500000000000000" pitchFamily="18" charset="-128"/>
              </a:rPr>
              <a:t>　本堂　金堂（</a:t>
            </a:r>
            <a:r>
              <a:rPr kumimoji="1" lang="zh-TW" altLang="en-US" sz="1200" dirty="0">
                <a:latin typeface="BIZ UDP明朝 Medium" panose="02020500000000000000" pitchFamily="18" charset="-128"/>
                <a:ea typeface="BIZ UDP明朝 Medium" panose="02020500000000000000" pitchFamily="18" charset="-128"/>
              </a:rPr>
              <a:t>滋賀県大津市</a:t>
            </a:r>
            <a:r>
              <a:rPr kumimoji="1" lang="ja-JP" altLang="en-US" sz="1200" dirty="0">
                <a:latin typeface="BIZ UDP明朝 Medium" panose="02020500000000000000" pitchFamily="18" charset="-128"/>
                <a:ea typeface="BIZ UDP明朝 Medium" panose="02020500000000000000" pitchFamily="18" charset="-128"/>
              </a:rPr>
              <a:t>園城寺町</a:t>
            </a:r>
            <a:r>
              <a:rPr kumimoji="1" lang="en-US" altLang="ja-JP" sz="1200" dirty="0">
                <a:latin typeface="BIZ UDP明朝 Medium" panose="02020500000000000000" pitchFamily="18" charset="-128"/>
                <a:ea typeface="BIZ UDP明朝 Medium" panose="02020500000000000000" pitchFamily="18" charset="-128"/>
              </a:rPr>
              <a:t>246</a:t>
            </a:r>
            <a:r>
              <a:rPr kumimoji="1" lang="ja-JP" altLang="en-US" sz="1200" dirty="0">
                <a:latin typeface="BIZ UDP明朝 Medium" panose="02020500000000000000" pitchFamily="18" charset="-128"/>
                <a:ea typeface="BIZ UDP明朝 Medium" panose="02020500000000000000" pitchFamily="18" charset="-128"/>
              </a:rPr>
              <a:t>）</a:t>
            </a:r>
            <a:endParaRPr kumimoji="1" lang="en-US" altLang="zh-TW" sz="1200" dirty="0">
              <a:latin typeface="BIZ UDP明朝 Medium" panose="02020500000000000000" pitchFamily="18" charset="-128"/>
              <a:ea typeface="BIZ UDP明朝 Medium" panose="02020500000000000000" pitchFamily="18" charset="-128"/>
            </a:endParaRPr>
          </a:p>
          <a:p>
            <a:pPr defTabSz="769297">
              <a:spcAft>
                <a:spcPts val="1200"/>
              </a:spcAft>
              <a:tabLst>
                <a:tab pos="895350" algn="l"/>
              </a:tabLst>
              <a:defRPr/>
            </a:pPr>
            <a:r>
              <a:rPr kumimoji="1" lang="ja-JP" altLang="en-US" sz="1200" dirty="0">
                <a:latin typeface="BIZ UDP明朝 Medium" panose="02020500000000000000" pitchFamily="18" charset="-128"/>
                <a:ea typeface="BIZ UDP明朝 Medium" panose="02020500000000000000" pitchFamily="18" charset="-128"/>
              </a:rPr>
              <a:t>：　８：</a:t>
            </a:r>
            <a:r>
              <a:rPr kumimoji="1" lang="en-US" altLang="ja-JP" sz="1200" dirty="0">
                <a:latin typeface="BIZ UDP明朝 Medium" panose="02020500000000000000" pitchFamily="18" charset="-128"/>
                <a:ea typeface="BIZ UDP明朝 Medium" panose="02020500000000000000" pitchFamily="18" charset="-128"/>
              </a:rPr>
              <a:t>00 </a:t>
            </a:r>
            <a:r>
              <a:rPr kumimoji="1" lang="ja-JP" altLang="en-US" sz="1200" dirty="0">
                <a:latin typeface="BIZ UDP明朝 Medium" panose="02020500000000000000" pitchFamily="18" charset="-128"/>
                <a:ea typeface="BIZ UDP明朝 Medium" panose="02020500000000000000" pitchFamily="18" charset="-128"/>
              </a:rPr>
              <a:t>～ </a:t>
            </a:r>
            <a:r>
              <a:rPr kumimoji="1" lang="en-US" altLang="ja-JP" sz="1200" dirty="0">
                <a:latin typeface="BIZ UDP明朝 Medium" panose="02020500000000000000" pitchFamily="18" charset="-128"/>
                <a:ea typeface="BIZ UDP明朝 Medium" panose="02020500000000000000" pitchFamily="18" charset="-128"/>
              </a:rPr>
              <a:t>17</a:t>
            </a:r>
            <a:r>
              <a:rPr kumimoji="1" lang="ja-JP" altLang="en-US" sz="1200" dirty="0">
                <a:latin typeface="BIZ UDP明朝 Medium" panose="02020500000000000000" pitchFamily="18" charset="-128"/>
                <a:ea typeface="BIZ UDP明朝 Medium" panose="02020500000000000000" pitchFamily="18" charset="-128"/>
              </a:rPr>
              <a:t>：</a:t>
            </a:r>
            <a:r>
              <a:rPr kumimoji="1" lang="en-US" altLang="ja-JP" sz="1200" dirty="0">
                <a:latin typeface="BIZ UDP明朝 Medium" panose="02020500000000000000" pitchFamily="18" charset="-128"/>
                <a:ea typeface="BIZ UDP明朝 Medium" panose="02020500000000000000" pitchFamily="18" charset="-128"/>
              </a:rPr>
              <a:t>00</a:t>
            </a:r>
            <a:r>
              <a:rPr kumimoji="1" lang="ja-JP" altLang="en-US" sz="1200" dirty="0">
                <a:latin typeface="BIZ UDP明朝 Medium" panose="02020500000000000000" pitchFamily="18" charset="-128"/>
                <a:ea typeface="BIZ UDP明朝 Medium" panose="02020500000000000000" pitchFamily="18" charset="-128"/>
              </a:rPr>
              <a:t>（</a:t>
            </a:r>
            <a:r>
              <a:rPr lang="ja-JP" altLang="en-US" sz="1200" dirty="0">
                <a:latin typeface="BIZ UDP明朝 Medium" panose="02020500000000000000" pitchFamily="18" charset="-128"/>
                <a:ea typeface="BIZ UDP明朝 Medium" panose="02020500000000000000" pitchFamily="18" charset="-128"/>
              </a:rPr>
              <a:t>受付終了</a:t>
            </a:r>
            <a:r>
              <a:rPr kumimoji="1" lang="ja-JP" altLang="en-US" sz="1200" dirty="0">
                <a:latin typeface="BIZ UDP明朝 Medium" panose="02020500000000000000" pitchFamily="18" charset="-128"/>
                <a:ea typeface="BIZ UDP明朝 Medium" panose="02020500000000000000" pitchFamily="18" charset="-128"/>
              </a:rPr>
              <a:t> １</a:t>
            </a:r>
            <a:r>
              <a:rPr lang="en-US" altLang="ja-JP" sz="1200" dirty="0">
                <a:latin typeface="BIZ UDP明朝 Medium" panose="02020500000000000000" pitchFamily="18" charset="-128"/>
                <a:ea typeface="BIZ UDP明朝 Medium" panose="02020500000000000000" pitchFamily="18" charset="-128"/>
              </a:rPr>
              <a:t>6</a:t>
            </a:r>
            <a:r>
              <a:rPr kumimoji="1" lang="ja-JP" altLang="en-US" sz="1200" dirty="0">
                <a:latin typeface="BIZ UDP明朝 Medium" panose="02020500000000000000" pitchFamily="18" charset="-128"/>
                <a:ea typeface="BIZ UDP明朝 Medium" panose="02020500000000000000" pitchFamily="18" charset="-128"/>
              </a:rPr>
              <a:t>：</a:t>
            </a:r>
            <a:r>
              <a:rPr lang="en-US" altLang="ja-JP" sz="1200" dirty="0">
                <a:latin typeface="BIZ UDP明朝 Medium" panose="02020500000000000000" pitchFamily="18" charset="-128"/>
                <a:ea typeface="BIZ UDP明朝 Medium" panose="02020500000000000000" pitchFamily="18" charset="-128"/>
              </a:rPr>
              <a:t>3</a:t>
            </a:r>
            <a:r>
              <a:rPr kumimoji="1" lang="ja-JP" altLang="en-US" sz="1200" dirty="0">
                <a:latin typeface="BIZ UDP明朝 Medium" panose="02020500000000000000" pitchFamily="18" charset="-128"/>
                <a:ea typeface="BIZ UDP明朝 Medium" panose="02020500000000000000" pitchFamily="18" charset="-128"/>
              </a:rPr>
              <a:t>０）　</a:t>
            </a:r>
            <a:endParaRPr kumimoji="1" lang="en-US" altLang="ja-JP" sz="1100" dirty="0">
              <a:latin typeface="BIZ UDP明朝 Medium" panose="02020500000000000000" pitchFamily="18" charset="-128"/>
              <a:ea typeface="BIZ UDP明朝 Medium" panose="02020500000000000000" pitchFamily="18" charset="-128"/>
            </a:endParaRPr>
          </a:p>
          <a:p>
            <a:pPr defTabSz="769297">
              <a:spcAft>
                <a:spcPts val="600"/>
              </a:spcAft>
              <a:tabLst>
                <a:tab pos="895350" algn="l"/>
              </a:tabLst>
              <a:defRPr/>
            </a:pPr>
            <a:r>
              <a:rPr kumimoji="1" lang="ja-JP" altLang="en-US" sz="1200" dirty="0">
                <a:latin typeface="BIZ UDP明朝 Medium" panose="02020500000000000000" pitchFamily="18" charset="-128"/>
                <a:ea typeface="BIZ UDP明朝 Medium" panose="02020500000000000000" pitchFamily="18" charset="-128"/>
              </a:rPr>
              <a:t>：　寺門伝法灌頂血脈、源氏物語湖月抄など、紫式部に</a:t>
            </a:r>
            <a:r>
              <a:rPr lang="ja-JP" altLang="en-US" sz="1200" dirty="0">
                <a:latin typeface="BIZ UDP明朝 Medium" panose="02020500000000000000" pitchFamily="18" charset="-128"/>
                <a:ea typeface="BIZ UDP明朝 Medium" panose="02020500000000000000" pitchFamily="18" charset="-128"/>
              </a:rPr>
              <a:t>関連する品６点</a:t>
            </a:r>
            <a:r>
              <a:rPr kumimoji="1" lang="ja-JP" altLang="en-US" sz="1200" dirty="0">
                <a:latin typeface="BIZ UDP明朝 Medium" panose="02020500000000000000" pitchFamily="18" charset="-128"/>
                <a:ea typeface="BIZ UDP明朝 Medium" panose="02020500000000000000" pitchFamily="18" charset="-128"/>
              </a:rPr>
              <a:t>を展示</a:t>
            </a:r>
            <a:endParaRPr kumimoji="1" lang="en-US" altLang="zh-TW" sz="1200" dirty="0">
              <a:latin typeface="BIZ UDP明朝 Medium" panose="02020500000000000000" pitchFamily="18" charset="-128"/>
              <a:ea typeface="BIZ UDP明朝 Medium" panose="02020500000000000000" pitchFamily="18" charset="-128"/>
            </a:endParaRPr>
          </a:p>
        </p:txBody>
      </p:sp>
      <p:sp>
        <p:nvSpPr>
          <p:cNvPr id="39" name="テキスト ボックス 3">
            <a:extLst>
              <a:ext uri="{FF2B5EF4-FFF2-40B4-BE49-F238E27FC236}">
                <a16:creationId xmlns:a16="http://schemas.microsoft.com/office/drawing/2014/main" id="{6F9BFB80-F824-B836-2D35-2B68001B006F}"/>
              </a:ext>
            </a:extLst>
          </p:cNvPr>
          <p:cNvSpPr txBox="1"/>
          <p:nvPr/>
        </p:nvSpPr>
        <p:spPr>
          <a:xfrm>
            <a:off x="3018798" y="2131291"/>
            <a:ext cx="1170025" cy="1892826"/>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defTabSz="769297">
              <a:spcAft>
                <a:spcPts val="1200"/>
              </a:spcAft>
              <a:tabLst>
                <a:tab pos="895350" algn="l"/>
              </a:tabLst>
              <a:defRPr/>
            </a:pPr>
            <a:r>
              <a:rPr kumimoji="1" lang="ja-JP" altLang="en-US" sz="1200" dirty="0">
                <a:latin typeface="BIZ UDP明朝 Medium" panose="02020500000000000000" pitchFamily="18" charset="-128"/>
                <a:ea typeface="BIZ UDP明朝 Medium" panose="02020500000000000000" pitchFamily="18" charset="-128"/>
              </a:rPr>
              <a:t>展示名称</a:t>
            </a:r>
            <a:endParaRPr kumimoji="1" lang="en-US" altLang="ja-JP" sz="1200" dirty="0">
              <a:latin typeface="BIZ UDP明朝 Medium" panose="02020500000000000000" pitchFamily="18" charset="-128"/>
              <a:ea typeface="BIZ UDP明朝 Medium" panose="02020500000000000000" pitchFamily="18" charset="-128"/>
            </a:endParaRPr>
          </a:p>
          <a:p>
            <a:pPr algn="dist" defTabSz="769297">
              <a:spcAft>
                <a:spcPts val="600"/>
              </a:spcAft>
              <a:tabLst>
                <a:tab pos="895350" algn="l"/>
              </a:tabLst>
              <a:defRPr/>
            </a:pPr>
            <a:r>
              <a:rPr kumimoji="1" lang="ja-JP" altLang="en-US" sz="1200" dirty="0">
                <a:latin typeface="BIZ UDP明朝 Medium" panose="02020500000000000000" pitchFamily="18" charset="-128"/>
                <a:ea typeface="BIZ UDP明朝 Medium" panose="02020500000000000000" pitchFamily="18" charset="-128"/>
              </a:rPr>
              <a:t>期間</a:t>
            </a:r>
            <a:endParaRPr kumimoji="1" lang="en-US" altLang="ja-JP" sz="1200" dirty="0">
              <a:latin typeface="BIZ UDP明朝 Medium" panose="02020500000000000000" pitchFamily="18" charset="-128"/>
              <a:ea typeface="BIZ UDP明朝 Medium" panose="02020500000000000000" pitchFamily="18" charset="-128"/>
            </a:endParaRPr>
          </a:p>
          <a:p>
            <a:pPr algn="dist" defTabSz="769297">
              <a:spcAft>
                <a:spcPts val="1200"/>
              </a:spcAft>
              <a:tabLst>
                <a:tab pos="895350" algn="l"/>
              </a:tabLst>
              <a:defRPr/>
            </a:pPr>
            <a:endParaRPr kumimoji="1" lang="en-US" altLang="ja-JP" sz="1200" dirty="0">
              <a:latin typeface="BIZ UDP明朝 Medium" panose="02020500000000000000" pitchFamily="18" charset="-128"/>
              <a:ea typeface="BIZ UDP明朝 Medium" panose="02020500000000000000" pitchFamily="18" charset="-128"/>
            </a:endParaRPr>
          </a:p>
          <a:p>
            <a:pPr algn="dist" defTabSz="769297">
              <a:spcAft>
                <a:spcPts val="1200"/>
              </a:spcAft>
              <a:tabLst>
                <a:tab pos="895350" algn="l"/>
              </a:tabLst>
              <a:defRPr/>
            </a:pPr>
            <a:r>
              <a:rPr kumimoji="1" lang="ja-JP" altLang="en-US" sz="1200" dirty="0">
                <a:latin typeface="BIZ UDP明朝 Medium" panose="02020500000000000000" pitchFamily="18" charset="-128"/>
                <a:ea typeface="BIZ UDP明朝 Medium" panose="02020500000000000000" pitchFamily="18" charset="-128"/>
              </a:rPr>
              <a:t>会　　場</a:t>
            </a:r>
            <a:endParaRPr kumimoji="1" lang="en-US" altLang="ja-JP" sz="1200" dirty="0">
              <a:latin typeface="BIZ UDP明朝 Medium" panose="02020500000000000000" pitchFamily="18" charset="-128"/>
              <a:ea typeface="BIZ UDP明朝 Medium" panose="02020500000000000000" pitchFamily="18" charset="-128"/>
            </a:endParaRPr>
          </a:p>
          <a:p>
            <a:pPr algn="dist" defTabSz="769297">
              <a:spcAft>
                <a:spcPts val="1200"/>
              </a:spcAft>
              <a:tabLst>
                <a:tab pos="895350" algn="l"/>
              </a:tabLst>
              <a:defRPr/>
            </a:pPr>
            <a:r>
              <a:rPr kumimoji="1" lang="ja-JP" altLang="en-US" sz="1200" dirty="0">
                <a:latin typeface="BIZ UDP明朝 Medium" panose="02020500000000000000" pitchFamily="18" charset="-128"/>
                <a:ea typeface="BIZ UDP明朝 Medium" panose="02020500000000000000" pitchFamily="18" charset="-128"/>
              </a:rPr>
              <a:t>拝観時間</a:t>
            </a:r>
            <a:endParaRPr kumimoji="1" lang="en-US" altLang="ja-JP" sz="1200" dirty="0">
              <a:latin typeface="BIZ UDP明朝 Medium" panose="02020500000000000000" pitchFamily="18" charset="-128"/>
              <a:ea typeface="BIZ UDP明朝 Medium" panose="02020500000000000000" pitchFamily="18" charset="-128"/>
            </a:endParaRPr>
          </a:p>
          <a:p>
            <a:pPr algn="dist" defTabSz="769297">
              <a:spcAft>
                <a:spcPts val="1200"/>
              </a:spcAft>
              <a:tabLst>
                <a:tab pos="895350" algn="l"/>
              </a:tabLst>
              <a:defRPr/>
            </a:pPr>
            <a:r>
              <a:rPr kumimoji="1" lang="ja-JP" altLang="en-US" sz="1200" dirty="0">
                <a:latin typeface="BIZ UDP明朝 Medium" panose="02020500000000000000" pitchFamily="18" charset="-128"/>
                <a:ea typeface="BIZ UDP明朝 Medium" panose="02020500000000000000" pitchFamily="18" charset="-128"/>
              </a:rPr>
              <a:t>展示内容</a:t>
            </a:r>
            <a:endParaRPr kumimoji="1" lang="en-US" altLang="ja-JP" sz="1200" dirty="0">
              <a:latin typeface="BIZ UDP明朝 Medium" panose="02020500000000000000" pitchFamily="18" charset="-128"/>
              <a:ea typeface="BIZ UDP明朝 Medium" panose="02020500000000000000" pitchFamily="18" charset="-128"/>
            </a:endParaRPr>
          </a:p>
        </p:txBody>
      </p:sp>
      <p:sp>
        <p:nvSpPr>
          <p:cNvPr id="19" name="テキスト ボックス 7">
            <a:extLst>
              <a:ext uri="{FF2B5EF4-FFF2-40B4-BE49-F238E27FC236}">
                <a16:creationId xmlns:a16="http://schemas.microsoft.com/office/drawing/2014/main" id="{58E94563-FA0D-8DD7-3B66-B015A8B602A3}"/>
              </a:ext>
            </a:extLst>
          </p:cNvPr>
          <p:cNvSpPr txBox="1"/>
          <p:nvPr/>
        </p:nvSpPr>
        <p:spPr>
          <a:xfrm>
            <a:off x="3018797" y="333375"/>
            <a:ext cx="6542715" cy="1336456"/>
          </a:xfrm>
          <a:prstGeom prst="rect">
            <a:avLst/>
          </a:prstGeom>
          <a:noFill/>
        </p:spPr>
        <p:txBody>
          <a:bodyPr wrap="square">
            <a:spAutoFit/>
          </a:bodyPr>
          <a:lstStyle>
            <a:defPPr>
              <a:defRPr lang="en-US"/>
            </a:defPPr>
            <a:lvl1pPr defTabSz="769297">
              <a:lnSpc>
                <a:spcPts val="2000"/>
              </a:lnSpc>
              <a:tabLst>
                <a:tab pos="895350" algn="l"/>
              </a:tabLst>
              <a:defRPr kumimoji="1" sz="1400">
                <a:latin typeface="BIZ UDP明朝 Medium" panose="02020500000000000000" pitchFamily="18" charset="-128"/>
                <a:ea typeface="BIZ UDP明朝 Medium" panose="02020500000000000000" pitchFamily="18" charset="-12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dirty="0"/>
              <a:t>天台寺門宗の総本山である三井寺（長等山園城寺）は、７世紀に天智天皇ゆかりの寺として創建されました。西国三十三所観音霊場の第十四番礼所である観音堂が有名であり、近江八景の一つ「三井の晩鐘」でも知られています。</a:t>
            </a:r>
            <a:endParaRPr lang="en-US" altLang="ja-JP" dirty="0"/>
          </a:p>
          <a:p>
            <a:r>
              <a:rPr lang="ja-JP" altLang="en-US" dirty="0"/>
              <a:t>紫式部の父・藤原為時が出家した場所であると伝わっているほか、式部の異母兄弟の定暹が阿闍梨であったなど、紫式部にゆかりの深いお寺です。</a:t>
            </a:r>
            <a:endParaRPr lang="en-US" altLang="ja-JP" dirty="0"/>
          </a:p>
        </p:txBody>
      </p:sp>
      <p:sp>
        <p:nvSpPr>
          <p:cNvPr id="2" name="正方形/長方形 1">
            <a:extLst>
              <a:ext uri="{FF2B5EF4-FFF2-40B4-BE49-F238E27FC236}">
                <a16:creationId xmlns:a16="http://schemas.microsoft.com/office/drawing/2014/main" id="{6C45ECDA-B2A6-2238-83F5-B5E476AA920C}"/>
              </a:ext>
            </a:extLst>
          </p:cNvPr>
          <p:cNvSpPr/>
          <p:nvPr/>
        </p:nvSpPr>
        <p:spPr>
          <a:xfrm>
            <a:off x="1" y="0"/>
            <a:ext cx="2781300" cy="686515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7">
            <a:extLst>
              <a:ext uri="{FF2B5EF4-FFF2-40B4-BE49-F238E27FC236}">
                <a16:creationId xmlns:a16="http://schemas.microsoft.com/office/drawing/2014/main" id="{FD18F867-895F-FB99-D13C-7B71111AEC3E}"/>
              </a:ext>
            </a:extLst>
          </p:cNvPr>
          <p:cNvSpPr txBox="1"/>
          <p:nvPr/>
        </p:nvSpPr>
        <p:spPr>
          <a:xfrm>
            <a:off x="3018799" y="5859453"/>
            <a:ext cx="3518378" cy="56335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769297">
              <a:lnSpc>
                <a:spcPts val="2000"/>
              </a:lnSpc>
              <a:tabLst>
                <a:tab pos="895350" algn="l"/>
              </a:tabLst>
              <a:defRPr/>
            </a:pPr>
            <a:r>
              <a:rPr kumimoji="1" lang="ja-JP" altLang="en-US" sz="1200" dirty="0">
                <a:latin typeface="BIZ UDP明朝 Medium" panose="02020500000000000000" pitchFamily="18" charset="-128"/>
                <a:ea typeface="BIZ UDP明朝 Medium" panose="02020500000000000000" pitchFamily="18" charset="-128"/>
              </a:rPr>
              <a:t>京阪三井寺駅より徒歩で約</a:t>
            </a:r>
            <a:r>
              <a:rPr kumimoji="1" lang="en-US" altLang="ja-JP" sz="1200" dirty="0">
                <a:latin typeface="BIZ UDP明朝 Medium" panose="02020500000000000000" pitchFamily="18" charset="-128"/>
                <a:ea typeface="BIZ UDP明朝 Medium" panose="02020500000000000000" pitchFamily="18" charset="-128"/>
              </a:rPr>
              <a:t>7</a:t>
            </a:r>
            <a:r>
              <a:rPr kumimoji="1" lang="ja-JP" altLang="en-US" sz="1200" dirty="0">
                <a:latin typeface="BIZ UDP明朝 Medium" panose="02020500000000000000" pitchFamily="18" charset="-128"/>
                <a:ea typeface="BIZ UDP明朝 Medium" panose="02020500000000000000" pitchFamily="18" charset="-128"/>
              </a:rPr>
              <a:t>分</a:t>
            </a:r>
            <a:endParaRPr kumimoji="1" lang="en-US" altLang="ja-JP" sz="1200" dirty="0">
              <a:latin typeface="BIZ UDP明朝 Medium" panose="02020500000000000000" pitchFamily="18" charset="-128"/>
              <a:ea typeface="BIZ UDP明朝 Medium" panose="02020500000000000000" pitchFamily="18" charset="-128"/>
            </a:endParaRPr>
          </a:p>
          <a:p>
            <a:pPr defTabSz="769297">
              <a:lnSpc>
                <a:spcPts val="2000"/>
              </a:lnSpc>
              <a:tabLst>
                <a:tab pos="895350" algn="l"/>
              </a:tabLst>
              <a:defRPr/>
            </a:pPr>
            <a:r>
              <a:rPr kumimoji="1" lang="ja-JP" altLang="en-US" sz="1200" dirty="0">
                <a:latin typeface="BIZ UDP明朝 Medium" panose="02020500000000000000" pitchFamily="18" charset="-128"/>
                <a:ea typeface="BIZ UDP明朝 Medium" panose="02020500000000000000" pitchFamily="18" charset="-128"/>
              </a:rPr>
              <a:t>ＪＲ大津駅または大津京駅よりタクシーで約</a:t>
            </a:r>
            <a:r>
              <a:rPr kumimoji="1" lang="en-US" altLang="ja-JP" sz="1200" dirty="0">
                <a:latin typeface="BIZ UDP明朝 Medium" panose="02020500000000000000" pitchFamily="18" charset="-128"/>
                <a:ea typeface="BIZ UDP明朝 Medium" panose="02020500000000000000" pitchFamily="18" charset="-128"/>
              </a:rPr>
              <a:t>10</a:t>
            </a:r>
            <a:r>
              <a:rPr kumimoji="1" lang="ja-JP" altLang="en-US" sz="1200" dirty="0">
                <a:latin typeface="BIZ UDP明朝 Medium" panose="02020500000000000000" pitchFamily="18" charset="-128"/>
                <a:ea typeface="BIZ UDP明朝 Medium" panose="02020500000000000000" pitchFamily="18" charset="-128"/>
              </a:rPr>
              <a:t>分</a:t>
            </a:r>
            <a:endParaRPr kumimoji="1" lang="en-US" altLang="ja-JP" sz="1200" dirty="0">
              <a:latin typeface="BIZ UDP明朝 Medium" panose="02020500000000000000" pitchFamily="18" charset="-128"/>
              <a:ea typeface="BIZ UDP明朝 Medium" panose="02020500000000000000" pitchFamily="18" charset="-128"/>
            </a:endParaRPr>
          </a:p>
        </p:txBody>
      </p:sp>
      <p:graphicFrame>
        <p:nvGraphicFramePr>
          <p:cNvPr id="43" name="表 6">
            <a:extLst>
              <a:ext uri="{FF2B5EF4-FFF2-40B4-BE49-F238E27FC236}">
                <a16:creationId xmlns:a16="http://schemas.microsoft.com/office/drawing/2014/main" id="{067DB8B0-AE10-F1BB-1937-3C61B02451E3}"/>
              </a:ext>
            </a:extLst>
          </p:cNvPr>
          <p:cNvGraphicFramePr>
            <a:graphicFrameLocks noGrp="1"/>
          </p:cNvGraphicFramePr>
          <p:nvPr>
            <p:extLst>
              <p:ext uri="{D42A27DB-BD31-4B8C-83A1-F6EECF244321}">
                <p14:modId xmlns:p14="http://schemas.microsoft.com/office/powerpoint/2010/main" val="1464835545"/>
              </p:ext>
            </p:extLst>
          </p:nvPr>
        </p:nvGraphicFramePr>
        <p:xfrm>
          <a:off x="3018797" y="4454787"/>
          <a:ext cx="6542716" cy="975360"/>
        </p:xfrm>
        <a:graphic>
          <a:graphicData uri="http://schemas.openxmlformats.org/drawingml/2006/table">
            <a:tbl>
              <a:tblPr firstRow="1" bandRow="1">
                <a:tableStyleId>{5C22544A-7EE6-4342-B048-85BDC9FD1C3A}</a:tableStyleId>
              </a:tblPr>
              <a:tblGrid>
                <a:gridCol w="1123055">
                  <a:extLst>
                    <a:ext uri="{9D8B030D-6E8A-4147-A177-3AD203B41FA5}">
                      <a16:colId xmlns:a16="http://schemas.microsoft.com/office/drawing/2014/main" val="2048071382"/>
                    </a:ext>
                  </a:extLst>
                </a:gridCol>
                <a:gridCol w="1254221">
                  <a:extLst>
                    <a:ext uri="{9D8B030D-6E8A-4147-A177-3AD203B41FA5}">
                      <a16:colId xmlns:a16="http://schemas.microsoft.com/office/drawing/2014/main" val="3249565865"/>
                    </a:ext>
                  </a:extLst>
                </a:gridCol>
                <a:gridCol w="1119475">
                  <a:extLst>
                    <a:ext uri="{9D8B030D-6E8A-4147-A177-3AD203B41FA5}">
                      <a16:colId xmlns:a16="http://schemas.microsoft.com/office/drawing/2014/main" val="3301853220"/>
                    </a:ext>
                  </a:extLst>
                </a:gridCol>
                <a:gridCol w="1478189">
                  <a:extLst>
                    <a:ext uri="{9D8B030D-6E8A-4147-A177-3AD203B41FA5}">
                      <a16:colId xmlns:a16="http://schemas.microsoft.com/office/drawing/2014/main" val="3138827141"/>
                    </a:ext>
                  </a:extLst>
                </a:gridCol>
                <a:gridCol w="1567776">
                  <a:extLst>
                    <a:ext uri="{9D8B030D-6E8A-4147-A177-3AD203B41FA5}">
                      <a16:colId xmlns:a16="http://schemas.microsoft.com/office/drawing/2014/main" val="1375882633"/>
                    </a:ext>
                  </a:extLst>
                </a:gridCol>
              </a:tblGrid>
              <a:tr h="191268">
                <a:tc>
                  <a:txBody>
                    <a:bodyPr/>
                    <a:lstStyle/>
                    <a:p>
                      <a:pPr algn="ctr"/>
                      <a:r>
                        <a:rPr kumimoji="1" lang="ja-JP" altLang="en-US" sz="1000" dirty="0">
                          <a:solidFill>
                            <a:schemeClr val="bg1"/>
                          </a:solidFill>
                          <a:latin typeface="BIZ UDP明朝 Medium" panose="02020500000000000000" pitchFamily="18" charset="-128"/>
                          <a:ea typeface="BIZ UDP明朝 Medium" panose="02020500000000000000" pitchFamily="18" charset="-128"/>
                        </a:rPr>
                        <a:t>種　類</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tx1">
                        <a:lumMod val="50000"/>
                        <a:lumOff val="50000"/>
                      </a:schemeClr>
                    </a:solidFill>
                  </a:tcPr>
                </a:tc>
                <a:tc>
                  <a:txBody>
                    <a:bodyPr/>
                    <a:lstStyle/>
                    <a:p>
                      <a:pPr algn="ctr"/>
                      <a:r>
                        <a:rPr kumimoji="1" lang="ja-JP" altLang="en-US" sz="1000" dirty="0">
                          <a:solidFill>
                            <a:schemeClr val="bg1"/>
                          </a:solidFill>
                          <a:latin typeface="BIZ UDP明朝 Medium" panose="02020500000000000000" pitchFamily="18" charset="-128"/>
                          <a:ea typeface="BIZ UDP明朝 Medium" panose="02020500000000000000" pitchFamily="18" charset="-128"/>
                        </a:rPr>
                        <a:t>区　分</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tx1">
                        <a:lumMod val="50000"/>
                        <a:lumOff val="50000"/>
                      </a:schemeClr>
                    </a:solidFill>
                  </a:tcPr>
                </a:tc>
                <a:tc>
                  <a:txBody>
                    <a:bodyPr/>
                    <a:lstStyle/>
                    <a:p>
                      <a:pPr algn="ctr"/>
                      <a:r>
                        <a:rPr kumimoji="1" lang="ja-JP" altLang="en-US" sz="1000" dirty="0">
                          <a:solidFill>
                            <a:schemeClr val="bg1"/>
                          </a:solidFill>
                          <a:latin typeface="BIZ UDP明朝 Medium" panose="02020500000000000000" pitchFamily="18" charset="-128"/>
                          <a:ea typeface="BIZ UDP明朝 Medium" panose="02020500000000000000" pitchFamily="18" charset="-128"/>
                        </a:rPr>
                        <a:t>個人</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tx1">
                        <a:lumMod val="50000"/>
                        <a:lumOff val="50000"/>
                      </a:schemeClr>
                    </a:solidFill>
                  </a:tcPr>
                </a:tc>
                <a:tc>
                  <a:txBody>
                    <a:bodyPr/>
                    <a:lstStyle/>
                    <a:p>
                      <a:pPr algn="ctr"/>
                      <a:r>
                        <a:rPr kumimoji="1" lang="ja-JP" altLang="en-US" sz="1000" dirty="0">
                          <a:solidFill>
                            <a:schemeClr val="bg1"/>
                          </a:solidFill>
                          <a:latin typeface="BIZ UDP明朝 Medium" panose="02020500000000000000" pitchFamily="18" charset="-128"/>
                          <a:ea typeface="BIZ UDP明朝 Medium" panose="02020500000000000000" pitchFamily="18" charset="-128"/>
                        </a:rPr>
                        <a:t>団体（</a:t>
                      </a:r>
                      <a:r>
                        <a:rPr kumimoji="1" lang="en-US" altLang="ja-JP" sz="1000" dirty="0">
                          <a:solidFill>
                            <a:schemeClr val="bg1"/>
                          </a:solidFill>
                          <a:latin typeface="BIZ UDP明朝 Medium" panose="02020500000000000000" pitchFamily="18" charset="-128"/>
                          <a:ea typeface="BIZ UDP明朝 Medium" panose="02020500000000000000" pitchFamily="18" charset="-128"/>
                        </a:rPr>
                        <a:t>30</a:t>
                      </a:r>
                      <a:r>
                        <a:rPr kumimoji="1" lang="ja-JP" altLang="en-US" sz="1000" dirty="0">
                          <a:solidFill>
                            <a:schemeClr val="bg1"/>
                          </a:solidFill>
                          <a:latin typeface="BIZ UDP明朝 Medium" panose="02020500000000000000" pitchFamily="18" charset="-128"/>
                          <a:ea typeface="BIZ UDP明朝 Medium" panose="02020500000000000000" pitchFamily="18" charset="-128"/>
                        </a:rPr>
                        <a:t>名以上）</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tx1">
                        <a:lumMod val="50000"/>
                        <a:lumOff val="50000"/>
                      </a:schemeClr>
                    </a:solidFill>
                  </a:tcPr>
                </a:tc>
                <a:tc>
                  <a:txBody>
                    <a:bodyPr/>
                    <a:lstStyle/>
                    <a:p>
                      <a:pPr algn="ctr"/>
                      <a:r>
                        <a:rPr kumimoji="1" lang="ja-JP" altLang="en-US" sz="1000" dirty="0">
                          <a:solidFill>
                            <a:schemeClr val="bg1"/>
                          </a:solidFill>
                          <a:latin typeface="BIZ UDP明朝 Medium" panose="02020500000000000000" pitchFamily="18" charset="-128"/>
                          <a:ea typeface="BIZ UDP明朝 Medium" panose="02020500000000000000" pitchFamily="18" charset="-128"/>
                        </a:rPr>
                        <a:t>拝観時間</a:t>
                      </a:r>
                    </a:p>
                  </a:txBody>
                  <a:tcPr anchor="ctr">
                    <a:lnL w="9525" cap="flat" cmpd="sng" algn="ctr">
                      <a:solidFill>
                        <a:schemeClr val="bg1"/>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3513219382"/>
                  </a:ext>
                </a:extLst>
              </a:tr>
              <a:tr h="0">
                <a:tc rowSpan="3">
                  <a:txBody>
                    <a:bodyPr/>
                    <a:lstStyle/>
                    <a:p>
                      <a:pPr algn="ctr"/>
                      <a:r>
                        <a:rPr kumimoji="1" lang="ja-JP" altLang="en-US" sz="1000" dirty="0">
                          <a:solidFill>
                            <a:schemeClr val="tx1"/>
                          </a:solidFill>
                          <a:latin typeface="BIZ UDP明朝 Medium" panose="02020500000000000000" pitchFamily="18" charset="-128"/>
                          <a:ea typeface="BIZ UDP明朝 Medium" panose="02020500000000000000" pitchFamily="18" charset="-128"/>
                        </a:rPr>
                        <a:t>三井寺</a:t>
                      </a:r>
                      <a:endParaRPr kumimoji="1" lang="en-US" altLang="ja-JP" sz="1000" dirty="0">
                        <a:solidFill>
                          <a:schemeClr val="tx1"/>
                        </a:solidFill>
                        <a:latin typeface="BIZ UDP明朝 Medium" panose="02020500000000000000" pitchFamily="18" charset="-128"/>
                        <a:ea typeface="BIZ UDP明朝 Medium" panose="02020500000000000000" pitchFamily="18" charset="-128"/>
                      </a:endParaRPr>
                    </a:p>
                    <a:p>
                      <a:pPr algn="ctr"/>
                      <a:r>
                        <a:rPr kumimoji="1" lang="ja-JP" altLang="en-US" sz="1000" dirty="0">
                          <a:solidFill>
                            <a:schemeClr val="tx1"/>
                          </a:solidFill>
                          <a:latin typeface="BIZ UDP明朝 Medium" panose="02020500000000000000" pitchFamily="18" charset="-128"/>
                          <a:ea typeface="BIZ UDP明朝 Medium" panose="02020500000000000000" pitchFamily="18" charset="-128"/>
                        </a:rPr>
                        <a:t>入山料</a:t>
                      </a:r>
                      <a:endParaRPr kumimoji="1" lang="en-US" altLang="ja-JP" sz="1000" dirty="0">
                        <a:solidFill>
                          <a:schemeClr val="tx1"/>
                        </a:solidFill>
                        <a:latin typeface="BIZ UDP明朝 Medium" panose="02020500000000000000" pitchFamily="18" charset="-128"/>
                        <a:ea typeface="BIZ UDP明朝 Medium" panose="02020500000000000000" pitchFamily="18" charset="-128"/>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kumimoji="1" lang="ja-JP" altLang="en-US" sz="1000" dirty="0">
                          <a:solidFill>
                            <a:schemeClr val="tx1"/>
                          </a:solidFill>
                          <a:latin typeface="BIZ UDP明朝 Medium" panose="02020500000000000000" pitchFamily="18" charset="-128"/>
                          <a:ea typeface="BIZ UDP明朝 Medium" panose="02020500000000000000" pitchFamily="18" charset="-128"/>
                        </a:rPr>
                        <a:t>大人</a:t>
                      </a:r>
                      <a:endParaRPr kumimoji="1" lang="en-US" altLang="ja-JP" sz="1000" dirty="0">
                        <a:solidFill>
                          <a:schemeClr val="tx1"/>
                        </a:solidFill>
                        <a:latin typeface="BIZ UDP明朝 Medium" panose="02020500000000000000" pitchFamily="18" charset="-128"/>
                        <a:ea typeface="BIZ UDP明朝 Medium" panose="02020500000000000000" pitchFamily="18" charset="-128"/>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kumimoji="1" lang="en-US" altLang="ja-JP" sz="1000" dirty="0">
                          <a:solidFill>
                            <a:schemeClr val="tx1"/>
                          </a:solidFill>
                          <a:latin typeface="BIZ UDP明朝 Medium" panose="02020500000000000000" pitchFamily="18" charset="-128"/>
                          <a:ea typeface="BIZ UDP明朝 Medium" panose="02020500000000000000" pitchFamily="18" charset="-128"/>
                        </a:rPr>
                        <a:t>600</a:t>
                      </a:r>
                      <a:r>
                        <a:rPr kumimoji="1" lang="ja-JP" altLang="en-US" sz="1000" dirty="0">
                          <a:solidFill>
                            <a:schemeClr val="tx1"/>
                          </a:solidFill>
                          <a:latin typeface="BIZ UDP明朝 Medium" panose="02020500000000000000" pitchFamily="18" charset="-128"/>
                          <a:ea typeface="BIZ UDP明朝 Medium" panose="02020500000000000000" pitchFamily="18" charset="-128"/>
                        </a:rPr>
                        <a:t>円</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kumimoji="1" lang="en-US" altLang="ja-JP" sz="1000" dirty="0">
                          <a:solidFill>
                            <a:schemeClr val="tx1"/>
                          </a:solidFill>
                          <a:latin typeface="BIZ UDP明朝 Medium" panose="02020500000000000000" pitchFamily="18" charset="-128"/>
                          <a:ea typeface="BIZ UDP明朝 Medium" panose="02020500000000000000" pitchFamily="18" charset="-128"/>
                        </a:rPr>
                        <a:t>550</a:t>
                      </a:r>
                      <a:r>
                        <a:rPr kumimoji="1" lang="ja-JP" altLang="en-US" sz="1000" dirty="0">
                          <a:solidFill>
                            <a:schemeClr val="tx1"/>
                          </a:solidFill>
                          <a:latin typeface="BIZ UDP明朝 Medium" panose="02020500000000000000" pitchFamily="18" charset="-128"/>
                          <a:ea typeface="BIZ UDP明朝 Medium" panose="02020500000000000000" pitchFamily="18" charset="-128"/>
                        </a:rPr>
                        <a:t>円</a:t>
                      </a:r>
                      <a:endParaRPr kumimoji="1" lang="en-US" altLang="ja-JP" sz="1000" dirty="0">
                        <a:solidFill>
                          <a:schemeClr val="tx1"/>
                        </a:solidFill>
                        <a:latin typeface="BIZ UDP明朝 Medium" panose="02020500000000000000" pitchFamily="18" charset="-128"/>
                        <a:ea typeface="BIZ UDP明朝 Medium" panose="02020500000000000000" pitchFamily="18" charset="-128"/>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rowSpan="3">
                  <a:txBody>
                    <a:bodyPr/>
                    <a:lstStyle/>
                    <a:p>
                      <a:pPr algn="ctr"/>
                      <a:r>
                        <a:rPr kumimoji="1" lang="en-US" altLang="ja-JP" sz="1000" dirty="0">
                          <a:solidFill>
                            <a:schemeClr val="tx1"/>
                          </a:solidFill>
                          <a:latin typeface="BIZ UDP明朝 Medium" panose="02020500000000000000" pitchFamily="18" charset="-128"/>
                          <a:ea typeface="BIZ UDP明朝 Medium" panose="02020500000000000000" pitchFamily="18" charset="-128"/>
                        </a:rPr>
                        <a:t>8</a:t>
                      </a:r>
                      <a:r>
                        <a:rPr kumimoji="1" lang="ja-JP" altLang="en-US" sz="1000" dirty="0">
                          <a:solidFill>
                            <a:schemeClr val="tx1"/>
                          </a:solidFill>
                          <a:latin typeface="BIZ UDP明朝 Medium" panose="02020500000000000000" pitchFamily="18" charset="-128"/>
                          <a:ea typeface="BIZ UDP明朝 Medium" panose="02020500000000000000" pitchFamily="18" charset="-128"/>
                        </a:rPr>
                        <a:t>：</a:t>
                      </a:r>
                      <a:r>
                        <a:rPr kumimoji="1" lang="en-US" altLang="ja-JP" sz="1000" dirty="0">
                          <a:solidFill>
                            <a:schemeClr val="tx1"/>
                          </a:solidFill>
                          <a:latin typeface="BIZ UDP明朝 Medium" panose="02020500000000000000" pitchFamily="18" charset="-128"/>
                          <a:ea typeface="BIZ UDP明朝 Medium" panose="02020500000000000000" pitchFamily="18" charset="-128"/>
                        </a:rPr>
                        <a:t>00</a:t>
                      </a:r>
                      <a:r>
                        <a:rPr kumimoji="1" lang="ja-JP" altLang="en-US" sz="1000" dirty="0">
                          <a:solidFill>
                            <a:schemeClr val="tx1"/>
                          </a:solidFill>
                          <a:latin typeface="BIZ UDP明朝 Medium" panose="02020500000000000000" pitchFamily="18" charset="-128"/>
                          <a:ea typeface="BIZ UDP明朝 Medium" panose="02020500000000000000" pitchFamily="18" charset="-128"/>
                        </a:rPr>
                        <a:t>～１</a:t>
                      </a:r>
                      <a:r>
                        <a:rPr kumimoji="1" lang="en-US" altLang="ja-JP" sz="1000" dirty="0">
                          <a:solidFill>
                            <a:schemeClr val="tx1"/>
                          </a:solidFill>
                          <a:latin typeface="BIZ UDP明朝 Medium" panose="02020500000000000000" pitchFamily="18" charset="-128"/>
                          <a:ea typeface="BIZ UDP明朝 Medium" panose="02020500000000000000" pitchFamily="18" charset="-128"/>
                        </a:rPr>
                        <a:t>7</a:t>
                      </a:r>
                      <a:r>
                        <a:rPr kumimoji="1" lang="ja-JP" altLang="en-US" sz="1000" dirty="0">
                          <a:solidFill>
                            <a:schemeClr val="tx1"/>
                          </a:solidFill>
                          <a:latin typeface="BIZ UDP明朝 Medium" panose="02020500000000000000" pitchFamily="18" charset="-128"/>
                          <a:ea typeface="BIZ UDP明朝 Medium" panose="02020500000000000000" pitchFamily="18" charset="-128"/>
                        </a:rPr>
                        <a:t>：</a:t>
                      </a:r>
                      <a:r>
                        <a:rPr kumimoji="1" lang="en-US" altLang="ja-JP" sz="1000" dirty="0">
                          <a:solidFill>
                            <a:schemeClr val="tx1"/>
                          </a:solidFill>
                          <a:latin typeface="BIZ UDP明朝 Medium" panose="02020500000000000000" pitchFamily="18" charset="-128"/>
                          <a:ea typeface="BIZ UDP明朝 Medium" panose="02020500000000000000" pitchFamily="18" charset="-128"/>
                        </a:rPr>
                        <a:t>0</a:t>
                      </a:r>
                      <a:r>
                        <a:rPr kumimoji="1" lang="ja-JP" altLang="en-US" sz="1000" dirty="0">
                          <a:solidFill>
                            <a:schemeClr val="tx1"/>
                          </a:solidFill>
                          <a:latin typeface="BIZ UDP明朝 Medium" panose="02020500000000000000" pitchFamily="18" charset="-128"/>
                          <a:ea typeface="BIZ UDP明朝 Medium" panose="02020500000000000000" pitchFamily="18" charset="-128"/>
                        </a:rPr>
                        <a:t>０</a:t>
                      </a:r>
                      <a:endParaRPr kumimoji="1" lang="en-US" altLang="ja-JP" sz="1000" dirty="0">
                        <a:solidFill>
                          <a:schemeClr val="tx1"/>
                        </a:solidFill>
                        <a:latin typeface="BIZ UDP明朝 Medium" panose="02020500000000000000" pitchFamily="18" charset="-128"/>
                        <a:ea typeface="BIZ UDP明朝 Medium" panose="02020500000000000000" pitchFamily="18" charset="-128"/>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BIZ UDP明朝 Medium" panose="02020500000000000000" pitchFamily="18" charset="-128"/>
                          <a:ea typeface="BIZ UDP明朝 Medium" panose="02020500000000000000" pitchFamily="18" charset="-128"/>
                        </a:rPr>
                        <a:t>※</a:t>
                      </a:r>
                      <a:r>
                        <a:rPr kumimoji="1" lang="ja-JP" altLang="en-US" sz="1000" dirty="0">
                          <a:solidFill>
                            <a:schemeClr val="tx1"/>
                          </a:solidFill>
                          <a:latin typeface="BIZ UDP明朝 Medium" panose="02020500000000000000" pitchFamily="18" charset="-128"/>
                          <a:ea typeface="BIZ UDP明朝 Medium" panose="02020500000000000000" pitchFamily="18" charset="-128"/>
                        </a:rPr>
                        <a:t>受付終了 </a:t>
                      </a:r>
                      <a:r>
                        <a:rPr kumimoji="1" lang="en-US" altLang="ja-JP" sz="1000" dirty="0">
                          <a:solidFill>
                            <a:schemeClr val="tx1"/>
                          </a:solidFill>
                          <a:latin typeface="BIZ UDP明朝 Medium" panose="02020500000000000000" pitchFamily="18" charset="-128"/>
                          <a:ea typeface="BIZ UDP明朝 Medium" panose="02020500000000000000" pitchFamily="18" charset="-128"/>
                        </a:rPr>
                        <a:t>16</a:t>
                      </a:r>
                      <a:r>
                        <a:rPr kumimoji="1" lang="ja-JP" altLang="en-US" sz="1000" dirty="0">
                          <a:solidFill>
                            <a:schemeClr val="tx1"/>
                          </a:solidFill>
                          <a:latin typeface="BIZ UDP明朝 Medium" panose="02020500000000000000" pitchFamily="18" charset="-128"/>
                          <a:ea typeface="BIZ UDP明朝 Medium" panose="02020500000000000000" pitchFamily="18" charset="-128"/>
                        </a:rPr>
                        <a:t>：</a:t>
                      </a:r>
                      <a:r>
                        <a:rPr kumimoji="1" lang="en-US" altLang="ja-JP" sz="1000" dirty="0">
                          <a:solidFill>
                            <a:schemeClr val="tx1"/>
                          </a:solidFill>
                          <a:latin typeface="BIZ UDP明朝 Medium" panose="02020500000000000000" pitchFamily="18" charset="-128"/>
                          <a:ea typeface="BIZ UDP明朝 Medium" panose="02020500000000000000" pitchFamily="18" charset="-128"/>
                        </a:rPr>
                        <a:t>30</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86460947"/>
                  </a:ext>
                </a:extLst>
              </a:tr>
              <a:tr h="0">
                <a:tc vMerge="1">
                  <a:txBody>
                    <a:bodyPr/>
                    <a:lstStyle/>
                    <a:p>
                      <a:endParaRPr kumimoji="1" lang="ja-JP" altLang="en-US"/>
                    </a:p>
                  </a:txBody>
                  <a:tcPr/>
                </a:tc>
                <a:tc>
                  <a:txBody>
                    <a:bodyPr/>
                    <a:lstStyle/>
                    <a:p>
                      <a:pPr algn="ctr"/>
                      <a:r>
                        <a:rPr kumimoji="1" lang="ja-JP" altLang="en-US" sz="1000" dirty="0">
                          <a:solidFill>
                            <a:schemeClr val="tx1"/>
                          </a:solidFill>
                          <a:latin typeface="BIZ UDP明朝 Medium" panose="02020500000000000000" pitchFamily="18" charset="-128"/>
                          <a:ea typeface="BIZ UDP明朝 Medium" panose="02020500000000000000" pitchFamily="18" charset="-128"/>
                        </a:rPr>
                        <a:t>中・高生</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kumimoji="1" lang="en-US" altLang="ja-JP" sz="1000" dirty="0">
                          <a:solidFill>
                            <a:schemeClr val="tx1"/>
                          </a:solidFill>
                          <a:latin typeface="BIZ UDP明朝 Medium" panose="02020500000000000000" pitchFamily="18" charset="-128"/>
                          <a:ea typeface="BIZ UDP明朝 Medium" panose="02020500000000000000" pitchFamily="18" charset="-128"/>
                        </a:rPr>
                        <a:t>300</a:t>
                      </a:r>
                      <a:r>
                        <a:rPr kumimoji="1" lang="ja-JP" altLang="en-US" sz="1000" dirty="0">
                          <a:solidFill>
                            <a:schemeClr val="tx1"/>
                          </a:solidFill>
                          <a:latin typeface="BIZ UDP明朝 Medium" panose="02020500000000000000" pitchFamily="18" charset="-128"/>
                          <a:ea typeface="BIZ UDP明朝 Medium" panose="02020500000000000000" pitchFamily="18" charset="-128"/>
                        </a:rPr>
                        <a:t>円</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kumimoji="1" lang="en-US" altLang="ja-JP" sz="1000" dirty="0">
                          <a:solidFill>
                            <a:schemeClr val="tx1"/>
                          </a:solidFill>
                          <a:latin typeface="BIZ UDP明朝 Medium" panose="02020500000000000000" pitchFamily="18" charset="-128"/>
                          <a:ea typeface="BIZ UDP明朝 Medium" panose="02020500000000000000" pitchFamily="18" charset="-128"/>
                        </a:rPr>
                        <a:t>250</a:t>
                      </a:r>
                      <a:r>
                        <a:rPr kumimoji="1" lang="ja-JP" altLang="en-US" sz="1000" dirty="0">
                          <a:solidFill>
                            <a:schemeClr val="tx1"/>
                          </a:solidFill>
                          <a:latin typeface="BIZ UDP明朝 Medium" panose="02020500000000000000" pitchFamily="18" charset="-128"/>
                          <a:ea typeface="BIZ UDP明朝 Medium" panose="02020500000000000000" pitchFamily="18" charset="-128"/>
                        </a:rPr>
                        <a:t>円</a:t>
                      </a:r>
                      <a:endParaRPr kumimoji="1" lang="en-US" altLang="ja-JP" sz="1000" dirty="0">
                        <a:solidFill>
                          <a:schemeClr val="tx1"/>
                        </a:solidFill>
                        <a:latin typeface="BIZ UDP明朝 Medium" panose="02020500000000000000" pitchFamily="18" charset="-128"/>
                        <a:ea typeface="BIZ UDP明朝 Medium" panose="02020500000000000000" pitchFamily="18" charset="-128"/>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val="2933839647"/>
                  </a:ext>
                </a:extLst>
              </a:tr>
              <a:tr h="0">
                <a:tc vMerge="1">
                  <a:txBody>
                    <a:bodyPr/>
                    <a:lstStyle/>
                    <a:p>
                      <a:pPr algn="ctr"/>
                      <a:endParaRPr kumimoji="1" lang="ja-JP" altLang="en-US" sz="800" dirty="0">
                        <a:solidFill>
                          <a:schemeClr val="tx1"/>
                        </a:solidFill>
                        <a:latin typeface="HGS明朝E" panose="02020900000000000000" pitchFamily="18" charset="-128"/>
                        <a:ea typeface="HGS明朝E" panose="020209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000" dirty="0">
                          <a:solidFill>
                            <a:schemeClr val="tx1"/>
                          </a:solidFill>
                          <a:latin typeface="BIZ UDP明朝 Medium" panose="02020500000000000000" pitchFamily="18" charset="-128"/>
                          <a:ea typeface="BIZ UDP明朝 Medium" panose="02020500000000000000" pitchFamily="18" charset="-128"/>
                        </a:rPr>
                        <a:t>小学生</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kumimoji="1" lang="en-US" altLang="ja-JP" sz="1000" dirty="0">
                          <a:solidFill>
                            <a:schemeClr val="tx1"/>
                          </a:solidFill>
                          <a:latin typeface="BIZ UDP明朝 Medium" panose="02020500000000000000" pitchFamily="18" charset="-128"/>
                          <a:ea typeface="BIZ UDP明朝 Medium" panose="02020500000000000000" pitchFamily="18" charset="-128"/>
                        </a:rPr>
                        <a:t>200</a:t>
                      </a:r>
                      <a:r>
                        <a:rPr kumimoji="1" lang="ja-JP" altLang="en-US" sz="1000" dirty="0">
                          <a:solidFill>
                            <a:schemeClr val="tx1"/>
                          </a:solidFill>
                          <a:latin typeface="BIZ UDP明朝 Medium" panose="02020500000000000000" pitchFamily="18" charset="-128"/>
                          <a:ea typeface="BIZ UDP明朝 Medium" panose="02020500000000000000" pitchFamily="18" charset="-128"/>
                        </a:rPr>
                        <a:t>円</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kumimoji="1" lang="en-US" altLang="ja-JP" sz="1000" dirty="0">
                          <a:solidFill>
                            <a:schemeClr val="tx1"/>
                          </a:solidFill>
                          <a:latin typeface="BIZ UDP明朝 Medium" panose="02020500000000000000" pitchFamily="18" charset="-128"/>
                          <a:ea typeface="BIZ UDP明朝 Medium" panose="02020500000000000000" pitchFamily="18" charset="-128"/>
                        </a:rPr>
                        <a:t>150</a:t>
                      </a:r>
                      <a:r>
                        <a:rPr kumimoji="1" lang="ja-JP" altLang="en-US" sz="1000" dirty="0">
                          <a:solidFill>
                            <a:schemeClr val="tx1"/>
                          </a:solidFill>
                          <a:latin typeface="BIZ UDP明朝 Medium" panose="02020500000000000000" pitchFamily="18" charset="-128"/>
                          <a:ea typeface="BIZ UDP明朝 Medium" panose="02020500000000000000" pitchFamily="18" charset="-128"/>
                        </a:rPr>
                        <a:t>円</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vMerge="1">
                  <a:txBody>
                    <a:bodyPr/>
                    <a:lstStyle/>
                    <a:p>
                      <a:pPr algn="l"/>
                      <a:r>
                        <a:rPr kumimoji="1" lang="ja-JP" altLang="en-US" sz="800" dirty="0">
                          <a:solidFill>
                            <a:schemeClr val="tx1"/>
                          </a:solidFill>
                          <a:latin typeface="BIZ UDP明朝 Medium" panose="02020500000000000000" pitchFamily="18" charset="-128"/>
                          <a:ea typeface="BIZ UDP明朝 Medium" panose="02020500000000000000" pitchFamily="18" charset="-128"/>
                        </a:rPr>
                        <a:t>　</a:t>
                      </a:r>
                    </a:p>
                  </a:txBody>
                  <a:tcPr anchor="ctr">
                    <a:lnL w="9525" cap="flat" cmpd="sng" algn="ctr">
                      <a:solidFill>
                        <a:schemeClr val="tx1">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63711"/>
                  </a:ext>
                </a:extLst>
              </a:tr>
            </a:tbl>
          </a:graphicData>
        </a:graphic>
      </p:graphicFrame>
      <p:sp>
        <p:nvSpPr>
          <p:cNvPr id="4" name="スライド番号プレースホルダー 3">
            <a:extLst>
              <a:ext uri="{FF2B5EF4-FFF2-40B4-BE49-F238E27FC236}">
                <a16:creationId xmlns:a16="http://schemas.microsoft.com/office/drawing/2014/main" id="{46027993-4109-83EE-2C23-0E718AAD81BE}"/>
              </a:ext>
            </a:extLst>
          </p:cNvPr>
          <p:cNvSpPr>
            <a:spLocks noGrp="1"/>
          </p:cNvSpPr>
          <p:nvPr>
            <p:ph type="sldNum" sz="quarter" idx="12"/>
          </p:nvPr>
        </p:nvSpPr>
        <p:spPr/>
        <p:txBody>
          <a:bodyPr/>
          <a:lstStyle/>
          <a:p>
            <a:r>
              <a:rPr lang="en-US" altLang="ja-JP"/>
              <a:t>-</a:t>
            </a:r>
            <a:fld id="{EC7609D3-3E73-4A27-9D35-F7BE4A94060F}" type="slidenum">
              <a:rPr lang="ja-JP" altLang="en-US" smtClean="0"/>
              <a:pPr/>
              <a:t>11</a:t>
            </a:fld>
            <a:r>
              <a:rPr lang="en-US" altLang="ja-JP"/>
              <a:t>-</a:t>
            </a:r>
            <a:endParaRPr lang="ja-JP" altLang="en-US" dirty="0"/>
          </a:p>
        </p:txBody>
      </p:sp>
      <p:sp>
        <p:nvSpPr>
          <p:cNvPr id="7" name="テキスト ボックス 6">
            <a:extLst>
              <a:ext uri="{FF2B5EF4-FFF2-40B4-BE49-F238E27FC236}">
                <a16:creationId xmlns:a16="http://schemas.microsoft.com/office/drawing/2014/main" id="{4C78896E-DE9C-3741-15F7-221C21D3C4B7}"/>
              </a:ext>
            </a:extLst>
          </p:cNvPr>
          <p:cNvSpPr txBox="1"/>
          <p:nvPr/>
        </p:nvSpPr>
        <p:spPr>
          <a:xfrm>
            <a:off x="344488" y="1702215"/>
            <a:ext cx="2210862" cy="954107"/>
          </a:xfrm>
          <a:prstGeom prst="rect">
            <a:avLst/>
          </a:prstGeom>
          <a:noFill/>
        </p:spPr>
        <p:txBody>
          <a:bodyPr vert="horz" wrap="square" rtlCol="0">
            <a:spAutoFit/>
          </a:bodyPr>
          <a:lstStyle/>
          <a:p>
            <a:r>
              <a:rPr kumimoji="1" lang="ja-JP" altLang="en-US" sz="2800" b="1" dirty="0">
                <a:solidFill>
                  <a:schemeClr val="bg1"/>
                </a:solidFill>
                <a:latin typeface="BIZ UDP明朝 Medium" panose="02020500000000000000" pitchFamily="18" charset="-128"/>
                <a:ea typeface="BIZ UDP明朝 Medium" panose="02020500000000000000" pitchFamily="18" charset="-128"/>
              </a:rPr>
              <a:t>三井寺</a:t>
            </a:r>
          </a:p>
          <a:p>
            <a:r>
              <a:rPr kumimoji="1" lang="en-US" altLang="ja-JP" sz="2800" b="1" dirty="0">
                <a:solidFill>
                  <a:schemeClr val="bg1"/>
                </a:solidFill>
                <a:latin typeface="BIZ UDP明朝 Medium" panose="02020500000000000000" pitchFamily="18" charset="-128"/>
                <a:ea typeface="BIZ UDP明朝 Medium" panose="02020500000000000000" pitchFamily="18" charset="-128"/>
              </a:rPr>
              <a:t>about</a:t>
            </a:r>
          </a:p>
        </p:txBody>
      </p:sp>
      <p:sp>
        <p:nvSpPr>
          <p:cNvPr id="8" name="テキスト ボックス 7">
            <a:extLst>
              <a:ext uri="{FF2B5EF4-FFF2-40B4-BE49-F238E27FC236}">
                <a16:creationId xmlns:a16="http://schemas.microsoft.com/office/drawing/2014/main" id="{90247407-378F-85A2-FB19-3F19C8E0965B}"/>
              </a:ext>
            </a:extLst>
          </p:cNvPr>
          <p:cNvSpPr txBox="1"/>
          <p:nvPr/>
        </p:nvSpPr>
        <p:spPr>
          <a:xfrm>
            <a:off x="344488" y="1017795"/>
            <a:ext cx="2278465" cy="538609"/>
          </a:xfrm>
          <a:prstGeom prst="rect">
            <a:avLst/>
          </a:prstGeom>
          <a:noFill/>
        </p:spPr>
        <p:txBody>
          <a:bodyPr vert="horz" wrap="square" rtlCol="0">
            <a:spAutoFit/>
          </a:bodyPr>
          <a:lstStyle/>
          <a:p>
            <a:pPr>
              <a:spcAft>
                <a:spcPts val="600"/>
              </a:spcAft>
            </a:pPr>
            <a:r>
              <a:rPr kumimoji="1" lang="ja-JP" altLang="en-US" sz="1200" b="1" dirty="0">
                <a:solidFill>
                  <a:schemeClr val="bg1"/>
                </a:solidFill>
                <a:latin typeface="BIZ UDP明朝 Medium" panose="02020500000000000000" pitchFamily="18" charset="-128"/>
                <a:ea typeface="BIZ UDP明朝 Medium" panose="02020500000000000000" pitchFamily="18" charset="-128"/>
              </a:rPr>
              <a:t>三井寺・歴史博物館エリア</a:t>
            </a:r>
          </a:p>
          <a:p>
            <a:pPr>
              <a:spcAft>
                <a:spcPts val="600"/>
              </a:spcAft>
            </a:pPr>
            <a:r>
              <a:rPr kumimoji="1" lang="ja-JP" altLang="en-US" sz="1200" b="1" dirty="0">
                <a:solidFill>
                  <a:schemeClr val="bg1"/>
                </a:solidFill>
                <a:latin typeface="BIZ UDP明朝 Medium" panose="02020500000000000000" pitchFamily="18" charset="-128"/>
                <a:ea typeface="BIZ UDP明朝 Medium" panose="02020500000000000000" pitchFamily="18" charset="-128"/>
              </a:rPr>
              <a:t>展示情報</a:t>
            </a:r>
          </a:p>
        </p:txBody>
      </p:sp>
      <p:pic>
        <p:nvPicPr>
          <p:cNvPr id="9" name="Picture 2" descr="協議会ロゴ（カラー）">
            <a:extLst>
              <a:ext uri="{FF2B5EF4-FFF2-40B4-BE49-F238E27FC236}">
                <a16:creationId xmlns:a16="http://schemas.microsoft.com/office/drawing/2014/main" id="{05144DD9-7E36-5BA1-BA65-145F7F562E04}"/>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344488" y="333375"/>
            <a:ext cx="727828" cy="684420"/>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3">
            <a:extLst>
              <a:ext uri="{FF2B5EF4-FFF2-40B4-BE49-F238E27FC236}">
                <a16:creationId xmlns:a16="http://schemas.microsoft.com/office/drawing/2014/main" id="{193190AF-BBB1-2226-8EA0-D32212F9C2E1}"/>
              </a:ext>
            </a:extLst>
          </p:cNvPr>
          <p:cNvSpPr txBox="1"/>
          <p:nvPr/>
        </p:nvSpPr>
        <p:spPr>
          <a:xfrm>
            <a:off x="3047372" y="1762485"/>
            <a:ext cx="1369052" cy="307777"/>
          </a:xfrm>
          <a:prstGeom prst="rect">
            <a:avLst/>
          </a:prstGeom>
          <a:solidFill>
            <a:schemeClr val="accent1"/>
          </a:solid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defTabSz="769297">
              <a:spcAft>
                <a:spcPts val="600"/>
              </a:spcAft>
              <a:tabLst>
                <a:tab pos="895350" algn="l"/>
              </a:tabLst>
              <a:defRPr/>
            </a:pPr>
            <a:endParaRPr kumimoji="1" lang="en-US" altLang="ja-JP" sz="1400" b="1" dirty="0">
              <a:latin typeface="BIZ UDP明朝 Medium" panose="02020500000000000000" pitchFamily="18" charset="-128"/>
              <a:ea typeface="BIZ UDP明朝 Medium" panose="02020500000000000000" pitchFamily="18" charset="-128"/>
            </a:endParaRPr>
          </a:p>
        </p:txBody>
      </p:sp>
      <p:sp>
        <p:nvSpPr>
          <p:cNvPr id="18" name="テキスト ボックス 3">
            <a:extLst>
              <a:ext uri="{FF2B5EF4-FFF2-40B4-BE49-F238E27FC236}">
                <a16:creationId xmlns:a16="http://schemas.microsoft.com/office/drawing/2014/main" id="{AF40A3CF-F4AA-2067-2E06-AE4F99C0B2E8}"/>
              </a:ext>
            </a:extLst>
          </p:cNvPr>
          <p:cNvSpPr txBox="1"/>
          <p:nvPr/>
        </p:nvSpPr>
        <p:spPr>
          <a:xfrm>
            <a:off x="3018799" y="1729274"/>
            <a:ext cx="1369052" cy="307777"/>
          </a:xfrm>
          <a:prstGeom prst="rect">
            <a:avLst/>
          </a:prstGeom>
          <a:noFill/>
          <a:ln>
            <a:solidFill>
              <a:schemeClr val="tx1"/>
            </a:solid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defTabSz="769297">
              <a:spcAft>
                <a:spcPts val="600"/>
              </a:spcAft>
              <a:tabLst>
                <a:tab pos="895350" algn="l"/>
              </a:tabLst>
              <a:defRPr/>
            </a:pPr>
            <a:r>
              <a:rPr kumimoji="1" lang="ja-JP" altLang="en-US" sz="1400" b="1" dirty="0">
                <a:latin typeface="BIZ UDP明朝 Medium" panose="02020500000000000000" pitchFamily="18" charset="-128"/>
                <a:ea typeface="BIZ UDP明朝 Medium" panose="02020500000000000000" pitchFamily="18" charset="-128"/>
              </a:rPr>
              <a:t>展示概要</a:t>
            </a:r>
          </a:p>
        </p:txBody>
      </p:sp>
      <p:sp>
        <p:nvSpPr>
          <p:cNvPr id="20" name="テキスト ボックス 3">
            <a:extLst>
              <a:ext uri="{FF2B5EF4-FFF2-40B4-BE49-F238E27FC236}">
                <a16:creationId xmlns:a16="http://schemas.microsoft.com/office/drawing/2014/main" id="{92CCE19E-1D85-49CD-FC9E-E327DEF67517}"/>
              </a:ext>
            </a:extLst>
          </p:cNvPr>
          <p:cNvSpPr txBox="1"/>
          <p:nvPr/>
        </p:nvSpPr>
        <p:spPr>
          <a:xfrm>
            <a:off x="3047372" y="4100113"/>
            <a:ext cx="1369052" cy="307777"/>
          </a:xfrm>
          <a:prstGeom prst="rect">
            <a:avLst/>
          </a:prstGeom>
          <a:solidFill>
            <a:schemeClr val="accent1"/>
          </a:solid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defTabSz="769297">
              <a:spcAft>
                <a:spcPts val="600"/>
              </a:spcAft>
              <a:tabLst>
                <a:tab pos="895350" algn="l"/>
              </a:tabLst>
              <a:defRPr/>
            </a:pPr>
            <a:endParaRPr kumimoji="1" lang="en-US" altLang="ja-JP" sz="1400" b="1" dirty="0">
              <a:latin typeface="BIZ UDP明朝 Medium" panose="02020500000000000000" pitchFamily="18" charset="-128"/>
              <a:ea typeface="BIZ UDP明朝 Medium" panose="02020500000000000000" pitchFamily="18" charset="-128"/>
            </a:endParaRPr>
          </a:p>
        </p:txBody>
      </p:sp>
      <p:sp>
        <p:nvSpPr>
          <p:cNvPr id="22" name="テキスト ボックス 3">
            <a:extLst>
              <a:ext uri="{FF2B5EF4-FFF2-40B4-BE49-F238E27FC236}">
                <a16:creationId xmlns:a16="http://schemas.microsoft.com/office/drawing/2014/main" id="{49E5D631-9F5B-5ED5-9E79-51EDFD3D07F1}"/>
              </a:ext>
            </a:extLst>
          </p:cNvPr>
          <p:cNvSpPr txBox="1"/>
          <p:nvPr/>
        </p:nvSpPr>
        <p:spPr>
          <a:xfrm>
            <a:off x="3018799" y="4066902"/>
            <a:ext cx="1369052" cy="307777"/>
          </a:xfrm>
          <a:prstGeom prst="rect">
            <a:avLst/>
          </a:prstGeom>
          <a:noFill/>
          <a:ln>
            <a:solidFill>
              <a:schemeClr val="tx1"/>
            </a:solid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defTabSz="769297">
              <a:spcAft>
                <a:spcPts val="600"/>
              </a:spcAft>
              <a:tabLst>
                <a:tab pos="895350" algn="l"/>
              </a:tabLst>
              <a:defRPr/>
            </a:pPr>
            <a:r>
              <a:rPr kumimoji="1" lang="ja-JP" altLang="en-US" sz="1400" b="1" dirty="0">
                <a:latin typeface="BIZ UDP明朝 Medium" panose="02020500000000000000" pitchFamily="18" charset="-128"/>
                <a:ea typeface="BIZ UDP明朝 Medium" panose="02020500000000000000" pitchFamily="18" charset="-128"/>
              </a:rPr>
              <a:t>参拝料金・時間</a:t>
            </a:r>
          </a:p>
        </p:txBody>
      </p:sp>
      <p:sp>
        <p:nvSpPr>
          <p:cNvPr id="23" name="テキスト ボックス 3">
            <a:extLst>
              <a:ext uri="{FF2B5EF4-FFF2-40B4-BE49-F238E27FC236}">
                <a16:creationId xmlns:a16="http://schemas.microsoft.com/office/drawing/2014/main" id="{24B89FA6-DAA1-07DA-3382-585FD60811AF}"/>
              </a:ext>
            </a:extLst>
          </p:cNvPr>
          <p:cNvSpPr txBox="1"/>
          <p:nvPr/>
        </p:nvSpPr>
        <p:spPr>
          <a:xfrm>
            <a:off x="3047372" y="5524973"/>
            <a:ext cx="1369052" cy="307777"/>
          </a:xfrm>
          <a:prstGeom prst="rect">
            <a:avLst/>
          </a:prstGeom>
          <a:solidFill>
            <a:schemeClr val="accent1"/>
          </a:solid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defTabSz="769297">
              <a:spcAft>
                <a:spcPts val="600"/>
              </a:spcAft>
              <a:tabLst>
                <a:tab pos="895350" algn="l"/>
              </a:tabLst>
              <a:defRPr/>
            </a:pPr>
            <a:endParaRPr kumimoji="1" lang="en-US" altLang="ja-JP" sz="1400" b="1" dirty="0">
              <a:latin typeface="BIZ UDP明朝 Medium" panose="02020500000000000000" pitchFamily="18" charset="-128"/>
              <a:ea typeface="BIZ UDP明朝 Medium" panose="02020500000000000000" pitchFamily="18" charset="-128"/>
            </a:endParaRPr>
          </a:p>
        </p:txBody>
      </p:sp>
      <p:sp>
        <p:nvSpPr>
          <p:cNvPr id="24" name="テキスト ボックス 3">
            <a:extLst>
              <a:ext uri="{FF2B5EF4-FFF2-40B4-BE49-F238E27FC236}">
                <a16:creationId xmlns:a16="http://schemas.microsoft.com/office/drawing/2014/main" id="{3025206E-AC70-A3A0-5578-979E2BCDC5EF}"/>
              </a:ext>
            </a:extLst>
          </p:cNvPr>
          <p:cNvSpPr txBox="1"/>
          <p:nvPr/>
        </p:nvSpPr>
        <p:spPr>
          <a:xfrm>
            <a:off x="3018799" y="5491762"/>
            <a:ext cx="1369052" cy="307777"/>
          </a:xfrm>
          <a:prstGeom prst="rect">
            <a:avLst/>
          </a:prstGeom>
          <a:noFill/>
          <a:ln>
            <a:solidFill>
              <a:schemeClr val="tx1"/>
            </a:solid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defTabSz="769297">
              <a:spcAft>
                <a:spcPts val="600"/>
              </a:spcAft>
              <a:tabLst>
                <a:tab pos="895350" algn="l"/>
              </a:tabLst>
              <a:defRPr/>
            </a:pPr>
            <a:r>
              <a:rPr kumimoji="1" lang="ja-JP" altLang="en-US" sz="1400" b="1" dirty="0">
                <a:latin typeface="BIZ UDP明朝 Medium" panose="02020500000000000000" pitchFamily="18" charset="-128"/>
                <a:ea typeface="BIZ UDP明朝 Medium" panose="02020500000000000000" pitchFamily="18" charset="-128"/>
              </a:rPr>
              <a:t>アクセス</a:t>
            </a:r>
          </a:p>
        </p:txBody>
      </p:sp>
      <p:sp>
        <p:nvSpPr>
          <p:cNvPr id="21" name="テキスト ボックス 20">
            <a:extLst>
              <a:ext uri="{FF2B5EF4-FFF2-40B4-BE49-F238E27FC236}">
                <a16:creationId xmlns:a16="http://schemas.microsoft.com/office/drawing/2014/main" id="{0DD57445-1F1E-79C3-ED3E-91E57E3BAEBF}"/>
              </a:ext>
            </a:extLst>
          </p:cNvPr>
          <p:cNvSpPr txBox="1"/>
          <p:nvPr/>
        </p:nvSpPr>
        <p:spPr>
          <a:xfrm>
            <a:off x="5744042" y="3652716"/>
            <a:ext cx="1364450" cy="169277"/>
          </a:xfrm>
          <a:prstGeom prst="rect">
            <a:avLst/>
          </a:prstGeom>
          <a:noFill/>
        </p:spPr>
        <p:txBody>
          <a:bodyPr wrap="square" rtlCol="0">
            <a:spAutoFit/>
          </a:bodyPr>
          <a:lstStyle/>
          <a:p>
            <a:r>
              <a:rPr kumimoji="1" lang="ja-JP" altLang="en-US" sz="500" dirty="0"/>
              <a:t>げんじものがたりこげつしょう</a:t>
            </a:r>
          </a:p>
        </p:txBody>
      </p:sp>
      <p:sp>
        <p:nvSpPr>
          <p:cNvPr id="25" name="テキスト ボックス 24">
            <a:extLst>
              <a:ext uri="{FF2B5EF4-FFF2-40B4-BE49-F238E27FC236}">
                <a16:creationId xmlns:a16="http://schemas.microsoft.com/office/drawing/2014/main" id="{6AC7B4E8-B911-76B5-88E6-3BEE08FB62F6}"/>
              </a:ext>
            </a:extLst>
          </p:cNvPr>
          <p:cNvSpPr txBox="1"/>
          <p:nvPr/>
        </p:nvSpPr>
        <p:spPr>
          <a:xfrm>
            <a:off x="4385328" y="3645024"/>
            <a:ext cx="1948318" cy="169277"/>
          </a:xfrm>
          <a:prstGeom prst="rect">
            <a:avLst/>
          </a:prstGeom>
          <a:noFill/>
        </p:spPr>
        <p:txBody>
          <a:bodyPr wrap="square" rtlCol="0">
            <a:spAutoFit/>
          </a:bodyPr>
          <a:lstStyle/>
          <a:p>
            <a:r>
              <a:rPr kumimoji="1" lang="ja-JP" altLang="en-US" sz="500" dirty="0"/>
              <a:t>じもんでんぽうかんじょうけつみゃくふ</a:t>
            </a:r>
          </a:p>
        </p:txBody>
      </p:sp>
      <p:pic>
        <p:nvPicPr>
          <p:cNvPr id="6" name="図 5" descr="雪の積もった家&#10;&#10;中程度の精度で自動的に生成された説明">
            <a:extLst>
              <a:ext uri="{FF2B5EF4-FFF2-40B4-BE49-F238E27FC236}">
                <a16:creationId xmlns:a16="http://schemas.microsoft.com/office/drawing/2014/main" id="{9FAFC2FD-856F-4680-74ED-B1D0A6AC278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95321" y="4127294"/>
            <a:ext cx="1990659" cy="1235581"/>
          </a:xfrm>
          <a:prstGeom prst="rect">
            <a:avLst/>
          </a:prstGeom>
        </p:spPr>
      </p:pic>
      <p:sp>
        <p:nvSpPr>
          <p:cNvPr id="3" name="テキスト ボックス 3">
            <a:extLst>
              <a:ext uri="{FF2B5EF4-FFF2-40B4-BE49-F238E27FC236}">
                <a16:creationId xmlns:a16="http://schemas.microsoft.com/office/drawing/2014/main" id="{26A614E2-E3E4-A3BA-9C46-DE7EDB9BE6A7}"/>
              </a:ext>
            </a:extLst>
          </p:cNvPr>
          <p:cNvSpPr txBox="1"/>
          <p:nvPr/>
        </p:nvSpPr>
        <p:spPr>
          <a:xfrm>
            <a:off x="6539688" y="5525338"/>
            <a:ext cx="1170025" cy="307777"/>
          </a:xfrm>
          <a:prstGeom prst="rect">
            <a:avLst/>
          </a:prstGeom>
          <a:noFill/>
          <a:ln>
            <a:solidFill>
              <a:schemeClr val="tx1"/>
            </a:solid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defTabSz="769297">
              <a:spcAft>
                <a:spcPts val="600"/>
              </a:spcAft>
              <a:tabLst>
                <a:tab pos="895350" algn="l"/>
              </a:tabLst>
              <a:defRPr/>
            </a:pPr>
            <a:r>
              <a:rPr kumimoji="1" lang="ja-JP" altLang="en-US" sz="1400" b="1" dirty="0">
                <a:latin typeface="BIZ UDP明朝 Medium" panose="02020500000000000000" pitchFamily="18" charset="-128"/>
                <a:ea typeface="BIZ UDP明朝 Medium" panose="02020500000000000000" pitchFamily="18" charset="-128"/>
              </a:rPr>
              <a:t>お問合せ</a:t>
            </a:r>
          </a:p>
        </p:txBody>
      </p:sp>
      <p:sp>
        <p:nvSpPr>
          <p:cNvPr id="10" name="テキスト ボックス 7">
            <a:extLst>
              <a:ext uri="{FF2B5EF4-FFF2-40B4-BE49-F238E27FC236}">
                <a16:creationId xmlns:a16="http://schemas.microsoft.com/office/drawing/2014/main" id="{088B5379-2878-9457-1BC0-D2F884B6FF99}"/>
              </a:ext>
            </a:extLst>
          </p:cNvPr>
          <p:cNvSpPr txBox="1"/>
          <p:nvPr/>
        </p:nvSpPr>
        <p:spPr>
          <a:xfrm>
            <a:off x="6609184" y="5909852"/>
            <a:ext cx="3054059" cy="516616"/>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769297">
              <a:lnSpc>
                <a:spcPts val="1800"/>
              </a:lnSpc>
              <a:tabLst>
                <a:tab pos="895350" algn="l"/>
              </a:tabLst>
              <a:defRPr/>
            </a:pPr>
            <a:r>
              <a:rPr kumimoji="1" lang="ja-JP" altLang="en-US" sz="1100" dirty="0">
                <a:latin typeface="BIZ UDP明朝 Medium" panose="02020500000000000000" pitchFamily="18" charset="-128"/>
                <a:ea typeface="BIZ UDP明朝 Medium" panose="02020500000000000000" pitchFamily="18" charset="-128"/>
              </a:rPr>
              <a:t>総本山三井寺</a:t>
            </a:r>
          </a:p>
          <a:p>
            <a:pPr defTabSz="769297">
              <a:lnSpc>
                <a:spcPts val="1800"/>
              </a:lnSpc>
              <a:tabLst>
                <a:tab pos="895350" algn="l"/>
              </a:tabLst>
              <a:defRPr/>
            </a:pPr>
            <a:r>
              <a:rPr kumimoji="1" lang="en-US" altLang="ja-JP" sz="1100" dirty="0">
                <a:latin typeface="BIZ UDP明朝 Medium" panose="02020500000000000000" pitchFamily="18" charset="-128"/>
                <a:ea typeface="BIZ UDP明朝 Medium" panose="02020500000000000000" pitchFamily="18" charset="-128"/>
              </a:rPr>
              <a:t>TEL(0</a:t>
            </a:r>
            <a:r>
              <a:rPr kumimoji="1" lang="ja-JP" altLang="en-US" sz="1100" dirty="0">
                <a:latin typeface="BIZ UDP明朝 Medium" panose="02020500000000000000" pitchFamily="18" charset="-128"/>
                <a:ea typeface="BIZ UDP明朝 Medium" panose="02020500000000000000" pitchFamily="18" charset="-128"/>
              </a:rPr>
              <a:t>７７</a:t>
            </a:r>
            <a:r>
              <a:rPr kumimoji="1" lang="en-US" altLang="ja-JP" sz="1100" dirty="0">
                <a:latin typeface="BIZ UDP明朝 Medium" panose="02020500000000000000" pitchFamily="18" charset="-128"/>
                <a:ea typeface="BIZ UDP明朝 Medium" panose="02020500000000000000" pitchFamily="18" charset="-128"/>
              </a:rPr>
              <a:t>)522-2238</a:t>
            </a:r>
            <a:endParaRPr kumimoji="1" lang="ja-JP" altLang="en-US" sz="1100" dirty="0">
              <a:latin typeface="BIZ UDP明朝 Medium" panose="02020500000000000000" pitchFamily="18" charset="-128"/>
              <a:ea typeface="BIZ UDP明朝 Medium" panose="02020500000000000000" pitchFamily="18" charset="-128"/>
            </a:endParaRPr>
          </a:p>
        </p:txBody>
      </p:sp>
    </p:spTree>
    <p:extLst>
      <p:ext uri="{BB962C8B-B14F-4D97-AF65-F5344CB8AC3E}">
        <p14:creationId xmlns:p14="http://schemas.microsoft.com/office/powerpoint/2010/main" val="2873068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6C45ECDA-B2A6-2238-83F5-B5E476AA920C}"/>
              </a:ext>
            </a:extLst>
          </p:cNvPr>
          <p:cNvSpPr/>
          <p:nvPr/>
        </p:nvSpPr>
        <p:spPr>
          <a:xfrm>
            <a:off x="1" y="0"/>
            <a:ext cx="2781300" cy="686515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 name="テキスト ボックス 3">
            <a:extLst>
              <a:ext uri="{FF2B5EF4-FFF2-40B4-BE49-F238E27FC236}">
                <a16:creationId xmlns:a16="http://schemas.microsoft.com/office/drawing/2014/main" id="{300959F5-E8C3-C120-3BBF-4CFDD968FA5F}"/>
              </a:ext>
            </a:extLst>
          </p:cNvPr>
          <p:cNvSpPr txBox="1"/>
          <p:nvPr/>
        </p:nvSpPr>
        <p:spPr>
          <a:xfrm>
            <a:off x="3018798" y="1939468"/>
            <a:ext cx="1170025" cy="1369606"/>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dist" defTabSz="769297" rtl="0" eaLnBrk="1" fontAlgn="auto" latinLnBrk="0" hangingPunct="1">
              <a:spcBef>
                <a:spcPts val="0"/>
              </a:spcBef>
              <a:spcAft>
                <a:spcPts val="1500"/>
              </a:spcAft>
              <a:buClrTx/>
              <a:buSzTx/>
              <a:buFontTx/>
              <a:buNone/>
              <a:tabLst>
                <a:tab pos="895350" algn="l"/>
              </a:tabLst>
              <a:defRPr/>
            </a:pPr>
            <a:r>
              <a:rPr kumimoji="1" lang="ja-JP" altLang="en-US" sz="1200" b="0" i="0" u="none" strike="noStrike" kern="12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mn-cs"/>
              </a:rPr>
              <a:t>展覧会名称</a:t>
            </a:r>
            <a:endParaRPr kumimoji="1" lang="en-US" altLang="ja-JP" sz="1200" b="0" i="0" u="none" strike="noStrike" kern="12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mn-cs"/>
            </a:endParaRPr>
          </a:p>
          <a:p>
            <a:pPr marL="0" marR="0" lvl="0" indent="0" algn="dist" defTabSz="769297" rtl="0" eaLnBrk="1" fontAlgn="auto" latinLnBrk="0" hangingPunct="1">
              <a:spcBef>
                <a:spcPts val="0"/>
              </a:spcBef>
              <a:spcAft>
                <a:spcPts val="1200"/>
              </a:spcAft>
              <a:buClrTx/>
              <a:buSzTx/>
              <a:buFontTx/>
              <a:buNone/>
              <a:tabLst>
                <a:tab pos="895350" algn="l"/>
              </a:tabLst>
              <a:defRPr/>
            </a:pPr>
            <a:r>
              <a:rPr kumimoji="1" lang="ja-JP" altLang="en-US" sz="1200" b="0" i="0" u="none" strike="noStrike" kern="12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mn-cs"/>
              </a:rPr>
              <a:t>開催期間</a:t>
            </a:r>
            <a:endParaRPr kumimoji="1" lang="en-US" altLang="ja-JP" sz="1200" b="0" i="0" u="none" strike="noStrike" kern="12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mn-cs"/>
            </a:endParaRPr>
          </a:p>
          <a:p>
            <a:pPr marL="0" marR="0" lvl="0" indent="0" algn="dist" defTabSz="769297" rtl="0" eaLnBrk="1" fontAlgn="auto" latinLnBrk="0" hangingPunct="1">
              <a:spcBef>
                <a:spcPts val="0"/>
              </a:spcBef>
              <a:spcAft>
                <a:spcPts val="1200"/>
              </a:spcAft>
              <a:buClrTx/>
              <a:buSzTx/>
              <a:buFontTx/>
              <a:buNone/>
              <a:tabLst>
                <a:tab pos="895350" algn="l"/>
              </a:tabLst>
              <a:defRPr/>
            </a:pPr>
            <a:r>
              <a:rPr kumimoji="1" lang="ja-JP" altLang="en-US" sz="1200" b="0" i="0" u="none" strike="noStrike" kern="12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mn-cs"/>
              </a:rPr>
              <a:t>会　　場</a:t>
            </a:r>
            <a:endParaRPr kumimoji="1" lang="en-US" altLang="ja-JP" sz="1200" b="0" i="0" u="none" strike="noStrike" kern="12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mn-cs"/>
            </a:endParaRPr>
          </a:p>
          <a:p>
            <a:pPr marL="0" marR="0" lvl="0" indent="0" algn="dist" defTabSz="769297" rtl="0" eaLnBrk="1" fontAlgn="auto" latinLnBrk="0" hangingPunct="1">
              <a:spcBef>
                <a:spcPts val="0"/>
              </a:spcBef>
              <a:spcAft>
                <a:spcPts val="1200"/>
              </a:spcAft>
              <a:buClrTx/>
              <a:buSzTx/>
              <a:buFontTx/>
              <a:buNone/>
              <a:tabLst>
                <a:tab pos="895350" algn="l"/>
              </a:tabLst>
              <a:defRPr/>
            </a:pPr>
            <a:r>
              <a:rPr kumimoji="1" lang="ja-JP" altLang="en-US" sz="1200" b="0" i="0" u="none" strike="noStrike" kern="12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mn-cs"/>
              </a:rPr>
              <a:t>開館時間</a:t>
            </a:r>
            <a:endParaRPr kumimoji="1" lang="en-US" altLang="ja-JP" sz="1200" b="0" i="0" u="none" strike="noStrike" kern="12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mn-cs"/>
            </a:endParaRPr>
          </a:p>
        </p:txBody>
      </p:sp>
      <p:sp>
        <p:nvSpPr>
          <p:cNvPr id="11" name="テキスト ボックス 7">
            <a:extLst>
              <a:ext uri="{FF2B5EF4-FFF2-40B4-BE49-F238E27FC236}">
                <a16:creationId xmlns:a16="http://schemas.microsoft.com/office/drawing/2014/main" id="{DD579E15-1079-6119-7007-70F46BEDC466}"/>
              </a:ext>
            </a:extLst>
          </p:cNvPr>
          <p:cNvSpPr txBox="1"/>
          <p:nvPr/>
        </p:nvSpPr>
        <p:spPr>
          <a:xfrm>
            <a:off x="4142239" y="1925147"/>
            <a:ext cx="5445034" cy="135421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769297" rtl="0" eaLnBrk="1" fontAlgn="auto" latinLnBrk="0" hangingPunct="1">
              <a:spcBef>
                <a:spcPts val="0"/>
              </a:spcBef>
              <a:spcAft>
                <a:spcPts val="1200"/>
              </a:spcAft>
              <a:buClrTx/>
              <a:buSzTx/>
              <a:buFontTx/>
              <a:buNone/>
              <a:tabLst>
                <a:tab pos="895350" algn="l"/>
              </a:tabLst>
              <a:defRPr/>
            </a:pPr>
            <a:r>
              <a:rPr kumimoji="1" lang="ja-JP" altLang="en-US" sz="1200" b="0" i="0" u="none" strike="noStrike" kern="12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mn-cs"/>
              </a:rPr>
              <a:t>：　特集展示「源氏物語と大津」</a:t>
            </a:r>
          </a:p>
          <a:p>
            <a:pPr marL="0" marR="0" lvl="0" indent="0" algn="l" defTabSz="769297" rtl="0" eaLnBrk="1" fontAlgn="auto" latinLnBrk="0" hangingPunct="1">
              <a:spcBef>
                <a:spcPts val="0"/>
              </a:spcBef>
              <a:spcAft>
                <a:spcPts val="1200"/>
              </a:spcAft>
              <a:buClrTx/>
              <a:buSzTx/>
              <a:buFontTx/>
              <a:buNone/>
              <a:tabLst>
                <a:tab pos="895350" algn="l"/>
              </a:tabLst>
              <a:defRPr/>
            </a:pPr>
            <a:r>
              <a:rPr kumimoji="1" lang="ja-JP" altLang="en-US" sz="1200" b="0" i="0" u="none" strike="noStrike" kern="12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mn-cs"/>
              </a:rPr>
              <a:t>：　</a:t>
            </a:r>
            <a:r>
              <a:rPr kumimoji="1" lang="ja-JP" altLang="en-US" sz="1600" b="0" i="0" u="none" strike="noStrike" kern="12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mn-cs"/>
              </a:rPr>
              <a:t>２０２４</a:t>
            </a:r>
            <a:r>
              <a:rPr kumimoji="1" lang="ja-JP" altLang="en-US" sz="1200" b="0" i="0" u="none" strike="noStrike" kern="12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mn-cs"/>
              </a:rPr>
              <a:t>年</a:t>
            </a:r>
            <a:r>
              <a:rPr kumimoji="1" lang="ja-JP" altLang="en-US" sz="1600" b="0" i="0" u="none" strike="noStrike" kern="12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mn-cs"/>
              </a:rPr>
              <a:t>１</a:t>
            </a:r>
            <a:r>
              <a:rPr kumimoji="1" lang="ja-JP" altLang="en-US" sz="1200" b="0" i="0" u="none" strike="noStrike" kern="12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mn-cs"/>
              </a:rPr>
              <a:t>月</a:t>
            </a:r>
            <a:r>
              <a:rPr kumimoji="1" lang="ja-JP" altLang="en-US" sz="1600" b="0" i="0" u="none" strike="noStrike" kern="12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mn-cs"/>
              </a:rPr>
              <a:t>１</a:t>
            </a:r>
            <a:r>
              <a:rPr kumimoji="1" lang="en-US" altLang="ja-JP" sz="1600" b="0" i="0" u="none" strike="noStrike" kern="12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mn-cs"/>
              </a:rPr>
              <a:t>0</a:t>
            </a:r>
            <a:r>
              <a:rPr kumimoji="1" lang="ja-JP" altLang="en-US" sz="1200" b="0" i="0" u="none" strike="noStrike" kern="12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mn-cs"/>
              </a:rPr>
              <a:t>日</a:t>
            </a:r>
            <a:r>
              <a:rPr kumimoji="1" lang="en-US" altLang="ja-JP" sz="1200" b="0" i="0" u="none" strike="noStrike" kern="12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mn-cs"/>
              </a:rPr>
              <a:t>(</a:t>
            </a:r>
            <a:r>
              <a:rPr kumimoji="1" lang="ja-JP" altLang="en-US" sz="1200" b="0" i="0" u="none" strike="noStrike" kern="12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mn-cs"/>
              </a:rPr>
              <a:t>水</a:t>
            </a:r>
            <a:r>
              <a:rPr kumimoji="1" lang="en-US" altLang="ja-JP" sz="1200" b="0" i="0" u="none" strike="noStrike" kern="12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mn-cs"/>
              </a:rPr>
              <a:t>) </a:t>
            </a:r>
            <a:r>
              <a:rPr kumimoji="1" lang="ja-JP" altLang="en-US" sz="1200" b="0" i="0" u="none" strike="noStrike" kern="12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mn-cs"/>
              </a:rPr>
              <a:t>～ </a:t>
            </a:r>
            <a:r>
              <a:rPr kumimoji="1" lang="ja-JP" altLang="en-US" sz="1600" b="0" i="0" u="none" strike="noStrike" kern="12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mn-cs"/>
              </a:rPr>
              <a:t>２０２５</a:t>
            </a:r>
            <a:r>
              <a:rPr kumimoji="1" lang="ja-JP" altLang="en-US" sz="1200" b="0" i="0" u="none" strike="noStrike" kern="12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mn-cs"/>
              </a:rPr>
              <a:t>年</a:t>
            </a:r>
            <a:r>
              <a:rPr kumimoji="1" lang="ja-JP" altLang="en-US" sz="1600" b="0" i="0" u="none" strike="noStrike" kern="12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mn-cs"/>
              </a:rPr>
              <a:t>２</a:t>
            </a:r>
            <a:r>
              <a:rPr kumimoji="1" lang="ja-JP" altLang="en-US" sz="1200" b="0" i="0" u="none" strike="noStrike" kern="12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mn-cs"/>
              </a:rPr>
              <a:t>月</a:t>
            </a:r>
            <a:r>
              <a:rPr kumimoji="1" lang="ja-JP" altLang="en-US" sz="1600" b="0" i="0" u="none" strike="noStrike" kern="12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mn-cs"/>
              </a:rPr>
              <a:t>２</a:t>
            </a:r>
            <a:r>
              <a:rPr kumimoji="1" lang="ja-JP" altLang="en-US" sz="1200" b="0" i="0" u="none" strike="noStrike" kern="12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mn-cs"/>
              </a:rPr>
              <a:t>日まで</a:t>
            </a:r>
            <a:r>
              <a:rPr kumimoji="1" lang="en-US" altLang="ja-JP" sz="1200" b="0" i="0" u="none" strike="noStrike" kern="12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mn-cs"/>
              </a:rPr>
              <a:t>(</a:t>
            </a:r>
            <a:r>
              <a:rPr kumimoji="1" lang="ja-JP" altLang="en-US" sz="1200" b="0" i="0" u="none" strike="noStrike" kern="12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mn-cs"/>
              </a:rPr>
              <a:t>日</a:t>
            </a:r>
            <a:r>
              <a:rPr kumimoji="1" lang="en-US" altLang="ja-JP" sz="1200" b="0" i="0" u="none" strike="noStrike" kern="12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mn-cs"/>
              </a:rPr>
              <a:t>)</a:t>
            </a:r>
            <a:r>
              <a:rPr kumimoji="1" lang="en-US" altLang="ja-JP" sz="1050" b="0" i="0" u="none" strike="noStrike" kern="12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mn-cs"/>
              </a:rPr>
              <a:t>※</a:t>
            </a:r>
            <a:r>
              <a:rPr kumimoji="1" lang="ja-JP" altLang="en-US" sz="1050" b="0" i="0" u="none" strike="noStrike" kern="12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mn-cs"/>
              </a:rPr>
              <a:t>月曜ほか休館日あり</a:t>
            </a:r>
            <a:endParaRPr kumimoji="1" lang="en-US" altLang="ja-JP" sz="1050" b="0" i="0" u="none" strike="noStrike" kern="12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mn-cs"/>
            </a:endParaRPr>
          </a:p>
          <a:p>
            <a:pPr marL="0" marR="0" lvl="0" indent="0" algn="l" defTabSz="769297" rtl="0" eaLnBrk="1" fontAlgn="auto" latinLnBrk="0" hangingPunct="1">
              <a:spcBef>
                <a:spcPts val="0"/>
              </a:spcBef>
              <a:spcAft>
                <a:spcPts val="1200"/>
              </a:spcAft>
              <a:buClrTx/>
              <a:buSzTx/>
              <a:buFontTx/>
              <a:buNone/>
              <a:tabLst>
                <a:tab pos="895350" algn="l"/>
              </a:tabLst>
              <a:defRPr/>
            </a:pPr>
            <a:r>
              <a:rPr kumimoji="1" lang="ja-JP" altLang="en-US" sz="1200" b="0" i="0" u="none" strike="noStrike" kern="12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mn-cs"/>
              </a:rPr>
              <a:t>：　大津市歴史博物館　常設展示室・ロビー（大津市御陵町</a:t>
            </a:r>
            <a:r>
              <a:rPr kumimoji="1" lang="en-US" altLang="ja-JP" sz="1200" b="0" i="0" u="none" strike="noStrike" kern="12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mn-cs"/>
              </a:rPr>
              <a:t>2-</a:t>
            </a:r>
            <a:r>
              <a:rPr kumimoji="1" lang="ja-JP" altLang="en-US" sz="1200" b="0" i="0" u="none" strike="noStrike" kern="12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mn-cs"/>
              </a:rPr>
              <a:t>２）</a:t>
            </a:r>
            <a:endParaRPr kumimoji="1" lang="en-US" altLang="zh-TW" sz="1200" b="0" i="0" u="none" strike="noStrike" kern="12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mn-cs"/>
            </a:endParaRPr>
          </a:p>
          <a:p>
            <a:pPr marL="0" marR="0" lvl="0" indent="0" algn="l" defTabSz="769297" rtl="0" eaLnBrk="1" fontAlgn="auto" latinLnBrk="0" hangingPunct="1">
              <a:spcBef>
                <a:spcPts val="0"/>
              </a:spcBef>
              <a:spcAft>
                <a:spcPts val="1200"/>
              </a:spcAft>
              <a:buClrTx/>
              <a:buSzTx/>
              <a:buFontTx/>
              <a:buNone/>
              <a:tabLst>
                <a:tab pos="895350" algn="l"/>
              </a:tabLst>
              <a:defRPr/>
            </a:pPr>
            <a:r>
              <a:rPr kumimoji="1" lang="ja-JP" altLang="en-US" sz="1200" b="0" i="0" u="none" strike="noStrike" kern="12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mn-cs"/>
              </a:rPr>
              <a:t>：　</a:t>
            </a:r>
            <a:r>
              <a:rPr kumimoji="1" lang="en-US" altLang="ja-JP" sz="1200" b="0" i="0" u="none" strike="noStrike" kern="12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mn-cs"/>
              </a:rPr>
              <a:t>9</a:t>
            </a:r>
            <a:r>
              <a:rPr kumimoji="1" lang="ja-JP" altLang="en-US" sz="1200" b="0" i="0" u="none" strike="noStrike" kern="12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mn-cs"/>
              </a:rPr>
              <a:t>：</a:t>
            </a:r>
            <a:r>
              <a:rPr kumimoji="1" lang="en-US" altLang="ja-JP" sz="1200" b="0" i="0" u="none" strike="noStrike" kern="12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mn-cs"/>
              </a:rPr>
              <a:t>00 </a:t>
            </a:r>
            <a:r>
              <a:rPr kumimoji="1" lang="ja-JP" altLang="en-US" sz="1200" b="0" i="0" u="none" strike="noStrike" kern="12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mn-cs"/>
              </a:rPr>
              <a:t>～ </a:t>
            </a:r>
            <a:r>
              <a:rPr kumimoji="1" lang="en-US" altLang="ja-JP" sz="1200" b="0" i="0" u="none" strike="noStrike" kern="12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mn-cs"/>
              </a:rPr>
              <a:t>17</a:t>
            </a:r>
            <a:r>
              <a:rPr kumimoji="1" lang="ja-JP" altLang="en-US" sz="1200" b="0" i="0" u="none" strike="noStrike" kern="12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mn-cs"/>
              </a:rPr>
              <a:t>：</a:t>
            </a:r>
            <a:r>
              <a:rPr kumimoji="1" lang="en-US" altLang="ja-JP" sz="1200" b="0" i="0" u="none" strike="noStrike" kern="12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mn-cs"/>
              </a:rPr>
              <a:t>00</a:t>
            </a:r>
            <a:r>
              <a:rPr kumimoji="1" lang="ja-JP" altLang="en-US" sz="1200" b="0" i="0" u="none" strike="noStrike" kern="12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mn-cs"/>
              </a:rPr>
              <a:t>（最終入館 １６：３０）　　</a:t>
            </a:r>
            <a:endParaRPr kumimoji="1" lang="en-US" altLang="ja-JP" sz="1200" b="0" i="0" u="none" strike="noStrike" kern="12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mn-cs"/>
            </a:endParaRPr>
          </a:p>
        </p:txBody>
      </p:sp>
      <p:graphicFrame>
        <p:nvGraphicFramePr>
          <p:cNvPr id="28" name="表 6">
            <a:extLst>
              <a:ext uri="{FF2B5EF4-FFF2-40B4-BE49-F238E27FC236}">
                <a16:creationId xmlns:a16="http://schemas.microsoft.com/office/drawing/2014/main" id="{7D37E5EF-4199-907E-E6EB-23C5391B79A0}"/>
              </a:ext>
            </a:extLst>
          </p:cNvPr>
          <p:cNvGraphicFramePr>
            <a:graphicFrameLocks noGrp="1"/>
          </p:cNvGraphicFramePr>
          <p:nvPr>
            <p:extLst>
              <p:ext uri="{D42A27DB-BD31-4B8C-83A1-F6EECF244321}">
                <p14:modId xmlns:p14="http://schemas.microsoft.com/office/powerpoint/2010/main" val="2703964076"/>
              </p:ext>
            </p:extLst>
          </p:nvPr>
        </p:nvGraphicFramePr>
        <p:xfrm>
          <a:off x="3018796" y="3829808"/>
          <a:ext cx="6542715" cy="975360"/>
        </p:xfrm>
        <a:graphic>
          <a:graphicData uri="http://schemas.openxmlformats.org/drawingml/2006/table">
            <a:tbl>
              <a:tblPr firstRow="1" bandRow="1">
                <a:tableStyleId>{5C22544A-7EE6-4342-B048-85BDC9FD1C3A}</a:tableStyleId>
              </a:tblPr>
              <a:tblGrid>
                <a:gridCol w="2017569">
                  <a:extLst>
                    <a:ext uri="{9D8B030D-6E8A-4147-A177-3AD203B41FA5}">
                      <a16:colId xmlns:a16="http://schemas.microsoft.com/office/drawing/2014/main" val="3249565865"/>
                    </a:ext>
                  </a:extLst>
                </a:gridCol>
                <a:gridCol w="2273657">
                  <a:extLst>
                    <a:ext uri="{9D8B030D-6E8A-4147-A177-3AD203B41FA5}">
                      <a16:colId xmlns:a16="http://schemas.microsoft.com/office/drawing/2014/main" val="3301853220"/>
                    </a:ext>
                  </a:extLst>
                </a:gridCol>
                <a:gridCol w="2251489">
                  <a:extLst>
                    <a:ext uri="{9D8B030D-6E8A-4147-A177-3AD203B41FA5}">
                      <a16:colId xmlns:a16="http://schemas.microsoft.com/office/drawing/2014/main" val="3138827141"/>
                    </a:ext>
                  </a:extLst>
                </a:gridCol>
              </a:tblGrid>
              <a:tr h="191268">
                <a:tc>
                  <a:txBody>
                    <a:bodyPr/>
                    <a:lstStyle/>
                    <a:p>
                      <a:pPr algn="ctr"/>
                      <a:r>
                        <a:rPr kumimoji="1" lang="ja-JP" altLang="en-US" sz="1000" dirty="0">
                          <a:solidFill>
                            <a:schemeClr val="bg1"/>
                          </a:solidFill>
                          <a:latin typeface="BIZ UDP明朝 Medium" panose="02020500000000000000" pitchFamily="18" charset="-128"/>
                          <a:ea typeface="BIZ UDP明朝 Medium" panose="02020500000000000000" pitchFamily="18" charset="-128"/>
                        </a:rPr>
                        <a:t>区　分</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tx1">
                        <a:lumMod val="50000"/>
                        <a:lumOff val="50000"/>
                      </a:schemeClr>
                    </a:solidFill>
                  </a:tcPr>
                </a:tc>
                <a:tc>
                  <a:txBody>
                    <a:bodyPr/>
                    <a:lstStyle/>
                    <a:p>
                      <a:pPr algn="ctr"/>
                      <a:r>
                        <a:rPr kumimoji="1" lang="ja-JP" altLang="en-US" sz="1000" dirty="0">
                          <a:solidFill>
                            <a:schemeClr val="bg1"/>
                          </a:solidFill>
                          <a:latin typeface="BIZ UDP明朝 Medium" panose="02020500000000000000" pitchFamily="18" charset="-128"/>
                          <a:ea typeface="BIZ UDP明朝 Medium" panose="02020500000000000000" pitchFamily="18" charset="-128"/>
                        </a:rPr>
                        <a:t>個人</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tx1">
                        <a:lumMod val="50000"/>
                        <a:lumOff val="50000"/>
                      </a:schemeClr>
                    </a:solidFill>
                  </a:tcPr>
                </a:tc>
                <a:tc>
                  <a:txBody>
                    <a:bodyPr/>
                    <a:lstStyle/>
                    <a:p>
                      <a:pPr algn="ctr"/>
                      <a:r>
                        <a:rPr kumimoji="1" lang="ja-JP" altLang="en-US" sz="1000" dirty="0">
                          <a:solidFill>
                            <a:schemeClr val="bg1"/>
                          </a:solidFill>
                          <a:latin typeface="BIZ UDP明朝 Medium" panose="02020500000000000000" pitchFamily="18" charset="-128"/>
                          <a:ea typeface="BIZ UDP明朝 Medium" panose="02020500000000000000" pitchFamily="18" charset="-128"/>
                        </a:rPr>
                        <a:t>団体（</a:t>
                      </a:r>
                      <a:r>
                        <a:rPr kumimoji="1" lang="en-US" altLang="ja-JP" sz="1000" dirty="0">
                          <a:solidFill>
                            <a:schemeClr val="bg1"/>
                          </a:solidFill>
                          <a:latin typeface="BIZ UDP明朝 Medium" panose="02020500000000000000" pitchFamily="18" charset="-128"/>
                          <a:ea typeface="BIZ UDP明朝 Medium" panose="02020500000000000000" pitchFamily="18" charset="-128"/>
                        </a:rPr>
                        <a:t>15</a:t>
                      </a:r>
                      <a:r>
                        <a:rPr kumimoji="1" lang="ja-JP" altLang="en-US" sz="1000" dirty="0">
                          <a:solidFill>
                            <a:schemeClr val="bg1"/>
                          </a:solidFill>
                          <a:latin typeface="BIZ UDP明朝 Medium" panose="02020500000000000000" pitchFamily="18" charset="-128"/>
                          <a:ea typeface="BIZ UDP明朝 Medium" panose="02020500000000000000" pitchFamily="18" charset="-128"/>
                        </a:rPr>
                        <a:t>名以上）</a:t>
                      </a:r>
                    </a:p>
                  </a:txBody>
                  <a:tcPr anchor="ctr">
                    <a:lnL w="9525" cap="flat" cmpd="sng" algn="ctr">
                      <a:solidFill>
                        <a:schemeClr val="bg1"/>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3513219382"/>
                  </a:ext>
                </a:extLst>
              </a:tr>
              <a:tr h="0">
                <a:tc>
                  <a:txBody>
                    <a:bodyPr/>
                    <a:lstStyle/>
                    <a:p>
                      <a:pPr algn="ctr"/>
                      <a:r>
                        <a:rPr kumimoji="1" lang="ja-JP" altLang="en-US" sz="1000" dirty="0">
                          <a:solidFill>
                            <a:schemeClr val="tx1"/>
                          </a:solidFill>
                          <a:latin typeface="BIZ UDP明朝 Medium" panose="02020500000000000000" pitchFamily="18" charset="-128"/>
                          <a:ea typeface="BIZ UDP明朝 Medium" panose="02020500000000000000" pitchFamily="18" charset="-128"/>
                        </a:rPr>
                        <a:t>一般</a:t>
                      </a:r>
                      <a:endParaRPr kumimoji="1" lang="en-US" altLang="ja-JP" sz="1000" dirty="0">
                        <a:solidFill>
                          <a:schemeClr val="tx1"/>
                        </a:solidFill>
                        <a:latin typeface="BIZ UDP明朝 Medium" panose="02020500000000000000" pitchFamily="18" charset="-128"/>
                        <a:ea typeface="BIZ UDP明朝 Medium" panose="02020500000000000000" pitchFamily="18" charset="-128"/>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kumimoji="1" lang="en-US" altLang="ja-JP" sz="1000" dirty="0">
                          <a:solidFill>
                            <a:schemeClr val="tx1"/>
                          </a:solidFill>
                          <a:latin typeface="BIZ UDP明朝 Medium" panose="02020500000000000000" pitchFamily="18" charset="-128"/>
                          <a:ea typeface="BIZ UDP明朝 Medium" panose="02020500000000000000" pitchFamily="18" charset="-128"/>
                        </a:rPr>
                        <a:t>330</a:t>
                      </a:r>
                      <a:r>
                        <a:rPr kumimoji="1" lang="ja-JP" altLang="en-US" sz="1000" dirty="0">
                          <a:solidFill>
                            <a:schemeClr val="tx1"/>
                          </a:solidFill>
                          <a:latin typeface="BIZ UDP明朝 Medium" panose="02020500000000000000" pitchFamily="18" charset="-128"/>
                          <a:ea typeface="BIZ UDP明朝 Medium" panose="02020500000000000000" pitchFamily="18" charset="-128"/>
                        </a:rPr>
                        <a:t>円</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kumimoji="1" lang="en-US" altLang="ja-JP" sz="1000" dirty="0">
                          <a:solidFill>
                            <a:schemeClr val="tx1"/>
                          </a:solidFill>
                          <a:latin typeface="BIZ UDP明朝 Medium" panose="02020500000000000000" pitchFamily="18" charset="-128"/>
                          <a:ea typeface="BIZ UDP明朝 Medium" panose="02020500000000000000" pitchFamily="18" charset="-128"/>
                        </a:rPr>
                        <a:t>260</a:t>
                      </a:r>
                      <a:r>
                        <a:rPr kumimoji="1" lang="ja-JP" altLang="en-US" sz="1000" dirty="0">
                          <a:solidFill>
                            <a:schemeClr val="tx1"/>
                          </a:solidFill>
                          <a:latin typeface="BIZ UDP明朝 Medium" panose="02020500000000000000" pitchFamily="18" charset="-128"/>
                          <a:ea typeface="BIZ UDP明朝 Medium" panose="02020500000000000000" pitchFamily="18" charset="-128"/>
                        </a:rPr>
                        <a:t>円</a:t>
                      </a:r>
                      <a:endParaRPr kumimoji="1" lang="en-US" altLang="ja-JP" sz="1000" dirty="0">
                        <a:solidFill>
                          <a:schemeClr val="tx1"/>
                        </a:solidFill>
                        <a:latin typeface="BIZ UDP明朝 Medium" panose="02020500000000000000" pitchFamily="18" charset="-128"/>
                        <a:ea typeface="BIZ UDP明朝 Medium" panose="02020500000000000000" pitchFamily="18" charset="-128"/>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86460947"/>
                  </a:ext>
                </a:extLst>
              </a:tr>
              <a:tr h="0">
                <a:tc>
                  <a:txBody>
                    <a:bodyPr/>
                    <a:lstStyle/>
                    <a:p>
                      <a:pPr algn="ctr"/>
                      <a:r>
                        <a:rPr kumimoji="1" lang="ja-JP" altLang="en-US" sz="1000" dirty="0">
                          <a:solidFill>
                            <a:schemeClr val="tx1"/>
                          </a:solidFill>
                          <a:latin typeface="BIZ UDP明朝 Medium" panose="02020500000000000000" pitchFamily="18" charset="-128"/>
                          <a:ea typeface="BIZ UDP明朝 Medium" panose="02020500000000000000" pitchFamily="18" charset="-128"/>
                        </a:rPr>
                        <a:t>高校生・大学生</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kumimoji="1" lang="en-US" altLang="ja-JP" sz="1000" dirty="0">
                          <a:solidFill>
                            <a:schemeClr val="tx1"/>
                          </a:solidFill>
                          <a:latin typeface="BIZ UDP明朝 Medium" panose="02020500000000000000" pitchFamily="18" charset="-128"/>
                          <a:ea typeface="BIZ UDP明朝 Medium" panose="02020500000000000000" pitchFamily="18" charset="-128"/>
                        </a:rPr>
                        <a:t>240</a:t>
                      </a:r>
                      <a:r>
                        <a:rPr kumimoji="1" lang="ja-JP" altLang="en-US" sz="1000" dirty="0">
                          <a:solidFill>
                            <a:schemeClr val="tx1"/>
                          </a:solidFill>
                          <a:latin typeface="BIZ UDP明朝 Medium" panose="02020500000000000000" pitchFamily="18" charset="-128"/>
                          <a:ea typeface="BIZ UDP明朝 Medium" panose="02020500000000000000" pitchFamily="18" charset="-128"/>
                        </a:rPr>
                        <a:t>円</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kumimoji="1" lang="en-US" altLang="ja-JP" sz="1000" dirty="0">
                          <a:solidFill>
                            <a:schemeClr val="tx1"/>
                          </a:solidFill>
                          <a:latin typeface="BIZ UDP明朝 Medium" panose="02020500000000000000" pitchFamily="18" charset="-128"/>
                          <a:ea typeface="BIZ UDP明朝 Medium" panose="02020500000000000000" pitchFamily="18" charset="-128"/>
                        </a:rPr>
                        <a:t>190</a:t>
                      </a:r>
                      <a:r>
                        <a:rPr kumimoji="1" lang="ja-JP" altLang="en-US" sz="1000" dirty="0">
                          <a:solidFill>
                            <a:schemeClr val="tx1"/>
                          </a:solidFill>
                          <a:latin typeface="BIZ UDP明朝 Medium" panose="02020500000000000000" pitchFamily="18" charset="-128"/>
                          <a:ea typeface="BIZ UDP明朝 Medium" panose="02020500000000000000" pitchFamily="18" charset="-128"/>
                        </a:rPr>
                        <a:t>円</a:t>
                      </a:r>
                      <a:endParaRPr kumimoji="1" lang="en-US" altLang="ja-JP" sz="1000" dirty="0">
                        <a:solidFill>
                          <a:schemeClr val="tx1"/>
                        </a:solidFill>
                        <a:latin typeface="BIZ UDP明朝 Medium" panose="02020500000000000000" pitchFamily="18" charset="-128"/>
                        <a:ea typeface="BIZ UDP明朝 Medium" panose="02020500000000000000" pitchFamily="18" charset="-128"/>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33839647"/>
                  </a:ext>
                </a:extLst>
              </a:tr>
              <a:tr h="0">
                <a:tc>
                  <a:txBody>
                    <a:bodyPr/>
                    <a:lstStyle/>
                    <a:p>
                      <a:pPr algn="ctr"/>
                      <a:r>
                        <a:rPr kumimoji="1" lang="ja-JP" altLang="en-US" sz="1000" dirty="0">
                          <a:solidFill>
                            <a:schemeClr val="tx1"/>
                          </a:solidFill>
                          <a:latin typeface="BIZ UDP明朝 Medium" panose="02020500000000000000" pitchFamily="18" charset="-128"/>
                          <a:ea typeface="BIZ UDP明朝 Medium" panose="02020500000000000000" pitchFamily="18" charset="-128"/>
                        </a:rPr>
                        <a:t>小学生・中学生</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kumimoji="1" lang="ja-JP" altLang="en-US" sz="1000" dirty="0">
                          <a:solidFill>
                            <a:schemeClr val="tx1"/>
                          </a:solidFill>
                          <a:latin typeface="BIZ UDP明朝 Medium" panose="02020500000000000000" pitchFamily="18" charset="-128"/>
                          <a:ea typeface="BIZ UDP明朝 Medium" panose="02020500000000000000" pitchFamily="18" charset="-128"/>
                        </a:rPr>
                        <a:t>２</a:t>
                      </a:r>
                      <a:r>
                        <a:rPr kumimoji="1" lang="en-US" altLang="ja-JP" sz="1000" dirty="0">
                          <a:solidFill>
                            <a:schemeClr val="tx1"/>
                          </a:solidFill>
                          <a:latin typeface="BIZ UDP明朝 Medium" panose="02020500000000000000" pitchFamily="18" charset="-128"/>
                          <a:ea typeface="BIZ UDP明朝 Medium" panose="02020500000000000000" pitchFamily="18" charset="-128"/>
                        </a:rPr>
                        <a:t>5</a:t>
                      </a:r>
                      <a:r>
                        <a:rPr kumimoji="1" lang="ja-JP" altLang="en-US" sz="1000" dirty="0">
                          <a:solidFill>
                            <a:schemeClr val="tx1"/>
                          </a:solidFill>
                          <a:latin typeface="BIZ UDP明朝 Medium" panose="02020500000000000000" pitchFamily="18" charset="-128"/>
                          <a:ea typeface="BIZ UDP明朝 Medium" panose="02020500000000000000" pitchFamily="18" charset="-128"/>
                        </a:rPr>
                        <a:t>０円</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kumimoji="1" lang="en-US" altLang="ja-JP" sz="1000" dirty="0">
                          <a:solidFill>
                            <a:schemeClr val="tx1"/>
                          </a:solidFill>
                          <a:latin typeface="BIZ UDP明朝 Medium" panose="02020500000000000000" pitchFamily="18" charset="-128"/>
                          <a:ea typeface="BIZ UDP明朝 Medium" panose="02020500000000000000" pitchFamily="18" charset="-128"/>
                        </a:rPr>
                        <a:t>130</a:t>
                      </a:r>
                      <a:r>
                        <a:rPr kumimoji="1" lang="ja-JP" altLang="en-US" sz="1000" dirty="0">
                          <a:solidFill>
                            <a:schemeClr val="tx1"/>
                          </a:solidFill>
                          <a:latin typeface="BIZ UDP明朝 Medium" panose="02020500000000000000" pitchFamily="18" charset="-128"/>
                          <a:ea typeface="BIZ UDP明朝 Medium" panose="02020500000000000000" pitchFamily="18" charset="-128"/>
                        </a:rPr>
                        <a:t>円</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163711"/>
                  </a:ext>
                </a:extLst>
              </a:tr>
            </a:tbl>
          </a:graphicData>
        </a:graphic>
      </p:graphicFrame>
      <p:sp>
        <p:nvSpPr>
          <p:cNvPr id="19" name="テキスト ボックス 3">
            <a:extLst>
              <a:ext uri="{FF2B5EF4-FFF2-40B4-BE49-F238E27FC236}">
                <a16:creationId xmlns:a16="http://schemas.microsoft.com/office/drawing/2014/main" id="{C78E161B-7C8F-086E-0FA7-CC1842F06668}"/>
              </a:ext>
            </a:extLst>
          </p:cNvPr>
          <p:cNvSpPr txBox="1"/>
          <p:nvPr/>
        </p:nvSpPr>
        <p:spPr>
          <a:xfrm>
            <a:off x="3018796" y="4826631"/>
            <a:ext cx="3038532" cy="215444"/>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769297" rtl="0" eaLnBrk="1" fontAlgn="auto" latinLnBrk="0" hangingPunct="1">
              <a:lnSpc>
                <a:spcPct val="100000"/>
              </a:lnSpc>
              <a:spcBef>
                <a:spcPts val="0"/>
              </a:spcBef>
              <a:spcAft>
                <a:spcPts val="0"/>
              </a:spcAft>
              <a:buClrTx/>
              <a:buSzTx/>
              <a:buFontTx/>
              <a:buNone/>
              <a:tabLst>
                <a:tab pos="895350" algn="l"/>
              </a:tabLst>
              <a:defRPr/>
            </a:pPr>
            <a:r>
              <a:rPr kumimoji="1" lang="en-US" altLang="ja-JP" sz="800" b="0" i="0" u="none" strike="noStrike" kern="12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mn-cs"/>
              </a:rPr>
              <a:t>※</a:t>
            </a:r>
            <a:r>
              <a:rPr kumimoji="1" lang="ja-JP" altLang="en-US" sz="800" b="0" i="0" u="none" strike="noStrike" kern="12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mn-cs"/>
              </a:rPr>
              <a:t>企画展の入場料は別途必要となります。</a:t>
            </a:r>
            <a:endParaRPr kumimoji="1" lang="en-US" altLang="ja-JP" sz="800" b="0" i="0" u="none" strike="noStrike" kern="12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mn-cs"/>
            </a:endParaRPr>
          </a:p>
        </p:txBody>
      </p:sp>
      <p:sp>
        <p:nvSpPr>
          <p:cNvPr id="20" name="テキスト ボックス 7">
            <a:extLst>
              <a:ext uri="{FF2B5EF4-FFF2-40B4-BE49-F238E27FC236}">
                <a16:creationId xmlns:a16="http://schemas.microsoft.com/office/drawing/2014/main" id="{DBA27A0D-BFC5-BEAA-D7C8-215F37545258}"/>
              </a:ext>
            </a:extLst>
          </p:cNvPr>
          <p:cNvSpPr txBox="1"/>
          <p:nvPr/>
        </p:nvSpPr>
        <p:spPr>
          <a:xfrm>
            <a:off x="3047371" y="5504859"/>
            <a:ext cx="3129765" cy="567015"/>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769297" rtl="0" eaLnBrk="1" fontAlgn="auto" latinLnBrk="0" hangingPunct="1">
              <a:lnSpc>
                <a:spcPts val="2000"/>
              </a:lnSpc>
              <a:spcBef>
                <a:spcPts val="0"/>
              </a:spcBef>
              <a:spcAft>
                <a:spcPts val="0"/>
              </a:spcAft>
              <a:buClrTx/>
              <a:buSzTx/>
              <a:buFontTx/>
              <a:buNone/>
              <a:tabLst>
                <a:tab pos="895350" algn="l"/>
              </a:tabLst>
              <a:defRPr/>
            </a:pPr>
            <a:r>
              <a:rPr kumimoji="1" lang="ja-JP" altLang="en-US" sz="1200" b="0" i="0" u="none" strike="noStrike" kern="1200" cap="none" spc="0" normalizeH="0" baseline="0" noProof="0" dirty="0">
                <a:ln>
                  <a:noFill/>
                </a:ln>
                <a:effectLst/>
                <a:uLnTx/>
                <a:uFillTx/>
                <a:latin typeface="BIZ UDP明朝 Medium" panose="02020500000000000000" pitchFamily="18" charset="-128"/>
                <a:ea typeface="BIZ UDP明朝 Medium" panose="02020500000000000000" pitchFamily="18" charset="-128"/>
                <a:cs typeface="+mn-cs"/>
              </a:rPr>
              <a:t>京阪大津市役所前駅より徒歩で約５分</a:t>
            </a:r>
            <a:endParaRPr kumimoji="1" lang="en-US" altLang="ja-JP" sz="1200" b="0" i="0" u="none" strike="noStrike" kern="1200" cap="none" spc="0" normalizeH="0" baseline="0" noProof="0" dirty="0">
              <a:ln>
                <a:noFill/>
              </a:ln>
              <a:effectLst/>
              <a:uLnTx/>
              <a:uFillTx/>
              <a:latin typeface="BIZ UDP明朝 Medium" panose="02020500000000000000" pitchFamily="18" charset="-128"/>
              <a:ea typeface="BIZ UDP明朝 Medium" panose="02020500000000000000" pitchFamily="18" charset="-128"/>
              <a:cs typeface="+mn-cs"/>
            </a:endParaRPr>
          </a:p>
          <a:p>
            <a:pPr marL="0" marR="0" lvl="0" indent="0" algn="l" defTabSz="769297" rtl="0" eaLnBrk="1" fontAlgn="auto" latinLnBrk="0" hangingPunct="1">
              <a:lnSpc>
                <a:spcPts val="2000"/>
              </a:lnSpc>
              <a:spcBef>
                <a:spcPts val="0"/>
              </a:spcBef>
              <a:spcAft>
                <a:spcPts val="0"/>
              </a:spcAft>
              <a:buClrTx/>
              <a:buSzTx/>
              <a:buFontTx/>
              <a:buNone/>
              <a:tabLst>
                <a:tab pos="895350" algn="l"/>
              </a:tabLst>
              <a:defRPr/>
            </a:pPr>
            <a:r>
              <a:rPr kumimoji="1" lang="ja-JP" altLang="en-US" sz="1200" b="0" i="0" u="none" strike="noStrike" kern="1200" cap="none" spc="0" normalizeH="0" baseline="0" noProof="0" dirty="0">
                <a:ln>
                  <a:noFill/>
                </a:ln>
                <a:effectLst/>
                <a:uLnTx/>
                <a:uFillTx/>
                <a:latin typeface="BIZ UDP明朝 Medium" panose="02020500000000000000" pitchFamily="18" charset="-128"/>
                <a:ea typeface="BIZ UDP明朝 Medium" panose="02020500000000000000" pitchFamily="18" charset="-128"/>
                <a:cs typeface="+mn-cs"/>
              </a:rPr>
              <a:t>ＪＲ大津京駅より徒歩で約</a:t>
            </a:r>
            <a:r>
              <a:rPr kumimoji="1" lang="en-US" altLang="ja-JP" sz="1200" b="0" i="0" u="none" strike="noStrike" kern="1200" cap="none" spc="0" normalizeH="0" baseline="0" noProof="0" dirty="0">
                <a:ln>
                  <a:noFill/>
                </a:ln>
                <a:effectLst/>
                <a:uLnTx/>
                <a:uFillTx/>
                <a:latin typeface="BIZ UDP明朝 Medium" panose="02020500000000000000" pitchFamily="18" charset="-128"/>
                <a:ea typeface="BIZ UDP明朝 Medium" panose="02020500000000000000" pitchFamily="18" charset="-128"/>
                <a:cs typeface="+mn-cs"/>
              </a:rPr>
              <a:t>1</a:t>
            </a:r>
            <a:r>
              <a:rPr kumimoji="1" lang="ja-JP" altLang="en-US" sz="1200" b="0" i="0" u="none" strike="noStrike" kern="1200" cap="none" spc="0" normalizeH="0" baseline="0" noProof="0" dirty="0">
                <a:ln>
                  <a:noFill/>
                </a:ln>
                <a:effectLst/>
                <a:uLnTx/>
                <a:uFillTx/>
                <a:latin typeface="BIZ UDP明朝 Medium" panose="02020500000000000000" pitchFamily="18" charset="-128"/>
                <a:ea typeface="BIZ UDP明朝 Medium" panose="02020500000000000000" pitchFamily="18" charset="-128"/>
                <a:cs typeface="+mn-cs"/>
              </a:rPr>
              <a:t>５分</a:t>
            </a:r>
            <a:endParaRPr kumimoji="1" lang="en-US" altLang="ja-JP" sz="1200" b="0" i="0" u="none" strike="noStrike" kern="1200" cap="none" spc="0" normalizeH="0" baseline="0" noProof="0" dirty="0">
              <a:ln>
                <a:noFill/>
              </a:ln>
              <a:effectLst/>
              <a:uLnTx/>
              <a:uFillTx/>
              <a:latin typeface="BIZ UDP明朝 Medium" panose="02020500000000000000" pitchFamily="18" charset="-128"/>
              <a:ea typeface="BIZ UDP明朝 Medium" panose="02020500000000000000" pitchFamily="18" charset="-128"/>
              <a:cs typeface="+mn-cs"/>
            </a:endParaRPr>
          </a:p>
        </p:txBody>
      </p:sp>
      <p:sp>
        <p:nvSpPr>
          <p:cNvPr id="23" name="テキスト ボックス 7">
            <a:extLst>
              <a:ext uri="{FF2B5EF4-FFF2-40B4-BE49-F238E27FC236}">
                <a16:creationId xmlns:a16="http://schemas.microsoft.com/office/drawing/2014/main" id="{85FDAA59-CAB4-1F2A-DB3A-B8781892966A}"/>
              </a:ext>
            </a:extLst>
          </p:cNvPr>
          <p:cNvSpPr txBox="1"/>
          <p:nvPr/>
        </p:nvSpPr>
        <p:spPr>
          <a:xfrm>
            <a:off x="3018797" y="332656"/>
            <a:ext cx="6542715" cy="1079976"/>
          </a:xfrm>
          <a:prstGeom prst="rect">
            <a:avLst/>
          </a:prstGeom>
          <a:noFill/>
        </p:spPr>
        <p:txBody>
          <a:bodyPr wrap="square">
            <a:spAutoFit/>
          </a:bodyPr>
          <a:lstStyle>
            <a:defPPr>
              <a:defRPr lang="en-US"/>
            </a:defPPr>
            <a:lvl1pPr defTabSz="769297">
              <a:lnSpc>
                <a:spcPts val="2000"/>
              </a:lnSpc>
              <a:tabLst>
                <a:tab pos="895350" algn="l"/>
              </a:tabLst>
              <a:defRPr kumimoji="1" sz="1400">
                <a:latin typeface="BIZ UDP明朝 Medium" panose="02020500000000000000" pitchFamily="18" charset="-128"/>
                <a:ea typeface="BIZ UDP明朝 Medium" panose="02020500000000000000" pitchFamily="18" charset="-12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769297" rtl="0" eaLnBrk="1" fontAlgn="auto" latinLnBrk="0" hangingPunct="1">
              <a:lnSpc>
                <a:spcPts val="2000"/>
              </a:lnSpc>
              <a:spcBef>
                <a:spcPts val="0"/>
              </a:spcBef>
              <a:spcAft>
                <a:spcPts val="0"/>
              </a:spcAft>
              <a:buClrTx/>
              <a:buSzTx/>
              <a:buFontTx/>
              <a:buNone/>
              <a:tabLst>
                <a:tab pos="895350" algn="l"/>
              </a:tabLst>
              <a:defRPr/>
            </a:pPr>
            <a:r>
              <a:rPr lang="en-US" altLang="ja-JP" dirty="0"/>
              <a:t>2024</a:t>
            </a:r>
            <a:r>
              <a:rPr kumimoji="1" lang="ja-JP" altLang="en-US" sz="1400" b="0" i="0" u="none" strike="noStrike" kern="1200" cap="none" spc="0" normalizeH="0" baseline="0" noProof="0" dirty="0">
                <a:ln>
                  <a:noFill/>
                </a:ln>
                <a:effectLst/>
                <a:uLnTx/>
                <a:uFillTx/>
                <a:latin typeface="BIZ UDP明朝 Medium" panose="02020500000000000000" pitchFamily="18" charset="-128"/>
                <a:ea typeface="BIZ UDP明朝 Medium" panose="02020500000000000000" pitchFamily="18" charset="-128"/>
                <a:cs typeface="+mn-cs"/>
              </a:rPr>
              <a:t>年１月から特集展示「源氏物語と大津」を約１年間にわたって開催します。</a:t>
            </a:r>
            <a:endParaRPr kumimoji="1" lang="en-US" altLang="ja-JP" sz="1400" b="0" i="0" u="none" strike="noStrike" kern="1200" cap="none" spc="0" normalizeH="0" baseline="0" noProof="0" dirty="0">
              <a:ln>
                <a:noFill/>
              </a:ln>
              <a:effectLst/>
              <a:uLnTx/>
              <a:uFillTx/>
              <a:latin typeface="BIZ UDP明朝 Medium" panose="02020500000000000000" pitchFamily="18" charset="-128"/>
              <a:ea typeface="BIZ UDP明朝 Medium" panose="02020500000000000000" pitchFamily="18" charset="-128"/>
              <a:cs typeface="+mn-cs"/>
            </a:endParaRPr>
          </a:p>
          <a:p>
            <a:pPr marL="0" marR="0" lvl="0" indent="0" algn="l" defTabSz="769297" rtl="0" eaLnBrk="1" fontAlgn="auto" latinLnBrk="0" hangingPunct="1">
              <a:lnSpc>
                <a:spcPts val="2000"/>
              </a:lnSpc>
              <a:spcBef>
                <a:spcPts val="0"/>
              </a:spcBef>
              <a:spcAft>
                <a:spcPts val="0"/>
              </a:spcAft>
              <a:buClrTx/>
              <a:buSzTx/>
              <a:buFontTx/>
              <a:buNone/>
              <a:tabLst>
                <a:tab pos="895350" algn="l"/>
              </a:tabLst>
              <a:defRPr/>
            </a:pPr>
            <a:r>
              <a:rPr kumimoji="1" lang="ja-JP" altLang="en-US" sz="1400" b="0" i="0" u="none" strike="noStrike" kern="1200" cap="none" spc="0" normalizeH="0" baseline="0" noProof="0" dirty="0">
                <a:ln>
                  <a:noFill/>
                </a:ln>
                <a:effectLst/>
                <a:uLnTx/>
                <a:uFillTx/>
                <a:latin typeface="BIZ UDP明朝 Medium" panose="02020500000000000000" pitchFamily="18" charset="-128"/>
                <a:ea typeface="BIZ UDP明朝 Medium" panose="02020500000000000000" pitchFamily="18" charset="-128"/>
                <a:cs typeface="+mn-cs"/>
              </a:rPr>
              <a:t>紫式部や源氏物語、また石山寺をはじめ市内の源氏物語ゆかりの地に関連する資料を展示するほか、体験型のコンテンツ等を設置し、幅広い世代の方々に源氏物語の世界をお楽しみいただきます。</a:t>
            </a:r>
          </a:p>
        </p:txBody>
      </p:sp>
      <p:pic>
        <p:nvPicPr>
          <p:cNvPr id="7" name="図 6" descr="屋外, 道路, 草, 電車 が含まれている画像">
            <a:extLst>
              <a:ext uri="{FF2B5EF4-FFF2-40B4-BE49-F238E27FC236}">
                <a16:creationId xmlns:a16="http://schemas.microsoft.com/office/drawing/2014/main" id="{971F9B39-F107-C12F-916E-BBF28AC68739}"/>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370484" y="3763712"/>
            <a:ext cx="2210862" cy="1426524"/>
          </a:xfrm>
          <a:prstGeom prst="rect">
            <a:avLst/>
          </a:prstGeom>
        </p:spPr>
      </p:pic>
      <p:sp>
        <p:nvSpPr>
          <p:cNvPr id="6" name="スライド番号プレースホルダー 5">
            <a:extLst>
              <a:ext uri="{FF2B5EF4-FFF2-40B4-BE49-F238E27FC236}">
                <a16:creationId xmlns:a16="http://schemas.microsoft.com/office/drawing/2014/main" id="{8404A3E8-16C0-637D-7838-9D15C44AF338}"/>
              </a:ext>
            </a:extLst>
          </p:cNvPr>
          <p:cNvSpPr>
            <a:spLocks noGrp="1"/>
          </p:cNvSpPr>
          <p:nvPr>
            <p:ph type="sldNum" sz="quarter" idx="12"/>
          </p:nvPr>
        </p:nvSpPr>
        <p:spPr/>
        <p:txBody>
          <a:bodyPr/>
          <a:lstStyle/>
          <a:p>
            <a:r>
              <a:rPr lang="en-US" altLang="ja-JP"/>
              <a:t>-</a:t>
            </a:r>
            <a:fld id="{EC7609D3-3E73-4A27-9D35-F7BE4A94060F}" type="slidenum">
              <a:rPr lang="ja-JP" altLang="en-US" smtClean="0"/>
              <a:pPr/>
              <a:t>12</a:t>
            </a:fld>
            <a:r>
              <a:rPr lang="en-US" altLang="ja-JP"/>
              <a:t>-</a:t>
            </a:r>
            <a:endParaRPr lang="ja-JP" altLang="en-US" dirty="0"/>
          </a:p>
        </p:txBody>
      </p:sp>
      <p:sp>
        <p:nvSpPr>
          <p:cNvPr id="8" name="テキスト ボックス 7">
            <a:extLst>
              <a:ext uri="{FF2B5EF4-FFF2-40B4-BE49-F238E27FC236}">
                <a16:creationId xmlns:a16="http://schemas.microsoft.com/office/drawing/2014/main" id="{45CC581F-D568-313C-1FA6-C776DC6386C6}"/>
              </a:ext>
            </a:extLst>
          </p:cNvPr>
          <p:cNvSpPr txBox="1"/>
          <p:nvPr/>
        </p:nvSpPr>
        <p:spPr>
          <a:xfrm>
            <a:off x="344488" y="1702215"/>
            <a:ext cx="2210862" cy="1384995"/>
          </a:xfrm>
          <a:prstGeom prst="rect">
            <a:avLst/>
          </a:prstGeom>
          <a:noFill/>
        </p:spPr>
        <p:txBody>
          <a:bodyPr vert="horz" wrap="square" rtlCol="0">
            <a:spAutoFit/>
          </a:bodyPr>
          <a:lstStyle/>
          <a:p>
            <a:r>
              <a:rPr kumimoji="1" lang="ja-JP" altLang="en-US" sz="2800" b="1" dirty="0">
                <a:solidFill>
                  <a:schemeClr val="bg1"/>
                </a:solidFill>
                <a:latin typeface="BIZ UDP明朝 Medium" panose="02020500000000000000" pitchFamily="18" charset="-128"/>
                <a:ea typeface="BIZ UDP明朝 Medium" panose="02020500000000000000" pitchFamily="18" charset="-128"/>
              </a:rPr>
              <a:t>大津市</a:t>
            </a:r>
          </a:p>
          <a:p>
            <a:r>
              <a:rPr kumimoji="1" lang="ja-JP" altLang="en-US" sz="2800" b="1" dirty="0">
                <a:solidFill>
                  <a:schemeClr val="bg1"/>
                </a:solidFill>
                <a:latin typeface="BIZ UDP明朝 Medium" panose="02020500000000000000" pitchFamily="18" charset="-128"/>
                <a:ea typeface="BIZ UDP明朝 Medium" panose="02020500000000000000" pitchFamily="18" charset="-128"/>
              </a:rPr>
              <a:t>歴史博物館</a:t>
            </a:r>
          </a:p>
          <a:p>
            <a:r>
              <a:rPr kumimoji="1" lang="en-US" altLang="ja-JP" sz="2800" b="1" dirty="0">
                <a:solidFill>
                  <a:schemeClr val="bg1"/>
                </a:solidFill>
                <a:latin typeface="BIZ UDP明朝 Medium" panose="02020500000000000000" pitchFamily="18" charset="-128"/>
                <a:ea typeface="BIZ UDP明朝 Medium" panose="02020500000000000000" pitchFamily="18" charset="-128"/>
              </a:rPr>
              <a:t>about</a:t>
            </a:r>
          </a:p>
        </p:txBody>
      </p:sp>
      <p:sp>
        <p:nvSpPr>
          <p:cNvPr id="9" name="テキスト ボックス 8">
            <a:extLst>
              <a:ext uri="{FF2B5EF4-FFF2-40B4-BE49-F238E27FC236}">
                <a16:creationId xmlns:a16="http://schemas.microsoft.com/office/drawing/2014/main" id="{0DE7C2F9-C65C-73F6-8EC8-54DA1B4D0E8A}"/>
              </a:ext>
            </a:extLst>
          </p:cNvPr>
          <p:cNvSpPr txBox="1"/>
          <p:nvPr/>
        </p:nvSpPr>
        <p:spPr>
          <a:xfrm>
            <a:off x="344488" y="1017795"/>
            <a:ext cx="2278465" cy="538609"/>
          </a:xfrm>
          <a:prstGeom prst="rect">
            <a:avLst/>
          </a:prstGeom>
          <a:noFill/>
        </p:spPr>
        <p:txBody>
          <a:bodyPr vert="horz" wrap="square" rtlCol="0">
            <a:spAutoFit/>
          </a:bodyPr>
          <a:lstStyle/>
          <a:p>
            <a:pPr>
              <a:spcAft>
                <a:spcPts val="600"/>
              </a:spcAft>
            </a:pPr>
            <a:r>
              <a:rPr kumimoji="1" lang="ja-JP" altLang="en-US" sz="1200" b="1" dirty="0">
                <a:solidFill>
                  <a:schemeClr val="bg1"/>
                </a:solidFill>
                <a:latin typeface="BIZ UDP明朝 Medium" panose="02020500000000000000" pitchFamily="18" charset="-128"/>
                <a:ea typeface="BIZ UDP明朝 Medium" panose="02020500000000000000" pitchFamily="18" charset="-128"/>
              </a:rPr>
              <a:t>三井寺・歴史博物館エリア</a:t>
            </a:r>
          </a:p>
          <a:p>
            <a:pPr>
              <a:spcAft>
                <a:spcPts val="600"/>
              </a:spcAft>
            </a:pPr>
            <a:r>
              <a:rPr kumimoji="1" lang="ja-JP" altLang="en-US" sz="1200" b="1" dirty="0">
                <a:solidFill>
                  <a:schemeClr val="bg1"/>
                </a:solidFill>
                <a:latin typeface="BIZ UDP明朝 Medium" panose="02020500000000000000" pitchFamily="18" charset="-128"/>
                <a:ea typeface="BIZ UDP明朝 Medium" panose="02020500000000000000" pitchFamily="18" charset="-128"/>
              </a:rPr>
              <a:t>展示情報</a:t>
            </a:r>
          </a:p>
        </p:txBody>
      </p:sp>
      <p:pic>
        <p:nvPicPr>
          <p:cNvPr id="12" name="Picture 2" descr="協議会ロゴ（カラー）">
            <a:extLst>
              <a:ext uri="{FF2B5EF4-FFF2-40B4-BE49-F238E27FC236}">
                <a16:creationId xmlns:a16="http://schemas.microsoft.com/office/drawing/2014/main" id="{A2134033-3FF6-2484-C7A4-49A4CBDEA445}"/>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344488" y="333375"/>
            <a:ext cx="727828" cy="684420"/>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3">
            <a:extLst>
              <a:ext uri="{FF2B5EF4-FFF2-40B4-BE49-F238E27FC236}">
                <a16:creationId xmlns:a16="http://schemas.microsoft.com/office/drawing/2014/main" id="{06FB1A80-98CB-3195-B10E-AC57527CF2E2}"/>
              </a:ext>
            </a:extLst>
          </p:cNvPr>
          <p:cNvSpPr txBox="1"/>
          <p:nvPr/>
        </p:nvSpPr>
        <p:spPr>
          <a:xfrm>
            <a:off x="3047372" y="1581537"/>
            <a:ext cx="1070105" cy="307777"/>
          </a:xfrm>
          <a:prstGeom prst="rect">
            <a:avLst/>
          </a:prstGeom>
          <a:solidFill>
            <a:schemeClr val="accent1"/>
          </a:solid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defTabSz="769297">
              <a:spcAft>
                <a:spcPts val="600"/>
              </a:spcAft>
              <a:tabLst>
                <a:tab pos="895350" algn="l"/>
              </a:tabLst>
              <a:defRPr/>
            </a:pPr>
            <a:endParaRPr kumimoji="1" lang="en-US" altLang="ja-JP" sz="1400" b="1" dirty="0">
              <a:latin typeface="BIZ UDP明朝 Medium" panose="02020500000000000000" pitchFamily="18" charset="-128"/>
              <a:ea typeface="BIZ UDP明朝 Medium" panose="02020500000000000000" pitchFamily="18" charset="-128"/>
            </a:endParaRPr>
          </a:p>
        </p:txBody>
      </p:sp>
      <p:sp>
        <p:nvSpPr>
          <p:cNvPr id="14" name="テキスト ボックス 3">
            <a:extLst>
              <a:ext uri="{FF2B5EF4-FFF2-40B4-BE49-F238E27FC236}">
                <a16:creationId xmlns:a16="http://schemas.microsoft.com/office/drawing/2014/main" id="{116C22AD-F593-0E8B-C77C-B18111138629}"/>
              </a:ext>
            </a:extLst>
          </p:cNvPr>
          <p:cNvSpPr txBox="1"/>
          <p:nvPr/>
        </p:nvSpPr>
        <p:spPr>
          <a:xfrm>
            <a:off x="3018799" y="1548326"/>
            <a:ext cx="1070105" cy="307777"/>
          </a:xfrm>
          <a:prstGeom prst="rect">
            <a:avLst/>
          </a:prstGeom>
          <a:noFill/>
          <a:ln>
            <a:solidFill>
              <a:schemeClr val="tx1"/>
            </a:solid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defTabSz="769297">
              <a:spcAft>
                <a:spcPts val="600"/>
              </a:spcAft>
              <a:tabLst>
                <a:tab pos="895350" algn="l"/>
              </a:tabLst>
              <a:defRPr/>
            </a:pPr>
            <a:r>
              <a:rPr kumimoji="1" lang="ja-JP" altLang="en-US" sz="1400" b="1" dirty="0">
                <a:latin typeface="BIZ UDP明朝 Medium" panose="02020500000000000000" pitchFamily="18" charset="-128"/>
                <a:ea typeface="BIZ UDP明朝 Medium" panose="02020500000000000000" pitchFamily="18" charset="-128"/>
              </a:rPr>
              <a:t>展示情報</a:t>
            </a:r>
          </a:p>
        </p:txBody>
      </p:sp>
      <p:sp>
        <p:nvSpPr>
          <p:cNvPr id="15" name="テキスト ボックス 3">
            <a:extLst>
              <a:ext uri="{FF2B5EF4-FFF2-40B4-BE49-F238E27FC236}">
                <a16:creationId xmlns:a16="http://schemas.microsoft.com/office/drawing/2014/main" id="{1B851242-5FE5-1F64-DC86-7ADA375E6BEA}"/>
              </a:ext>
            </a:extLst>
          </p:cNvPr>
          <p:cNvSpPr txBox="1"/>
          <p:nvPr/>
        </p:nvSpPr>
        <p:spPr>
          <a:xfrm>
            <a:off x="3047372" y="3455935"/>
            <a:ext cx="1070105" cy="307777"/>
          </a:xfrm>
          <a:prstGeom prst="rect">
            <a:avLst/>
          </a:prstGeom>
          <a:solidFill>
            <a:schemeClr val="accent1"/>
          </a:solid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defTabSz="769297">
              <a:spcAft>
                <a:spcPts val="600"/>
              </a:spcAft>
              <a:tabLst>
                <a:tab pos="895350" algn="l"/>
              </a:tabLst>
              <a:defRPr/>
            </a:pPr>
            <a:endParaRPr kumimoji="1" lang="en-US" altLang="ja-JP" sz="1400" b="1" dirty="0">
              <a:latin typeface="BIZ UDP明朝 Medium" panose="02020500000000000000" pitchFamily="18" charset="-128"/>
              <a:ea typeface="BIZ UDP明朝 Medium" panose="02020500000000000000" pitchFamily="18" charset="-128"/>
            </a:endParaRPr>
          </a:p>
        </p:txBody>
      </p:sp>
      <p:sp>
        <p:nvSpPr>
          <p:cNvPr id="16" name="テキスト ボックス 3">
            <a:extLst>
              <a:ext uri="{FF2B5EF4-FFF2-40B4-BE49-F238E27FC236}">
                <a16:creationId xmlns:a16="http://schemas.microsoft.com/office/drawing/2014/main" id="{92DDC1BC-3121-8286-1FA7-3E32FA0E1128}"/>
              </a:ext>
            </a:extLst>
          </p:cNvPr>
          <p:cNvSpPr txBox="1"/>
          <p:nvPr/>
        </p:nvSpPr>
        <p:spPr>
          <a:xfrm>
            <a:off x="3018799" y="3422724"/>
            <a:ext cx="1070105" cy="307777"/>
          </a:xfrm>
          <a:prstGeom prst="rect">
            <a:avLst/>
          </a:prstGeom>
          <a:noFill/>
          <a:ln>
            <a:solidFill>
              <a:schemeClr val="tx1"/>
            </a:solid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defTabSz="769297">
              <a:spcAft>
                <a:spcPts val="600"/>
              </a:spcAft>
              <a:tabLst>
                <a:tab pos="895350" algn="l"/>
              </a:tabLst>
              <a:defRPr/>
            </a:pPr>
            <a:r>
              <a:rPr kumimoji="1" lang="ja-JP" altLang="en-US" sz="1400" b="1" dirty="0">
                <a:latin typeface="BIZ UDP明朝 Medium" panose="02020500000000000000" pitchFamily="18" charset="-128"/>
                <a:ea typeface="BIZ UDP明朝 Medium" panose="02020500000000000000" pitchFamily="18" charset="-128"/>
              </a:rPr>
              <a:t>料金</a:t>
            </a:r>
          </a:p>
        </p:txBody>
      </p:sp>
      <p:sp>
        <p:nvSpPr>
          <p:cNvPr id="21" name="テキスト ボックス 3">
            <a:extLst>
              <a:ext uri="{FF2B5EF4-FFF2-40B4-BE49-F238E27FC236}">
                <a16:creationId xmlns:a16="http://schemas.microsoft.com/office/drawing/2014/main" id="{2CB56DFC-3ECD-2F69-27F4-D94A0234B167}"/>
              </a:ext>
            </a:extLst>
          </p:cNvPr>
          <p:cNvSpPr txBox="1"/>
          <p:nvPr/>
        </p:nvSpPr>
        <p:spPr>
          <a:xfrm>
            <a:off x="3047372" y="5191031"/>
            <a:ext cx="1070105" cy="307777"/>
          </a:xfrm>
          <a:prstGeom prst="rect">
            <a:avLst/>
          </a:prstGeom>
          <a:solidFill>
            <a:schemeClr val="accent1"/>
          </a:solid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defTabSz="769297">
              <a:spcAft>
                <a:spcPts val="600"/>
              </a:spcAft>
              <a:tabLst>
                <a:tab pos="895350" algn="l"/>
              </a:tabLst>
              <a:defRPr/>
            </a:pPr>
            <a:endParaRPr kumimoji="1" lang="en-US" altLang="ja-JP" sz="1400" b="1" dirty="0">
              <a:latin typeface="BIZ UDP明朝 Medium" panose="02020500000000000000" pitchFamily="18" charset="-128"/>
              <a:ea typeface="BIZ UDP明朝 Medium" panose="02020500000000000000" pitchFamily="18" charset="-128"/>
            </a:endParaRPr>
          </a:p>
        </p:txBody>
      </p:sp>
      <p:sp>
        <p:nvSpPr>
          <p:cNvPr id="22" name="テキスト ボックス 3">
            <a:extLst>
              <a:ext uri="{FF2B5EF4-FFF2-40B4-BE49-F238E27FC236}">
                <a16:creationId xmlns:a16="http://schemas.microsoft.com/office/drawing/2014/main" id="{97497B2A-F647-4CE3-6874-DE2C353F5D43}"/>
              </a:ext>
            </a:extLst>
          </p:cNvPr>
          <p:cNvSpPr txBox="1"/>
          <p:nvPr/>
        </p:nvSpPr>
        <p:spPr>
          <a:xfrm>
            <a:off x="3018799" y="5157820"/>
            <a:ext cx="1070105" cy="307777"/>
          </a:xfrm>
          <a:prstGeom prst="rect">
            <a:avLst/>
          </a:prstGeom>
          <a:noFill/>
          <a:ln>
            <a:solidFill>
              <a:schemeClr val="tx1"/>
            </a:solid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defTabSz="769297">
              <a:spcAft>
                <a:spcPts val="600"/>
              </a:spcAft>
              <a:tabLst>
                <a:tab pos="895350" algn="l"/>
              </a:tabLst>
              <a:defRPr/>
            </a:pPr>
            <a:r>
              <a:rPr kumimoji="1" lang="ja-JP" altLang="en-US" sz="1400" b="1" dirty="0">
                <a:latin typeface="BIZ UDP明朝 Medium" panose="02020500000000000000" pitchFamily="18" charset="-128"/>
                <a:ea typeface="BIZ UDP明朝 Medium" panose="02020500000000000000" pitchFamily="18" charset="-128"/>
              </a:rPr>
              <a:t>アクセス</a:t>
            </a:r>
          </a:p>
        </p:txBody>
      </p:sp>
      <p:sp>
        <p:nvSpPr>
          <p:cNvPr id="3" name="テキスト ボックス 3">
            <a:extLst>
              <a:ext uri="{FF2B5EF4-FFF2-40B4-BE49-F238E27FC236}">
                <a16:creationId xmlns:a16="http://schemas.microsoft.com/office/drawing/2014/main" id="{9BBB294B-49A4-8E32-5BFF-6069CCBAEDFE}"/>
              </a:ext>
            </a:extLst>
          </p:cNvPr>
          <p:cNvSpPr txBox="1"/>
          <p:nvPr/>
        </p:nvSpPr>
        <p:spPr>
          <a:xfrm>
            <a:off x="6290153" y="5160930"/>
            <a:ext cx="1255135" cy="337878"/>
          </a:xfrm>
          <a:prstGeom prst="rect">
            <a:avLst/>
          </a:prstGeom>
          <a:solidFill>
            <a:schemeClr val="accent1"/>
          </a:solid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defTabSz="769297">
              <a:spcAft>
                <a:spcPts val="600"/>
              </a:spcAft>
              <a:tabLst>
                <a:tab pos="895350" algn="l"/>
              </a:tabLst>
              <a:defRPr/>
            </a:pPr>
            <a:endParaRPr kumimoji="1" lang="en-US" altLang="ja-JP" sz="1400" b="1" dirty="0">
              <a:latin typeface="BIZ UDP明朝 Medium" panose="02020500000000000000" pitchFamily="18" charset="-128"/>
              <a:ea typeface="BIZ UDP明朝 Medium" panose="02020500000000000000" pitchFamily="18" charset="-128"/>
            </a:endParaRPr>
          </a:p>
        </p:txBody>
      </p:sp>
      <p:sp>
        <p:nvSpPr>
          <p:cNvPr id="4" name="テキスト ボックス 3">
            <a:extLst>
              <a:ext uri="{FF2B5EF4-FFF2-40B4-BE49-F238E27FC236}">
                <a16:creationId xmlns:a16="http://schemas.microsoft.com/office/drawing/2014/main" id="{B2CCB533-1B53-B21D-38DA-00CFB4342DCA}"/>
              </a:ext>
            </a:extLst>
          </p:cNvPr>
          <p:cNvSpPr txBox="1"/>
          <p:nvPr/>
        </p:nvSpPr>
        <p:spPr>
          <a:xfrm>
            <a:off x="6310340" y="5157819"/>
            <a:ext cx="1170025" cy="307777"/>
          </a:xfrm>
          <a:prstGeom prst="rect">
            <a:avLst/>
          </a:prstGeom>
          <a:noFill/>
          <a:ln>
            <a:solidFill>
              <a:schemeClr val="tx1"/>
            </a:solid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defTabSz="769297">
              <a:spcAft>
                <a:spcPts val="600"/>
              </a:spcAft>
              <a:tabLst>
                <a:tab pos="895350" algn="l"/>
              </a:tabLst>
              <a:defRPr/>
            </a:pPr>
            <a:r>
              <a:rPr kumimoji="1" lang="ja-JP" altLang="en-US" sz="1400" b="1" dirty="0">
                <a:latin typeface="BIZ UDP明朝 Medium" panose="02020500000000000000" pitchFamily="18" charset="-128"/>
                <a:ea typeface="BIZ UDP明朝 Medium" panose="02020500000000000000" pitchFamily="18" charset="-128"/>
              </a:rPr>
              <a:t>お問合せ</a:t>
            </a:r>
          </a:p>
        </p:txBody>
      </p:sp>
      <p:sp>
        <p:nvSpPr>
          <p:cNvPr id="5" name="テキスト ボックス 7">
            <a:extLst>
              <a:ext uri="{FF2B5EF4-FFF2-40B4-BE49-F238E27FC236}">
                <a16:creationId xmlns:a16="http://schemas.microsoft.com/office/drawing/2014/main" id="{C5B0170B-8C3C-D74E-2C29-EE3AD10B9196}"/>
              </a:ext>
            </a:extLst>
          </p:cNvPr>
          <p:cNvSpPr txBox="1"/>
          <p:nvPr/>
        </p:nvSpPr>
        <p:spPr>
          <a:xfrm>
            <a:off x="6321564" y="5530058"/>
            <a:ext cx="3054059" cy="516616"/>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769297">
              <a:lnSpc>
                <a:spcPts val="1800"/>
              </a:lnSpc>
              <a:tabLst>
                <a:tab pos="895350" algn="l"/>
              </a:tabLst>
              <a:defRPr/>
            </a:pPr>
            <a:r>
              <a:rPr kumimoji="1" lang="ja-JP" altLang="en-US" sz="1100" dirty="0">
                <a:latin typeface="BIZ UDP明朝 Medium" panose="02020500000000000000" pitchFamily="18" charset="-128"/>
                <a:ea typeface="BIZ UDP明朝 Medium" panose="02020500000000000000" pitchFamily="18" charset="-128"/>
              </a:rPr>
              <a:t>大津市歴史博物館</a:t>
            </a:r>
          </a:p>
          <a:p>
            <a:pPr defTabSz="769297">
              <a:lnSpc>
                <a:spcPts val="1800"/>
              </a:lnSpc>
              <a:tabLst>
                <a:tab pos="895350" algn="l"/>
              </a:tabLst>
              <a:defRPr/>
            </a:pPr>
            <a:r>
              <a:rPr kumimoji="1" lang="en-US" altLang="ja-JP" sz="1100" dirty="0">
                <a:latin typeface="BIZ UDP明朝 Medium" panose="02020500000000000000" pitchFamily="18" charset="-128"/>
                <a:ea typeface="BIZ UDP明朝 Medium" panose="02020500000000000000" pitchFamily="18" charset="-128"/>
              </a:rPr>
              <a:t>TEL(0</a:t>
            </a:r>
            <a:r>
              <a:rPr kumimoji="1" lang="ja-JP" altLang="en-US" sz="1100" dirty="0">
                <a:latin typeface="BIZ UDP明朝 Medium" panose="02020500000000000000" pitchFamily="18" charset="-128"/>
                <a:ea typeface="BIZ UDP明朝 Medium" panose="02020500000000000000" pitchFamily="18" charset="-128"/>
              </a:rPr>
              <a:t>７７</a:t>
            </a:r>
            <a:r>
              <a:rPr kumimoji="1" lang="en-US" altLang="ja-JP" sz="1100" dirty="0">
                <a:latin typeface="BIZ UDP明朝 Medium" panose="02020500000000000000" pitchFamily="18" charset="-128"/>
                <a:ea typeface="BIZ UDP明朝 Medium" panose="02020500000000000000" pitchFamily="18" charset="-128"/>
              </a:rPr>
              <a:t>)521-2100</a:t>
            </a:r>
            <a:endParaRPr kumimoji="1" lang="ja-JP" altLang="en-US" sz="1100" dirty="0">
              <a:latin typeface="BIZ UDP明朝 Medium" panose="02020500000000000000" pitchFamily="18" charset="-128"/>
              <a:ea typeface="BIZ UDP明朝 Medium" panose="02020500000000000000" pitchFamily="18" charset="-128"/>
            </a:endParaRPr>
          </a:p>
        </p:txBody>
      </p:sp>
    </p:spTree>
    <p:extLst>
      <p:ext uri="{BB962C8B-B14F-4D97-AF65-F5344CB8AC3E}">
        <p14:creationId xmlns:p14="http://schemas.microsoft.com/office/powerpoint/2010/main" val="3165826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6C45ECDA-B2A6-2238-83F5-B5E476AA920C}"/>
              </a:ext>
            </a:extLst>
          </p:cNvPr>
          <p:cNvSpPr/>
          <p:nvPr/>
        </p:nvSpPr>
        <p:spPr>
          <a:xfrm>
            <a:off x="1" y="0"/>
            <a:ext cx="2781300" cy="686515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nvGrpSpPr>
          <p:cNvPr id="24" name="グループ化 23">
            <a:extLst>
              <a:ext uri="{FF2B5EF4-FFF2-40B4-BE49-F238E27FC236}">
                <a16:creationId xmlns:a16="http://schemas.microsoft.com/office/drawing/2014/main" id="{A23DFC38-4685-C41D-E76F-81DB03F30CE2}"/>
              </a:ext>
            </a:extLst>
          </p:cNvPr>
          <p:cNvGrpSpPr/>
          <p:nvPr/>
        </p:nvGrpSpPr>
        <p:grpSpPr>
          <a:xfrm>
            <a:off x="3172669" y="2197306"/>
            <a:ext cx="6460850" cy="338554"/>
            <a:chOff x="3172669" y="2310856"/>
            <a:chExt cx="6460850" cy="338554"/>
          </a:xfrm>
        </p:grpSpPr>
        <p:sp>
          <p:nvSpPr>
            <p:cNvPr id="19" name="テキスト ボックス 7">
              <a:extLst>
                <a:ext uri="{FF2B5EF4-FFF2-40B4-BE49-F238E27FC236}">
                  <a16:creationId xmlns:a16="http://schemas.microsoft.com/office/drawing/2014/main" id="{0B20C939-1C46-0D3E-958F-0F652F0A4095}"/>
                </a:ext>
              </a:extLst>
            </p:cNvPr>
            <p:cNvSpPr txBox="1"/>
            <p:nvPr/>
          </p:nvSpPr>
          <p:spPr>
            <a:xfrm>
              <a:off x="3172669" y="2310856"/>
              <a:ext cx="430956" cy="338554"/>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769297" rtl="0" eaLnBrk="1" fontAlgn="auto" latinLnBrk="0" hangingPunct="1">
                <a:lnSpc>
                  <a:spcPct val="100000"/>
                </a:lnSpc>
                <a:spcBef>
                  <a:spcPts val="0"/>
                </a:spcBef>
                <a:spcAft>
                  <a:spcPts val="0"/>
                </a:spcAft>
                <a:buClrTx/>
                <a:buSzTx/>
                <a:buFontTx/>
                <a:buNone/>
                <a:tabLst>
                  <a:tab pos="895350" algn="l"/>
                </a:tabLst>
                <a:defRPr/>
              </a:pPr>
              <a:r>
                <a:rPr kumimoji="1" lang="ja-JP" altLang="en-US" sz="1600" b="1" i="0" u="none" strike="noStrike" kern="1200" cap="none" spc="0" normalizeH="0" baseline="0" noProof="0" dirty="0">
                  <a:ln>
                    <a:noFill/>
                  </a:ln>
                  <a:effectLst/>
                  <a:uLnTx/>
                  <a:uFillTx/>
                  <a:latin typeface="HGP行書体" panose="03000600000000000000" pitchFamily="66" charset="-128"/>
                  <a:ea typeface="HGP行書体" panose="03000600000000000000" pitchFamily="66" charset="-128"/>
                  <a:cs typeface="+mn-cs"/>
                </a:rPr>
                <a:t>一</a:t>
              </a:r>
              <a:r>
                <a:rPr kumimoji="1" lang="en-US" altLang="ja-JP" sz="1600" b="1" i="0" u="none" strike="noStrike" kern="1200" cap="none" spc="0" normalizeH="0" baseline="0" noProof="0" dirty="0">
                  <a:ln>
                    <a:noFill/>
                  </a:ln>
                  <a:effectLst/>
                  <a:uLnTx/>
                  <a:uFillTx/>
                  <a:latin typeface="HGP行書体" panose="03000600000000000000" pitchFamily="66" charset="-128"/>
                  <a:ea typeface="HGP行書体" panose="03000600000000000000" pitchFamily="66" charset="-128"/>
                  <a:cs typeface="+mn-cs"/>
                </a:rPr>
                <a:t>.</a:t>
              </a:r>
            </a:p>
          </p:txBody>
        </p:sp>
        <p:sp>
          <p:nvSpPr>
            <p:cNvPr id="36" name="テキスト ボックス 35">
              <a:extLst>
                <a:ext uri="{FF2B5EF4-FFF2-40B4-BE49-F238E27FC236}">
                  <a16:creationId xmlns:a16="http://schemas.microsoft.com/office/drawing/2014/main" id="{0762BAE3-832C-8689-49B1-402E8A7948A2}"/>
                </a:ext>
              </a:extLst>
            </p:cNvPr>
            <p:cNvSpPr txBox="1"/>
            <p:nvPr/>
          </p:nvSpPr>
          <p:spPr>
            <a:xfrm>
              <a:off x="3587774" y="2315088"/>
              <a:ext cx="6045745" cy="330090"/>
            </a:xfrm>
            <a:prstGeom prst="rect">
              <a:avLst/>
            </a:prstGeom>
            <a:noFill/>
          </p:spPr>
          <p:txBody>
            <a:bodyPr wrap="square" rtlCol="0">
              <a:spAutoFit/>
            </a:bodyPr>
            <a:lstStyle/>
            <a:p>
              <a:pPr marL="0" marR="0" lvl="0" indent="0" algn="l" defTabSz="769297" rtl="0" eaLnBrk="1" fontAlgn="auto" latinLnBrk="0" hangingPunct="1">
                <a:lnSpc>
                  <a:spcPts val="2000"/>
                </a:lnSpc>
                <a:spcBef>
                  <a:spcPts val="0"/>
                </a:spcBef>
                <a:spcAft>
                  <a:spcPts val="0"/>
                </a:spcAft>
                <a:buClrTx/>
                <a:buSzTx/>
                <a:buFontTx/>
                <a:buNone/>
                <a:tabLst>
                  <a:tab pos="895350" algn="l"/>
                </a:tabLst>
                <a:defRPr/>
              </a:pPr>
              <a:r>
                <a:rPr kumimoji="1" lang="ja-JP" altLang="en-US" sz="1400" b="0" i="0" u="none" strike="noStrike" kern="1200" cap="none" spc="0" normalizeH="0" baseline="0" noProof="0" dirty="0">
                  <a:ln>
                    <a:noFill/>
                  </a:ln>
                  <a:effectLst/>
                  <a:uLnTx/>
                  <a:uFillTx/>
                  <a:latin typeface="BIZ UDP明朝 Medium" panose="02020500000000000000" pitchFamily="18" charset="-128"/>
                  <a:ea typeface="BIZ UDP明朝 Medium" panose="02020500000000000000" pitchFamily="18" charset="-128"/>
                  <a:cs typeface="+mn-cs"/>
                </a:rPr>
                <a:t>石山寺に所蔵される紫式部や源氏物語に関する資料を展示</a:t>
              </a:r>
              <a:endParaRPr kumimoji="1" lang="ja-JP" altLang="en-US" sz="18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endParaRPr>
            </a:p>
          </p:txBody>
        </p:sp>
      </p:grpSp>
      <p:grpSp>
        <p:nvGrpSpPr>
          <p:cNvPr id="28" name="グループ化 27">
            <a:extLst>
              <a:ext uri="{FF2B5EF4-FFF2-40B4-BE49-F238E27FC236}">
                <a16:creationId xmlns:a16="http://schemas.microsoft.com/office/drawing/2014/main" id="{E44F09E2-A9B7-7838-C3B0-74920E855AED}"/>
              </a:ext>
            </a:extLst>
          </p:cNvPr>
          <p:cNvGrpSpPr/>
          <p:nvPr/>
        </p:nvGrpSpPr>
        <p:grpSpPr>
          <a:xfrm>
            <a:off x="3172669" y="2533347"/>
            <a:ext cx="6591688" cy="338554"/>
            <a:chOff x="3172669" y="2645474"/>
            <a:chExt cx="6591688" cy="338554"/>
          </a:xfrm>
        </p:grpSpPr>
        <p:sp>
          <p:nvSpPr>
            <p:cNvPr id="30" name="テキスト ボックス 7">
              <a:extLst>
                <a:ext uri="{FF2B5EF4-FFF2-40B4-BE49-F238E27FC236}">
                  <a16:creationId xmlns:a16="http://schemas.microsoft.com/office/drawing/2014/main" id="{EA120E51-DB13-AE6D-31AE-FE630814C81F}"/>
                </a:ext>
              </a:extLst>
            </p:cNvPr>
            <p:cNvSpPr txBox="1"/>
            <p:nvPr/>
          </p:nvSpPr>
          <p:spPr>
            <a:xfrm>
              <a:off x="3172669" y="2645474"/>
              <a:ext cx="430956" cy="338554"/>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769297" rtl="0" eaLnBrk="1" fontAlgn="auto" latinLnBrk="0" hangingPunct="1">
                <a:lnSpc>
                  <a:spcPct val="100000"/>
                </a:lnSpc>
                <a:spcBef>
                  <a:spcPts val="0"/>
                </a:spcBef>
                <a:spcAft>
                  <a:spcPts val="0"/>
                </a:spcAft>
                <a:buClrTx/>
                <a:buSzTx/>
                <a:buFontTx/>
                <a:buNone/>
                <a:tabLst>
                  <a:tab pos="895350" algn="l"/>
                </a:tabLst>
                <a:defRPr/>
              </a:pPr>
              <a:r>
                <a:rPr kumimoji="1" lang="ja-JP" altLang="en-US" sz="1600" b="1" i="0" u="none" strike="noStrike" kern="1200" cap="none" spc="0" normalizeH="0" baseline="0" noProof="0" dirty="0">
                  <a:ln>
                    <a:noFill/>
                  </a:ln>
                  <a:effectLst/>
                  <a:uLnTx/>
                  <a:uFillTx/>
                  <a:latin typeface="HGP行書体" panose="03000600000000000000" pitchFamily="66" charset="-128"/>
                  <a:ea typeface="HGP行書体" panose="03000600000000000000" pitchFamily="66" charset="-128"/>
                  <a:cs typeface="+mn-cs"/>
                </a:rPr>
                <a:t>二</a:t>
              </a:r>
              <a:r>
                <a:rPr kumimoji="1" lang="en-US" altLang="ja-JP" sz="1600" b="1" i="0" u="none" strike="noStrike" kern="1200" cap="none" spc="0" normalizeH="0" baseline="0" noProof="0" dirty="0">
                  <a:ln>
                    <a:noFill/>
                  </a:ln>
                  <a:effectLst/>
                  <a:uLnTx/>
                  <a:uFillTx/>
                  <a:latin typeface="HGP行書体" panose="03000600000000000000" pitchFamily="66" charset="-128"/>
                  <a:ea typeface="HGP行書体" panose="03000600000000000000" pitchFamily="66" charset="-128"/>
                  <a:cs typeface="+mn-cs"/>
                </a:rPr>
                <a:t>.</a:t>
              </a:r>
            </a:p>
          </p:txBody>
        </p:sp>
        <p:sp>
          <p:nvSpPr>
            <p:cNvPr id="37" name="テキスト ボックス 36">
              <a:extLst>
                <a:ext uri="{FF2B5EF4-FFF2-40B4-BE49-F238E27FC236}">
                  <a16:creationId xmlns:a16="http://schemas.microsoft.com/office/drawing/2014/main" id="{A5D8C09E-713D-911C-B1A3-D1612906075E}"/>
                </a:ext>
              </a:extLst>
            </p:cNvPr>
            <p:cNvSpPr txBox="1"/>
            <p:nvPr/>
          </p:nvSpPr>
          <p:spPr>
            <a:xfrm>
              <a:off x="3579424" y="2649706"/>
              <a:ext cx="6184933" cy="330090"/>
            </a:xfrm>
            <a:prstGeom prst="rect">
              <a:avLst/>
            </a:prstGeom>
            <a:noFill/>
          </p:spPr>
          <p:txBody>
            <a:bodyPr wrap="square" rtlCol="0">
              <a:spAutoFit/>
            </a:bodyPr>
            <a:lstStyle/>
            <a:p>
              <a:pPr marL="0" marR="0" lvl="0" indent="0" algn="l" defTabSz="769297" rtl="0" eaLnBrk="1" fontAlgn="auto" latinLnBrk="0" hangingPunct="1">
                <a:lnSpc>
                  <a:spcPts val="2000"/>
                </a:lnSpc>
                <a:spcBef>
                  <a:spcPts val="0"/>
                </a:spcBef>
                <a:spcAft>
                  <a:spcPts val="0"/>
                </a:spcAft>
                <a:buClrTx/>
                <a:buSzTx/>
                <a:buFontTx/>
                <a:buNone/>
                <a:tabLst>
                  <a:tab pos="895350" algn="l"/>
                </a:tabLst>
                <a:defRPr/>
              </a:pPr>
              <a:r>
                <a:rPr kumimoji="1" lang="ja-JP" altLang="en-US" sz="1400" b="0" i="0" u="none" strike="noStrike" kern="1200" cap="none" spc="0" normalizeH="0" baseline="0" noProof="0" dirty="0">
                  <a:ln>
                    <a:noFill/>
                  </a:ln>
                  <a:effectLst/>
                  <a:uLnTx/>
                  <a:uFillTx/>
                  <a:latin typeface="BIZ UDP明朝 Medium" panose="02020500000000000000" pitchFamily="18" charset="-128"/>
                  <a:ea typeface="BIZ UDP明朝 Medium" panose="02020500000000000000" pitchFamily="18" charset="-128"/>
                  <a:cs typeface="+mn-cs"/>
                </a:rPr>
                <a:t>展示室内ビデオシアターにて、源氏物語と大津の関係を紹介する映像を放映</a:t>
              </a:r>
              <a:endParaRPr kumimoji="1" lang="ja-JP" altLang="en-US" sz="18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endParaRPr>
            </a:p>
          </p:txBody>
        </p:sp>
      </p:grpSp>
      <p:grpSp>
        <p:nvGrpSpPr>
          <p:cNvPr id="40" name="グループ化 39">
            <a:extLst>
              <a:ext uri="{FF2B5EF4-FFF2-40B4-BE49-F238E27FC236}">
                <a16:creationId xmlns:a16="http://schemas.microsoft.com/office/drawing/2014/main" id="{38253E48-BE65-F0A7-061F-2DC28FD3AD24}"/>
              </a:ext>
            </a:extLst>
          </p:cNvPr>
          <p:cNvGrpSpPr/>
          <p:nvPr/>
        </p:nvGrpSpPr>
        <p:grpSpPr>
          <a:xfrm>
            <a:off x="3172669" y="2869388"/>
            <a:ext cx="6601784" cy="338554"/>
            <a:chOff x="3172669" y="2982938"/>
            <a:chExt cx="6601784" cy="338554"/>
          </a:xfrm>
        </p:grpSpPr>
        <p:sp>
          <p:nvSpPr>
            <p:cNvPr id="33" name="テキスト ボックス 7">
              <a:extLst>
                <a:ext uri="{FF2B5EF4-FFF2-40B4-BE49-F238E27FC236}">
                  <a16:creationId xmlns:a16="http://schemas.microsoft.com/office/drawing/2014/main" id="{B4AC341C-7EA0-7369-1223-810773963EA5}"/>
                </a:ext>
              </a:extLst>
            </p:cNvPr>
            <p:cNvSpPr txBox="1"/>
            <p:nvPr/>
          </p:nvSpPr>
          <p:spPr>
            <a:xfrm>
              <a:off x="3172669" y="2982938"/>
              <a:ext cx="430956" cy="338554"/>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769297" rtl="0" eaLnBrk="1" fontAlgn="auto" latinLnBrk="0" hangingPunct="1">
                <a:lnSpc>
                  <a:spcPct val="100000"/>
                </a:lnSpc>
                <a:spcBef>
                  <a:spcPts val="0"/>
                </a:spcBef>
                <a:spcAft>
                  <a:spcPts val="0"/>
                </a:spcAft>
                <a:buClrTx/>
                <a:buSzTx/>
                <a:buFontTx/>
                <a:buNone/>
                <a:tabLst>
                  <a:tab pos="895350" algn="l"/>
                </a:tabLst>
                <a:defRPr/>
              </a:pPr>
              <a:r>
                <a:rPr kumimoji="1" lang="ja-JP" altLang="en-US" sz="1600" b="1" i="0" u="none" strike="noStrike" kern="1200" cap="none" spc="0" normalizeH="0" baseline="0" noProof="0" dirty="0">
                  <a:ln>
                    <a:noFill/>
                  </a:ln>
                  <a:effectLst/>
                  <a:uLnTx/>
                  <a:uFillTx/>
                  <a:latin typeface="HGP行書体" panose="03000600000000000000" pitchFamily="66" charset="-128"/>
                  <a:ea typeface="HGP行書体" panose="03000600000000000000" pitchFamily="66" charset="-128"/>
                  <a:cs typeface="+mn-cs"/>
                </a:rPr>
                <a:t>三</a:t>
              </a:r>
              <a:r>
                <a:rPr kumimoji="1" lang="en-US" altLang="ja-JP" sz="1600" b="1" i="0" u="none" strike="noStrike" kern="1200" cap="none" spc="0" normalizeH="0" baseline="0" noProof="0" dirty="0">
                  <a:ln>
                    <a:noFill/>
                  </a:ln>
                  <a:effectLst/>
                  <a:uLnTx/>
                  <a:uFillTx/>
                  <a:latin typeface="HGP行書体" panose="03000600000000000000" pitchFamily="66" charset="-128"/>
                  <a:ea typeface="HGP行書体" panose="03000600000000000000" pitchFamily="66" charset="-128"/>
                  <a:cs typeface="+mn-cs"/>
                </a:rPr>
                <a:t>.</a:t>
              </a:r>
            </a:p>
          </p:txBody>
        </p:sp>
        <p:sp>
          <p:nvSpPr>
            <p:cNvPr id="51" name="テキスト ボックス 50">
              <a:extLst>
                <a:ext uri="{FF2B5EF4-FFF2-40B4-BE49-F238E27FC236}">
                  <a16:creationId xmlns:a16="http://schemas.microsoft.com/office/drawing/2014/main" id="{E71FE8C6-CD28-BDD1-EEC2-49C36ED0E540}"/>
                </a:ext>
              </a:extLst>
            </p:cNvPr>
            <p:cNvSpPr txBox="1"/>
            <p:nvPr/>
          </p:nvSpPr>
          <p:spPr>
            <a:xfrm>
              <a:off x="3589520" y="2998327"/>
              <a:ext cx="618493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00" cap="none" spc="0" normalizeH="0" baseline="0" noProof="0" dirty="0">
                  <a:ln>
                    <a:noFill/>
                  </a:ln>
                  <a:effectLst/>
                  <a:uLnTx/>
                  <a:uFillTx/>
                  <a:latin typeface="BIZ UDP明朝 Medium" panose="02020500000000000000" pitchFamily="18" charset="-128"/>
                  <a:ea typeface="BIZ UDP明朝 Medium" panose="02020500000000000000" pitchFamily="18" charset="-128"/>
                  <a:cs typeface="游明朝" panose="02020400000000000000" pitchFamily="18" charset="-128"/>
                </a:rPr>
                <a:t>石山寺「源氏の間」を再現したフォトスポットや体験型デジタルコンテンツを設置</a:t>
              </a:r>
              <a:endParaRPr kumimoji="1" lang="ja-JP" altLang="ja-JP" sz="1400" b="0" i="0" u="none" strike="noStrike" kern="100" cap="none" spc="0" normalizeH="0" baseline="0" noProof="0" dirty="0">
                <a:ln>
                  <a:noFill/>
                </a:ln>
                <a:effectLst/>
                <a:uLnTx/>
                <a:uFillTx/>
                <a:latin typeface="BIZ UDP明朝 Medium" panose="02020500000000000000" pitchFamily="18" charset="-128"/>
                <a:ea typeface="BIZ UDP明朝 Medium" panose="02020500000000000000" pitchFamily="18" charset="-128"/>
                <a:cs typeface="游明朝" panose="02020400000000000000" pitchFamily="18" charset="-128"/>
              </a:endParaRPr>
            </a:p>
          </p:txBody>
        </p:sp>
      </p:grpSp>
      <p:sp>
        <p:nvSpPr>
          <p:cNvPr id="52" name="テキスト ボックス 7">
            <a:extLst>
              <a:ext uri="{FF2B5EF4-FFF2-40B4-BE49-F238E27FC236}">
                <a16:creationId xmlns:a16="http://schemas.microsoft.com/office/drawing/2014/main" id="{83E72BB9-16A1-9B80-69C3-B253F4F89348}"/>
              </a:ext>
            </a:extLst>
          </p:cNvPr>
          <p:cNvSpPr txBox="1"/>
          <p:nvPr/>
        </p:nvSpPr>
        <p:spPr>
          <a:xfrm>
            <a:off x="3044589" y="714247"/>
            <a:ext cx="6514141" cy="1079976"/>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769297" rtl="0" eaLnBrk="1" fontAlgn="auto" latinLnBrk="0" hangingPunct="1">
              <a:lnSpc>
                <a:spcPts val="2000"/>
              </a:lnSpc>
              <a:spcBef>
                <a:spcPts val="0"/>
              </a:spcBef>
              <a:spcAft>
                <a:spcPts val="0"/>
              </a:spcAft>
              <a:buClrTx/>
              <a:buSzTx/>
              <a:buFontTx/>
              <a:buNone/>
              <a:tabLst>
                <a:tab pos="895350" algn="l"/>
              </a:tabLst>
              <a:defRPr/>
            </a:pPr>
            <a:r>
              <a:rPr kumimoji="1" lang="ja-JP" altLang="en-US" sz="1400" b="0" i="0" u="none" strike="noStrike" kern="1200" cap="none" spc="0" normalizeH="0" baseline="0" noProof="0" dirty="0">
                <a:ln>
                  <a:noFill/>
                </a:ln>
                <a:effectLst/>
                <a:uLnTx/>
                <a:uFillTx/>
                <a:latin typeface="BIZ UDP明朝 Medium" panose="02020500000000000000" pitchFamily="18" charset="-128"/>
                <a:ea typeface="BIZ UDP明朝 Medium" panose="02020500000000000000" pitchFamily="18" charset="-128"/>
                <a:cs typeface="+mn-cs"/>
              </a:rPr>
              <a:t>展示室内では、紫式部や源氏物語、執筆場所と伝わる石山寺、源氏物語ゆかりの地などについて、関連する資料を展示します。</a:t>
            </a:r>
          </a:p>
          <a:p>
            <a:pPr marL="0" marR="0" lvl="0" indent="0" algn="l" defTabSz="769297" rtl="0" eaLnBrk="1" fontAlgn="auto" latinLnBrk="0" hangingPunct="1">
              <a:lnSpc>
                <a:spcPts val="2000"/>
              </a:lnSpc>
              <a:spcBef>
                <a:spcPts val="0"/>
              </a:spcBef>
              <a:spcAft>
                <a:spcPts val="0"/>
              </a:spcAft>
              <a:buClrTx/>
              <a:buSzTx/>
              <a:buFontTx/>
              <a:buNone/>
              <a:tabLst>
                <a:tab pos="895350" algn="l"/>
              </a:tabLst>
              <a:defRPr/>
            </a:pPr>
            <a:r>
              <a:rPr kumimoji="1" lang="ja-JP" altLang="en-US" sz="1400" b="0" i="0" u="none" strike="noStrike" kern="1200" cap="none" spc="0" normalizeH="0" baseline="0" noProof="0" dirty="0">
                <a:ln>
                  <a:noFill/>
                </a:ln>
                <a:effectLst/>
                <a:uLnTx/>
                <a:uFillTx/>
                <a:latin typeface="BIZ UDP明朝 Medium" panose="02020500000000000000" pitchFamily="18" charset="-128"/>
                <a:ea typeface="BIZ UDP明朝 Medium" panose="02020500000000000000" pitchFamily="18" charset="-128"/>
                <a:cs typeface="+mn-cs"/>
              </a:rPr>
              <a:t>また、ロビー（無料エリア）では、楽しみながら源氏物語の世界に触れられるように、フォトスポットや体験型デジタルコンテンツ等も設置します。</a:t>
            </a:r>
            <a:endParaRPr kumimoji="1" lang="en-US" altLang="ja-JP" sz="1400" b="0" i="0" u="none" strike="noStrike" kern="1200" cap="none" spc="0" normalizeH="0" baseline="0" noProof="0" dirty="0">
              <a:ln>
                <a:noFill/>
              </a:ln>
              <a:effectLst/>
              <a:uLnTx/>
              <a:uFillTx/>
              <a:latin typeface="BIZ UDP明朝 Medium" panose="02020500000000000000" pitchFamily="18" charset="-128"/>
              <a:ea typeface="BIZ UDP明朝 Medium" panose="02020500000000000000" pitchFamily="18" charset="-128"/>
              <a:cs typeface="+mn-cs"/>
            </a:endParaRPr>
          </a:p>
        </p:txBody>
      </p:sp>
      <p:pic>
        <p:nvPicPr>
          <p:cNvPr id="25" name="図 24">
            <a:extLst>
              <a:ext uri="{FF2B5EF4-FFF2-40B4-BE49-F238E27FC236}">
                <a16:creationId xmlns:a16="http://schemas.microsoft.com/office/drawing/2014/main" id="{D5E1CF70-5DF2-D602-569E-89CDDC9C849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018799" y="3711245"/>
            <a:ext cx="3085525" cy="1733236"/>
          </a:xfrm>
          <a:prstGeom prst="rect">
            <a:avLst/>
          </a:prstGeom>
        </p:spPr>
      </p:pic>
      <p:pic>
        <p:nvPicPr>
          <p:cNvPr id="26" name="図 25" descr="ロゴ&#10;&#10;低い精度で自動的に生成された説明">
            <a:extLst>
              <a:ext uri="{FF2B5EF4-FFF2-40B4-BE49-F238E27FC236}">
                <a16:creationId xmlns:a16="http://schemas.microsoft.com/office/drawing/2014/main" id="{191EEA8A-72AD-10EB-35E2-62F03B382A3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76657" y="3724577"/>
            <a:ext cx="2018636" cy="2777402"/>
          </a:xfrm>
          <a:prstGeom prst="rect">
            <a:avLst/>
          </a:prstGeom>
        </p:spPr>
      </p:pic>
      <p:sp>
        <p:nvSpPr>
          <p:cNvPr id="27" name="コンテンツ プレースホルダー 2">
            <a:extLst>
              <a:ext uri="{FF2B5EF4-FFF2-40B4-BE49-F238E27FC236}">
                <a16:creationId xmlns:a16="http://schemas.microsoft.com/office/drawing/2014/main" id="{7C51B9FC-683E-E7B1-6D94-96BD9A639EFF}"/>
              </a:ext>
            </a:extLst>
          </p:cNvPr>
          <p:cNvSpPr txBox="1">
            <a:spLocks/>
          </p:cNvSpPr>
          <p:nvPr/>
        </p:nvSpPr>
        <p:spPr>
          <a:xfrm>
            <a:off x="3020862" y="5202732"/>
            <a:ext cx="1113787" cy="241749"/>
          </a:xfrm>
          <a:prstGeom prst="rect">
            <a:avLst/>
          </a:prstGeom>
        </p:spPr>
        <p:txBody>
          <a:bodyPr vert="horz" lIns="91440" tIns="45720" rIns="91440" bIns="45720" rtlCol="0" anchor="ctr">
            <a:noAutofit/>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marR="0" lvl="0" indent="0" algn="l" defTabSz="742950" rtl="0" eaLnBrk="1" fontAlgn="auto" latinLnBrk="0" hangingPunct="1">
              <a:lnSpc>
                <a:spcPct val="150000"/>
              </a:lnSpc>
              <a:spcBef>
                <a:spcPts val="813"/>
              </a:spcBef>
              <a:spcAft>
                <a:spcPts val="0"/>
              </a:spcAft>
              <a:buClr>
                <a:srgbClr val="DBB0F6"/>
              </a:buClr>
              <a:buSzPct val="90000"/>
              <a:buFont typeface="Arial" panose="020B0604020202020204" pitchFamily="34" charset="0"/>
              <a:buNone/>
              <a:tabLst/>
              <a:defRPr/>
            </a:pPr>
            <a:r>
              <a:rPr kumimoji="1" lang="ja-JP" altLang="en-US" sz="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ロビーイメージ</a:t>
            </a:r>
            <a:endParaRPr kumimoji="1" lang="en-US" altLang="ja-JP" sz="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31" name="コンテンツ プレースホルダー 2">
            <a:extLst>
              <a:ext uri="{FF2B5EF4-FFF2-40B4-BE49-F238E27FC236}">
                <a16:creationId xmlns:a16="http://schemas.microsoft.com/office/drawing/2014/main" id="{EFCA6A8F-90C8-60D6-1DA0-7C40F0DCEA93}"/>
              </a:ext>
            </a:extLst>
          </p:cNvPr>
          <p:cNvSpPr txBox="1">
            <a:spLocks/>
          </p:cNvSpPr>
          <p:nvPr/>
        </p:nvSpPr>
        <p:spPr>
          <a:xfrm>
            <a:off x="6448261" y="5373216"/>
            <a:ext cx="1113787" cy="241749"/>
          </a:xfrm>
          <a:prstGeom prst="rect">
            <a:avLst/>
          </a:prstGeom>
        </p:spPr>
        <p:txBody>
          <a:bodyPr vert="horz" lIns="91440" tIns="45720" rIns="91440" bIns="45720" rtlCol="0" anchor="ctr">
            <a:noAutofit/>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marR="0" lvl="0" indent="0" algn="l" defTabSz="742950" rtl="0" eaLnBrk="1" fontAlgn="auto" latinLnBrk="0" hangingPunct="1">
              <a:lnSpc>
                <a:spcPct val="150000"/>
              </a:lnSpc>
              <a:spcBef>
                <a:spcPts val="813"/>
              </a:spcBef>
              <a:spcAft>
                <a:spcPts val="0"/>
              </a:spcAft>
              <a:buClr>
                <a:srgbClr val="DBB0F6"/>
              </a:buClr>
              <a:buSzPct val="90000"/>
              <a:buFont typeface="Arial" panose="020B0604020202020204" pitchFamily="34" charset="0"/>
              <a:buNone/>
              <a:tabLst/>
              <a:defRPr/>
            </a:pPr>
            <a:r>
              <a:rPr kumimoji="1" lang="ja-JP" altLang="en-US" sz="8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展示室イメージ</a:t>
            </a:r>
            <a:endParaRPr kumimoji="1" lang="en-US" altLang="ja-JP" sz="8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5" name="テキスト ボックス 7">
            <a:extLst>
              <a:ext uri="{FF2B5EF4-FFF2-40B4-BE49-F238E27FC236}">
                <a16:creationId xmlns:a16="http://schemas.microsoft.com/office/drawing/2014/main" id="{F6722132-24FB-EF4C-E709-975709AA4A94}"/>
              </a:ext>
            </a:extLst>
          </p:cNvPr>
          <p:cNvSpPr txBox="1"/>
          <p:nvPr/>
        </p:nvSpPr>
        <p:spPr>
          <a:xfrm>
            <a:off x="3044589" y="5934964"/>
            <a:ext cx="6516924" cy="567015"/>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769297" rtl="0" eaLnBrk="1" fontAlgn="auto" latinLnBrk="0" hangingPunct="1">
              <a:lnSpc>
                <a:spcPts val="2000"/>
              </a:lnSpc>
              <a:spcBef>
                <a:spcPts val="0"/>
              </a:spcBef>
              <a:spcAft>
                <a:spcPts val="0"/>
              </a:spcAft>
              <a:buClrTx/>
              <a:buSzTx/>
              <a:buFontTx/>
              <a:buNone/>
              <a:tabLst>
                <a:tab pos="895350" algn="l"/>
              </a:tabLst>
              <a:defRPr/>
            </a:pPr>
            <a:r>
              <a:rPr kumimoji="1" lang="ja-JP" altLang="en-US" sz="1400" b="0" i="0" u="none" strike="noStrike" kern="1200" cap="none" spc="0" normalizeH="0" baseline="0" noProof="0" dirty="0">
                <a:ln>
                  <a:noFill/>
                </a:ln>
                <a:effectLst/>
                <a:uLnTx/>
                <a:uFillTx/>
                <a:latin typeface="BIZ UDP明朝 Medium" panose="02020500000000000000" pitchFamily="18" charset="-128"/>
                <a:ea typeface="BIZ UDP明朝 Medium" panose="02020500000000000000" pitchFamily="18" charset="-128"/>
                <a:cs typeface="+mn-cs"/>
              </a:rPr>
              <a:t>会期中は、「紫式部と仏教」や「石山寺」など、様々なテーマの企画展を季節ごとに開催予定です。</a:t>
            </a:r>
            <a:endParaRPr kumimoji="1" lang="en-US" altLang="ja-JP" sz="1400" b="0" i="0" u="none" strike="noStrike" kern="1200" cap="none" spc="0" normalizeH="0" baseline="0" noProof="0" dirty="0">
              <a:ln>
                <a:noFill/>
              </a:ln>
              <a:effectLst/>
              <a:uLnTx/>
              <a:uFillTx/>
              <a:latin typeface="BIZ UDP明朝 Medium" panose="02020500000000000000" pitchFamily="18" charset="-128"/>
              <a:ea typeface="BIZ UDP明朝 Medium" panose="02020500000000000000" pitchFamily="18" charset="-128"/>
              <a:cs typeface="+mn-cs"/>
            </a:endParaRPr>
          </a:p>
        </p:txBody>
      </p:sp>
      <p:pic>
        <p:nvPicPr>
          <p:cNvPr id="6" name="図 5" descr="屋内, 天井, 女性, 立つ が含まれている画像&#10;&#10;自動的に生成された説明">
            <a:extLst>
              <a:ext uri="{FF2B5EF4-FFF2-40B4-BE49-F238E27FC236}">
                <a16:creationId xmlns:a16="http://schemas.microsoft.com/office/drawing/2014/main" id="{D66E9FC9-C0FE-110D-6AAC-4BA363E2E89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231443" y="3711245"/>
            <a:ext cx="2908573" cy="1735200"/>
          </a:xfrm>
          <a:prstGeom prst="rect">
            <a:avLst/>
          </a:prstGeom>
        </p:spPr>
      </p:pic>
      <p:sp>
        <p:nvSpPr>
          <p:cNvPr id="7" name="コンテンツ プレースホルダー 2">
            <a:extLst>
              <a:ext uri="{FF2B5EF4-FFF2-40B4-BE49-F238E27FC236}">
                <a16:creationId xmlns:a16="http://schemas.microsoft.com/office/drawing/2014/main" id="{9E7DBA0C-0112-D440-57CF-329D54A49ED4}"/>
              </a:ext>
            </a:extLst>
          </p:cNvPr>
          <p:cNvSpPr txBox="1">
            <a:spLocks/>
          </p:cNvSpPr>
          <p:nvPr/>
        </p:nvSpPr>
        <p:spPr>
          <a:xfrm>
            <a:off x="6269784" y="5202732"/>
            <a:ext cx="1113787" cy="241749"/>
          </a:xfrm>
          <a:prstGeom prst="rect">
            <a:avLst/>
          </a:prstGeom>
        </p:spPr>
        <p:txBody>
          <a:bodyPr vert="horz" lIns="91440" tIns="45720" rIns="91440" bIns="45720" rtlCol="0" anchor="ctr">
            <a:noAutofit/>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marR="0" lvl="0" indent="0" algn="l" defTabSz="742950" rtl="0" eaLnBrk="1" fontAlgn="auto" latinLnBrk="0" hangingPunct="1">
              <a:lnSpc>
                <a:spcPct val="150000"/>
              </a:lnSpc>
              <a:spcBef>
                <a:spcPts val="813"/>
              </a:spcBef>
              <a:spcAft>
                <a:spcPts val="0"/>
              </a:spcAft>
              <a:buClr>
                <a:srgbClr val="DBB0F6"/>
              </a:buClr>
              <a:buSzPct val="90000"/>
              <a:buFont typeface="Arial" panose="020B0604020202020204" pitchFamily="34" charset="0"/>
              <a:buNone/>
              <a:tabLst/>
              <a:defRPr/>
            </a:pPr>
            <a:r>
              <a:rPr kumimoji="1" lang="ja-JP" altLang="en-US" sz="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展示室イメージ</a:t>
            </a:r>
            <a:endParaRPr kumimoji="1" lang="en-US" altLang="ja-JP" sz="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8" name="スライド番号プレースホルダー 7">
            <a:extLst>
              <a:ext uri="{FF2B5EF4-FFF2-40B4-BE49-F238E27FC236}">
                <a16:creationId xmlns:a16="http://schemas.microsoft.com/office/drawing/2014/main" id="{C3E0751D-F94F-16B1-232E-347EB2F24679}"/>
              </a:ext>
            </a:extLst>
          </p:cNvPr>
          <p:cNvSpPr>
            <a:spLocks noGrp="1"/>
          </p:cNvSpPr>
          <p:nvPr>
            <p:ph type="sldNum" sz="quarter" idx="12"/>
          </p:nvPr>
        </p:nvSpPr>
        <p:spPr/>
        <p:txBody>
          <a:bodyPr/>
          <a:lstStyle/>
          <a:p>
            <a:r>
              <a:rPr lang="en-US" altLang="ja-JP"/>
              <a:t>-</a:t>
            </a:r>
            <a:fld id="{EC7609D3-3E73-4A27-9D35-F7BE4A94060F}" type="slidenum">
              <a:rPr lang="ja-JP" altLang="en-US" smtClean="0"/>
              <a:pPr/>
              <a:t>13</a:t>
            </a:fld>
            <a:r>
              <a:rPr lang="en-US" altLang="ja-JP"/>
              <a:t>-</a:t>
            </a:r>
            <a:endParaRPr lang="ja-JP" altLang="en-US" dirty="0"/>
          </a:p>
        </p:txBody>
      </p:sp>
      <p:sp>
        <p:nvSpPr>
          <p:cNvPr id="9" name="テキスト ボックス 8">
            <a:extLst>
              <a:ext uri="{FF2B5EF4-FFF2-40B4-BE49-F238E27FC236}">
                <a16:creationId xmlns:a16="http://schemas.microsoft.com/office/drawing/2014/main" id="{7516A66B-BF70-5C53-D3D8-40C869D96030}"/>
              </a:ext>
            </a:extLst>
          </p:cNvPr>
          <p:cNvSpPr txBox="1"/>
          <p:nvPr/>
        </p:nvSpPr>
        <p:spPr>
          <a:xfrm>
            <a:off x="344488" y="1702215"/>
            <a:ext cx="2210862" cy="1384995"/>
          </a:xfrm>
          <a:prstGeom prst="rect">
            <a:avLst/>
          </a:prstGeom>
          <a:noFill/>
        </p:spPr>
        <p:txBody>
          <a:bodyPr vert="horz" wrap="square" rtlCol="0">
            <a:spAutoFit/>
          </a:bodyPr>
          <a:lstStyle/>
          <a:p>
            <a:r>
              <a:rPr kumimoji="1" lang="ja-JP" altLang="en-US" sz="2800" b="1" dirty="0">
                <a:solidFill>
                  <a:schemeClr val="bg1"/>
                </a:solidFill>
                <a:latin typeface="BIZ UDP明朝 Medium" panose="02020500000000000000" pitchFamily="18" charset="-128"/>
                <a:ea typeface="BIZ UDP明朝 Medium" panose="02020500000000000000" pitchFamily="18" charset="-128"/>
              </a:rPr>
              <a:t>大津市</a:t>
            </a:r>
          </a:p>
          <a:p>
            <a:r>
              <a:rPr kumimoji="1" lang="ja-JP" altLang="en-US" sz="2800" b="1" dirty="0">
                <a:solidFill>
                  <a:schemeClr val="bg1"/>
                </a:solidFill>
                <a:latin typeface="BIZ UDP明朝 Medium" panose="02020500000000000000" pitchFamily="18" charset="-128"/>
                <a:ea typeface="BIZ UDP明朝 Medium" panose="02020500000000000000" pitchFamily="18" charset="-128"/>
              </a:rPr>
              <a:t>歴史博物館</a:t>
            </a:r>
          </a:p>
          <a:p>
            <a:r>
              <a:rPr kumimoji="1" lang="en-US" altLang="ja-JP" sz="2800" b="1" dirty="0">
                <a:solidFill>
                  <a:schemeClr val="bg1"/>
                </a:solidFill>
                <a:latin typeface="BIZ UDP明朝 Medium" panose="02020500000000000000" pitchFamily="18" charset="-128"/>
                <a:ea typeface="BIZ UDP明朝 Medium" panose="02020500000000000000" pitchFamily="18" charset="-128"/>
              </a:rPr>
              <a:t>about</a:t>
            </a:r>
          </a:p>
        </p:txBody>
      </p:sp>
      <p:sp>
        <p:nvSpPr>
          <p:cNvPr id="10" name="テキスト ボックス 9">
            <a:extLst>
              <a:ext uri="{FF2B5EF4-FFF2-40B4-BE49-F238E27FC236}">
                <a16:creationId xmlns:a16="http://schemas.microsoft.com/office/drawing/2014/main" id="{3253B474-E4FD-93BC-D426-BDF1D88CF914}"/>
              </a:ext>
            </a:extLst>
          </p:cNvPr>
          <p:cNvSpPr txBox="1"/>
          <p:nvPr/>
        </p:nvSpPr>
        <p:spPr>
          <a:xfrm>
            <a:off x="344488" y="1017795"/>
            <a:ext cx="2278465" cy="538609"/>
          </a:xfrm>
          <a:prstGeom prst="rect">
            <a:avLst/>
          </a:prstGeom>
          <a:noFill/>
        </p:spPr>
        <p:txBody>
          <a:bodyPr vert="horz" wrap="square" rtlCol="0">
            <a:spAutoFit/>
          </a:bodyPr>
          <a:lstStyle/>
          <a:p>
            <a:pPr>
              <a:spcAft>
                <a:spcPts val="600"/>
              </a:spcAft>
            </a:pPr>
            <a:r>
              <a:rPr kumimoji="1" lang="ja-JP" altLang="en-US" sz="1200" b="1" dirty="0">
                <a:solidFill>
                  <a:schemeClr val="bg1"/>
                </a:solidFill>
                <a:latin typeface="BIZ UDP明朝 Medium" panose="02020500000000000000" pitchFamily="18" charset="-128"/>
                <a:ea typeface="BIZ UDP明朝 Medium" panose="02020500000000000000" pitchFamily="18" charset="-128"/>
              </a:rPr>
              <a:t>三井寺・歴史博物館エリア</a:t>
            </a:r>
          </a:p>
          <a:p>
            <a:pPr>
              <a:spcAft>
                <a:spcPts val="600"/>
              </a:spcAft>
            </a:pPr>
            <a:r>
              <a:rPr kumimoji="1" lang="ja-JP" altLang="en-US" sz="1200" b="1" dirty="0">
                <a:solidFill>
                  <a:schemeClr val="bg1"/>
                </a:solidFill>
                <a:latin typeface="BIZ UDP明朝 Medium" panose="02020500000000000000" pitchFamily="18" charset="-128"/>
                <a:ea typeface="BIZ UDP明朝 Medium" panose="02020500000000000000" pitchFamily="18" charset="-128"/>
              </a:rPr>
              <a:t>展示情報</a:t>
            </a:r>
          </a:p>
        </p:txBody>
      </p:sp>
      <p:pic>
        <p:nvPicPr>
          <p:cNvPr id="11" name="Picture 2" descr="協議会ロゴ（カラー）">
            <a:extLst>
              <a:ext uri="{FF2B5EF4-FFF2-40B4-BE49-F238E27FC236}">
                <a16:creationId xmlns:a16="http://schemas.microsoft.com/office/drawing/2014/main" id="{58CFE2E0-2F97-D952-59C9-A522F67E748B}"/>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344488" y="333375"/>
            <a:ext cx="727828" cy="684420"/>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3">
            <a:extLst>
              <a:ext uri="{FF2B5EF4-FFF2-40B4-BE49-F238E27FC236}">
                <a16:creationId xmlns:a16="http://schemas.microsoft.com/office/drawing/2014/main" id="{50D3C390-B8AA-BDC4-DA2A-547BB8A7C453}"/>
              </a:ext>
            </a:extLst>
          </p:cNvPr>
          <p:cNvSpPr txBox="1"/>
          <p:nvPr/>
        </p:nvSpPr>
        <p:spPr>
          <a:xfrm>
            <a:off x="3047372" y="379424"/>
            <a:ext cx="1070105" cy="307777"/>
          </a:xfrm>
          <a:prstGeom prst="rect">
            <a:avLst/>
          </a:prstGeom>
          <a:solidFill>
            <a:schemeClr val="accent1"/>
          </a:solid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defTabSz="769297">
              <a:spcAft>
                <a:spcPts val="600"/>
              </a:spcAft>
              <a:tabLst>
                <a:tab pos="895350" algn="l"/>
              </a:tabLst>
              <a:defRPr/>
            </a:pPr>
            <a:endParaRPr kumimoji="1" lang="en-US" altLang="ja-JP" sz="1400" b="1" dirty="0">
              <a:latin typeface="BIZ UDP明朝 Medium" panose="02020500000000000000" pitchFamily="18" charset="-128"/>
              <a:ea typeface="BIZ UDP明朝 Medium" panose="02020500000000000000" pitchFamily="18" charset="-128"/>
            </a:endParaRPr>
          </a:p>
        </p:txBody>
      </p:sp>
      <p:sp>
        <p:nvSpPr>
          <p:cNvPr id="13" name="テキスト ボックス 3">
            <a:extLst>
              <a:ext uri="{FF2B5EF4-FFF2-40B4-BE49-F238E27FC236}">
                <a16:creationId xmlns:a16="http://schemas.microsoft.com/office/drawing/2014/main" id="{D7D4BFEE-8B5C-010B-782F-9F49391F4B63}"/>
              </a:ext>
            </a:extLst>
          </p:cNvPr>
          <p:cNvSpPr txBox="1"/>
          <p:nvPr/>
        </p:nvSpPr>
        <p:spPr>
          <a:xfrm>
            <a:off x="3018799" y="346213"/>
            <a:ext cx="1070105" cy="307777"/>
          </a:xfrm>
          <a:prstGeom prst="rect">
            <a:avLst/>
          </a:prstGeom>
          <a:noFill/>
          <a:ln>
            <a:solidFill>
              <a:schemeClr val="tx1"/>
            </a:solid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defTabSz="769297">
              <a:spcAft>
                <a:spcPts val="600"/>
              </a:spcAft>
              <a:tabLst>
                <a:tab pos="895350" algn="l"/>
              </a:tabLst>
              <a:defRPr/>
            </a:pPr>
            <a:r>
              <a:rPr kumimoji="1" lang="ja-JP" altLang="en-US" sz="1400" b="1" dirty="0">
                <a:latin typeface="BIZ UDP明朝 Medium" panose="02020500000000000000" pitchFamily="18" charset="-128"/>
                <a:ea typeface="BIZ UDP明朝 Medium" panose="02020500000000000000" pitchFamily="18" charset="-128"/>
              </a:rPr>
              <a:t>展示概要</a:t>
            </a:r>
          </a:p>
        </p:txBody>
      </p:sp>
      <p:sp>
        <p:nvSpPr>
          <p:cNvPr id="14" name="テキスト ボックス 3">
            <a:extLst>
              <a:ext uri="{FF2B5EF4-FFF2-40B4-BE49-F238E27FC236}">
                <a16:creationId xmlns:a16="http://schemas.microsoft.com/office/drawing/2014/main" id="{5F13BA14-C291-4E3F-F0AD-247E96C975B7}"/>
              </a:ext>
            </a:extLst>
          </p:cNvPr>
          <p:cNvSpPr txBox="1"/>
          <p:nvPr/>
        </p:nvSpPr>
        <p:spPr>
          <a:xfrm>
            <a:off x="3047372" y="1883795"/>
            <a:ext cx="1070105" cy="307777"/>
          </a:xfrm>
          <a:prstGeom prst="rect">
            <a:avLst/>
          </a:prstGeom>
          <a:solidFill>
            <a:schemeClr val="accent1"/>
          </a:solid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defTabSz="769297">
              <a:spcAft>
                <a:spcPts val="600"/>
              </a:spcAft>
              <a:tabLst>
                <a:tab pos="895350" algn="l"/>
              </a:tabLst>
              <a:defRPr/>
            </a:pPr>
            <a:endParaRPr kumimoji="1" lang="en-US" altLang="ja-JP" sz="1400" b="1" dirty="0">
              <a:latin typeface="BIZ UDP明朝 Medium" panose="02020500000000000000" pitchFamily="18" charset="-128"/>
              <a:ea typeface="BIZ UDP明朝 Medium" panose="02020500000000000000" pitchFamily="18" charset="-128"/>
            </a:endParaRPr>
          </a:p>
        </p:txBody>
      </p:sp>
      <p:sp>
        <p:nvSpPr>
          <p:cNvPr id="15" name="テキスト ボックス 3">
            <a:extLst>
              <a:ext uri="{FF2B5EF4-FFF2-40B4-BE49-F238E27FC236}">
                <a16:creationId xmlns:a16="http://schemas.microsoft.com/office/drawing/2014/main" id="{BA28BCB8-A197-0FE5-CF71-BCD04CF27CEE}"/>
              </a:ext>
            </a:extLst>
          </p:cNvPr>
          <p:cNvSpPr txBox="1"/>
          <p:nvPr/>
        </p:nvSpPr>
        <p:spPr>
          <a:xfrm>
            <a:off x="3018799" y="1850584"/>
            <a:ext cx="1070105" cy="307777"/>
          </a:xfrm>
          <a:prstGeom prst="rect">
            <a:avLst/>
          </a:prstGeom>
          <a:noFill/>
          <a:ln>
            <a:solidFill>
              <a:schemeClr val="tx1"/>
            </a:solid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defTabSz="769297">
              <a:spcAft>
                <a:spcPts val="600"/>
              </a:spcAft>
              <a:tabLst>
                <a:tab pos="895350" algn="l"/>
              </a:tabLst>
              <a:defRPr/>
            </a:pPr>
            <a:r>
              <a:rPr kumimoji="1" lang="ja-JP" altLang="en-US" sz="1400" b="1" dirty="0">
                <a:latin typeface="BIZ UDP明朝 Medium" panose="02020500000000000000" pitchFamily="18" charset="-128"/>
                <a:ea typeface="BIZ UDP明朝 Medium" panose="02020500000000000000" pitchFamily="18" charset="-128"/>
              </a:rPr>
              <a:t>みどころ</a:t>
            </a:r>
          </a:p>
        </p:txBody>
      </p:sp>
      <p:sp>
        <p:nvSpPr>
          <p:cNvPr id="16" name="テキスト ボックス 3">
            <a:extLst>
              <a:ext uri="{FF2B5EF4-FFF2-40B4-BE49-F238E27FC236}">
                <a16:creationId xmlns:a16="http://schemas.microsoft.com/office/drawing/2014/main" id="{53BECC8F-E913-3BA0-0EEC-903E8EDF8DC6}"/>
              </a:ext>
            </a:extLst>
          </p:cNvPr>
          <p:cNvSpPr txBox="1"/>
          <p:nvPr/>
        </p:nvSpPr>
        <p:spPr>
          <a:xfrm>
            <a:off x="3047372" y="3331876"/>
            <a:ext cx="1070105" cy="307777"/>
          </a:xfrm>
          <a:prstGeom prst="rect">
            <a:avLst/>
          </a:prstGeom>
          <a:solidFill>
            <a:schemeClr val="accent1"/>
          </a:solid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defTabSz="769297">
              <a:spcAft>
                <a:spcPts val="600"/>
              </a:spcAft>
              <a:tabLst>
                <a:tab pos="895350" algn="l"/>
              </a:tabLst>
              <a:defRPr/>
            </a:pPr>
            <a:endParaRPr kumimoji="1" lang="en-US" altLang="ja-JP" sz="1400" b="1" dirty="0">
              <a:latin typeface="BIZ UDP明朝 Medium" panose="02020500000000000000" pitchFamily="18" charset="-128"/>
              <a:ea typeface="BIZ UDP明朝 Medium" panose="02020500000000000000" pitchFamily="18" charset="-128"/>
            </a:endParaRPr>
          </a:p>
        </p:txBody>
      </p:sp>
      <p:sp>
        <p:nvSpPr>
          <p:cNvPr id="17" name="テキスト ボックス 3">
            <a:extLst>
              <a:ext uri="{FF2B5EF4-FFF2-40B4-BE49-F238E27FC236}">
                <a16:creationId xmlns:a16="http://schemas.microsoft.com/office/drawing/2014/main" id="{44BA5D63-9738-6A8E-0B09-B118D17FAE7F}"/>
              </a:ext>
            </a:extLst>
          </p:cNvPr>
          <p:cNvSpPr txBox="1"/>
          <p:nvPr/>
        </p:nvSpPr>
        <p:spPr>
          <a:xfrm>
            <a:off x="3018799" y="3298665"/>
            <a:ext cx="1070105" cy="307777"/>
          </a:xfrm>
          <a:prstGeom prst="rect">
            <a:avLst/>
          </a:prstGeom>
          <a:noFill/>
          <a:ln>
            <a:solidFill>
              <a:schemeClr val="tx1"/>
            </a:solid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defTabSz="769297">
              <a:spcAft>
                <a:spcPts val="600"/>
              </a:spcAft>
              <a:tabLst>
                <a:tab pos="895350" algn="l"/>
              </a:tabLst>
              <a:defRPr/>
            </a:pPr>
            <a:r>
              <a:rPr kumimoji="1" lang="ja-JP" altLang="en-US" sz="1400" b="1" dirty="0">
                <a:latin typeface="BIZ UDP明朝 Medium" panose="02020500000000000000" pitchFamily="18" charset="-128"/>
                <a:ea typeface="BIZ UDP明朝 Medium" panose="02020500000000000000" pitchFamily="18" charset="-128"/>
              </a:rPr>
              <a:t>イメージ</a:t>
            </a:r>
          </a:p>
        </p:txBody>
      </p:sp>
      <p:sp>
        <p:nvSpPr>
          <p:cNvPr id="18" name="テキスト ボックス 3">
            <a:extLst>
              <a:ext uri="{FF2B5EF4-FFF2-40B4-BE49-F238E27FC236}">
                <a16:creationId xmlns:a16="http://schemas.microsoft.com/office/drawing/2014/main" id="{76E54079-95CD-359E-0AD2-82056847239B}"/>
              </a:ext>
            </a:extLst>
          </p:cNvPr>
          <p:cNvSpPr txBox="1"/>
          <p:nvPr/>
        </p:nvSpPr>
        <p:spPr>
          <a:xfrm>
            <a:off x="3047372" y="5580423"/>
            <a:ext cx="1070105" cy="307777"/>
          </a:xfrm>
          <a:prstGeom prst="rect">
            <a:avLst/>
          </a:prstGeom>
          <a:solidFill>
            <a:schemeClr val="accent1"/>
          </a:solid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defTabSz="769297">
              <a:spcAft>
                <a:spcPts val="600"/>
              </a:spcAft>
              <a:tabLst>
                <a:tab pos="895350" algn="l"/>
              </a:tabLst>
              <a:defRPr/>
            </a:pPr>
            <a:endParaRPr kumimoji="1" lang="en-US" altLang="ja-JP" sz="1400" b="1" dirty="0">
              <a:latin typeface="BIZ UDP明朝 Medium" panose="02020500000000000000" pitchFamily="18" charset="-128"/>
              <a:ea typeface="BIZ UDP明朝 Medium" panose="02020500000000000000" pitchFamily="18" charset="-128"/>
            </a:endParaRPr>
          </a:p>
        </p:txBody>
      </p:sp>
      <p:sp>
        <p:nvSpPr>
          <p:cNvPr id="23" name="テキスト ボックス 3">
            <a:extLst>
              <a:ext uri="{FF2B5EF4-FFF2-40B4-BE49-F238E27FC236}">
                <a16:creationId xmlns:a16="http://schemas.microsoft.com/office/drawing/2014/main" id="{C6FB2041-D36C-F6DD-83C1-4EF563D8CA3B}"/>
              </a:ext>
            </a:extLst>
          </p:cNvPr>
          <p:cNvSpPr txBox="1"/>
          <p:nvPr/>
        </p:nvSpPr>
        <p:spPr>
          <a:xfrm>
            <a:off x="3018799" y="5547212"/>
            <a:ext cx="1070105" cy="307777"/>
          </a:xfrm>
          <a:prstGeom prst="rect">
            <a:avLst/>
          </a:prstGeom>
          <a:noFill/>
          <a:ln>
            <a:solidFill>
              <a:schemeClr val="tx1"/>
            </a:solid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defTabSz="769297">
              <a:spcAft>
                <a:spcPts val="600"/>
              </a:spcAft>
              <a:tabLst>
                <a:tab pos="895350" algn="l"/>
              </a:tabLst>
              <a:defRPr/>
            </a:pPr>
            <a:r>
              <a:rPr kumimoji="1" lang="ja-JP" altLang="en-US" sz="1400" b="1" dirty="0">
                <a:latin typeface="BIZ UDP明朝 Medium" panose="02020500000000000000" pitchFamily="18" charset="-128"/>
                <a:ea typeface="BIZ UDP明朝 Medium" panose="02020500000000000000" pitchFamily="18" charset="-128"/>
              </a:rPr>
              <a:t>その他</a:t>
            </a:r>
          </a:p>
        </p:txBody>
      </p:sp>
      <p:sp>
        <p:nvSpPr>
          <p:cNvPr id="32" name="テキスト ボックス 31">
            <a:extLst>
              <a:ext uri="{FF2B5EF4-FFF2-40B4-BE49-F238E27FC236}">
                <a16:creationId xmlns:a16="http://schemas.microsoft.com/office/drawing/2014/main" id="{09338156-733F-09AF-E13A-DBF805B61C86}"/>
              </a:ext>
            </a:extLst>
          </p:cNvPr>
          <p:cNvSpPr txBox="1"/>
          <p:nvPr/>
        </p:nvSpPr>
        <p:spPr>
          <a:xfrm>
            <a:off x="4146050" y="3323274"/>
            <a:ext cx="2963841" cy="257250"/>
          </a:xfrm>
          <a:prstGeom prst="rect">
            <a:avLst/>
          </a:prstGeom>
          <a:noFill/>
        </p:spPr>
        <p:txBody>
          <a:bodyPr wrap="square" rtlCol="0">
            <a:spAutoFit/>
          </a:bodyPr>
          <a:lstStyle/>
          <a:p>
            <a:pPr>
              <a:lnSpc>
                <a:spcPct val="150000"/>
              </a:lnSpc>
              <a:buClr>
                <a:schemeClr val="accent5"/>
              </a:buClr>
            </a:pPr>
            <a:r>
              <a:rPr kumimoji="1" lang="en-US" altLang="ja-JP" sz="800" dirty="0"/>
              <a:t>※</a:t>
            </a:r>
            <a:r>
              <a:rPr kumimoji="1" lang="ja-JP" altLang="en-US" sz="800" dirty="0"/>
              <a:t>イメージのため、変更となる可能性があります。</a:t>
            </a:r>
            <a:endParaRPr kumimoji="1" lang="ja-JP" altLang="en-US" sz="1000" dirty="0"/>
          </a:p>
        </p:txBody>
      </p:sp>
    </p:spTree>
    <p:extLst>
      <p:ext uri="{BB962C8B-B14F-4D97-AF65-F5344CB8AC3E}">
        <p14:creationId xmlns:p14="http://schemas.microsoft.com/office/powerpoint/2010/main" val="1387711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6C45ECDA-B2A6-2238-83F5-B5E476AA920C}"/>
              </a:ext>
            </a:extLst>
          </p:cNvPr>
          <p:cNvSpPr/>
          <p:nvPr/>
        </p:nvSpPr>
        <p:spPr>
          <a:xfrm>
            <a:off x="1" y="0"/>
            <a:ext cx="2781300" cy="686515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7" name="コンテンツ プレースホルダー 2">
            <a:extLst>
              <a:ext uri="{FF2B5EF4-FFF2-40B4-BE49-F238E27FC236}">
                <a16:creationId xmlns:a16="http://schemas.microsoft.com/office/drawing/2014/main" id="{7C51B9FC-683E-E7B1-6D94-96BD9A639EFF}"/>
              </a:ext>
            </a:extLst>
          </p:cNvPr>
          <p:cNvSpPr txBox="1">
            <a:spLocks/>
          </p:cNvSpPr>
          <p:nvPr/>
        </p:nvSpPr>
        <p:spPr>
          <a:xfrm>
            <a:off x="3254587" y="5455890"/>
            <a:ext cx="1113787" cy="241749"/>
          </a:xfrm>
          <a:prstGeom prst="rect">
            <a:avLst/>
          </a:prstGeom>
        </p:spPr>
        <p:txBody>
          <a:bodyPr vert="horz" lIns="91440" tIns="45720" rIns="91440" bIns="45720" rtlCol="0" anchor="ctr">
            <a:noAutofit/>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marR="0" lvl="0" indent="0" algn="l" defTabSz="742950" rtl="0" eaLnBrk="1" fontAlgn="auto" latinLnBrk="0" hangingPunct="1">
              <a:lnSpc>
                <a:spcPct val="150000"/>
              </a:lnSpc>
              <a:spcBef>
                <a:spcPts val="813"/>
              </a:spcBef>
              <a:spcAft>
                <a:spcPts val="0"/>
              </a:spcAft>
              <a:buClr>
                <a:srgbClr val="DBB0F6"/>
              </a:buClr>
              <a:buSzPct val="90000"/>
              <a:buFont typeface="Arial" panose="020B0604020202020204" pitchFamily="34" charset="0"/>
              <a:buNone/>
              <a:tabLst/>
              <a:defRPr/>
            </a:pPr>
            <a:r>
              <a:rPr kumimoji="1" lang="ja-JP" altLang="en-US" sz="8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ロビーイメージ</a:t>
            </a:r>
            <a:endParaRPr kumimoji="1" lang="en-US" altLang="ja-JP" sz="8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1" name="コンテンツ プレースホルダー 2">
            <a:extLst>
              <a:ext uri="{FF2B5EF4-FFF2-40B4-BE49-F238E27FC236}">
                <a16:creationId xmlns:a16="http://schemas.microsoft.com/office/drawing/2014/main" id="{EFCA6A8F-90C8-60D6-1DA0-7C40F0DCEA93}"/>
              </a:ext>
            </a:extLst>
          </p:cNvPr>
          <p:cNvSpPr txBox="1">
            <a:spLocks/>
          </p:cNvSpPr>
          <p:nvPr/>
        </p:nvSpPr>
        <p:spPr>
          <a:xfrm>
            <a:off x="6681986" y="5455890"/>
            <a:ext cx="1113787" cy="241749"/>
          </a:xfrm>
          <a:prstGeom prst="rect">
            <a:avLst/>
          </a:prstGeom>
        </p:spPr>
        <p:txBody>
          <a:bodyPr vert="horz" lIns="91440" tIns="45720" rIns="91440" bIns="45720" rtlCol="0" anchor="ctr">
            <a:noAutofit/>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marR="0" lvl="0" indent="0" algn="l" defTabSz="742950" rtl="0" eaLnBrk="1" fontAlgn="auto" latinLnBrk="0" hangingPunct="1">
              <a:lnSpc>
                <a:spcPct val="150000"/>
              </a:lnSpc>
              <a:spcBef>
                <a:spcPts val="813"/>
              </a:spcBef>
              <a:spcAft>
                <a:spcPts val="0"/>
              </a:spcAft>
              <a:buClr>
                <a:srgbClr val="DBB0F6"/>
              </a:buClr>
              <a:buSzPct val="90000"/>
              <a:buFont typeface="Arial" panose="020B0604020202020204" pitchFamily="34" charset="0"/>
              <a:buNone/>
              <a:tabLst/>
              <a:defRPr/>
            </a:pPr>
            <a:r>
              <a:rPr kumimoji="1" lang="ja-JP" altLang="en-US" sz="8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展示室イメージ</a:t>
            </a:r>
            <a:endParaRPr kumimoji="1" lang="en-US" altLang="ja-JP" sz="8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40" name="図 39">
            <a:extLst>
              <a:ext uri="{FF2B5EF4-FFF2-40B4-BE49-F238E27FC236}">
                <a16:creationId xmlns:a16="http://schemas.microsoft.com/office/drawing/2014/main" id="{B19F5EA3-5C08-3FCA-D599-B0D91BFD2F4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903954" y="343322"/>
            <a:ext cx="6646842" cy="6182305"/>
          </a:xfrm>
          <a:prstGeom prst="rect">
            <a:avLst/>
          </a:prstGeom>
        </p:spPr>
      </p:pic>
      <p:sp>
        <p:nvSpPr>
          <p:cNvPr id="7" name="四角形: 角を丸くする 6">
            <a:extLst>
              <a:ext uri="{FF2B5EF4-FFF2-40B4-BE49-F238E27FC236}">
                <a16:creationId xmlns:a16="http://schemas.microsoft.com/office/drawing/2014/main" id="{F9BA46B1-45B2-C1CB-4CDE-F130BD5E26B5}"/>
              </a:ext>
            </a:extLst>
          </p:cNvPr>
          <p:cNvSpPr/>
          <p:nvPr/>
        </p:nvSpPr>
        <p:spPr>
          <a:xfrm>
            <a:off x="3115190" y="1269809"/>
            <a:ext cx="1239637" cy="373028"/>
          </a:xfrm>
          <a:prstGeom prst="roundRect">
            <a:avLst/>
          </a:prstGeom>
          <a:noFill/>
          <a:ln w="38100">
            <a:solidFill>
              <a:schemeClr val="accent4"/>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ja-JP" altLang="en-US" sz="1463"/>
          </a:p>
        </p:txBody>
      </p:sp>
      <p:sp>
        <p:nvSpPr>
          <p:cNvPr id="8" name="四角形: 角を丸くする 7">
            <a:extLst>
              <a:ext uri="{FF2B5EF4-FFF2-40B4-BE49-F238E27FC236}">
                <a16:creationId xmlns:a16="http://schemas.microsoft.com/office/drawing/2014/main" id="{EECA3457-051B-F483-4BE1-A7E04C92EA14}"/>
              </a:ext>
            </a:extLst>
          </p:cNvPr>
          <p:cNvSpPr/>
          <p:nvPr/>
        </p:nvSpPr>
        <p:spPr>
          <a:xfrm>
            <a:off x="3189344" y="3582956"/>
            <a:ext cx="1239637" cy="373028"/>
          </a:xfrm>
          <a:prstGeom prst="round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grpSp>
        <p:nvGrpSpPr>
          <p:cNvPr id="12" name="グループ化 11">
            <a:extLst>
              <a:ext uri="{FF2B5EF4-FFF2-40B4-BE49-F238E27FC236}">
                <a16:creationId xmlns:a16="http://schemas.microsoft.com/office/drawing/2014/main" id="{2248A196-FAA4-7A0A-0D16-163CB5B72423}"/>
              </a:ext>
            </a:extLst>
          </p:cNvPr>
          <p:cNvGrpSpPr/>
          <p:nvPr/>
        </p:nvGrpSpPr>
        <p:grpSpPr>
          <a:xfrm>
            <a:off x="4619625" y="1604963"/>
            <a:ext cx="1295400" cy="2333625"/>
            <a:chOff x="4619625" y="1604963"/>
            <a:chExt cx="1295400" cy="2333625"/>
          </a:xfrm>
        </p:grpSpPr>
        <p:cxnSp>
          <p:nvCxnSpPr>
            <p:cNvPr id="13" name="直線コネクタ 12">
              <a:extLst>
                <a:ext uri="{FF2B5EF4-FFF2-40B4-BE49-F238E27FC236}">
                  <a16:creationId xmlns:a16="http://schemas.microsoft.com/office/drawing/2014/main" id="{65594752-14AB-74A4-373F-C793D055C11F}"/>
                </a:ext>
              </a:extLst>
            </p:cNvPr>
            <p:cNvCxnSpPr>
              <a:cxnSpLocks/>
            </p:cNvCxnSpPr>
            <p:nvPr/>
          </p:nvCxnSpPr>
          <p:spPr>
            <a:xfrm>
              <a:off x="5786438" y="2014538"/>
              <a:ext cx="128587" cy="1924050"/>
            </a:xfrm>
            <a:prstGeom prst="line">
              <a:avLst/>
            </a:prstGeom>
            <a:ln w="57150" cap="flat" cmpd="sng" algn="ctr">
              <a:solidFill>
                <a:schemeClr val="accent4"/>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 name="直線コネクタ 14">
              <a:extLst>
                <a:ext uri="{FF2B5EF4-FFF2-40B4-BE49-F238E27FC236}">
                  <a16:creationId xmlns:a16="http://schemas.microsoft.com/office/drawing/2014/main" id="{772E5DA0-BCDC-D877-BDCF-C0F0B4A8897B}"/>
                </a:ext>
              </a:extLst>
            </p:cNvPr>
            <p:cNvCxnSpPr>
              <a:cxnSpLocks/>
            </p:cNvCxnSpPr>
            <p:nvPr/>
          </p:nvCxnSpPr>
          <p:spPr>
            <a:xfrm flipH="1">
              <a:off x="4805363" y="2028825"/>
              <a:ext cx="933450" cy="19050"/>
            </a:xfrm>
            <a:prstGeom prst="line">
              <a:avLst/>
            </a:prstGeom>
            <a:ln w="57150" cap="flat" cmpd="sng" algn="ctr">
              <a:solidFill>
                <a:schemeClr val="accent4"/>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直線コネクタ 16">
              <a:extLst>
                <a:ext uri="{FF2B5EF4-FFF2-40B4-BE49-F238E27FC236}">
                  <a16:creationId xmlns:a16="http://schemas.microsoft.com/office/drawing/2014/main" id="{1803C80A-E571-ABFE-19F4-EBCE6EEC6AB1}"/>
                </a:ext>
              </a:extLst>
            </p:cNvPr>
            <p:cNvCxnSpPr>
              <a:cxnSpLocks/>
            </p:cNvCxnSpPr>
            <p:nvPr/>
          </p:nvCxnSpPr>
          <p:spPr>
            <a:xfrm flipH="1" flipV="1">
              <a:off x="4619625" y="1604963"/>
              <a:ext cx="157791" cy="360856"/>
            </a:xfrm>
            <a:prstGeom prst="line">
              <a:avLst/>
            </a:prstGeom>
            <a:ln w="57150">
              <a:solidFill>
                <a:schemeClr val="accent4"/>
              </a:solidFill>
              <a:prstDash val="sysDot"/>
            </a:ln>
          </p:spPr>
          <p:style>
            <a:lnRef idx="1">
              <a:schemeClr val="accent2"/>
            </a:lnRef>
            <a:fillRef idx="0">
              <a:schemeClr val="accent2"/>
            </a:fillRef>
            <a:effectRef idx="0">
              <a:schemeClr val="accent2"/>
            </a:effectRef>
            <a:fontRef idx="minor">
              <a:schemeClr val="tx1"/>
            </a:fontRef>
          </p:style>
        </p:cxnSp>
        <p:cxnSp>
          <p:nvCxnSpPr>
            <p:cNvPr id="23" name="直線コネクタ 22">
              <a:extLst>
                <a:ext uri="{FF2B5EF4-FFF2-40B4-BE49-F238E27FC236}">
                  <a16:creationId xmlns:a16="http://schemas.microsoft.com/office/drawing/2014/main" id="{E24FEF98-0577-4A08-75F8-94C374B139D0}"/>
                </a:ext>
              </a:extLst>
            </p:cNvPr>
            <p:cNvCxnSpPr>
              <a:cxnSpLocks/>
            </p:cNvCxnSpPr>
            <p:nvPr/>
          </p:nvCxnSpPr>
          <p:spPr>
            <a:xfrm flipV="1">
              <a:off x="5655874" y="3914775"/>
              <a:ext cx="216289" cy="10289"/>
            </a:xfrm>
            <a:prstGeom prst="line">
              <a:avLst/>
            </a:prstGeom>
            <a:ln w="57150">
              <a:solidFill>
                <a:schemeClr val="accent4"/>
              </a:solidFill>
              <a:prstDash val="sysDot"/>
            </a:ln>
          </p:spPr>
          <p:style>
            <a:lnRef idx="1">
              <a:schemeClr val="accent2"/>
            </a:lnRef>
            <a:fillRef idx="0">
              <a:schemeClr val="accent2"/>
            </a:fillRef>
            <a:effectRef idx="0">
              <a:schemeClr val="accent2"/>
            </a:effectRef>
            <a:fontRef idx="minor">
              <a:schemeClr val="tx1"/>
            </a:fontRef>
          </p:style>
        </p:cxnSp>
      </p:grpSp>
      <p:sp>
        <p:nvSpPr>
          <p:cNvPr id="42" name="テキスト ボックス 41">
            <a:extLst>
              <a:ext uri="{FF2B5EF4-FFF2-40B4-BE49-F238E27FC236}">
                <a16:creationId xmlns:a16="http://schemas.microsoft.com/office/drawing/2014/main" id="{601BF470-50F3-26B3-C08A-E7E86F932102}"/>
              </a:ext>
            </a:extLst>
          </p:cNvPr>
          <p:cNvSpPr txBox="1"/>
          <p:nvPr/>
        </p:nvSpPr>
        <p:spPr>
          <a:xfrm>
            <a:off x="5529064" y="1291270"/>
            <a:ext cx="2186770" cy="58477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600" b="1" dirty="0">
                <a:solidFill>
                  <a:schemeClr val="accent4"/>
                </a:solidFill>
                <a:latin typeface="BIZ UDPゴシック" panose="020B0400000000000000" pitchFamily="50" charset="-128"/>
                <a:ea typeface="BIZ UDPゴシック" panose="020B0400000000000000" pitchFamily="50" charset="-128"/>
              </a:rPr>
              <a:t>三井寺⇔歴史博物館</a:t>
            </a:r>
            <a:endParaRPr kumimoji="1" lang="en-US" altLang="ja-JP" sz="1600" b="1" dirty="0">
              <a:solidFill>
                <a:schemeClr val="accent4"/>
              </a:solidFill>
              <a:latin typeface="BIZ UDPゴシック" panose="020B0400000000000000" pitchFamily="50" charset="-128"/>
              <a:ea typeface="BIZ UDPゴシック" panose="020B0400000000000000" pitchFamily="50" charset="-128"/>
            </a:endParaRPr>
          </a:p>
          <a:p>
            <a:pPr algn="ctr"/>
            <a:r>
              <a:rPr lang="ja-JP" altLang="en-US" sz="1600" b="1" dirty="0">
                <a:solidFill>
                  <a:schemeClr val="accent4"/>
                </a:solidFill>
                <a:latin typeface="BIZ UDPゴシック" panose="020B0400000000000000" pitchFamily="50" charset="-128"/>
                <a:ea typeface="BIZ UDPゴシック" panose="020B0400000000000000" pitchFamily="50" charset="-128"/>
              </a:rPr>
              <a:t>（約</a:t>
            </a:r>
            <a:r>
              <a:rPr lang="en-US" altLang="ja-JP" sz="1600" b="1" dirty="0">
                <a:solidFill>
                  <a:schemeClr val="accent4"/>
                </a:solidFill>
                <a:latin typeface="BIZ UDPゴシック" panose="020B0400000000000000" pitchFamily="50" charset="-128"/>
                <a:ea typeface="BIZ UDPゴシック" panose="020B0400000000000000" pitchFamily="50" charset="-128"/>
              </a:rPr>
              <a:t>350m</a:t>
            </a:r>
            <a:r>
              <a:rPr lang="ja-JP" altLang="en-US" sz="1600" b="1" dirty="0">
                <a:solidFill>
                  <a:schemeClr val="accent4"/>
                </a:solidFill>
                <a:latin typeface="BIZ UDPゴシック" panose="020B0400000000000000" pitchFamily="50" charset="-128"/>
                <a:ea typeface="BIZ UDPゴシック" panose="020B0400000000000000" pitchFamily="50" charset="-128"/>
              </a:rPr>
              <a:t>、徒歩</a:t>
            </a:r>
            <a:r>
              <a:rPr lang="en-US" altLang="ja-JP" sz="1600" b="1" dirty="0">
                <a:solidFill>
                  <a:schemeClr val="accent4"/>
                </a:solidFill>
                <a:latin typeface="BIZ UDPゴシック" panose="020B0400000000000000" pitchFamily="50" charset="-128"/>
                <a:ea typeface="BIZ UDPゴシック" panose="020B0400000000000000" pitchFamily="50" charset="-128"/>
              </a:rPr>
              <a:t>5</a:t>
            </a:r>
            <a:r>
              <a:rPr lang="ja-JP" altLang="en-US" sz="1600" b="1" dirty="0">
                <a:solidFill>
                  <a:schemeClr val="accent4"/>
                </a:solidFill>
                <a:latin typeface="BIZ UDPゴシック" panose="020B0400000000000000" pitchFamily="50" charset="-128"/>
                <a:ea typeface="BIZ UDPゴシック" panose="020B0400000000000000" pitchFamily="50" charset="-128"/>
              </a:rPr>
              <a:t>分）</a:t>
            </a:r>
            <a:endParaRPr kumimoji="1" lang="ja-JP" altLang="en-US" sz="1600" b="1" dirty="0">
              <a:solidFill>
                <a:schemeClr val="accent4"/>
              </a:solidFill>
              <a:latin typeface="BIZ UDPゴシック" panose="020B0400000000000000" pitchFamily="50" charset="-128"/>
              <a:ea typeface="BIZ UDPゴシック" panose="020B0400000000000000" pitchFamily="50" charset="-128"/>
            </a:endParaRPr>
          </a:p>
        </p:txBody>
      </p:sp>
      <p:sp>
        <p:nvSpPr>
          <p:cNvPr id="6" name="スライド番号プレースホルダー 5">
            <a:extLst>
              <a:ext uri="{FF2B5EF4-FFF2-40B4-BE49-F238E27FC236}">
                <a16:creationId xmlns:a16="http://schemas.microsoft.com/office/drawing/2014/main" id="{79DE1BB9-E567-B803-8DFD-4D674A31F411}"/>
              </a:ext>
            </a:extLst>
          </p:cNvPr>
          <p:cNvSpPr>
            <a:spLocks noGrp="1"/>
          </p:cNvSpPr>
          <p:nvPr>
            <p:ph type="sldNum" sz="quarter" idx="12"/>
          </p:nvPr>
        </p:nvSpPr>
        <p:spPr/>
        <p:txBody>
          <a:bodyPr/>
          <a:lstStyle/>
          <a:p>
            <a:r>
              <a:rPr lang="en-US" altLang="ja-JP"/>
              <a:t>-</a:t>
            </a:r>
            <a:fld id="{EC7609D3-3E73-4A27-9D35-F7BE4A94060F}" type="slidenum">
              <a:rPr lang="ja-JP" altLang="en-US" smtClean="0"/>
              <a:pPr/>
              <a:t>14</a:t>
            </a:fld>
            <a:r>
              <a:rPr lang="en-US" altLang="ja-JP"/>
              <a:t>-</a:t>
            </a:r>
            <a:endParaRPr lang="ja-JP" altLang="en-US" dirty="0"/>
          </a:p>
        </p:txBody>
      </p:sp>
      <p:sp>
        <p:nvSpPr>
          <p:cNvPr id="9" name="テキスト ボックス 8">
            <a:extLst>
              <a:ext uri="{FF2B5EF4-FFF2-40B4-BE49-F238E27FC236}">
                <a16:creationId xmlns:a16="http://schemas.microsoft.com/office/drawing/2014/main" id="{4FF68F3D-7FA1-F69E-0470-152BA5E1B7FB}"/>
              </a:ext>
            </a:extLst>
          </p:cNvPr>
          <p:cNvSpPr txBox="1"/>
          <p:nvPr/>
        </p:nvSpPr>
        <p:spPr>
          <a:xfrm>
            <a:off x="344488" y="1702215"/>
            <a:ext cx="2210862" cy="2277547"/>
          </a:xfrm>
          <a:prstGeom prst="rect">
            <a:avLst/>
          </a:prstGeom>
          <a:noFill/>
        </p:spPr>
        <p:txBody>
          <a:bodyPr vert="horz" wrap="square" rtlCol="0">
            <a:spAutoFit/>
          </a:bodyPr>
          <a:lstStyle/>
          <a:p>
            <a:pPr>
              <a:spcAft>
                <a:spcPts val="1800"/>
              </a:spcAft>
            </a:pPr>
            <a:r>
              <a:rPr kumimoji="1" lang="ja-JP" altLang="en-US" sz="2800" b="1" dirty="0">
                <a:solidFill>
                  <a:schemeClr val="bg1"/>
                </a:solidFill>
                <a:latin typeface="BIZ UDP明朝 Medium" panose="02020500000000000000" pitchFamily="18" charset="-128"/>
                <a:ea typeface="BIZ UDP明朝 Medium" panose="02020500000000000000" pitchFamily="18" charset="-128"/>
              </a:rPr>
              <a:t>三井寺</a:t>
            </a:r>
          </a:p>
          <a:p>
            <a:r>
              <a:rPr kumimoji="1" lang="ja-JP" altLang="en-US" sz="2800" b="1" dirty="0">
                <a:solidFill>
                  <a:schemeClr val="bg1"/>
                </a:solidFill>
                <a:latin typeface="BIZ UDP明朝 Medium" panose="02020500000000000000" pitchFamily="18" charset="-128"/>
                <a:ea typeface="BIZ UDP明朝 Medium" panose="02020500000000000000" pitchFamily="18" charset="-128"/>
              </a:rPr>
              <a:t>大津市</a:t>
            </a:r>
          </a:p>
          <a:p>
            <a:pPr>
              <a:spcAft>
                <a:spcPts val="1800"/>
              </a:spcAft>
            </a:pPr>
            <a:r>
              <a:rPr kumimoji="1" lang="ja-JP" altLang="en-US" sz="2800" b="1" dirty="0">
                <a:solidFill>
                  <a:schemeClr val="bg1"/>
                </a:solidFill>
                <a:latin typeface="BIZ UDP明朝 Medium" panose="02020500000000000000" pitchFamily="18" charset="-128"/>
                <a:ea typeface="BIZ UDP明朝 Medium" panose="02020500000000000000" pitchFamily="18" charset="-128"/>
              </a:rPr>
              <a:t>歴史博物館</a:t>
            </a:r>
          </a:p>
          <a:p>
            <a:r>
              <a:rPr kumimoji="1" lang="en-US" altLang="ja-JP" sz="2800" b="1" dirty="0">
                <a:solidFill>
                  <a:schemeClr val="bg1"/>
                </a:solidFill>
                <a:latin typeface="BIZ UDP明朝 Medium" panose="02020500000000000000" pitchFamily="18" charset="-128"/>
                <a:ea typeface="BIZ UDP明朝 Medium" panose="02020500000000000000" pitchFamily="18" charset="-128"/>
              </a:rPr>
              <a:t>about</a:t>
            </a:r>
          </a:p>
        </p:txBody>
      </p:sp>
      <p:sp>
        <p:nvSpPr>
          <p:cNvPr id="10" name="テキスト ボックス 9">
            <a:extLst>
              <a:ext uri="{FF2B5EF4-FFF2-40B4-BE49-F238E27FC236}">
                <a16:creationId xmlns:a16="http://schemas.microsoft.com/office/drawing/2014/main" id="{3C77D0E5-64C2-0FC4-AA9B-C53467C9CA4C}"/>
              </a:ext>
            </a:extLst>
          </p:cNvPr>
          <p:cNvSpPr txBox="1"/>
          <p:nvPr/>
        </p:nvSpPr>
        <p:spPr>
          <a:xfrm>
            <a:off x="344488" y="1017795"/>
            <a:ext cx="2278465" cy="538609"/>
          </a:xfrm>
          <a:prstGeom prst="rect">
            <a:avLst/>
          </a:prstGeom>
          <a:noFill/>
        </p:spPr>
        <p:txBody>
          <a:bodyPr vert="horz" wrap="square" rtlCol="0">
            <a:spAutoFit/>
          </a:bodyPr>
          <a:lstStyle/>
          <a:p>
            <a:pPr>
              <a:spcAft>
                <a:spcPts val="600"/>
              </a:spcAft>
            </a:pPr>
            <a:r>
              <a:rPr kumimoji="1" lang="ja-JP" altLang="en-US" sz="1200" b="1" dirty="0">
                <a:solidFill>
                  <a:schemeClr val="bg1"/>
                </a:solidFill>
                <a:latin typeface="BIZ UDP明朝 Medium" panose="02020500000000000000" pitchFamily="18" charset="-128"/>
                <a:ea typeface="BIZ UDP明朝 Medium" panose="02020500000000000000" pitchFamily="18" charset="-128"/>
              </a:rPr>
              <a:t>三井寺・歴史博物館エリア</a:t>
            </a:r>
          </a:p>
          <a:p>
            <a:pPr>
              <a:spcAft>
                <a:spcPts val="600"/>
              </a:spcAft>
            </a:pPr>
            <a:r>
              <a:rPr kumimoji="1" lang="ja-JP" altLang="en-US" sz="1200" b="1" dirty="0">
                <a:solidFill>
                  <a:schemeClr val="bg1"/>
                </a:solidFill>
                <a:latin typeface="BIZ UDP明朝 Medium" panose="02020500000000000000" pitchFamily="18" charset="-128"/>
                <a:ea typeface="BIZ UDP明朝 Medium" panose="02020500000000000000" pitchFamily="18" charset="-128"/>
              </a:rPr>
              <a:t>展示情報</a:t>
            </a:r>
          </a:p>
        </p:txBody>
      </p:sp>
      <p:pic>
        <p:nvPicPr>
          <p:cNvPr id="11" name="Picture 2" descr="協議会ロゴ（カラー）">
            <a:extLst>
              <a:ext uri="{FF2B5EF4-FFF2-40B4-BE49-F238E27FC236}">
                <a16:creationId xmlns:a16="http://schemas.microsoft.com/office/drawing/2014/main" id="{9CBB47E3-14F5-F602-7FD4-0033A48434E7}"/>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44488" y="333375"/>
            <a:ext cx="727828" cy="684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416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6C45ECDA-B2A6-2238-83F5-B5E476AA920C}"/>
              </a:ext>
            </a:extLst>
          </p:cNvPr>
          <p:cNvSpPr/>
          <p:nvPr/>
        </p:nvSpPr>
        <p:spPr>
          <a:xfrm>
            <a:off x="1" y="0"/>
            <a:ext cx="2781300" cy="68651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46027993-4109-83EE-2C23-0E718AAD81BE}"/>
              </a:ext>
            </a:extLst>
          </p:cNvPr>
          <p:cNvSpPr>
            <a:spLocks noGrp="1"/>
          </p:cNvSpPr>
          <p:nvPr>
            <p:ph type="sldNum" sz="quarter" idx="12"/>
          </p:nvPr>
        </p:nvSpPr>
        <p:spPr/>
        <p:txBody>
          <a:bodyPr/>
          <a:lstStyle/>
          <a:p>
            <a:r>
              <a:rPr lang="en-US" altLang="ja-JP"/>
              <a:t>-</a:t>
            </a:r>
            <a:fld id="{EC7609D3-3E73-4A27-9D35-F7BE4A94060F}" type="slidenum">
              <a:rPr lang="ja-JP" altLang="en-US" smtClean="0"/>
              <a:pPr/>
              <a:t>15</a:t>
            </a:fld>
            <a:r>
              <a:rPr lang="en-US" altLang="ja-JP"/>
              <a:t>-</a:t>
            </a:r>
            <a:endParaRPr lang="ja-JP" altLang="en-US" dirty="0"/>
          </a:p>
        </p:txBody>
      </p:sp>
      <p:sp>
        <p:nvSpPr>
          <p:cNvPr id="7" name="テキスト ボックス 6">
            <a:extLst>
              <a:ext uri="{FF2B5EF4-FFF2-40B4-BE49-F238E27FC236}">
                <a16:creationId xmlns:a16="http://schemas.microsoft.com/office/drawing/2014/main" id="{4C78896E-DE9C-3741-15F7-221C21D3C4B7}"/>
              </a:ext>
            </a:extLst>
          </p:cNvPr>
          <p:cNvSpPr txBox="1"/>
          <p:nvPr/>
        </p:nvSpPr>
        <p:spPr>
          <a:xfrm>
            <a:off x="344488" y="1702215"/>
            <a:ext cx="2210862" cy="523220"/>
          </a:xfrm>
          <a:prstGeom prst="rect">
            <a:avLst/>
          </a:prstGeom>
          <a:noFill/>
        </p:spPr>
        <p:txBody>
          <a:bodyPr vert="horz" wrap="square" rtlCol="0">
            <a:spAutoFit/>
          </a:bodyPr>
          <a:lstStyle/>
          <a:p>
            <a:r>
              <a:rPr kumimoji="1" lang="ja-JP" altLang="en-US" sz="2800" b="1" dirty="0">
                <a:solidFill>
                  <a:schemeClr val="bg1"/>
                </a:solidFill>
                <a:latin typeface="BIZ UDP明朝 Medium" panose="02020500000000000000" pitchFamily="18" charset="-128"/>
                <a:ea typeface="BIZ UDP明朝 Medium" panose="02020500000000000000" pitchFamily="18" charset="-128"/>
              </a:rPr>
              <a:t>行 程</a:t>
            </a:r>
            <a:endParaRPr kumimoji="1" lang="en-US" altLang="ja-JP" sz="2800" b="1" dirty="0">
              <a:solidFill>
                <a:schemeClr val="bg1"/>
              </a:solidFill>
              <a:latin typeface="BIZ UDP明朝 Medium" panose="02020500000000000000" pitchFamily="18" charset="-128"/>
              <a:ea typeface="BIZ UDP明朝 Medium" panose="02020500000000000000" pitchFamily="18" charset="-128"/>
            </a:endParaRPr>
          </a:p>
        </p:txBody>
      </p:sp>
      <p:sp>
        <p:nvSpPr>
          <p:cNvPr id="8" name="テキスト ボックス 7">
            <a:extLst>
              <a:ext uri="{FF2B5EF4-FFF2-40B4-BE49-F238E27FC236}">
                <a16:creationId xmlns:a16="http://schemas.microsoft.com/office/drawing/2014/main" id="{90247407-378F-85A2-FB19-3F19C8E0965B}"/>
              </a:ext>
            </a:extLst>
          </p:cNvPr>
          <p:cNvSpPr txBox="1"/>
          <p:nvPr/>
        </p:nvSpPr>
        <p:spPr>
          <a:xfrm>
            <a:off x="344488" y="1017795"/>
            <a:ext cx="2278465" cy="538609"/>
          </a:xfrm>
          <a:prstGeom prst="rect">
            <a:avLst/>
          </a:prstGeom>
          <a:noFill/>
        </p:spPr>
        <p:txBody>
          <a:bodyPr vert="horz" wrap="square" rtlCol="0">
            <a:spAutoFit/>
          </a:bodyPr>
          <a:lstStyle/>
          <a:p>
            <a:pPr>
              <a:spcAft>
                <a:spcPts val="600"/>
              </a:spcAft>
            </a:pPr>
            <a:r>
              <a:rPr lang="ja-JP" altLang="en-US" sz="1200" b="1" dirty="0">
                <a:solidFill>
                  <a:schemeClr val="bg1"/>
                </a:solidFill>
                <a:latin typeface="BIZ UDP明朝 Medium" panose="02020500000000000000" pitchFamily="18" charset="-128"/>
                <a:ea typeface="BIZ UDP明朝 Medium" panose="02020500000000000000" pitchFamily="18" charset="-128"/>
              </a:rPr>
              <a:t>紫式部ゆかりの地</a:t>
            </a:r>
            <a:endParaRPr lang="en-US" altLang="ja-JP" sz="1200" b="1" dirty="0">
              <a:solidFill>
                <a:schemeClr val="bg1"/>
              </a:solidFill>
              <a:latin typeface="BIZ UDP明朝 Medium" panose="02020500000000000000" pitchFamily="18" charset="-128"/>
              <a:ea typeface="BIZ UDP明朝 Medium" panose="02020500000000000000" pitchFamily="18" charset="-128"/>
            </a:endParaRPr>
          </a:p>
          <a:p>
            <a:pPr>
              <a:spcAft>
                <a:spcPts val="600"/>
              </a:spcAft>
            </a:pPr>
            <a:r>
              <a:rPr lang="ja-JP" altLang="en-US" sz="1200" b="1" dirty="0">
                <a:solidFill>
                  <a:schemeClr val="bg1"/>
                </a:solidFill>
                <a:latin typeface="BIZ UDP明朝 Medium" panose="02020500000000000000" pitchFamily="18" charset="-128"/>
                <a:ea typeface="BIZ UDP明朝 Medium" panose="02020500000000000000" pitchFamily="18" charset="-128"/>
              </a:rPr>
              <a:t>周遊ツアープラン</a:t>
            </a:r>
            <a:endParaRPr kumimoji="1" lang="ja-JP" altLang="en-US" sz="1200" b="1" dirty="0">
              <a:solidFill>
                <a:schemeClr val="bg1"/>
              </a:solidFill>
              <a:latin typeface="BIZ UDP明朝 Medium" panose="02020500000000000000" pitchFamily="18" charset="-128"/>
              <a:ea typeface="BIZ UDP明朝 Medium" panose="02020500000000000000" pitchFamily="18" charset="-128"/>
            </a:endParaRPr>
          </a:p>
        </p:txBody>
      </p:sp>
      <p:pic>
        <p:nvPicPr>
          <p:cNvPr id="9" name="Picture 2" descr="協議会ロゴ（カラー）">
            <a:extLst>
              <a:ext uri="{FF2B5EF4-FFF2-40B4-BE49-F238E27FC236}">
                <a16:creationId xmlns:a16="http://schemas.microsoft.com/office/drawing/2014/main" id="{05144DD9-7E36-5BA1-BA65-145F7F562E04}"/>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344488" y="333375"/>
            <a:ext cx="727828" cy="684420"/>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3">
            <a:extLst>
              <a:ext uri="{FF2B5EF4-FFF2-40B4-BE49-F238E27FC236}">
                <a16:creationId xmlns:a16="http://schemas.microsoft.com/office/drawing/2014/main" id="{3BE985C5-0319-8D8B-CF1F-B057FFB1FE75}"/>
              </a:ext>
            </a:extLst>
          </p:cNvPr>
          <p:cNvSpPr txBox="1"/>
          <p:nvPr/>
        </p:nvSpPr>
        <p:spPr>
          <a:xfrm>
            <a:off x="3047372" y="379424"/>
            <a:ext cx="3963667" cy="307777"/>
          </a:xfrm>
          <a:prstGeom prst="rect">
            <a:avLst/>
          </a:prstGeom>
          <a:solidFill>
            <a:schemeClr val="accent6"/>
          </a:solid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defTabSz="769297">
              <a:spcAft>
                <a:spcPts val="600"/>
              </a:spcAft>
              <a:tabLst>
                <a:tab pos="895350" algn="l"/>
              </a:tabLst>
              <a:defRPr/>
            </a:pPr>
            <a:endParaRPr kumimoji="1" lang="en-US" altLang="ja-JP" sz="1400" b="1" dirty="0">
              <a:latin typeface="BIZ UDP明朝 Medium" panose="02020500000000000000" pitchFamily="18" charset="-128"/>
              <a:ea typeface="BIZ UDP明朝 Medium" panose="02020500000000000000" pitchFamily="18" charset="-128"/>
            </a:endParaRPr>
          </a:p>
        </p:txBody>
      </p:sp>
      <p:sp>
        <p:nvSpPr>
          <p:cNvPr id="5" name="テキスト ボックス 3">
            <a:extLst>
              <a:ext uri="{FF2B5EF4-FFF2-40B4-BE49-F238E27FC236}">
                <a16:creationId xmlns:a16="http://schemas.microsoft.com/office/drawing/2014/main" id="{2D08707C-94D6-F733-0696-DE0B8F71871E}"/>
              </a:ext>
            </a:extLst>
          </p:cNvPr>
          <p:cNvSpPr txBox="1"/>
          <p:nvPr/>
        </p:nvSpPr>
        <p:spPr>
          <a:xfrm>
            <a:off x="3018799" y="346213"/>
            <a:ext cx="3963667" cy="307777"/>
          </a:xfrm>
          <a:prstGeom prst="rect">
            <a:avLst/>
          </a:prstGeom>
          <a:noFill/>
          <a:ln>
            <a:solidFill>
              <a:schemeClr val="tx1"/>
            </a:solid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defTabSz="769297">
              <a:spcAft>
                <a:spcPts val="600"/>
              </a:spcAft>
              <a:tabLst>
                <a:tab pos="895350" algn="l"/>
              </a:tabLst>
              <a:defRPr/>
            </a:pPr>
            <a:r>
              <a:rPr lang="ja-JP" altLang="en-US" sz="1400" b="1" dirty="0">
                <a:solidFill>
                  <a:schemeClr val="bg1"/>
                </a:solidFill>
                <a:latin typeface="BIZ UDP明朝 Medium" panose="02020500000000000000" pitchFamily="18" charset="-128"/>
                <a:ea typeface="BIZ UDP明朝 Medium" panose="02020500000000000000" pitchFamily="18" charset="-128"/>
              </a:rPr>
              <a:t>紫式部ゆかりの地を巡る　</a:t>
            </a:r>
            <a:r>
              <a:rPr lang="en-US" altLang="ja-JP" sz="1400" b="1" dirty="0">
                <a:solidFill>
                  <a:schemeClr val="bg1"/>
                </a:solidFill>
                <a:latin typeface="BIZ UDP明朝 Medium" panose="02020500000000000000" pitchFamily="18" charset="-128"/>
                <a:ea typeface="BIZ UDP明朝 Medium" panose="02020500000000000000" pitchFamily="18" charset="-128"/>
              </a:rPr>
              <a:t>1</a:t>
            </a:r>
            <a:r>
              <a:rPr lang="ja-JP" altLang="en-US" sz="1400" b="1" dirty="0">
                <a:solidFill>
                  <a:schemeClr val="bg1"/>
                </a:solidFill>
                <a:latin typeface="BIZ UDP明朝 Medium" panose="02020500000000000000" pitchFamily="18" charset="-128"/>
                <a:ea typeface="BIZ UDP明朝 Medium" panose="02020500000000000000" pitchFamily="18" charset="-128"/>
              </a:rPr>
              <a:t>泊</a:t>
            </a:r>
            <a:r>
              <a:rPr lang="en-US" altLang="ja-JP" sz="1400" b="1" dirty="0">
                <a:solidFill>
                  <a:schemeClr val="bg1"/>
                </a:solidFill>
                <a:latin typeface="BIZ UDP明朝 Medium" panose="02020500000000000000" pitchFamily="18" charset="-128"/>
                <a:ea typeface="BIZ UDP明朝 Medium" panose="02020500000000000000" pitchFamily="18" charset="-128"/>
              </a:rPr>
              <a:t>2</a:t>
            </a:r>
            <a:r>
              <a:rPr lang="ja-JP" altLang="en-US" sz="1400" b="1" dirty="0">
                <a:solidFill>
                  <a:schemeClr val="bg1"/>
                </a:solidFill>
                <a:latin typeface="BIZ UDP明朝 Medium" panose="02020500000000000000" pitchFamily="18" charset="-128"/>
                <a:ea typeface="BIZ UDP明朝 Medium" panose="02020500000000000000" pitchFamily="18" charset="-128"/>
              </a:rPr>
              <a:t>日　（</a:t>
            </a:r>
            <a:r>
              <a:rPr lang="en-US" altLang="ja-JP" sz="1400" b="1" dirty="0">
                <a:solidFill>
                  <a:schemeClr val="bg1"/>
                </a:solidFill>
                <a:latin typeface="BIZ UDP明朝 Medium" panose="02020500000000000000" pitchFamily="18" charset="-128"/>
                <a:ea typeface="BIZ UDP明朝 Medium" panose="02020500000000000000" pitchFamily="18" charset="-128"/>
              </a:rPr>
              <a:t>A</a:t>
            </a:r>
            <a:r>
              <a:rPr lang="ja-JP" altLang="en-US" sz="1400" b="1" dirty="0">
                <a:solidFill>
                  <a:schemeClr val="bg1"/>
                </a:solidFill>
                <a:latin typeface="BIZ UDP明朝 Medium" panose="02020500000000000000" pitchFamily="18" charset="-128"/>
                <a:ea typeface="BIZ UDP明朝 Medium" panose="02020500000000000000" pitchFamily="18" charset="-128"/>
              </a:rPr>
              <a:t>パターン）</a:t>
            </a:r>
            <a:endParaRPr kumimoji="1" lang="ja-JP" altLang="en-US" sz="1400" b="1" dirty="0">
              <a:solidFill>
                <a:schemeClr val="bg1"/>
              </a:solidFill>
              <a:latin typeface="BIZ UDP明朝 Medium" panose="02020500000000000000" pitchFamily="18" charset="-128"/>
              <a:ea typeface="BIZ UDP明朝 Medium" panose="02020500000000000000" pitchFamily="18" charset="-128"/>
            </a:endParaRPr>
          </a:p>
        </p:txBody>
      </p:sp>
      <p:sp>
        <p:nvSpPr>
          <p:cNvPr id="12" name="テキスト ボックス 11">
            <a:extLst>
              <a:ext uri="{FF2B5EF4-FFF2-40B4-BE49-F238E27FC236}">
                <a16:creationId xmlns:a16="http://schemas.microsoft.com/office/drawing/2014/main" id="{C08EBEB4-B5D6-968F-ED60-0814FFA1CDEB}"/>
              </a:ext>
            </a:extLst>
          </p:cNvPr>
          <p:cNvSpPr txBox="1"/>
          <p:nvPr/>
        </p:nvSpPr>
        <p:spPr>
          <a:xfrm>
            <a:off x="3018799" y="1854134"/>
            <a:ext cx="3158337" cy="261610"/>
          </a:xfrm>
          <a:prstGeom prst="rect">
            <a:avLst/>
          </a:prstGeom>
          <a:solidFill>
            <a:schemeClr val="accent6">
              <a:lumMod val="50000"/>
            </a:schemeClr>
          </a:solidFill>
          <a:ln w="9525">
            <a:solidFill>
              <a:schemeClr val="accent6">
                <a:lumMod val="50000"/>
              </a:schemeClr>
            </a:solidFill>
          </a:ln>
        </p:spPr>
        <p:txBody>
          <a:bodyPr wrap="square" rtlCol="0" anchor="ctr">
            <a:spAutoFit/>
          </a:bodyP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１日目</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13" name="正方形/長方形 12">
            <a:extLst>
              <a:ext uri="{FF2B5EF4-FFF2-40B4-BE49-F238E27FC236}">
                <a16:creationId xmlns:a16="http://schemas.microsoft.com/office/drawing/2014/main" id="{812A07D6-05EB-0386-0C63-898A64A6707E}"/>
              </a:ext>
            </a:extLst>
          </p:cNvPr>
          <p:cNvSpPr/>
          <p:nvPr/>
        </p:nvSpPr>
        <p:spPr>
          <a:xfrm>
            <a:off x="3018798" y="2123076"/>
            <a:ext cx="3158338" cy="2976881"/>
          </a:xfrm>
          <a:prstGeom prst="rect">
            <a:avLst/>
          </a:prstGeom>
          <a:solidFill>
            <a:schemeClr val="bg1"/>
          </a:solidFill>
          <a:ln w="9525">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D5DA4974-07EA-A751-64C3-A511915289FE}"/>
              </a:ext>
            </a:extLst>
          </p:cNvPr>
          <p:cNvSpPr txBox="1"/>
          <p:nvPr/>
        </p:nvSpPr>
        <p:spPr>
          <a:xfrm>
            <a:off x="3906459" y="2141585"/>
            <a:ext cx="2184871" cy="2939266"/>
          </a:xfrm>
          <a:prstGeom prst="rect">
            <a:avLst/>
          </a:prstGeom>
          <a:noFill/>
        </p:spPr>
        <p:txBody>
          <a:bodyPr wrap="square" rtlCol="0">
            <a:spAutoFit/>
          </a:bodyPr>
          <a:lstStyle/>
          <a:p>
            <a:pPr>
              <a:spcAft>
                <a:spcPts val="300"/>
              </a:spcAft>
            </a:pPr>
            <a:r>
              <a:rPr lang="ja-JP" altLang="en-US" sz="1000" dirty="0">
                <a:latin typeface="BIZ UDPゴシック" panose="020B0400000000000000" pitchFamily="50" charset="-128"/>
                <a:ea typeface="BIZ UDPゴシック" panose="020B0400000000000000" pitchFamily="50" charset="-128"/>
              </a:rPr>
              <a:t>各発地</a:t>
            </a:r>
            <a:endParaRPr lang="en-US" altLang="ja-JP" sz="1000" dirty="0">
              <a:latin typeface="BIZ UDPゴシック" panose="020B0400000000000000" pitchFamily="50" charset="-128"/>
              <a:ea typeface="BIZ UDPゴシック" panose="020B0400000000000000" pitchFamily="50" charset="-128"/>
            </a:endParaRPr>
          </a:p>
          <a:p>
            <a:pPr>
              <a:spcAft>
                <a:spcPts val="300"/>
              </a:spcAft>
            </a:pPr>
            <a:endParaRPr lang="en-US" altLang="ja-JP" sz="1000" dirty="0">
              <a:latin typeface="BIZ UDPゴシック" panose="020B0400000000000000" pitchFamily="50" charset="-128"/>
              <a:ea typeface="BIZ UDPゴシック" panose="020B0400000000000000" pitchFamily="50" charset="-128"/>
            </a:endParaRPr>
          </a:p>
          <a:p>
            <a:pPr>
              <a:spcAft>
                <a:spcPts val="300"/>
              </a:spcAft>
            </a:pPr>
            <a:endParaRPr lang="en-US" altLang="ja-JP" sz="1000" dirty="0">
              <a:latin typeface="BIZ UDPゴシック" panose="020B0400000000000000" pitchFamily="50" charset="-128"/>
              <a:ea typeface="BIZ UDPゴシック" panose="020B0400000000000000" pitchFamily="50" charset="-128"/>
            </a:endParaRPr>
          </a:p>
          <a:p>
            <a:pPr>
              <a:spcAft>
                <a:spcPts val="300"/>
              </a:spcAft>
            </a:pPr>
            <a:endParaRPr lang="en-US" altLang="ja-JP" sz="1000" dirty="0">
              <a:latin typeface="BIZ UDPゴシック" panose="020B0400000000000000" pitchFamily="50" charset="-128"/>
              <a:ea typeface="BIZ UDPゴシック" panose="020B0400000000000000" pitchFamily="50" charset="-128"/>
            </a:endParaRPr>
          </a:p>
          <a:p>
            <a:pPr>
              <a:spcAft>
                <a:spcPts val="300"/>
              </a:spcAft>
            </a:pPr>
            <a:endParaRPr lang="en-US" altLang="ja-JP" sz="1000" dirty="0">
              <a:latin typeface="BIZ UDPゴシック" panose="020B0400000000000000" pitchFamily="50" charset="-128"/>
              <a:ea typeface="BIZ UDPゴシック" panose="020B0400000000000000" pitchFamily="50" charset="-128"/>
            </a:endParaRPr>
          </a:p>
          <a:p>
            <a:pPr>
              <a:spcAft>
                <a:spcPts val="300"/>
              </a:spcAft>
            </a:pPr>
            <a:endParaRPr lang="en-US" altLang="ja-JP" sz="1000" dirty="0">
              <a:latin typeface="BIZ UDPゴシック" panose="020B0400000000000000" pitchFamily="50" charset="-128"/>
              <a:ea typeface="BIZ UDPゴシック" panose="020B0400000000000000" pitchFamily="50" charset="-128"/>
            </a:endParaRPr>
          </a:p>
          <a:p>
            <a:pPr>
              <a:spcAft>
                <a:spcPts val="300"/>
              </a:spcAft>
            </a:pPr>
            <a:endParaRPr lang="en-US" altLang="ja-JP" sz="1000" dirty="0">
              <a:latin typeface="BIZ UDPゴシック" panose="020B0400000000000000" pitchFamily="50" charset="-128"/>
              <a:ea typeface="BIZ UDPゴシック" panose="020B0400000000000000" pitchFamily="50" charset="-128"/>
            </a:endParaRPr>
          </a:p>
          <a:p>
            <a:pPr>
              <a:spcAft>
                <a:spcPts val="300"/>
              </a:spcAft>
            </a:pPr>
            <a:r>
              <a:rPr lang="ja-JP" altLang="en-US" sz="1000" dirty="0">
                <a:latin typeface="BIZ UDPゴシック" panose="020B0400000000000000" pitchFamily="50" charset="-128"/>
                <a:ea typeface="BIZ UDPゴシック" panose="020B0400000000000000" pitchFamily="50" charset="-128"/>
              </a:rPr>
              <a:t>石山寺発</a:t>
            </a:r>
            <a:endParaRPr lang="en-US" altLang="ja-JP" sz="1000" dirty="0">
              <a:latin typeface="BIZ UDPゴシック" panose="020B0400000000000000" pitchFamily="50" charset="-128"/>
              <a:ea typeface="BIZ UDPゴシック" panose="020B0400000000000000" pitchFamily="50" charset="-128"/>
            </a:endParaRPr>
          </a:p>
          <a:p>
            <a:pPr>
              <a:spcAft>
                <a:spcPts val="300"/>
              </a:spcAft>
            </a:pPr>
            <a:endParaRPr lang="en-US" altLang="ja-JP" sz="1000" dirty="0">
              <a:latin typeface="BIZ UDPゴシック" panose="020B0400000000000000" pitchFamily="50" charset="-128"/>
              <a:ea typeface="BIZ UDPゴシック" panose="020B0400000000000000" pitchFamily="50" charset="-128"/>
            </a:endParaRPr>
          </a:p>
          <a:p>
            <a:pPr>
              <a:spcAft>
                <a:spcPts val="300"/>
              </a:spcAft>
            </a:pPr>
            <a:endParaRPr lang="en-US" altLang="ja-JP" sz="1000" dirty="0">
              <a:latin typeface="BIZ UDPゴシック" panose="020B0400000000000000" pitchFamily="50" charset="-128"/>
              <a:ea typeface="BIZ UDPゴシック" panose="020B0400000000000000" pitchFamily="50" charset="-128"/>
            </a:endParaRPr>
          </a:p>
          <a:p>
            <a:pPr>
              <a:spcAft>
                <a:spcPts val="300"/>
              </a:spcAft>
            </a:pPr>
            <a:endParaRPr lang="en-US" altLang="ja-JP" sz="1000" dirty="0">
              <a:latin typeface="BIZ UDPゴシック" panose="020B0400000000000000" pitchFamily="50" charset="-128"/>
              <a:ea typeface="BIZ UDPゴシック" panose="020B0400000000000000" pitchFamily="50" charset="-128"/>
            </a:endParaRPr>
          </a:p>
          <a:p>
            <a:pPr>
              <a:spcAft>
                <a:spcPts val="300"/>
              </a:spcAft>
            </a:pPr>
            <a:endParaRPr lang="en-US" altLang="ja-JP" sz="1000" dirty="0">
              <a:latin typeface="BIZ UDPゴシック" panose="020B0400000000000000" pitchFamily="50" charset="-128"/>
              <a:ea typeface="BIZ UDPゴシック" panose="020B0400000000000000" pitchFamily="50" charset="-128"/>
            </a:endParaRPr>
          </a:p>
          <a:p>
            <a:pPr>
              <a:spcAft>
                <a:spcPts val="300"/>
              </a:spcAft>
            </a:pPr>
            <a:r>
              <a:rPr lang="ja-JP" altLang="en-US" sz="1000" dirty="0">
                <a:latin typeface="BIZ UDPゴシック" panose="020B0400000000000000" pitchFamily="50" charset="-128"/>
                <a:ea typeface="BIZ UDPゴシック" panose="020B0400000000000000" pitchFamily="50" charset="-128"/>
              </a:rPr>
              <a:t>三井寺発</a:t>
            </a:r>
            <a:endParaRPr lang="en-US" altLang="ja-JP" sz="1000" dirty="0">
              <a:latin typeface="BIZ UDPゴシック" panose="020B0400000000000000" pitchFamily="50" charset="-128"/>
              <a:ea typeface="BIZ UDPゴシック" panose="020B0400000000000000" pitchFamily="50" charset="-128"/>
            </a:endParaRPr>
          </a:p>
          <a:p>
            <a:pPr>
              <a:spcAft>
                <a:spcPts val="300"/>
              </a:spcAft>
            </a:pPr>
            <a:endParaRPr lang="en-US" altLang="ja-JP" sz="1000" dirty="0">
              <a:latin typeface="BIZ UDPゴシック" panose="020B0400000000000000" pitchFamily="50" charset="-128"/>
              <a:ea typeface="BIZ UDPゴシック" panose="020B0400000000000000" pitchFamily="50" charset="-128"/>
            </a:endParaRPr>
          </a:p>
          <a:p>
            <a:pPr>
              <a:spcAft>
                <a:spcPts val="300"/>
              </a:spcAft>
            </a:pPr>
            <a:r>
              <a:rPr lang="ja-JP" altLang="en-US" sz="1000" dirty="0">
                <a:latin typeface="BIZ UDPゴシック" panose="020B0400000000000000" pitchFamily="50" charset="-128"/>
                <a:ea typeface="BIZ UDPゴシック" panose="020B0400000000000000" pitchFamily="50" charset="-128"/>
              </a:rPr>
              <a:t>おごと温泉泊 </a:t>
            </a:r>
            <a:r>
              <a:rPr lang="en-US" altLang="ja-JP" sz="1000" dirty="0">
                <a:latin typeface="BIZ UDPゴシック" panose="020B0400000000000000" pitchFamily="50" charset="-128"/>
                <a:ea typeface="BIZ UDPゴシック" panose="020B0400000000000000" pitchFamily="50" charset="-128"/>
              </a:rPr>
              <a:t>or </a:t>
            </a:r>
            <a:r>
              <a:rPr lang="ja-JP" altLang="en-US" sz="1000" dirty="0">
                <a:latin typeface="BIZ UDPゴシック" panose="020B0400000000000000" pitchFamily="50" charset="-128"/>
                <a:ea typeface="BIZ UDPゴシック" panose="020B0400000000000000" pitchFamily="50" charset="-128"/>
              </a:rPr>
              <a:t>大津市内ホテル</a:t>
            </a:r>
            <a:endParaRPr lang="en-US" altLang="ja-JP" sz="10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DCCAD08B-6527-4720-6289-BBE677E31A3C}"/>
              </a:ext>
            </a:extLst>
          </p:cNvPr>
          <p:cNvSpPr txBox="1"/>
          <p:nvPr/>
        </p:nvSpPr>
        <p:spPr>
          <a:xfrm>
            <a:off x="6403175" y="1854134"/>
            <a:ext cx="3158337" cy="261610"/>
          </a:xfrm>
          <a:prstGeom prst="rect">
            <a:avLst/>
          </a:prstGeom>
          <a:solidFill>
            <a:schemeClr val="accent6">
              <a:lumMod val="75000"/>
            </a:schemeClr>
          </a:solidFill>
          <a:ln w="9525">
            <a:solidFill>
              <a:schemeClr val="accent6">
                <a:lumMod val="75000"/>
              </a:schemeClr>
            </a:solidFill>
          </a:ln>
        </p:spPr>
        <p:txBody>
          <a:bodyPr wrap="square" rtlCol="0" anchor="ctr">
            <a:spAutoFit/>
          </a:bodyPr>
          <a:lstStyle/>
          <a:p>
            <a:pPr algn="ctr"/>
            <a:r>
              <a:rPr lang="en-US" altLang="ja-JP" sz="1100" dirty="0">
                <a:solidFill>
                  <a:schemeClr val="bg1"/>
                </a:solidFill>
                <a:latin typeface="BIZ UDPゴシック" panose="020B0400000000000000" pitchFamily="50" charset="-128"/>
                <a:ea typeface="BIZ UDPゴシック" panose="020B0400000000000000" pitchFamily="50" charset="-128"/>
              </a:rPr>
              <a:t>2</a:t>
            </a:r>
            <a:r>
              <a:rPr lang="ja-JP" altLang="en-US" sz="1100" dirty="0">
                <a:solidFill>
                  <a:schemeClr val="bg1"/>
                </a:solidFill>
                <a:latin typeface="BIZ UDPゴシック" panose="020B0400000000000000" pitchFamily="50" charset="-128"/>
                <a:ea typeface="BIZ UDPゴシック" panose="020B0400000000000000" pitchFamily="50" charset="-128"/>
              </a:rPr>
              <a:t>日目</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E0208A23-121B-3E4E-A4F8-41F05F0322B7}"/>
              </a:ext>
            </a:extLst>
          </p:cNvPr>
          <p:cNvSpPr/>
          <p:nvPr/>
        </p:nvSpPr>
        <p:spPr>
          <a:xfrm>
            <a:off x="6403174" y="2123076"/>
            <a:ext cx="3158338" cy="2976881"/>
          </a:xfrm>
          <a:prstGeom prst="rect">
            <a:avLst/>
          </a:prstGeom>
          <a:solidFill>
            <a:schemeClr val="bg1"/>
          </a:solidFill>
          <a:ln w="952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7F77CA2A-F068-F5F8-4C2C-257C1C0BAACA}"/>
              </a:ext>
            </a:extLst>
          </p:cNvPr>
          <p:cNvSpPr txBox="1"/>
          <p:nvPr/>
        </p:nvSpPr>
        <p:spPr>
          <a:xfrm>
            <a:off x="3192762" y="2141585"/>
            <a:ext cx="819100" cy="2746906"/>
          </a:xfrm>
          <a:prstGeom prst="rect">
            <a:avLst/>
          </a:prstGeom>
          <a:noFill/>
        </p:spPr>
        <p:txBody>
          <a:bodyPr wrap="square" rtlCol="0">
            <a:spAutoFit/>
          </a:bodyPr>
          <a:lstStyle/>
          <a:p>
            <a:pPr>
              <a:spcAft>
                <a:spcPts val="300"/>
              </a:spcAft>
            </a:pPr>
            <a:endParaRPr lang="en-US" altLang="ja-JP" sz="1000" dirty="0">
              <a:solidFill>
                <a:schemeClr val="accent6">
                  <a:lumMod val="50000"/>
                </a:schemeClr>
              </a:solidFill>
              <a:latin typeface="BIZ UDPゴシック" panose="020B0400000000000000" pitchFamily="50" charset="-128"/>
              <a:ea typeface="BIZ UDPゴシック" panose="020B0400000000000000" pitchFamily="50" charset="-128"/>
            </a:endParaRPr>
          </a:p>
          <a:p>
            <a:pPr>
              <a:spcAft>
                <a:spcPts val="300"/>
              </a:spcAft>
            </a:pPr>
            <a:endParaRPr lang="en-US" altLang="ja-JP" sz="1000" dirty="0">
              <a:solidFill>
                <a:schemeClr val="accent6">
                  <a:lumMod val="50000"/>
                </a:schemeClr>
              </a:solidFill>
              <a:latin typeface="BIZ UDPゴシック" panose="020B0400000000000000" pitchFamily="50" charset="-128"/>
              <a:ea typeface="BIZ UDPゴシック" panose="020B0400000000000000" pitchFamily="50" charset="-128"/>
            </a:endParaRPr>
          </a:p>
          <a:p>
            <a:pPr>
              <a:spcAft>
                <a:spcPts val="300"/>
              </a:spcAft>
            </a:pPr>
            <a:r>
              <a:rPr lang="en-US" altLang="ja-JP" sz="1000" dirty="0">
                <a:solidFill>
                  <a:schemeClr val="accent6">
                    <a:lumMod val="50000"/>
                  </a:schemeClr>
                </a:solidFill>
                <a:latin typeface="BIZ UDPゴシック" panose="020B0400000000000000" pitchFamily="50" charset="-128"/>
                <a:ea typeface="BIZ UDPゴシック" panose="020B0400000000000000" pitchFamily="50" charset="-128"/>
              </a:rPr>
              <a:t>12</a:t>
            </a:r>
            <a:r>
              <a:rPr lang="ja-JP" altLang="en-US" sz="1000" dirty="0">
                <a:solidFill>
                  <a:schemeClr val="accent6">
                    <a:lumMod val="50000"/>
                  </a:schemeClr>
                </a:solidFill>
                <a:latin typeface="BIZ UDPゴシック" panose="020B0400000000000000" pitchFamily="50" charset="-128"/>
                <a:ea typeface="BIZ UDPゴシック" panose="020B0400000000000000" pitchFamily="50" charset="-128"/>
              </a:rPr>
              <a:t>：</a:t>
            </a:r>
            <a:r>
              <a:rPr lang="en-US" altLang="ja-JP" sz="1000" dirty="0">
                <a:solidFill>
                  <a:schemeClr val="accent6">
                    <a:lumMod val="50000"/>
                  </a:schemeClr>
                </a:solidFill>
                <a:latin typeface="BIZ UDPゴシック" panose="020B0400000000000000" pitchFamily="50" charset="-128"/>
                <a:ea typeface="BIZ UDPゴシック" panose="020B0400000000000000" pitchFamily="50" charset="-128"/>
              </a:rPr>
              <a:t>00</a:t>
            </a:r>
            <a:r>
              <a:rPr lang="ja-JP" altLang="en-US" sz="800" dirty="0">
                <a:solidFill>
                  <a:schemeClr val="accent6">
                    <a:lumMod val="50000"/>
                  </a:schemeClr>
                </a:solidFill>
                <a:latin typeface="BIZ UDPゴシック" panose="020B0400000000000000" pitchFamily="50" charset="-128"/>
                <a:ea typeface="BIZ UDPゴシック" panose="020B0400000000000000" pitchFamily="50" charset="-128"/>
              </a:rPr>
              <a:t>頃</a:t>
            </a:r>
            <a:endParaRPr lang="en-US" altLang="ja-JP" sz="1000" dirty="0">
              <a:solidFill>
                <a:schemeClr val="accent6">
                  <a:lumMod val="50000"/>
                </a:schemeClr>
              </a:solidFill>
              <a:latin typeface="BIZ UDPゴシック" panose="020B0400000000000000" pitchFamily="50" charset="-128"/>
              <a:ea typeface="BIZ UDPゴシック" panose="020B0400000000000000" pitchFamily="50" charset="-128"/>
            </a:endParaRPr>
          </a:p>
          <a:p>
            <a:pPr>
              <a:spcAft>
                <a:spcPts val="300"/>
              </a:spcAft>
            </a:pPr>
            <a:endParaRPr lang="en-US" altLang="ja-JP" sz="1000" dirty="0">
              <a:solidFill>
                <a:schemeClr val="accent6">
                  <a:lumMod val="50000"/>
                </a:schemeClr>
              </a:solidFill>
              <a:latin typeface="BIZ UDPゴシック" panose="020B0400000000000000" pitchFamily="50" charset="-128"/>
              <a:ea typeface="BIZ UDPゴシック" panose="020B0400000000000000" pitchFamily="50" charset="-128"/>
            </a:endParaRPr>
          </a:p>
          <a:p>
            <a:pPr>
              <a:spcAft>
                <a:spcPts val="300"/>
              </a:spcAft>
            </a:pPr>
            <a:endParaRPr lang="en-US" altLang="ja-JP" sz="1000" dirty="0">
              <a:solidFill>
                <a:schemeClr val="accent6">
                  <a:lumMod val="50000"/>
                </a:schemeClr>
              </a:solidFill>
              <a:latin typeface="BIZ UDPゴシック" panose="020B0400000000000000" pitchFamily="50" charset="-128"/>
              <a:ea typeface="BIZ UDPゴシック" panose="020B0400000000000000" pitchFamily="50" charset="-128"/>
            </a:endParaRPr>
          </a:p>
          <a:p>
            <a:pPr>
              <a:spcAft>
                <a:spcPts val="300"/>
              </a:spcAft>
            </a:pPr>
            <a:endParaRPr lang="en-US" altLang="ja-JP" sz="1000" dirty="0">
              <a:solidFill>
                <a:schemeClr val="accent6">
                  <a:lumMod val="50000"/>
                </a:schemeClr>
              </a:solidFill>
              <a:latin typeface="BIZ UDPゴシック" panose="020B0400000000000000" pitchFamily="50" charset="-128"/>
              <a:ea typeface="BIZ UDPゴシック" panose="020B0400000000000000" pitchFamily="50" charset="-128"/>
            </a:endParaRPr>
          </a:p>
          <a:p>
            <a:pPr>
              <a:spcAft>
                <a:spcPts val="300"/>
              </a:spcAft>
            </a:pPr>
            <a:endParaRPr lang="en-US" altLang="ja-JP" sz="1000" dirty="0">
              <a:solidFill>
                <a:schemeClr val="accent6">
                  <a:lumMod val="50000"/>
                </a:schemeClr>
              </a:solidFill>
              <a:latin typeface="BIZ UDPゴシック" panose="020B0400000000000000" pitchFamily="50" charset="-128"/>
              <a:ea typeface="BIZ UDPゴシック" panose="020B0400000000000000" pitchFamily="50" charset="-128"/>
            </a:endParaRPr>
          </a:p>
          <a:p>
            <a:pPr>
              <a:spcAft>
                <a:spcPts val="300"/>
              </a:spcAft>
            </a:pPr>
            <a:r>
              <a:rPr lang="en-US" altLang="ja-JP" sz="1000" dirty="0">
                <a:solidFill>
                  <a:schemeClr val="accent6">
                    <a:lumMod val="50000"/>
                  </a:schemeClr>
                </a:solidFill>
                <a:latin typeface="BIZ UDPゴシック" panose="020B0400000000000000" pitchFamily="50" charset="-128"/>
                <a:ea typeface="BIZ UDPゴシック" panose="020B0400000000000000" pitchFamily="50" charset="-128"/>
              </a:rPr>
              <a:t>14</a:t>
            </a:r>
            <a:r>
              <a:rPr lang="ja-JP" altLang="en-US" sz="1000" dirty="0">
                <a:solidFill>
                  <a:schemeClr val="accent6">
                    <a:lumMod val="50000"/>
                  </a:schemeClr>
                </a:solidFill>
                <a:latin typeface="BIZ UDPゴシック" panose="020B0400000000000000" pitchFamily="50" charset="-128"/>
                <a:ea typeface="BIZ UDPゴシック" panose="020B0400000000000000" pitchFamily="50" charset="-128"/>
              </a:rPr>
              <a:t>：</a:t>
            </a:r>
            <a:r>
              <a:rPr lang="en-US" altLang="ja-JP" sz="1000" dirty="0">
                <a:solidFill>
                  <a:schemeClr val="accent6">
                    <a:lumMod val="50000"/>
                  </a:schemeClr>
                </a:solidFill>
                <a:latin typeface="BIZ UDPゴシック" panose="020B0400000000000000" pitchFamily="50" charset="-128"/>
                <a:ea typeface="BIZ UDPゴシック" panose="020B0400000000000000" pitchFamily="50" charset="-128"/>
              </a:rPr>
              <a:t>30</a:t>
            </a:r>
          </a:p>
          <a:p>
            <a:pPr>
              <a:spcAft>
                <a:spcPts val="300"/>
              </a:spcAft>
            </a:pPr>
            <a:endParaRPr lang="en-US" altLang="ja-JP" sz="1000" dirty="0">
              <a:solidFill>
                <a:schemeClr val="accent6">
                  <a:lumMod val="50000"/>
                </a:schemeClr>
              </a:solidFill>
              <a:latin typeface="BIZ UDPゴシック" panose="020B0400000000000000" pitchFamily="50" charset="-128"/>
              <a:ea typeface="BIZ UDPゴシック" panose="020B0400000000000000" pitchFamily="50" charset="-128"/>
            </a:endParaRPr>
          </a:p>
          <a:p>
            <a:pPr>
              <a:spcAft>
                <a:spcPts val="300"/>
              </a:spcAft>
            </a:pPr>
            <a:r>
              <a:rPr lang="en-US" altLang="ja-JP" sz="1000" dirty="0">
                <a:solidFill>
                  <a:schemeClr val="accent6">
                    <a:lumMod val="50000"/>
                  </a:schemeClr>
                </a:solidFill>
                <a:latin typeface="BIZ UDPゴシック" panose="020B0400000000000000" pitchFamily="50" charset="-128"/>
                <a:ea typeface="BIZ UDPゴシック" panose="020B0400000000000000" pitchFamily="50" charset="-128"/>
              </a:rPr>
              <a:t>15</a:t>
            </a:r>
            <a:r>
              <a:rPr lang="ja-JP" altLang="en-US" sz="1000" dirty="0">
                <a:solidFill>
                  <a:schemeClr val="accent6">
                    <a:lumMod val="50000"/>
                  </a:schemeClr>
                </a:solidFill>
                <a:latin typeface="BIZ UDPゴシック" panose="020B0400000000000000" pitchFamily="50" charset="-128"/>
                <a:ea typeface="BIZ UDPゴシック" panose="020B0400000000000000" pitchFamily="50" charset="-128"/>
              </a:rPr>
              <a:t>：</a:t>
            </a:r>
            <a:r>
              <a:rPr lang="en-US" altLang="ja-JP" sz="1000" dirty="0">
                <a:solidFill>
                  <a:schemeClr val="accent6">
                    <a:lumMod val="50000"/>
                  </a:schemeClr>
                </a:solidFill>
                <a:latin typeface="BIZ UDPゴシック" panose="020B0400000000000000" pitchFamily="50" charset="-128"/>
                <a:ea typeface="BIZ UDPゴシック" panose="020B0400000000000000" pitchFamily="50" charset="-128"/>
              </a:rPr>
              <a:t>00</a:t>
            </a:r>
          </a:p>
          <a:p>
            <a:pPr>
              <a:spcAft>
                <a:spcPts val="300"/>
              </a:spcAft>
            </a:pPr>
            <a:endParaRPr lang="en-US" altLang="ja-JP" sz="1000" dirty="0">
              <a:solidFill>
                <a:schemeClr val="accent6">
                  <a:lumMod val="50000"/>
                </a:schemeClr>
              </a:solidFill>
              <a:latin typeface="BIZ UDPゴシック" panose="020B0400000000000000" pitchFamily="50" charset="-128"/>
              <a:ea typeface="BIZ UDPゴシック" panose="020B0400000000000000" pitchFamily="50" charset="-128"/>
            </a:endParaRPr>
          </a:p>
          <a:p>
            <a:pPr>
              <a:spcAft>
                <a:spcPts val="300"/>
              </a:spcAft>
            </a:pPr>
            <a:endParaRPr lang="en-US" altLang="ja-JP" sz="1000" dirty="0">
              <a:solidFill>
                <a:schemeClr val="accent6">
                  <a:lumMod val="50000"/>
                </a:schemeClr>
              </a:solidFill>
              <a:latin typeface="BIZ UDPゴシック" panose="020B0400000000000000" pitchFamily="50" charset="-128"/>
              <a:ea typeface="BIZ UDPゴシック" panose="020B0400000000000000" pitchFamily="50" charset="-128"/>
            </a:endParaRPr>
          </a:p>
          <a:p>
            <a:pPr>
              <a:spcAft>
                <a:spcPts val="300"/>
              </a:spcAft>
            </a:pPr>
            <a:r>
              <a:rPr lang="en-US" altLang="ja-JP" sz="1000" dirty="0">
                <a:solidFill>
                  <a:schemeClr val="accent6">
                    <a:lumMod val="50000"/>
                  </a:schemeClr>
                </a:solidFill>
                <a:latin typeface="BIZ UDPゴシック" panose="020B0400000000000000" pitchFamily="50" charset="-128"/>
                <a:ea typeface="BIZ UDPゴシック" panose="020B0400000000000000" pitchFamily="50" charset="-128"/>
              </a:rPr>
              <a:t>17</a:t>
            </a:r>
            <a:r>
              <a:rPr lang="ja-JP" altLang="en-US" sz="1000" dirty="0">
                <a:solidFill>
                  <a:schemeClr val="accent6">
                    <a:lumMod val="50000"/>
                  </a:schemeClr>
                </a:solidFill>
                <a:latin typeface="BIZ UDPゴシック" panose="020B0400000000000000" pitchFamily="50" charset="-128"/>
                <a:ea typeface="BIZ UDPゴシック" panose="020B0400000000000000" pitchFamily="50" charset="-128"/>
              </a:rPr>
              <a:t>：</a:t>
            </a:r>
            <a:r>
              <a:rPr lang="en-US" altLang="ja-JP" sz="1000" dirty="0">
                <a:solidFill>
                  <a:schemeClr val="accent6">
                    <a:lumMod val="50000"/>
                  </a:schemeClr>
                </a:solidFill>
                <a:latin typeface="BIZ UDPゴシック" panose="020B0400000000000000" pitchFamily="50" charset="-128"/>
                <a:ea typeface="BIZ UDPゴシック" panose="020B0400000000000000" pitchFamily="50" charset="-128"/>
              </a:rPr>
              <a:t>00</a:t>
            </a:r>
            <a:r>
              <a:rPr lang="ja-JP" altLang="en-US" sz="800" dirty="0">
                <a:solidFill>
                  <a:schemeClr val="accent6">
                    <a:lumMod val="50000"/>
                  </a:schemeClr>
                </a:solidFill>
                <a:latin typeface="BIZ UDPゴシック" panose="020B0400000000000000" pitchFamily="50" charset="-128"/>
                <a:ea typeface="BIZ UDPゴシック" panose="020B0400000000000000" pitchFamily="50" charset="-128"/>
              </a:rPr>
              <a:t>頃</a:t>
            </a:r>
            <a:endParaRPr lang="en-US" altLang="ja-JP" sz="1000" dirty="0">
              <a:solidFill>
                <a:schemeClr val="accent6">
                  <a:lumMod val="50000"/>
                </a:schemeClr>
              </a:solidFill>
              <a:latin typeface="BIZ UDPゴシック" panose="020B0400000000000000" pitchFamily="50" charset="-128"/>
              <a:ea typeface="BIZ UDPゴシック" panose="020B0400000000000000" pitchFamily="50" charset="-128"/>
            </a:endParaRPr>
          </a:p>
          <a:p>
            <a:pPr>
              <a:spcAft>
                <a:spcPts val="300"/>
              </a:spcAft>
            </a:pPr>
            <a:endParaRPr lang="en-US" altLang="ja-JP" sz="1000" dirty="0">
              <a:solidFill>
                <a:schemeClr val="accent6">
                  <a:lumMod val="50000"/>
                </a:schemeClr>
              </a:solidFill>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C4B09027-0A64-14F0-99F7-4FCD39933349}"/>
              </a:ext>
            </a:extLst>
          </p:cNvPr>
          <p:cNvSpPr txBox="1"/>
          <p:nvPr/>
        </p:nvSpPr>
        <p:spPr>
          <a:xfrm rot="5400000">
            <a:off x="3355715" y="2393169"/>
            <a:ext cx="291285" cy="153888"/>
          </a:xfrm>
          <a:prstGeom prst="rect">
            <a:avLst/>
          </a:prstGeom>
          <a:noFill/>
        </p:spPr>
        <p:txBody>
          <a:bodyPr wrap="square" lIns="0" tIns="0" rIns="0" bIns="0" rtlCol="0">
            <a:spAutoFit/>
          </a:bodyPr>
          <a:lstStyle/>
          <a:p>
            <a:pPr algn="ctr">
              <a:spcAft>
                <a:spcPts val="600"/>
              </a:spcAft>
            </a:pPr>
            <a:r>
              <a:rPr lang="en-US" altLang="ja-JP" sz="1000" dirty="0">
                <a:solidFill>
                  <a:schemeClr val="accent6">
                    <a:lumMod val="50000"/>
                  </a:schemeClr>
                </a:solidFill>
                <a:latin typeface="BIZ UDPゴシック" panose="020B0400000000000000" pitchFamily="50" charset="-128"/>
                <a:ea typeface="BIZ UDPゴシック" panose="020B0400000000000000" pitchFamily="50" charset="-128"/>
              </a:rPr>
              <a:t>==</a:t>
            </a:r>
          </a:p>
        </p:txBody>
      </p:sp>
      <p:sp>
        <p:nvSpPr>
          <p:cNvPr id="27" name="テキスト ボックス 26">
            <a:extLst>
              <a:ext uri="{FF2B5EF4-FFF2-40B4-BE49-F238E27FC236}">
                <a16:creationId xmlns:a16="http://schemas.microsoft.com/office/drawing/2014/main" id="{115B5808-867F-65C1-E5D1-3374DC3A24CF}"/>
              </a:ext>
            </a:extLst>
          </p:cNvPr>
          <p:cNvSpPr txBox="1"/>
          <p:nvPr/>
        </p:nvSpPr>
        <p:spPr>
          <a:xfrm rot="5400000">
            <a:off x="3086586" y="3055486"/>
            <a:ext cx="829537" cy="153888"/>
          </a:xfrm>
          <a:prstGeom prst="rect">
            <a:avLst/>
          </a:prstGeom>
          <a:noFill/>
        </p:spPr>
        <p:txBody>
          <a:bodyPr wrap="square" lIns="0" tIns="0" rIns="0" bIns="0" rtlCol="0">
            <a:spAutoFit/>
          </a:bodyPr>
          <a:lstStyle/>
          <a:p>
            <a:pPr algn="ctr">
              <a:spcAft>
                <a:spcPts val="600"/>
              </a:spcAft>
            </a:pPr>
            <a:r>
              <a:rPr lang="ja-JP" altLang="en-US" sz="1000" dirty="0">
                <a:solidFill>
                  <a:schemeClr val="accent6">
                    <a:lumMod val="50000"/>
                  </a:schemeClr>
                </a:solidFill>
                <a:latin typeface="BIZ UDPゴシック" panose="020B0400000000000000" pitchFamily="50" charset="-128"/>
                <a:ea typeface="BIZ UDPゴシック" panose="020B0400000000000000" pitchFamily="50" charset="-128"/>
              </a:rPr>
              <a:t>・・・・・・・・・・・</a:t>
            </a:r>
            <a:endParaRPr lang="en-US" altLang="ja-JP" sz="1000" dirty="0">
              <a:solidFill>
                <a:schemeClr val="accent6">
                  <a:lumMod val="50000"/>
                </a:schemeClr>
              </a:solidFill>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3A9B6B11-5352-8D71-7440-A808F8F9B505}"/>
              </a:ext>
            </a:extLst>
          </p:cNvPr>
          <p:cNvSpPr txBox="1"/>
          <p:nvPr/>
        </p:nvSpPr>
        <p:spPr>
          <a:xfrm rot="5400000">
            <a:off x="3355715" y="3714440"/>
            <a:ext cx="291285" cy="153888"/>
          </a:xfrm>
          <a:prstGeom prst="rect">
            <a:avLst/>
          </a:prstGeom>
          <a:noFill/>
        </p:spPr>
        <p:txBody>
          <a:bodyPr wrap="square" lIns="0" tIns="0" rIns="0" bIns="0" rtlCol="0">
            <a:spAutoFit/>
          </a:bodyPr>
          <a:lstStyle/>
          <a:p>
            <a:pPr algn="ctr">
              <a:spcAft>
                <a:spcPts val="600"/>
              </a:spcAft>
            </a:pPr>
            <a:r>
              <a:rPr lang="en-US" altLang="ja-JP" sz="1000" dirty="0">
                <a:solidFill>
                  <a:schemeClr val="accent6">
                    <a:lumMod val="50000"/>
                  </a:schemeClr>
                </a:solidFill>
                <a:latin typeface="BIZ UDPゴシック" panose="020B0400000000000000" pitchFamily="50" charset="-128"/>
                <a:ea typeface="BIZ UDPゴシック" panose="020B0400000000000000" pitchFamily="50" charset="-128"/>
              </a:rPr>
              <a:t>==</a:t>
            </a:r>
          </a:p>
        </p:txBody>
      </p:sp>
      <p:sp>
        <p:nvSpPr>
          <p:cNvPr id="29" name="テキスト ボックス 28">
            <a:extLst>
              <a:ext uri="{FF2B5EF4-FFF2-40B4-BE49-F238E27FC236}">
                <a16:creationId xmlns:a16="http://schemas.microsoft.com/office/drawing/2014/main" id="{F0F1E40B-F99F-7FB1-6652-EC4B361B3345}"/>
              </a:ext>
            </a:extLst>
          </p:cNvPr>
          <p:cNvSpPr txBox="1"/>
          <p:nvPr/>
        </p:nvSpPr>
        <p:spPr>
          <a:xfrm rot="5400000">
            <a:off x="3309908" y="4168769"/>
            <a:ext cx="382899" cy="169277"/>
          </a:xfrm>
          <a:prstGeom prst="rect">
            <a:avLst/>
          </a:prstGeom>
          <a:noFill/>
        </p:spPr>
        <p:txBody>
          <a:bodyPr wrap="square" lIns="0" tIns="0" rIns="0" bIns="0" rtlCol="0">
            <a:spAutoFit/>
          </a:bodyPr>
          <a:lstStyle/>
          <a:p>
            <a:pPr algn="ctr">
              <a:spcAft>
                <a:spcPts val="600"/>
              </a:spcAft>
            </a:pPr>
            <a:r>
              <a:rPr lang="ja-JP" altLang="en-US" sz="1100" dirty="0">
                <a:solidFill>
                  <a:schemeClr val="accent6">
                    <a:lumMod val="50000"/>
                  </a:schemeClr>
                </a:solidFill>
                <a:latin typeface="BIZ UDPゴシック" panose="020B0400000000000000" pitchFamily="50" charset="-128"/>
                <a:ea typeface="BIZ UDPゴシック" panose="020B0400000000000000" pitchFamily="50" charset="-128"/>
              </a:rPr>
              <a:t>・・・・・</a:t>
            </a:r>
            <a:endParaRPr lang="en-US" altLang="ja-JP" sz="1100" dirty="0">
              <a:solidFill>
                <a:schemeClr val="accent6">
                  <a:lumMod val="50000"/>
                </a:schemeClr>
              </a:solidFill>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3DA8962A-0279-A3E4-B0E3-C8ED42CF8D90}"/>
              </a:ext>
            </a:extLst>
          </p:cNvPr>
          <p:cNvSpPr txBox="1"/>
          <p:nvPr/>
        </p:nvSpPr>
        <p:spPr>
          <a:xfrm rot="5400000">
            <a:off x="3355715" y="4682271"/>
            <a:ext cx="291285" cy="153888"/>
          </a:xfrm>
          <a:prstGeom prst="rect">
            <a:avLst/>
          </a:prstGeom>
          <a:noFill/>
        </p:spPr>
        <p:txBody>
          <a:bodyPr wrap="square" lIns="0" tIns="0" rIns="0" bIns="0" rtlCol="0">
            <a:spAutoFit/>
          </a:bodyPr>
          <a:lstStyle/>
          <a:p>
            <a:pPr algn="ctr">
              <a:spcAft>
                <a:spcPts val="600"/>
              </a:spcAft>
            </a:pPr>
            <a:r>
              <a:rPr lang="en-US" altLang="ja-JP" sz="1000" dirty="0">
                <a:solidFill>
                  <a:schemeClr val="accent6">
                    <a:lumMod val="50000"/>
                  </a:schemeClr>
                </a:solidFill>
                <a:latin typeface="BIZ UDPゴシック" panose="020B0400000000000000" pitchFamily="50" charset="-128"/>
                <a:ea typeface="BIZ UDPゴシック" panose="020B0400000000000000" pitchFamily="50" charset="-128"/>
              </a:rPr>
              <a:t>==</a:t>
            </a:r>
          </a:p>
        </p:txBody>
      </p:sp>
      <p:pic>
        <p:nvPicPr>
          <p:cNvPr id="44" name="図 43" descr="アイコン が含まれている画像&#10;&#10;自動的に生成された説明">
            <a:extLst>
              <a:ext uri="{FF2B5EF4-FFF2-40B4-BE49-F238E27FC236}">
                <a16:creationId xmlns:a16="http://schemas.microsoft.com/office/drawing/2014/main" id="{B9AC4141-FC08-A74F-94E1-687F14B6D78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69901" y="2343493"/>
            <a:ext cx="253239" cy="253239"/>
          </a:xfrm>
          <a:prstGeom prst="rect">
            <a:avLst/>
          </a:prstGeom>
        </p:spPr>
      </p:pic>
      <p:pic>
        <p:nvPicPr>
          <p:cNvPr id="45" name="図 44" descr="アイコン が含まれている画像&#10;&#10;自動的に生成された説明">
            <a:extLst>
              <a:ext uri="{FF2B5EF4-FFF2-40B4-BE49-F238E27FC236}">
                <a16:creationId xmlns:a16="http://schemas.microsoft.com/office/drawing/2014/main" id="{5A491A65-3113-1CA0-BB0E-2E0E8A108D9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69901" y="3664765"/>
            <a:ext cx="253239" cy="253239"/>
          </a:xfrm>
          <a:prstGeom prst="rect">
            <a:avLst/>
          </a:prstGeom>
        </p:spPr>
      </p:pic>
      <p:pic>
        <p:nvPicPr>
          <p:cNvPr id="46" name="図 45" descr="アイコン が含まれている画像&#10;&#10;自動的に生成された説明">
            <a:extLst>
              <a:ext uri="{FF2B5EF4-FFF2-40B4-BE49-F238E27FC236}">
                <a16:creationId xmlns:a16="http://schemas.microsoft.com/office/drawing/2014/main" id="{F801FD86-12BF-5342-BA97-17B0B1A3C02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69901" y="4632596"/>
            <a:ext cx="253239" cy="253239"/>
          </a:xfrm>
          <a:prstGeom prst="rect">
            <a:avLst/>
          </a:prstGeom>
        </p:spPr>
      </p:pic>
      <p:pic>
        <p:nvPicPr>
          <p:cNvPr id="48" name="図 47" descr="アイコン&#10;&#10;自動的に生成された説明">
            <a:extLst>
              <a:ext uri="{FF2B5EF4-FFF2-40B4-BE49-F238E27FC236}">
                <a16:creationId xmlns:a16="http://schemas.microsoft.com/office/drawing/2014/main" id="{2558EFE6-A39C-2BDA-65F8-0CF4782F140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192916" y="3028826"/>
            <a:ext cx="207209" cy="207209"/>
          </a:xfrm>
          <a:prstGeom prst="rect">
            <a:avLst/>
          </a:prstGeom>
        </p:spPr>
      </p:pic>
      <p:pic>
        <p:nvPicPr>
          <p:cNvPr id="49" name="図 48" descr="アイコン&#10;&#10;自動的に生成された説明">
            <a:extLst>
              <a:ext uri="{FF2B5EF4-FFF2-40B4-BE49-F238E27FC236}">
                <a16:creationId xmlns:a16="http://schemas.microsoft.com/office/drawing/2014/main" id="{432F944A-801C-3F9F-5A17-3E10D6F9FA1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192917" y="4149803"/>
            <a:ext cx="207206" cy="207209"/>
          </a:xfrm>
          <a:prstGeom prst="rect">
            <a:avLst/>
          </a:prstGeom>
        </p:spPr>
      </p:pic>
      <p:sp>
        <p:nvSpPr>
          <p:cNvPr id="50" name="テキスト ボックス 49">
            <a:extLst>
              <a:ext uri="{FF2B5EF4-FFF2-40B4-BE49-F238E27FC236}">
                <a16:creationId xmlns:a16="http://schemas.microsoft.com/office/drawing/2014/main" id="{BD264288-FFE1-766A-FE23-22B59E1F86A6}"/>
              </a:ext>
            </a:extLst>
          </p:cNvPr>
          <p:cNvSpPr txBox="1"/>
          <p:nvPr/>
        </p:nvSpPr>
        <p:spPr>
          <a:xfrm>
            <a:off x="7322882" y="2141585"/>
            <a:ext cx="2094614" cy="2554545"/>
          </a:xfrm>
          <a:prstGeom prst="rect">
            <a:avLst/>
          </a:prstGeom>
          <a:noFill/>
        </p:spPr>
        <p:txBody>
          <a:bodyPr wrap="square" rtlCol="0">
            <a:spAutoFit/>
          </a:bodyPr>
          <a:lstStyle/>
          <a:p>
            <a:pPr>
              <a:spcAft>
                <a:spcPts val="300"/>
              </a:spcAft>
            </a:pPr>
            <a:r>
              <a:rPr lang="ja-JP" altLang="en-US" sz="1000" dirty="0">
                <a:latin typeface="BIZ UDPゴシック" panose="020B0400000000000000" pitchFamily="50" charset="-128"/>
                <a:ea typeface="BIZ UDPゴシック" panose="020B0400000000000000" pitchFamily="50" charset="-128"/>
              </a:rPr>
              <a:t>おごと温泉発 </a:t>
            </a:r>
            <a:r>
              <a:rPr lang="en-US" altLang="ja-JP" sz="1000" dirty="0">
                <a:latin typeface="BIZ UDPゴシック" panose="020B0400000000000000" pitchFamily="50" charset="-128"/>
                <a:ea typeface="BIZ UDPゴシック" panose="020B0400000000000000" pitchFamily="50" charset="-128"/>
              </a:rPr>
              <a:t>or</a:t>
            </a:r>
            <a:r>
              <a:rPr lang="ja-JP" altLang="en-US" sz="1000" dirty="0">
                <a:latin typeface="BIZ UDPゴシック" panose="020B0400000000000000" pitchFamily="50" charset="-128"/>
                <a:ea typeface="BIZ UDPゴシック" panose="020B0400000000000000" pitchFamily="50" charset="-128"/>
              </a:rPr>
              <a:t> 大津市内ホテル</a:t>
            </a:r>
            <a:endParaRPr lang="en-US" altLang="ja-JP" sz="1000" dirty="0">
              <a:latin typeface="BIZ UDPゴシック" panose="020B0400000000000000" pitchFamily="50" charset="-128"/>
              <a:ea typeface="BIZ UDPゴシック" panose="020B0400000000000000" pitchFamily="50" charset="-128"/>
            </a:endParaRPr>
          </a:p>
          <a:p>
            <a:pPr>
              <a:spcAft>
                <a:spcPts val="300"/>
              </a:spcAft>
            </a:pPr>
            <a:endParaRPr lang="en-US" altLang="ja-JP" sz="1000" dirty="0">
              <a:latin typeface="BIZ UDPゴシック" panose="020B0400000000000000" pitchFamily="50" charset="-128"/>
              <a:ea typeface="BIZ UDPゴシック" panose="020B0400000000000000" pitchFamily="50" charset="-128"/>
            </a:endParaRPr>
          </a:p>
          <a:p>
            <a:pPr>
              <a:spcAft>
                <a:spcPts val="300"/>
              </a:spcAft>
            </a:pPr>
            <a:endParaRPr lang="en-US" altLang="ja-JP" sz="1000" dirty="0">
              <a:latin typeface="BIZ UDPゴシック" panose="020B0400000000000000" pitchFamily="50" charset="-128"/>
              <a:ea typeface="BIZ UDPゴシック" panose="020B0400000000000000" pitchFamily="50" charset="-128"/>
            </a:endParaRPr>
          </a:p>
          <a:p>
            <a:pPr>
              <a:spcAft>
                <a:spcPts val="300"/>
              </a:spcAft>
            </a:pPr>
            <a:endParaRPr lang="en-US" altLang="ja-JP" sz="1000" dirty="0">
              <a:latin typeface="BIZ UDPゴシック" panose="020B0400000000000000" pitchFamily="50" charset="-128"/>
              <a:ea typeface="BIZ UDPゴシック" panose="020B0400000000000000" pitchFamily="50" charset="-128"/>
            </a:endParaRPr>
          </a:p>
          <a:p>
            <a:pPr>
              <a:spcAft>
                <a:spcPts val="300"/>
              </a:spcAft>
            </a:pPr>
            <a:endParaRPr lang="en-US" altLang="ja-JP" sz="1000" dirty="0">
              <a:latin typeface="BIZ UDPゴシック" panose="020B0400000000000000" pitchFamily="50" charset="-128"/>
              <a:ea typeface="BIZ UDPゴシック" panose="020B0400000000000000" pitchFamily="50" charset="-128"/>
            </a:endParaRPr>
          </a:p>
          <a:p>
            <a:pPr>
              <a:spcAft>
                <a:spcPts val="300"/>
              </a:spcAft>
            </a:pPr>
            <a:r>
              <a:rPr lang="ja-JP" altLang="en-US" sz="1000" dirty="0">
                <a:latin typeface="BIZ UDPゴシック" panose="020B0400000000000000" pitchFamily="50" charset="-128"/>
                <a:ea typeface="BIZ UDPゴシック" panose="020B0400000000000000" pitchFamily="50" charset="-128"/>
              </a:rPr>
              <a:t>浮御堂（満月寺）発</a:t>
            </a:r>
            <a:endParaRPr lang="en-US" altLang="ja-JP" sz="1000" dirty="0">
              <a:latin typeface="BIZ UDPゴシック" panose="020B0400000000000000" pitchFamily="50" charset="-128"/>
              <a:ea typeface="BIZ UDPゴシック" panose="020B0400000000000000" pitchFamily="50" charset="-128"/>
            </a:endParaRPr>
          </a:p>
          <a:p>
            <a:pPr>
              <a:spcAft>
                <a:spcPts val="300"/>
              </a:spcAft>
            </a:pPr>
            <a:endParaRPr lang="en-US" altLang="ja-JP" sz="1000" dirty="0">
              <a:latin typeface="BIZ UDPゴシック" panose="020B0400000000000000" pitchFamily="50" charset="-128"/>
              <a:ea typeface="BIZ UDPゴシック" panose="020B0400000000000000" pitchFamily="50" charset="-128"/>
            </a:endParaRPr>
          </a:p>
          <a:p>
            <a:pPr>
              <a:spcAft>
                <a:spcPts val="300"/>
              </a:spcAft>
            </a:pPr>
            <a:endParaRPr lang="en-US" altLang="ja-JP" sz="1000" dirty="0">
              <a:latin typeface="BIZ UDPゴシック" panose="020B0400000000000000" pitchFamily="50" charset="-128"/>
              <a:ea typeface="BIZ UDPゴシック" panose="020B0400000000000000" pitchFamily="50" charset="-128"/>
            </a:endParaRPr>
          </a:p>
          <a:p>
            <a:pPr>
              <a:spcAft>
                <a:spcPts val="300"/>
              </a:spcAft>
            </a:pPr>
            <a:endParaRPr lang="en-US" altLang="ja-JP" sz="1000" dirty="0">
              <a:latin typeface="BIZ UDPゴシック" panose="020B0400000000000000" pitchFamily="50" charset="-128"/>
              <a:ea typeface="BIZ UDPゴシック" panose="020B0400000000000000" pitchFamily="50" charset="-128"/>
            </a:endParaRPr>
          </a:p>
          <a:p>
            <a:pPr>
              <a:spcAft>
                <a:spcPts val="300"/>
              </a:spcAft>
            </a:pPr>
            <a:endParaRPr lang="en-US" altLang="ja-JP" sz="1000" dirty="0">
              <a:latin typeface="BIZ UDPゴシック" panose="020B0400000000000000" pitchFamily="50" charset="-128"/>
              <a:ea typeface="BIZ UDPゴシック" panose="020B0400000000000000" pitchFamily="50" charset="-128"/>
            </a:endParaRPr>
          </a:p>
          <a:p>
            <a:pPr>
              <a:spcAft>
                <a:spcPts val="300"/>
              </a:spcAft>
            </a:pPr>
            <a:r>
              <a:rPr lang="zh-TW" altLang="en-US" sz="1000" dirty="0">
                <a:latin typeface="BIZ UDPゴシック" panose="020B0400000000000000" pitchFamily="50" charset="-128"/>
                <a:ea typeface="BIZ UDPゴシック" panose="020B0400000000000000" pitchFamily="50" charset="-128"/>
              </a:rPr>
              <a:t>山王総本宮　日吉大社</a:t>
            </a:r>
            <a:r>
              <a:rPr lang="ja-JP" altLang="en-US" sz="1000" dirty="0">
                <a:latin typeface="BIZ UDPゴシック" panose="020B0400000000000000" pitchFamily="50" charset="-128"/>
                <a:ea typeface="BIZ UDPゴシック" panose="020B0400000000000000" pitchFamily="50" charset="-128"/>
              </a:rPr>
              <a:t>発</a:t>
            </a:r>
            <a:endParaRPr lang="en-US" altLang="ja-JP" sz="1000" dirty="0">
              <a:latin typeface="BIZ UDPゴシック" panose="020B0400000000000000" pitchFamily="50" charset="-128"/>
              <a:ea typeface="BIZ UDPゴシック" panose="020B0400000000000000" pitchFamily="50" charset="-128"/>
            </a:endParaRPr>
          </a:p>
          <a:p>
            <a:pPr>
              <a:spcAft>
                <a:spcPts val="300"/>
              </a:spcAft>
            </a:pPr>
            <a:endParaRPr lang="en-US" altLang="ja-JP" sz="1000" dirty="0">
              <a:latin typeface="BIZ UDPゴシック" panose="020B0400000000000000" pitchFamily="50" charset="-128"/>
              <a:ea typeface="BIZ UDPゴシック" panose="020B0400000000000000" pitchFamily="50" charset="-128"/>
            </a:endParaRPr>
          </a:p>
          <a:p>
            <a:pPr>
              <a:spcAft>
                <a:spcPts val="300"/>
              </a:spcAft>
            </a:pPr>
            <a:r>
              <a:rPr lang="ja-JP" altLang="en-US" sz="1000" dirty="0">
                <a:latin typeface="BIZ UDPゴシック" panose="020B0400000000000000" pitchFamily="50" charset="-128"/>
                <a:ea typeface="BIZ UDPゴシック" panose="020B0400000000000000" pitchFamily="50" charset="-128"/>
              </a:rPr>
              <a:t>各地へ</a:t>
            </a:r>
            <a:endParaRPr lang="en-US" altLang="ja-JP" sz="1000" dirty="0">
              <a:latin typeface="BIZ UDPゴシック" panose="020B0400000000000000" pitchFamily="50" charset="-128"/>
              <a:ea typeface="BIZ UDPゴシック" panose="020B0400000000000000" pitchFamily="50" charset="-128"/>
            </a:endParaRPr>
          </a:p>
        </p:txBody>
      </p:sp>
      <p:sp>
        <p:nvSpPr>
          <p:cNvPr id="51" name="テキスト ボックス 50">
            <a:extLst>
              <a:ext uri="{FF2B5EF4-FFF2-40B4-BE49-F238E27FC236}">
                <a16:creationId xmlns:a16="http://schemas.microsoft.com/office/drawing/2014/main" id="{D6613706-0F14-0921-1C57-F8C484520273}"/>
              </a:ext>
            </a:extLst>
          </p:cNvPr>
          <p:cNvSpPr txBox="1"/>
          <p:nvPr/>
        </p:nvSpPr>
        <p:spPr>
          <a:xfrm>
            <a:off x="6609184" y="2141585"/>
            <a:ext cx="819100" cy="2169825"/>
          </a:xfrm>
          <a:prstGeom prst="rect">
            <a:avLst/>
          </a:prstGeom>
          <a:noFill/>
        </p:spPr>
        <p:txBody>
          <a:bodyPr wrap="square" rtlCol="0">
            <a:spAutoFit/>
          </a:bodyPr>
          <a:lstStyle/>
          <a:p>
            <a:pPr>
              <a:spcAft>
                <a:spcPts val="300"/>
              </a:spcAft>
            </a:pPr>
            <a:endParaRPr lang="en-US" altLang="ja-JP" sz="1000" dirty="0">
              <a:solidFill>
                <a:schemeClr val="accent6">
                  <a:lumMod val="75000"/>
                </a:schemeClr>
              </a:solidFill>
              <a:latin typeface="BIZ UDPゴシック" panose="020B0400000000000000" pitchFamily="50" charset="-128"/>
              <a:ea typeface="BIZ UDPゴシック" panose="020B0400000000000000" pitchFamily="50" charset="-128"/>
            </a:endParaRPr>
          </a:p>
          <a:p>
            <a:pPr>
              <a:spcAft>
                <a:spcPts val="300"/>
              </a:spcAft>
            </a:pPr>
            <a:endParaRPr lang="en-US" altLang="ja-JP" sz="1000" dirty="0">
              <a:solidFill>
                <a:schemeClr val="accent6">
                  <a:lumMod val="75000"/>
                </a:schemeClr>
              </a:solidFill>
              <a:latin typeface="BIZ UDPゴシック" panose="020B0400000000000000" pitchFamily="50" charset="-128"/>
              <a:ea typeface="BIZ UDPゴシック" panose="020B0400000000000000" pitchFamily="50" charset="-128"/>
            </a:endParaRPr>
          </a:p>
          <a:p>
            <a:pPr>
              <a:spcAft>
                <a:spcPts val="300"/>
              </a:spcAft>
            </a:pPr>
            <a:r>
              <a:rPr lang="ja-JP" altLang="en-US" sz="1000" dirty="0">
                <a:solidFill>
                  <a:schemeClr val="accent6">
                    <a:lumMod val="75000"/>
                  </a:schemeClr>
                </a:solidFill>
                <a:latin typeface="BIZ UDPゴシック" panose="020B0400000000000000" pitchFamily="50" charset="-128"/>
                <a:ea typeface="BIZ UDPゴシック" panose="020B0400000000000000" pitchFamily="50" charset="-128"/>
              </a:rPr>
              <a:t>　</a:t>
            </a:r>
            <a:r>
              <a:rPr lang="en-US" altLang="ja-JP" sz="1000" dirty="0">
                <a:solidFill>
                  <a:schemeClr val="accent6">
                    <a:lumMod val="75000"/>
                  </a:schemeClr>
                </a:solidFill>
                <a:latin typeface="BIZ UDPゴシック" panose="020B0400000000000000" pitchFamily="50" charset="-128"/>
                <a:ea typeface="BIZ UDPゴシック" panose="020B0400000000000000" pitchFamily="50" charset="-128"/>
              </a:rPr>
              <a:t>9</a:t>
            </a:r>
            <a:r>
              <a:rPr lang="ja-JP" altLang="en-US" sz="1000" dirty="0">
                <a:solidFill>
                  <a:schemeClr val="accent6">
                    <a:lumMod val="75000"/>
                  </a:schemeClr>
                </a:solidFill>
                <a:latin typeface="BIZ UDPゴシック" panose="020B0400000000000000" pitchFamily="50" charset="-128"/>
                <a:ea typeface="BIZ UDPゴシック" panose="020B0400000000000000" pitchFamily="50" charset="-128"/>
              </a:rPr>
              <a:t>：</a:t>
            </a:r>
            <a:r>
              <a:rPr lang="en-US" altLang="ja-JP" sz="1000" dirty="0">
                <a:solidFill>
                  <a:schemeClr val="accent6">
                    <a:lumMod val="75000"/>
                  </a:schemeClr>
                </a:solidFill>
                <a:latin typeface="BIZ UDPゴシック" panose="020B0400000000000000" pitchFamily="50" charset="-128"/>
                <a:ea typeface="BIZ UDPゴシック" panose="020B0400000000000000" pitchFamily="50" charset="-128"/>
              </a:rPr>
              <a:t>40</a:t>
            </a:r>
          </a:p>
          <a:p>
            <a:pPr>
              <a:spcAft>
                <a:spcPts val="300"/>
              </a:spcAft>
            </a:pPr>
            <a:endParaRPr lang="en-US" altLang="ja-JP" sz="1000" dirty="0">
              <a:solidFill>
                <a:schemeClr val="accent6">
                  <a:lumMod val="75000"/>
                </a:schemeClr>
              </a:solidFill>
              <a:latin typeface="BIZ UDPゴシック" panose="020B0400000000000000" pitchFamily="50" charset="-128"/>
              <a:ea typeface="BIZ UDPゴシック" panose="020B0400000000000000" pitchFamily="50" charset="-128"/>
            </a:endParaRPr>
          </a:p>
          <a:p>
            <a:pPr>
              <a:spcAft>
                <a:spcPts val="300"/>
              </a:spcAft>
            </a:pPr>
            <a:endParaRPr lang="en-US" altLang="ja-JP" sz="1000" dirty="0">
              <a:solidFill>
                <a:schemeClr val="accent6">
                  <a:lumMod val="75000"/>
                </a:schemeClr>
              </a:solidFill>
              <a:latin typeface="BIZ UDPゴシック" panose="020B0400000000000000" pitchFamily="50" charset="-128"/>
              <a:ea typeface="BIZ UDPゴシック" panose="020B0400000000000000" pitchFamily="50" charset="-128"/>
            </a:endParaRPr>
          </a:p>
          <a:p>
            <a:pPr>
              <a:spcAft>
                <a:spcPts val="300"/>
              </a:spcAft>
            </a:pPr>
            <a:r>
              <a:rPr lang="en-US" altLang="ja-JP" sz="1000" dirty="0">
                <a:solidFill>
                  <a:schemeClr val="accent6">
                    <a:lumMod val="75000"/>
                  </a:schemeClr>
                </a:solidFill>
                <a:latin typeface="BIZ UDPゴシック" panose="020B0400000000000000" pitchFamily="50" charset="-128"/>
                <a:ea typeface="BIZ UDPゴシック" panose="020B0400000000000000" pitchFamily="50" charset="-128"/>
              </a:rPr>
              <a:t>10</a:t>
            </a:r>
            <a:r>
              <a:rPr lang="ja-JP" altLang="en-US" sz="1000" dirty="0">
                <a:solidFill>
                  <a:schemeClr val="accent6">
                    <a:lumMod val="75000"/>
                  </a:schemeClr>
                </a:solidFill>
                <a:latin typeface="BIZ UDPゴシック" panose="020B0400000000000000" pitchFamily="50" charset="-128"/>
                <a:ea typeface="BIZ UDPゴシック" panose="020B0400000000000000" pitchFamily="50" charset="-128"/>
              </a:rPr>
              <a:t>：</a:t>
            </a:r>
            <a:r>
              <a:rPr lang="en-US" altLang="ja-JP" sz="1000" dirty="0">
                <a:solidFill>
                  <a:schemeClr val="accent6">
                    <a:lumMod val="75000"/>
                  </a:schemeClr>
                </a:solidFill>
                <a:latin typeface="BIZ UDPゴシック" panose="020B0400000000000000" pitchFamily="50" charset="-128"/>
                <a:ea typeface="BIZ UDPゴシック" panose="020B0400000000000000" pitchFamily="50" charset="-128"/>
              </a:rPr>
              <a:t>10</a:t>
            </a:r>
          </a:p>
          <a:p>
            <a:pPr>
              <a:spcAft>
                <a:spcPts val="300"/>
              </a:spcAft>
            </a:pPr>
            <a:endParaRPr lang="en-US" altLang="ja-JP" sz="1000" dirty="0">
              <a:solidFill>
                <a:schemeClr val="accent6">
                  <a:lumMod val="75000"/>
                </a:schemeClr>
              </a:solidFill>
              <a:latin typeface="BIZ UDPゴシック" panose="020B0400000000000000" pitchFamily="50" charset="-128"/>
              <a:ea typeface="BIZ UDPゴシック" panose="020B0400000000000000" pitchFamily="50" charset="-128"/>
            </a:endParaRPr>
          </a:p>
          <a:p>
            <a:pPr>
              <a:spcAft>
                <a:spcPts val="300"/>
              </a:spcAft>
            </a:pPr>
            <a:r>
              <a:rPr lang="en-US" altLang="ja-JP" sz="1000" dirty="0">
                <a:solidFill>
                  <a:schemeClr val="accent6">
                    <a:lumMod val="75000"/>
                  </a:schemeClr>
                </a:solidFill>
                <a:latin typeface="BIZ UDPゴシック" panose="020B0400000000000000" pitchFamily="50" charset="-128"/>
                <a:ea typeface="BIZ UDPゴシック" panose="020B0400000000000000" pitchFamily="50" charset="-128"/>
              </a:rPr>
              <a:t>10</a:t>
            </a:r>
            <a:r>
              <a:rPr lang="ja-JP" altLang="en-US" sz="1000" dirty="0">
                <a:solidFill>
                  <a:schemeClr val="accent6">
                    <a:lumMod val="75000"/>
                  </a:schemeClr>
                </a:solidFill>
                <a:latin typeface="BIZ UDPゴシック" panose="020B0400000000000000" pitchFamily="50" charset="-128"/>
                <a:ea typeface="BIZ UDPゴシック" panose="020B0400000000000000" pitchFamily="50" charset="-128"/>
              </a:rPr>
              <a:t>：</a:t>
            </a:r>
            <a:r>
              <a:rPr lang="en-US" altLang="ja-JP" sz="1000" dirty="0">
                <a:solidFill>
                  <a:schemeClr val="accent6">
                    <a:lumMod val="75000"/>
                  </a:schemeClr>
                </a:solidFill>
                <a:latin typeface="BIZ UDPゴシック" panose="020B0400000000000000" pitchFamily="50" charset="-128"/>
                <a:ea typeface="BIZ UDPゴシック" panose="020B0400000000000000" pitchFamily="50" charset="-128"/>
              </a:rPr>
              <a:t>40</a:t>
            </a:r>
          </a:p>
          <a:p>
            <a:pPr>
              <a:spcAft>
                <a:spcPts val="300"/>
              </a:spcAft>
            </a:pPr>
            <a:endParaRPr lang="en-US" altLang="ja-JP" sz="1000" dirty="0">
              <a:solidFill>
                <a:schemeClr val="accent6">
                  <a:lumMod val="75000"/>
                </a:schemeClr>
              </a:solidFill>
              <a:latin typeface="BIZ UDPゴシック" panose="020B0400000000000000" pitchFamily="50" charset="-128"/>
              <a:ea typeface="BIZ UDPゴシック" panose="020B0400000000000000" pitchFamily="50" charset="-128"/>
            </a:endParaRPr>
          </a:p>
          <a:p>
            <a:pPr>
              <a:spcAft>
                <a:spcPts val="300"/>
              </a:spcAft>
            </a:pPr>
            <a:endParaRPr lang="en-US" altLang="ja-JP" sz="1000" dirty="0">
              <a:solidFill>
                <a:schemeClr val="accent6">
                  <a:lumMod val="75000"/>
                </a:schemeClr>
              </a:solidFill>
              <a:latin typeface="BIZ UDPゴシック" panose="020B0400000000000000" pitchFamily="50" charset="-128"/>
              <a:ea typeface="BIZ UDPゴシック" panose="020B0400000000000000" pitchFamily="50" charset="-128"/>
            </a:endParaRPr>
          </a:p>
          <a:p>
            <a:pPr>
              <a:spcAft>
                <a:spcPts val="300"/>
              </a:spcAft>
            </a:pPr>
            <a:r>
              <a:rPr lang="en-US" altLang="ja-JP" sz="1000" dirty="0">
                <a:solidFill>
                  <a:schemeClr val="accent6">
                    <a:lumMod val="75000"/>
                  </a:schemeClr>
                </a:solidFill>
                <a:latin typeface="BIZ UDPゴシック" panose="020B0400000000000000" pitchFamily="50" charset="-128"/>
                <a:ea typeface="BIZ UDPゴシック" panose="020B0400000000000000" pitchFamily="50" charset="-128"/>
              </a:rPr>
              <a:t>11</a:t>
            </a:r>
            <a:r>
              <a:rPr lang="ja-JP" altLang="en-US" sz="1000" dirty="0">
                <a:solidFill>
                  <a:schemeClr val="accent6">
                    <a:lumMod val="75000"/>
                  </a:schemeClr>
                </a:solidFill>
                <a:latin typeface="BIZ UDPゴシック" panose="020B0400000000000000" pitchFamily="50" charset="-128"/>
                <a:ea typeface="BIZ UDPゴシック" panose="020B0400000000000000" pitchFamily="50" charset="-128"/>
              </a:rPr>
              <a:t>：</a:t>
            </a:r>
            <a:r>
              <a:rPr lang="en-US" altLang="ja-JP" sz="1000" dirty="0">
                <a:solidFill>
                  <a:schemeClr val="accent6">
                    <a:lumMod val="75000"/>
                  </a:schemeClr>
                </a:solidFill>
                <a:latin typeface="BIZ UDPゴシック" panose="020B0400000000000000" pitchFamily="50" charset="-128"/>
                <a:ea typeface="BIZ UDPゴシック" panose="020B0400000000000000" pitchFamily="50" charset="-128"/>
              </a:rPr>
              <a:t>40</a:t>
            </a:r>
          </a:p>
        </p:txBody>
      </p:sp>
      <p:sp>
        <p:nvSpPr>
          <p:cNvPr id="52" name="テキスト ボックス 51">
            <a:extLst>
              <a:ext uri="{FF2B5EF4-FFF2-40B4-BE49-F238E27FC236}">
                <a16:creationId xmlns:a16="http://schemas.microsoft.com/office/drawing/2014/main" id="{60C9D9DD-C5E2-FE37-D029-A6BE409ECA4E}"/>
              </a:ext>
            </a:extLst>
          </p:cNvPr>
          <p:cNvSpPr txBox="1"/>
          <p:nvPr/>
        </p:nvSpPr>
        <p:spPr>
          <a:xfrm rot="5400000">
            <a:off x="6788453" y="2377725"/>
            <a:ext cx="291285" cy="153888"/>
          </a:xfrm>
          <a:prstGeom prst="rect">
            <a:avLst/>
          </a:prstGeom>
          <a:noFill/>
        </p:spPr>
        <p:txBody>
          <a:bodyPr wrap="square" lIns="0" tIns="0" rIns="0" bIns="0" rtlCol="0">
            <a:spAutoFit/>
          </a:bodyPr>
          <a:lstStyle/>
          <a:p>
            <a:pPr algn="ctr">
              <a:spcAft>
                <a:spcPts val="600"/>
              </a:spcAft>
            </a:pPr>
            <a:r>
              <a:rPr lang="en-US" altLang="ja-JP" sz="1000" dirty="0">
                <a:solidFill>
                  <a:schemeClr val="accent6">
                    <a:lumMod val="75000"/>
                  </a:schemeClr>
                </a:solidFill>
                <a:latin typeface="BIZ UDPゴシック" panose="020B0400000000000000" pitchFamily="50" charset="-128"/>
                <a:ea typeface="BIZ UDPゴシック" panose="020B0400000000000000" pitchFamily="50" charset="-128"/>
              </a:rPr>
              <a:t>==</a:t>
            </a:r>
          </a:p>
        </p:txBody>
      </p:sp>
      <p:sp>
        <p:nvSpPr>
          <p:cNvPr id="55" name="テキスト ボックス 54">
            <a:extLst>
              <a:ext uri="{FF2B5EF4-FFF2-40B4-BE49-F238E27FC236}">
                <a16:creationId xmlns:a16="http://schemas.microsoft.com/office/drawing/2014/main" id="{D76D3B03-3454-F5FF-B9AC-769655B4004A}"/>
              </a:ext>
            </a:extLst>
          </p:cNvPr>
          <p:cNvSpPr txBox="1"/>
          <p:nvPr/>
        </p:nvSpPr>
        <p:spPr>
          <a:xfrm rot="5400000">
            <a:off x="6725427" y="2861364"/>
            <a:ext cx="417336" cy="153888"/>
          </a:xfrm>
          <a:prstGeom prst="rect">
            <a:avLst/>
          </a:prstGeom>
          <a:noFill/>
        </p:spPr>
        <p:txBody>
          <a:bodyPr wrap="square" lIns="0" tIns="0" rIns="0" bIns="0" rtlCol="0">
            <a:spAutoFit/>
          </a:bodyPr>
          <a:lstStyle/>
          <a:p>
            <a:pPr algn="ctr">
              <a:spcAft>
                <a:spcPts val="600"/>
              </a:spcAft>
            </a:pPr>
            <a:r>
              <a:rPr lang="ja-JP" altLang="en-US" sz="1000" dirty="0">
                <a:solidFill>
                  <a:schemeClr val="accent6">
                    <a:lumMod val="75000"/>
                  </a:schemeClr>
                </a:solidFill>
                <a:latin typeface="BIZ UDPゴシック" panose="020B0400000000000000" pitchFamily="50" charset="-128"/>
                <a:ea typeface="BIZ UDPゴシック" panose="020B0400000000000000" pitchFamily="50" charset="-128"/>
              </a:rPr>
              <a:t>～～～</a:t>
            </a:r>
            <a:endParaRPr lang="en-US" altLang="ja-JP" sz="1000" dirty="0">
              <a:solidFill>
                <a:schemeClr val="accent6">
                  <a:lumMod val="75000"/>
                </a:schemeClr>
              </a:solidFill>
              <a:latin typeface="BIZ UDPゴシック" panose="020B0400000000000000" pitchFamily="50" charset="-128"/>
              <a:ea typeface="BIZ UDPゴシック" panose="020B0400000000000000" pitchFamily="50" charset="-128"/>
            </a:endParaRPr>
          </a:p>
        </p:txBody>
      </p:sp>
      <p:pic>
        <p:nvPicPr>
          <p:cNvPr id="57" name="図 56" descr="アイコン が含まれている画像&#10;&#10;自動的に生成された説明">
            <a:extLst>
              <a:ext uri="{FF2B5EF4-FFF2-40B4-BE49-F238E27FC236}">
                <a16:creationId xmlns:a16="http://schemas.microsoft.com/office/drawing/2014/main" id="{765B8DAB-03DC-2EC2-4EB1-D2D1E1CB7D7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586323" y="2328050"/>
            <a:ext cx="253239" cy="253239"/>
          </a:xfrm>
          <a:prstGeom prst="rect">
            <a:avLst/>
          </a:prstGeom>
        </p:spPr>
      </p:pic>
      <p:sp>
        <p:nvSpPr>
          <p:cNvPr id="1024" name="テキスト ボックス 7">
            <a:extLst>
              <a:ext uri="{FF2B5EF4-FFF2-40B4-BE49-F238E27FC236}">
                <a16:creationId xmlns:a16="http://schemas.microsoft.com/office/drawing/2014/main" id="{7B0B6BF8-0D51-C3BE-9BBA-E8FE45D101F9}"/>
              </a:ext>
            </a:extLst>
          </p:cNvPr>
          <p:cNvSpPr txBox="1"/>
          <p:nvPr/>
        </p:nvSpPr>
        <p:spPr>
          <a:xfrm>
            <a:off x="3044589" y="699007"/>
            <a:ext cx="6514141" cy="1143133"/>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769297" rtl="0" eaLnBrk="1" fontAlgn="auto" latinLnBrk="0" hangingPunct="1">
              <a:lnSpc>
                <a:spcPts val="1400"/>
              </a:lnSpc>
              <a:spcBef>
                <a:spcPts val="0"/>
              </a:spcBef>
              <a:buClrTx/>
              <a:buSzTx/>
              <a:buFontTx/>
              <a:buNone/>
              <a:tabLst>
                <a:tab pos="895350" algn="l"/>
              </a:tabLst>
              <a:defRPr/>
            </a:pP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１日目は、２０</a:t>
            </a:r>
            <a:r>
              <a:rPr kumimoji="1"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24</a:t>
            </a: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年大河ドラマの世界観を体感できる「光る君へ びわ湖大津 大河ドラマ館」と同時開催の「源氏物語」をイラストと音楽で表現する「源氏物語　恋するもののあはれ展」、そして紫式部が「源氏物語」を起筆したと言われる石山寺をご見学。午後は大津市歴史博物館にて紫式部や源氏物語に関する文化財等の資料をご覧いただき、　紫式部の父・藤原為時ゆかりの三井寺を巡ります。</a:t>
            </a:r>
          </a:p>
          <a:p>
            <a:pPr marL="0" marR="0" lvl="0" indent="0" algn="l" defTabSz="769297" rtl="0" eaLnBrk="1" fontAlgn="auto" latinLnBrk="0" hangingPunct="1">
              <a:lnSpc>
                <a:spcPts val="1400"/>
              </a:lnSpc>
              <a:spcBef>
                <a:spcPts val="0"/>
              </a:spcBef>
              <a:buClrTx/>
              <a:buSzTx/>
              <a:buFontTx/>
              <a:buNone/>
              <a:tabLst>
                <a:tab pos="895350" algn="l"/>
              </a:tabLst>
              <a:defRPr/>
            </a:pPr>
            <a:r>
              <a:rPr kumimoji="1"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2</a:t>
            </a: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日目は、「源氏物語」に登場する横川の僧都のモデルである源信が建立した浮御堂、光源氏が故桐壷院の為に行った法華八講を受け継ぐ日吉大社を訪ねます。</a:t>
            </a:r>
          </a:p>
        </p:txBody>
      </p:sp>
      <p:pic>
        <p:nvPicPr>
          <p:cNvPr id="1032" name="Picture 8">
            <a:extLst>
              <a:ext uri="{FF2B5EF4-FFF2-40B4-BE49-F238E27FC236}">
                <a16:creationId xmlns:a16="http://schemas.microsoft.com/office/drawing/2014/main" id="{007F8139-C911-8074-5C8C-DA4862BB1E25}"/>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5535497" y="5151856"/>
            <a:ext cx="2032738" cy="1369792"/>
          </a:xfrm>
          <a:prstGeom prst="rect">
            <a:avLst/>
          </a:prstGeom>
          <a:noFill/>
          <a:extLst>
            <a:ext uri="{909E8E84-426E-40DD-AFC4-6F175D3DCCD1}">
              <a14:hiddenFill xmlns:a14="http://schemas.microsoft.com/office/drawing/2010/main">
                <a:solidFill>
                  <a:srgbClr val="FFFFFF"/>
                </a:solidFill>
              </a14:hiddenFill>
            </a:ext>
          </a:extLst>
        </p:spPr>
      </p:pic>
      <p:sp>
        <p:nvSpPr>
          <p:cNvPr id="1025" name="コンテンツ プレースホルダー 2">
            <a:extLst>
              <a:ext uri="{FF2B5EF4-FFF2-40B4-BE49-F238E27FC236}">
                <a16:creationId xmlns:a16="http://schemas.microsoft.com/office/drawing/2014/main" id="{D4E1A264-B008-5E16-A924-1F76ECFB4D7A}"/>
              </a:ext>
            </a:extLst>
          </p:cNvPr>
          <p:cNvSpPr txBox="1">
            <a:spLocks/>
          </p:cNvSpPr>
          <p:nvPr/>
        </p:nvSpPr>
        <p:spPr>
          <a:xfrm>
            <a:off x="3020862" y="6478576"/>
            <a:ext cx="1113787" cy="241749"/>
          </a:xfrm>
          <a:prstGeom prst="rect">
            <a:avLst/>
          </a:prstGeom>
        </p:spPr>
        <p:txBody>
          <a:bodyPr vert="horz" lIns="91440" tIns="45720" rIns="91440" bIns="45720" rtlCol="0" anchor="ctr">
            <a:noAutofit/>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marR="0" lvl="0" indent="0" algn="l" defTabSz="742950" rtl="0" eaLnBrk="1" fontAlgn="auto" latinLnBrk="0" hangingPunct="1">
              <a:lnSpc>
                <a:spcPct val="150000"/>
              </a:lnSpc>
              <a:spcBef>
                <a:spcPts val="813"/>
              </a:spcBef>
              <a:spcAft>
                <a:spcPts val="0"/>
              </a:spcAft>
              <a:buClr>
                <a:srgbClr val="DBB0F6"/>
              </a:buClr>
              <a:buSzPct val="90000"/>
              <a:buFont typeface="Arial" panose="020B0604020202020204" pitchFamily="34" charset="0"/>
              <a:buNone/>
              <a:tabLst/>
              <a:defRPr/>
            </a:pPr>
            <a:r>
              <a:rPr kumimoji="1" lang="en-US" altLang="ja-JP" sz="8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a:t>
            </a:r>
            <a:r>
              <a:rPr kumimoji="1" lang="ja-JP" altLang="en-US" sz="8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写真はイメージ</a:t>
            </a:r>
            <a:endParaRPr kumimoji="1" lang="en-US" altLang="ja-JP" sz="8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p:txBody>
      </p:sp>
      <p:sp>
        <p:nvSpPr>
          <p:cNvPr id="1033" name="正方形/長方形 1032">
            <a:extLst>
              <a:ext uri="{FF2B5EF4-FFF2-40B4-BE49-F238E27FC236}">
                <a16:creationId xmlns:a16="http://schemas.microsoft.com/office/drawing/2014/main" id="{375E1419-484C-C0C8-C237-317F8522F10D}"/>
              </a:ext>
            </a:extLst>
          </p:cNvPr>
          <p:cNvSpPr/>
          <p:nvPr/>
        </p:nvSpPr>
        <p:spPr>
          <a:xfrm>
            <a:off x="9982449" y="5661100"/>
            <a:ext cx="1440160" cy="720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solidFill>
                  <a:srgbClr val="FF0000"/>
                </a:solidFill>
              </a:rPr>
              <a:t>写真は各</a:t>
            </a:r>
            <a:r>
              <a:rPr lang="en-US" altLang="ja-JP" sz="1100" dirty="0">
                <a:solidFill>
                  <a:srgbClr val="FF0000"/>
                </a:solidFill>
              </a:rPr>
              <a:t>HP</a:t>
            </a:r>
            <a:r>
              <a:rPr lang="ja-JP" altLang="en-US" sz="1100" dirty="0">
                <a:solidFill>
                  <a:srgbClr val="FF0000"/>
                </a:solidFill>
              </a:rPr>
              <a:t>等から転載しています</a:t>
            </a:r>
            <a:endParaRPr lang="en-US" altLang="ja-JP" sz="1100" dirty="0">
              <a:solidFill>
                <a:srgbClr val="FF0000"/>
              </a:solidFill>
            </a:endParaRPr>
          </a:p>
        </p:txBody>
      </p:sp>
      <p:sp>
        <p:nvSpPr>
          <p:cNvPr id="6" name="四角形: 角を丸くする 5">
            <a:extLst>
              <a:ext uri="{FF2B5EF4-FFF2-40B4-BE49-F238E27FC236}">
                <a16:creationId xmlns:a16="http://schemas.microsoft.com/office/drawing/2014/main" id="{221C464D-EE63-365C-6847-D22492A34545}"/>
              </a:ext>
            </a:extLst>
          </p:cNvPr>
          <p:cNvSpPr/>
          <p:nvPr/>
        </p:nvSpPr>
        <p:spPr>
          <a:xfrm>
            <a:off x="3981451" y="2729640"/>
            <a:ext cx="2026374" cy="702830"/>
          </a:xfrm>
          <a:prstGeom prst="roundRect">
            <a:avLst>
              <a:gd name="adj" fmla="val 9439"/>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50" dirty="0">
                <a:latin typeface="BIZ UDPゴシック" panose="020B0400000000000000" pitchFamily="50" charset="-128"/>
                <a:ea typeface="BIZ UDPゴシック" panose="020B0400000000000000" pitchFamily="50" charset="-128"/>
              </a:rPr>
              <a:t>・洗心寮（昼食）</a:t>
            </a:r>
          </a:p>
          <a:p>
            <a:r>
              <a:rPr kumimoji="1" lang="ja-JP" altLang="en-US" sz="1050" dirty="0">
                <a:latin typeface="BIZ UDPゴシック" panose="020B0400000000000000" pitchFamily="50" charset="-128"/>
                <a:ea typeface="BIZ UDPゴシック" panose="020B0400000000000000" pitchFamily="50" charset="-128"/>
              </a:rPr>
              <a:t>・大河ドラマ館</a:t>
            </a:r>
          </a:p>
          <a:p>
            <a:r>
              <a:rPr kumimoji="1" lang="ja-JP" altLang="en-US" sz="1050" dirty="0">
                <a:latin typeface="BIZ UDPゴシック" panose="020B0400000000000000" pitchFamily="50" charset="-128"/>
                <a:ea typeface="BIZ UDPゴシック" panose="020B0400000000000000" pitchFamily="50" charset="-128"/>
              </a:rPr>
              <a:t>　（同時開催）もののあはれ展</a:t>
            </a:r>
          </a:p>
          <a:p>
            <a:r>
              <a:rPr kumimoji="1" lang="ja-JP" altLang="en-US" sz="1050" dirty="0">
                <a:latin typeface="BIZ UDPゴシック" panose="020B0400000000000000" pitchFamily="50" charset="-128"/>
                <a:ea typeface="BIZ UDPゴシック" panose="020B0400000000000000" pitchFamily="50" charset="-128"/>
              </a:rPr>
              <a:t>・石山寺</a:t>
            </a:r>
          </a:p>
        </p:txBody>
      </p:sp>
      <p:cxnSp>
        <p:nvCxnSpPr>
          <p:cNvPr id="11" name="直線コネクタ 10">
            <a:extLst>
              <a:ext uri="{FF2B5EF4-FFF2-40B4-BE49-F238E27FC236}">
                <a16:creationId xmlns:a16="http://schemas.microsoft.com/office/drawing/2014/main" id="{DD3879BA-AFAE-F142-5C48-48C723B8CD71}"/>
              </a:ext>
            </a:extLst>
          </p:cNvPr>
          <p:cNvCxnSpPr>
            <a:cxnSpLocks/>
            <a:stCxn id="6" idx="1"/>
          </p:cNvCxnSpPr>
          <p:nvPr/>
        </p:nvCxnSpPr>
        <p:spPr>
          <a:xfrm flipH="1">
            <a:off x="3610710" y="3081055"/>
            <a:ext cx="370741" cy="0"/>
          </a:xfrm>
          <a:prstGeom prst="line">
            <a:avLst/>
          </a:prstGeom>
          <a:ln w="19050">
            <a:solidFill>
              <a:schemeClr val="accent6">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8" name="四角形: 角を丸くする 17">
            <a:extLst>
              <a:ext uri="{FF2B5EF4-FFF2-40B4-BE49-F238E27FC236}">
                <a16:creationId xmlns:a16="http://schemas.microsoft.com/office/drawing/2014/main" id="{9FD011DA-A02B-F6B8-ADB1-919CA6E4515F}"/>
              </a:ext>
            </a:extLst>
          </p:cNvPr>
          <p:cNvSpPr/>
          <p:nvPr/>
        </p:nvSpPr>
        <p:spPr>
          <a:xfrm>
            <a:off x="3981451" y="3944266"/>
            <a:ext cx="2026374" cy="477472"/>
          </a:xfrm>
          <a:prstGeom prst="roundRect">
            <a:avLst>
              <a:gd name="adj" fmla="val 9439"/>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50" dirty="0">
                <a:latin typeface="BIZ UDPゴシック" panose="020B0400000000000000" pitchFamily="50" charset="-128"/>
                <a:ea typeface="BIZ UDPゴシック" panose="020B0400000000000000" pitchFamily="50" charset="-128"/>
              </a:rPr>
              <a:t>・大津市歴史博物館</a:t>
            </a:r>
            <a:endParaRPr kumimoji="1" lang="en-US" altLang="ja-JP" sz="1050" dirty="0">
              <a:latin typeface="BIZ UDPゴシック" panose="020B0400000000000000" pitchFamily="50" charset="-128"/>
              <a:ea typeface="BIZ UDPゴシック" panose="020B0400000000000000" pitchFamily="50" charset="-128"/>
            </a:endParaRPr>
          </a:p>
          <a:p>
            <a:r>
              <a:rPr lang="ja-JP" altLang="en-US" sz="1050" dirty="0">
                <a:latin typeface="BIZ UDPゴシック" panose="020B0400000000000000" pitchFamily="50" charset="-128"/>
                <a:ea typeface="BIZ UDPゴシック" panose="020B0400000000000000" pitchFamily="50" charset="-128"/>
              </a:rPr>
              <a:t>・三井寺</a:t>
            </a:r>
            <a:endParaRPr kumimoji="1" lang="ja-JP" altLang="en-US" sz="1050" dirty="0">
              <a:latin typeface="BIZ UDPゴシック" panose="020B0400000000000000" pitchFamily="50" charset="-128"/>
              <a:ea typeface="BIZ UDPゴシック" panose="020B0400000000000000" pitchFamily="50" charset="-128"/>
            </a:endParaRPr>
          </a:p>
        </p:txBody>
      </p:sp>
      <p:cxnSp>
        <p:nvCxnSpPr>
          <p:cNvPr id="19" name="直線コネクタ 18">
            <a:extLst>
              <a:ext uri="{FF2B5EF4-FFF2-40B4-BE49-F238E27FC236}">
                <a16:creationId xmlns:a16="http://schemas.microsoft.com/office/drawing/2014/main" id="{F9C6F83D-1D24-D21C-31EF-CD4F62B60D6A}"/>
              </a:ext>
            </a:extLst>
          </p:cNvPr>
          <p:cNvCxnSpPr>
            <a:cxnSpLocks/>
            <a:stCxn id="18" idx="1"/>
          </p:cNvCxnSpPr>
          <p:nvPr/>
        </p:nvCxnSpPr>
        <p:spPr>
          <a:xfrm flipH="1">
            <a:off x="3610710" y="4183002"/>
            <a:ext cx="370741" cy="0"/>
          </a:xfrm>
          <a:prstGeom prst="line">
            <a:avLst/>
          </a:prstGeom>
          <a:ln w="19050">
            <a:solidFill>
              <a:schemeClr val="accent6">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3" name="四角形: 角を丸くする 22">
            <a:extLst>
              <a:ext uri="{FF2B5EF4-FFF2-40B4-BE49-F238E27FC236}">
                <a16:creationId xmlns:a16="http://schemas.microsoft.com/office/drawing/2014/main" id="{1CD02ED6-14C3-8320-231C-6120791047E2}"/>
              </a:ext>
            </a:extLst>
          </p:cNvPr>
          <p:cNvSpPr/>
          <p:nvPr/>
        </p:nvSpPr>
        <p:spPr>
          <a:xfrm>
            <a:off x="7397750" y="2717661"/>
            <a:ext cx="1976325" cy="350480"/>
          </a:xfrm>
          <a:prstGeom prst="roundRect">
            <a:avLst>
              <a:gd name="adj" fmla="val 9439"/>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50" dirty="0">
                <a:latin typeface="BIZ UDPゴシック" panose="020B0400000000000000" pitchFamily="50" charset="-128"/>
                <a:ea typeface="BIZ UDPゴシック" panose="020B0400000000000000" pitchFamily="50" charset="-128"/>
              </a:rPr>
              <a:t>浮御堂</a:t>
            </a:r>
            <a:endParaRPr kumimoji="1" lang="en-US" altLang="ja-JP" sz="1050" dirty="0">
              <a:latin typeface="BIZ UDPゴシック" panose="020B0400000000000000" pitchFamily="50" charset="-128"/>
              <a:ea typeface="BIZ UDPゴシック" panose="020B0400000000000000" pitchFamily="50" charset="-128"/>
            </a:endParaRPr>
          </a:p>
          <a:p>
            <a:r>
              <a:rPr lang="ja-JP" altLang="en-US" sz="800" dirty="0">
                <a:latin typeface="BIZ UDPゴシック" panose="020B0400000000000000" pitchFamily="50" charset="-128"/>
                <a:ea typeface="BIZ UDPゴシック" panose="020B0400000000000000" pitchFamily="50" charset="-128"/>
              </a:rPr>
              <a:t>近江八景「堅田の落雁」で名高い名所</a:t>
            </a:r>
            <a:endParaRPr kumimoji="1" lang="ja-JP" altLang="en-US" sz="800" dirty="0">
              <a:latin typeface="BIZ UDPゴシック" panose="020B0400000000000000" pitchFamily="50" charset="-128"/>
              <a:ea typeface="BIZ UDPゴシック" panose="020B0400000000000000" pitchFamily="50" charset="-128"/>
            </a:endParaRPr>
          </a:p>
        </p:txBody>
      </p:sp>
      <p:cxnSp>
        <p:nvCxnSpPr>
          <p:cNvPr id="24" name="直線コネクタ 23">
            <a:extLst>
              <a:ext uri="{FF2B5EF4-FFF2-40B4-BE49-F238E27FC236}">
                <a16:creationId xmlns:a16="http://schemas.microsoft.com/office/drawing/2014/main" id="{CB8FAEC8-C66B-5FE3-E8AE-1FBE59F8EC04}"/>
              </a:ext>
            </a:extLst>
          </p:cNvPr>
          <p:cNvCxnSpPr>
            <a:cxnSpLocks/>
            <a:stCxn id="23" idx="1"/>
          </p:cNvCxnSpPr>
          <p:nvPr/>
        </p:nvCxnSpPr>
        <p:spPr>
          <a:xfrm flipH="1">
            <a:off x="7037750" y="2892901"/>
            <a:ext cx="360000" cy="0"/>
          </a:xfrm>
          <a:prstGeom prst="line">
            <a:avLst/>
          </a:prstGeom>
          <a:ln w="19050">
            <a:solidFill>
              <a:schemeClr val="accent6">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6D702221-66C8-B01D-BA59-A9347D296A73}"/>
              </a:ext>
            </a:extLst>
          </p:cNvPr>
          <p:cNvSpPr txBox="1"/>
          <p:nvPr/>
        </p:nvSpPr>
        <p:spPr>
          <a:xfrm rot="5400000">
            <a:off x="6788453" y="3326994"/>
            <a:ext cx="291285" cy="153888"/>
          </a:xfrm>
          <a:prstGeom prst="rect">
            <a:avLst/>
          </a:prstGeom>
          <a:noFill/>
        </p:spPr>
        <p:txBody>
          <a:bodyPr wrap="square" lIns="0" tIns="0" rIns="0" bIns="0" rtlCol="0">
            <a:spAutoFit/>
          </a:bodyPr>
          <a:lstStyle/>
          <a:p>
            <a:pPr algn="ctr">
              <a:spcAft>
                <a:spcPts val="600"/>
              </a:spcAft>
            </a:pPr>
            <a:r>
              <a:rPr lang="en-US" altLang="ja-JP" sz="1000" dirty="0">
                <a:solidFill>
                  <a:schemeClr val="accent6">
                    <a:lumMod val="75000"/>
                  </a:schemeClr>
                </a:solidFill>
                <a:latin typeface="BIZ UDPゴシック" panose="020B0400000000000000" pitchFamily="50" charset="-128"/>
                <a:ea typeface="BIZ UDPゴシック" panose="020B0400000000000000" pitchFamily="50" charset="-128"/>
              </a:rPr>
              <a:t>==</a:t>
            </a:r>
          </a:p>
        </p:txBody>
      </p:sp>
      <p:pic>
        <p:nvPicPr>
          <p:cNvPr id="26" name="図 25" descr="アイコン が含まれている画像&#10;&#10;自動的に生成された説明">
            <a:extLst>
              <a:ext uri="{FF2B5EF4-FFF2-40B4-BE49-F238E27FC236}">
                <a16:creationId xmlns:a16="http://schemas.microsoft.com/office/drawing/2014/main" id="{1120632C-D437-DB6A-9694-7A312438489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586323" y="3277319"/>
            <a:ext cx="253239" cy="253239"/>
          </a:xfrm>
          <a:prstGeom prst="rect">
            <a:avLst/>
          </a:prstGeom>
        </p:spPr>
      </p:pic>
      <p:sp>
        <p:nvSpPr>
          <p:cNvPr id="31" name="テキスト ボックス 30">
            <a:extLst>
              <a:ext uri="{FF2B5EF4-FFF2-40B4-BE49-F238E27FC236}">
                <a16:creationId xmlns:a16="http://schemas.microsoft.com/office/drawing/2014/main" id="{1277C89F-5DE7-AC5F-9F4B-136E9B71D14B}"/>
              </a:ext>
            </a:extLst>
          </p:cNvPr>
          <p:cNvSpPr txBox="1"/>
          <p:nvPr/>
        </p:nvSpPr>
        <p:spPr>
          <a:xfrm rot="5400000">
            <a:off x="6725427" y="3820000"/>
            <a:ext cx="417336" cy="153888"/>
          </a:xfrm>
          <a:prstGeom prst="rect">
            <a:avLst/>
          </a:prstGeom>
          <a:noFill/>
        </p:spPr>
        <p:txBody>
          <a:bodyPr wrap="square" lIns="0" tIns="0" rIns="0" bIns="0" rtlCol="0">
            <a:spAutoFit/>
          </a:bodyPr>
          <a:lstStyle/>
          <a:p>
            <a:pPr algn="ctr">
              <a:spcAft>
                <a:spcPts val="600"/>
              </a:spcAft>
            </a:pPr>
            <a:r>
              <a:rPr lang="ja-JP" altLang="en-US" sz="1000" dirty="0">
                <a:solidFill>
                  <a:schemeClr val="accent6">
                    <a:lumMod val="75000"/>
                  </a:schemeClr>
                </a:solidFill>
                <a:latin typeface="BIZ UDPゴシック" panose="020B0400000000000000" pitchFamily="50" charset="-128"/>
                <a:ea typeface="BIZ UDPゴシック" panose="020B0400000000000000" pitchFamily="50" charset="-128"/>
              </a:rPr>
              <a:t>～～～</a:t>
            </a:r>
            <a:endParaRPr lang="en-US" altLang="ja-JP" sz="1000" dirty="0">
              <a:solidFill>
                <a:schemeClr val="accent6">
                  <a:lumMod val="75000"/>
                </a:schemeClr>
              </a:solidFill>
              <a:latin typeface="BIZ UDPゴシック" panose="020B0400000000000000" pitchFamily="50" charset="-128"/>
              <a:ea typeface="BIZ UDPゴシック" panose="020B0400000000000000" pitchFamily="50" charset="-128"/>
            </a:endParaRPr>
          </a:p>
        </p:txBody>
      </p:sp>
      <p:sp>
        <p:nvSpPr>
          <p:cNvPr id="32" name="四角形: 角を丸くする 31">
            <a:extLst>
              <a:ext uri="{FF2B5EF4-FFF2-40B4-BE49-F238E27FC236}">
                <a16:creationId xmlns:a16="http://schemas.microsoft.com/office/drawing/2014/main" id="{FDFF337D-57BA-C4B7-C1FF-D1CFAD45B6AB}"/>
              </a:ext>
            </a:extLst>
          </p:cNvPr>
          <p:cNvSpPr/>
          <p:nvPr/>
        </p:nvSpPr>
        <p:spPr>
          <a:xfrm>
            <a:off x="7397750" y="3625079"/>
            <a:ext cx="1976325" cy="438598"/>
          </a:xfrm>
          <a:prstGeom prst="roundRect">
            <a:avLst>
              <a:gd name="adj" fmla="val 9439"/>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zh-TW" altLang="en-US" sz="1050" dirty="0">
                <a:latin typeface="BIZ UDPゴシック" panose="020B0400000000000000" pitchFamily="50" charset="-128"/>
                <a:ea typeface="BIZ UDPゴシック" panose="020B0400000000000000" pitchFamily="50" charset="-128"/>
              </a:rPr>
              <a:t>山王総本宮　日吉大社</a:t>
            </a:r>
            <a:endParaRPr kumimoji="1" lang="en-US" altLang="ja-JP" sz="1050" dirty="0">
              <a:latin typeface="BIZ UDPゴシック" panose="020B0400000000000000" pitchFamily="50" charset="-128"/>
              <a:ea typeface="BIZ UDPゴシック" panose="020B0400000000000000" pitchFamily="50" charset="-128"/>
            </a:endParaRPr>
          </a:p>
          <a:p>
            <a:r>
              <a:rPr lang="ja-JP" altLang="en-US" sz="800" dirty="0">
                <a:latin typeface="BIZ UDPゴシック" panose="020B0400000000000000" pitchFamily="50" charset="-128"/>
                <a:ea typeface="BIZ UDPゴシック" panose="020B0400000000000000" pitchFamily="50" charset="-128"/>
              </a:rPr>
              <a:t>全国各地にある</a:t>
            </a:r>
            <a:r>
              <a:rPr lang="en-US" altLang="ja-JP" sz="800" dirty="0">
                <a:latin typeface="BIZ UDPゴシック" panose="020B0400000000000000" pitchFamily="50" charset="-128"/>
                <a:ea typeface="BIZ UDPゴシック" panose="020B0400000000000000" pitchFamily="50" charset="-128"/>
              </a:rPr>
              <a:t>3,800</a:t>
            </a:r>
            <a:r>
              <a:rPr lang="ja-JP" altLang="en-US" sz="800" dirty="0">
                <a:latin typeface="BIZ UDPゴシック" panose="020B0400000000000000" pitchFamily="50" charset="-128"/>
                <a:ea typeface="BIZ UDPゴシック" panose="020B0400000000000000" pitchFamily="50" charset="-128"/>
              </a:rPr>
              <a:t>余りの</a:t>
            </a:r>
            <a:endParaRPr lang="en-US" altLang="ja-JP" sz="800" dirty="0">
              <a:latin typeface="BIZ UDPゴシック" panose="020B0400000000000000" pitchFamily="50" charset="-128"/>
              <a:ea typeface="BIZ UDPゴシック" panose="020B0400000000000000" pitchFamily="50" charset="-128"/>
            </a:endParaRPr>
          </a:p>
          <a:p>
            <a:r>
              <a:rPr lang="ja-JP" altLang="en-US" sz="800" dirty="0">
                <a:latin typeface="BIZ UDPゴシック" panose="020B0400000000000000" pitchFamily="50" charset="-128"/>
                <a:ea typeface="BIZ UDPゴシック" panose="020B0400000000000000" pitchFamily="50" charset="-128"/>
              </a:rPr>
              <a:t>「山王（さんのう）さん」の総本宮</a:t>
            </a:r>
            <a:endParaRPr kumimoji="1" lang="ja-JP" altLang="en-US" sz="800" dirty="0">
              <a:latin typeface="BIZ UDPゴシック" panose="020B0400000000000000" pitchFamily="50" charset="-128"/>
              <a:ea typeface="BIZ UDPゴシック" panose="020B0400000000000000" pitchFamily="50" charset="-128"/>
            </a:endParaRPr>
          </a:p>
        </p:txBody>
      </p:sp>
      <p:cxnSp>
        <p:nvCxnSpPr>
          <p:cNvPr id="33" name="直線コネクタ 32">
            <a:extLst>
              <a:ext uri="{FF2B5EF4-FFF2-40B4-BE49-F238E27FC236}">
                <a16:creationId xmlns:a16="http://schemas.microsoft.com/office/drawing/2014/main" id="{BA829576-62E3-2839-F279-3C5D7DEDF858}"/>
              </a:ext>
            </a:extLst>
          </p:cNvPr>
          <p:cNvCxnSpPr>
            <a:cxnSpLocks/>
            <a:stCxn id="32" idx="1"/>
          </p:cNvCxnSpPr>
          <p:nvPr/>
        </p:nvCxnSpPr>
        <p:spPr>
          <a:xfrm flipH="1">
            <a:off x="7037750" y="3844378"/>
            <a:ext cx="360000" cy="0"/>
          </a:xfrm>
          <a:prstGeom prst="line">
            <a:avLst/>
          </a:prstGeom>
          <a:ln w="19050">
            <a:solidFill>
              <a:schemeClr val="accent6">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37" name="図 36">
            <a:extLst>
              <a:ext uri="{FF2B5EF4-FFF2-40B4-BE49-F238E27FC236}">
                <a16:creationId xmlns:a16="http://schemas.microsoft.com/office/drawing/2014/main" id="{192181ED-1196-DC76-436D-DF21840B9C2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018799" y="5151856"/>
            <a:ext cx="2441737" cy="1371600"/>
          </a:xfrm>
          <a:prstGeom prst="rect">
            <a:avLst/>
          </a:prstGeom>
        </p:spPr>
      </p:pic>
      <p:sp>
        <p:nvSpPr>
          <p:cNvPr id="40" name="コンテンツ プレースホルダー 2">
            <a:extLst>
              <a:ext uri="{FF2B5EF4-FFF2-40B4-BE49-F238E27FC236}">
                <a16:creationId xmlns:a16="http://schemas.microsoft.com/office/drawing/2014/main" id="{76C5DE44-5FDF-0B05-5459-4343ADDB2BA4}"/>
              </a:ext>
            </a:extLst>
          </p:cNvPr>
          <p:cNvSpPr txBox="1">
            <a:spLocks/>
          </p:cNvSpPr>
          <p:nvPr/>
        </p:nvSpPr>
        <p:spPr>
          <a:xfrm>
            <a:off x="3020862" y="6270038"/>
            <a:ext cx="1428082" cy="241749"/>
          </a:xfrm>
          <a:prstGeom prst="rect">
            <a:avLst/>
          </a:prstGeom>
        </p:spPr>
        <p:txBody>
          <a:bodyPr vert="horz" lIns="91440" tIns="45720" rIns="91440" bIns="45720" rtlCol="0" anchor="ctr">
            <a:noAutofit/>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marR="0" lvl="0" indent="0" algn="l" defTabSz="742950" rtl="0" eaLnBrk="1" fontAlgn="auto" latinLnBrk="0" hangingPunct="1">
              <a:lnSpc>
                <a:spcPct val="150000"/>
              </a:lnSpc>
              <a:spcBef>
                <a:spcPts val="813"/>
              </a:spcBef>
              <a:spcAft>
                <a:spcPts val="0"/>
              </a:spcAft>
              <a:buClr>
                <a:srgbClr val="DBB0F6"/>
              </a:buClr>
              <a:buSzPct val="90000"/>
              <a:buFont typeface="Arial" panose="020B0604020202020204" pitchFamily="34" charset="0"/>
              <a:buNone/>
              <a:tabLst/>
              <a:defRPr/>
            </a:pPr>
            <a:r>
              <a:rPr kumimoji="1" lang="zh-TW" altLang="en-US" sz="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大津市歴史博物館</a:t>
            </a:r>
            <a:r>
              <a:rPr kumimoji="1" lang="ja-JP" altLang="en-US" sz="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イメージ</a:t>
            </a:r>
            <a:endParaRPr kumimoji="1" lang="en-US" altLang="ja-JP" sz="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42" name="コンテンツ プレースホルダー 2">
            <a:extLst>
              <a:ext uri="{FF2B5EF4-FFF2-40B4-BE49-F238E27FC236}">
                <a16:creationId xmlns:a16="http://schemas.microsoft.com/office/drawing/2014/main" id="{94434A3A-8F19-0FC3-192B-98070E05DC22}"/>
              </a:ext>
            </a:extLst>
          </p:cNvPr>
          <p:cNvSpPr txBox="1">
            <a:spLocks/>
          </p:cNvSpPr>
          <p:nvPr/>
        </p:nvSpPr>
        <p:spPr>
          <a:xfrm>
            <a:off x="5535497" y="6270038"/>
            <a:ext cx="1428082" cy="241749"/>
          </a:xfrm>
          <a:prstGeom prst="rect">
            <a:avLst/>
          </a:prstGeom>
        </p:spPr>
        <p:txBody>
          <a:bodyPr vert="horz" lIns="91440" tIns="45720" rIns="91440" bIns="45720" rtlCol="0" anchor="ctr">
            <a:noAutofit/>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marR="0" lvl="0" indent="0" algn="l" defTabSz="742950" rtl="0" eaLnBrk="1" fontAlgn="auto" latinLnBrk="0" hangingPunct="1">
              <a:lnSpc>
                <a:spcPct val="150000"/>
              </a:lnSpc>
              <a:spcBef>
                <a:spcPts val="813"/>
              </a:spcBef>
              <a:spcAft>
                <a:spcPts val="0"/>
              </a:spcAft>
              <a:buClr>
                <a:srgbClr val="DBB0F6"/>
              </a:buClr>
              <a:buSzPct val="90000"/>
              <a:buFont typeface="Arial" panose="020B0604020202020204" pitchFamily="34" charset="0"/>
              <a:buNone/>
              <a:tabLst/>
              <a:defRPr/>
            </a:pPr>
            <a:r>
              <a:rPr kumimoji="1" lang="ja-JP" altLang="en-US" sz="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ホテルイメージ</a:t>
            </a:r>
            <a:endParaRPr kumimoji="1" lang="en-US" altLang="ja-JP" sz="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54" name="コンテンツ プレースホルダー 2">
            <a:extLst>
              <a:ext uri="{FF2B5EF4-FFF2-40B4-BE49-F238E27FC236}">
                <a16:creationId xmlns:a16="http://schemas.microsoft.com/office/drawing/2014/main" id="{D52065AF-2A89-EDFB-8864-7A448439B7E9}"/>
              </a:ext>
            </a:extLst>
          </p:cNvPr>
          <p:cNvSpPr txBox="1">
            <a:spLocks/>
          </p:cNvSpPr>
          <p:nvPr/>
        </p:nvSpPr>
        <p:spPr>
          <a:xfrm>
            <a:off x="7661206" y="6270038"/>
            <a:ext cx="1428082" cy="241749"/>
          </a:xfrm>
          <a:prstGeom prst="rect">
            <a:avLst/>
          </a:prstGeom>
        </p:spPr>
        <p:txBody>
          <a:bodyPr vert="horz" lIns="91440" tIns="45720" rIns="91440" bIns="45720" rtlCol="0" anchor="ctr">
            <a:noAutofit/>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marR="0" lvl="0" indent="0" algn="l" defTabSz="742950" rtl="0" eaLnBrk="1" fontAlgn="auto" latinLnBrk="0" hangingPunct="1">
              <a:lnSpc>
                <a:spcPct val="150000"/>
              </a:lnSpc>
              <a:spcBef>
                <a:spcPts val="813"/>
              </a:spcBef>
              <a:spcAft>
                <a:spcPts val="0"/>
              </a:spcAft>
              <a:buClr>
                <a:srgbClr val="DBB0F6"/>
              </a:buClr>
              <a:buSzPct val="90000"/>
              <a:buFont typeface="Arial" panose="020B0604020202020204" pitchFamily="34" charset="0"/>
              <a:buNone/>
              <a:tabLst/>
              <a:defRPr/>
            </a:pPr>
            <a:r>
              <a:rPr kumimoji="1" lang="ja-JP" altLang="en-US" sz="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浮御堂</a:t>
            </a:r>
            <a:endParaRPr kumimoji="1" lang="en-US" altLang="ja-JP" sz="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56" name="テキスト ボックス 55">
            <a:extLst>
              <a:ext uri="{FF2B5EF4-FFF2-40B4-BE49-F238E27FC236}">
                <a16:creationId xmlns:a16="http://schemas.microsoft.com/office/drawing/2014/main" id="{585D2979-1016-6D4A-0811-AEC1219346C8}"/>
              </a:ext>
            </a:extLst>
          </p:cNvPr>
          <p:cNvSpPr txBox="1"/>
          <p:nvPr/>
        </p:nvSpPr>
        <p:spPr>
          <a:xfrm rot="5400000">
            <a:off x="6788453" y="4303894"/>
            <a:ext cx="291285" cy="153888"/>
          </a:xfrm>
          <a:prstGeom prst="rect">
            <a:avLst/>
          </a:prstGeom>
          <a:noFill/>
        </p:spPr>
        <p:txBody>
          <a:bodyPr wrap="square" lIns="0" tIns="0" rIns="0" bIns="0" rtlCol="0">
            <a:spAutoFit/>
          </a:bodyPr>
          <a:lstStyle/>
          <a:p>
            <a:pPr algn="ctr">
              <a:spcAft>
                <a:spcPts val="600"/>
              </a:spcAft>
            </a:pPr>
            <a:r>
              <a:rPr lang="en-US" altLang="ja-JP" sz="1000" dirty="0">
                <a:solidFill>
                  <a:schemeClr val="accent6">
                    <a:lumMod val="75000"/>
                  </a:schemeClr>
                </a:solidFill>
                <a:latin typeface="BIZ UDPゴシック" panose="020B0400000000000000" pitchFamily="50" charset="-128"/>
                <a:ea typeface="BIZ UDPゴシック" panose="020B0400000000000000" pitchFamily="50" charset="-128"/>
              </a:rPr>
              <a:t>==</a:t>
            </a:r>
          </a:p>
        </p:txBody>
      </p:sp>
      <p:pic>
        <p:nvPicPr>
          <p:cNvPr id="58" name="図 57" descr="アイコン が含まれている画像&#10;&#10;自動的に生成された説明">
            <a:extLst>
              <a:ext uri="{FF2B5EF4-FFF2-40B4-BE49-F238E27FC236}">
                <a16:creationId xmlns:a16="http://schemas.microsoft.com/office/drawing/2014/main" id="{30B44EB6-C5BF-F182-F87E-7F624D47ED2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586323" y="4254219"/>
            <a:ext cx="253239" cy="253239"/>
          </a:xfrm>
          <a:prstGeom prst="rect">
            <a:avLst/>
          </a:prstGeom>
        </p:spPr>
      </p:pic>
      <p:sp>
        <p:nvSpPr>
          <p:cNvPr id="59" name="正方形/長方形 58">
            <a:extLst>
              <a:ext uri="{FF2B5EF4-FFF2-40B4-BE49-F238E27FC236}">
                <a16:creationId xmlns:a16="http://schemas.microsoft.com/office/drawing/2014/main" id="{95BF032E-5675-ED73-9D31-59EDB3585CEA}"/>
              </a:ext>
            </a:extLst>
          </p:cNvPr>
          <p:cNvSpPr/>
          <p:nvPr/>
        </p:nvSpPr>
        <p:spPr>
          <a:xfrm>
            <a:off x="9982449" y="4598291"/>
            <a:ext cx="1440160" cy="96511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rPr>
              <a:t>写真</a:t>
            </a:r>
            <a:endParaRPr lang="en-US" altLang="ja-JP" sz="1400" dirty="0">
              <a:solidFill>
                <a:schemeClr val="tx1"/>
              </a:solidFill>
            </a:endParaRPr>
          </a:p>
          <a:p>
            <a:r>
              <a:rPr lang="ja-JP" altLang="en-US" sz="1400" dirty="0">
                <a:solidFill>
                  <a:schemeClr val="tx1"/>
                </a:solidFill>
              </a:rPr>
              <a:t>石山寺</a:t>
            </a:r>
            <a:r>
              <a:rPr lang="en-US" altLang="ja-JP" sz="1400" dirty="0">
                <a:solidFill>
                  <a:schemeClr val="tx1"/>
                </a:solidFill>
              </a:rPr>
              <a:t>or</a:t>
            </a:r>
            <a:r>
              <a:rPr lang="ja-JP" altLang="en-US" sz="1400" dirty="0">
                <a:solidFill>
                  <a:schemeClr val="tx1"/>
                </a:solidFill>
              </a:rPr>
              <a:t>ドラマ館の写真入れたいです</a:t>
            </a:r>
            <a:endParaRPr kumimoji="1" lang="en-US" altLang="ja-JP" sz="1400" dirty="0">
              <a:solidFill>
                <a:schemeClr val="tx1"/>
              </a:solidFill>
            </a:endParaRPr>
          </a:p>
        </p:txBody>
      </p:sp>
      <p:pic>
        <p:nvPicPr>
          <p:cNvPr id="10" name="図 9">
            <a:extLst>
              <a:ext uri="{FF2B5EF4-FFF2-40B4-BE49-F238E27FC236}">
                <a16:creationId xmlns:a16="http://schemas.microsoft.com/office/drawing/2014/main" id="{EDD4068B-3F13-81D3-6F87-AE86B7FB79CF}"/>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7643196" y="5151856"/>
            <a:ext cx="1918316" cy="1371600"/>
          </a:xfrm>
          <a:prstGeom prst="rect">
            <a:avLst/>
          </a:prstGeom>
        </p:spPr>
      </p:pic>
    </p:spTree>
    <p:extLst>
      <p:ext uri="{BB962C8B-B14F-4D97-AF65-F5344CB8AC3E}">
        <p14:creationId xmlns:p14="http://schemas.microsoft.com/office/powerpoint/2010/main" val="3330493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6C45ECDA-B2A6-2238-83F5-B5E476AA920C}"/>
              </a:ext>
            </a:extLst>
          </p:cNvPr>
          <p:cNvSpPr/>
          <p:nvPr/>
        </p:nvSpPr>
        <p:spPr>
          <a:xfrm>
            <a:off x="1" y="0"/>
            <a:ext cx="2781300" cy="68651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46027993-4109-83EE-2C23-0E718AAD81BE}"/>
              </a:ext>
            </a:extLst>
          </p:cNvPr>
          <p:cNvSpPr>
            <a:spLocks noGrp="1"/>
          </p:cNvSpPr>
          <p:nvPr>
            <p:ph type="sldNum" sz="quarter" idx="12"/>
          </p:nvPr>
        </p:nvSpPr>
        <p:spPr/>
        <p:txBody>
          <a:bodyPr/>
          <a:lstStyle/>
          <a:p>
            <a:r>
              <a:rPr lang="en-US" altLang="ja-JP"/>
              <a:t>-</a:t>
            </a:r>
            <a:fld id="{EC7609D3-3E73-4A27-9D35-F7BE4A94060F}" type="slidenum">
              <a:rPr lang="ja-JP" altLang="en-US" smtClean="0"/>
              <a:pPr/>
              <a:t>16</a:t>
            </a:fld>
            <a:r>
              <a:rPr lang="en-US" altLang="ja-JP"/>
              <a:t>-</a:t>
            </a:r>
            <a:endParaRPr lang="ja-JP" altLang="en-US" dirty="0"/>
          </a:p>
        </p:txBody>
      </p:sp>
      <p:sp>
        <p:nvSpPr>
          <p:cNvPr id="7" name="テキスト ボックス 6">
            <a:extLst>
              <a:ext uri="{FF2B5EF4-FFF2-40B4-BE49-F238E27FC236}">
                <a16:creationId xmlns:a16="http://schemas.microsoft.com/office/drawing/2014/main" id="{4C78896E-DE9C-3741-15F7-221C21D3C4B7}"/>
              </a:ext>
            </a:extLst>
          </p:cNvPr>
          <p:cNvSpPr txBox="1"/>
          <p:nvPr/>
        </p:nvSpPr>
        <p:spPr>
          <a:xfrm>
            <a:off x="344488" y="1702215"/>
            <a:ext cx="2210862" cy="523220"/>
          </a:xfrm>
          <a:prstGeom prst="rect">
            <a:avLst/>
          </a:prstGeom>
          <a:noFill/>
        </p:spPr>
        <p:txBody>
          <a:bodyPr vert="horz" wrap="square" rtlCol="0">
            <a:spAutoFit/>
          </a:bodyPr>
          <a:lstStyle/>
          <a:p>
            <a:r>
              <a:rPr kumimoji="1" lang="ja-JP" altLang="en-US" sz="2800" b="1" dirty="0">
                <a:solidFill>
                  <a:schemeClr val="bg1"/>
                </a:solidFill>
                <a:latin typeface="BIZ UDP明朝 Medium" panose="02020500000000000000" pitchFamily="18" charset="-128"/>
                <a:ea typeface="BIZ UDP明朝 Medium" panose="02020500000000000000" pitchFamily="18" charset="-128"/>
              </a:rPr>
              <a:t>行 程</a:t>
            </a:r>
            <a:endParaRPr kumimoji="1" lang="en-US" altLang="ja-JP" sz="2800" b="1" dirty="0">
              <a:solidFill>
                <a:schemeClr val="bg1"/>
              </a:solidFill>
              <a:latin typeface="BIZ UDP明朝 Medium" panose="02020500000000000000" pitchFamily="18" charset="-128"/>
              <a:ea typeface="BIZ UDP明朝 Medium" panose="02020500000000000000" pitchFamily="18" charset="-128"/>
            </a:endParaRPr>
          </a:p>
        </p:txBody>
      </p:sp>
      <p:sp>
        <p:nvSpPr>
          <p:cNvPr id="8" name="テキスト ボックス 7">
            <a:extLst>
              <a:ext uri="{FF2B5EF4-FFF2-40B4-BE49-F238E27FC236}">
                <a16:creationId xmlns:a16="http://schemas.microsoft.com/office/drawing/2014/main" id="{90247407-378F-85A2-FB19-3F19C8E0965B}"/>
              </a:ext>
            </a:extLst>
          </p:cNvPr>
          <p:cNvSpPr txBox="1"/>
          <p:nvPr/>
        </p:nvSpPr>
        <p:spPr>
          <a:xfrm>
            <a:off x="344488" y="1017795"/>
            <a:ext cx="2278465" cy="538609"/>
          </a:xfrm>
          <a:prstGeom prst="rect">
            <a:avLst/>
          </a:prstGeom>
          <a:noFill/>
        </p:spPr>
        <p:txBody>
          <a:bodyPr vert="horz" wrap="square" rtlCol="0">
            <a:spAutoFit/>
          </a:bodyPr>
          <a:lstStyle/>
          <a:p>
            <a:pPr>
              <a:spcAft>
                <a:spcPts val="600"/>
              </a:spcAft>
            </a:pPr>
            <a:r>
              <a:rPr lang="ja-JP" altLang="en-US" sz="1200" b="1" dirty="0">
                <a:solidFill>
                  <a:schemeClr val="bg1"/>
                </a:solidFill>
                <a:latin typeface="BIZ UDP明朝 Medium" panose="02020500000000000000" pitchFamily="18" charset="-128"/>
                <a:ea typeface="BIZ UDP明朝 Medium" panose="02020500000000000000" pitchFamily="18" charset="-128"/>
              </a:rPr>
              <a:t>紫式部ゆかりの地</a:t>
            </a:r>
            <a:endParaRPr lang="en-US" altLang="ja-JP" sz="1200" b="1" dirty="0">
              <a:solidFill>
                <a:schemeClr val="bg1"/>
              </a:solidFill>
              <a:latin typeface="BIZ UDP明朝 Medium" panose="02020500000000000000" pitchFamily="18" charset="-128"/>
              <a:ea typeface="BIZ UDP明朝 Medium" panose="02020500000000000000" pitchFamily="18" charset="-128"/>
            </a:endParaRPr>
          </a:p>
          <a:p>
            <a:pPr>
              <a:spcAft>
                <a:spcPts val="600"/>
              </a:spcAft>
            </a:pPr>
            <a:r>
              <a:rPr lang="ja-JP" altLang="en-US" sz="1200" b="1" dirty="0">
                <a:solidFill>
                  <a:schemeClr val="bg1"/>
                </a:solidFill>
                <a:latin typeface="BIZ UDP明朝 Medium" panose="02020500000000000000" pitchFamily="18" charset="-128"/>
                <a:ea typeface="BIZ UDP明朝 Medium" panose="02020500000000000000" pitchFamily="18" charset="-128"/>
              </a:rPr>
              <a:t>周遊ツアープラン</a:t>
            </a:r>
            <a:endParaRPr kumimoji="1" lang="ja-JP" altLang="en-US" sz="1200" b="1" dirty="0">
              <a:solidFill>
                <a:schemeClr val="bg1"/>
              </a:solidFill>
              <a:latin typeface="BIZ UDP明朝 Medium" panose="02020500000000000000" pitchFamily="18" charset="-128"/>
              <a:ea typeface="BIZ UDP明朝 Medium" panose="02020500000000000000" pitchFamily="18" charset="-128"/>
            </a:endParaRPr>
          </a:p>
        </p:txBody>
      </p:sp>
      <p:pic>
        <p:nvPicPr>
          <p:cNvPr id="9" name="Picture 2" descr="協議会ロゴ（カラー）">
            <a:extLst>
              <a:ext uri="{FF2B5EF4-FFF2-40B4-BE49-F238E27FC236}">
                <a16:creationId xmlns:a16="http://schemas.microsoft.com/office/drawing/2014/main" id="{05144DD9-7E36-5BA1-BA65-145F7F562E04}"/>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344488" y="333375"/>
            <a:ext cx="727828" cy="684420"/>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3">
            <a:extLst>
              <a:ext uri="{FF2B5EF4-FFF2-40B4-BE49-F238E27FC236}">
                <a16:creationId xmlns:a16="http://schemas.microsoft.com/office/drawing/2014/main" id="{3BE985C5-0319-8D8B-CF1F-B057FFB1FE75}"/>
              </a:ext>
            </a:extLst>
          </p:cNvPr>
          <p:cNvSpPr txBox="1"/>
          <p:nvPr/>
        </p:nvSpPr>
        <p:spPr>
          <a:xfrm>
            <a:off x="3047372" y="379424"/>
            <a:ext cx="3963667" cy="307777"/>
          </a:xfrm>
          <a:prstGeom prst="rect">
            <a:avLst/>
          </a:prstGeom>
          <a:solidFill>
            <a:schemeClr val="accent6"/>
          </a:solid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defTabSz="769297">
              <a:spcAft>
                <a:spcPts val="600"/>
              </a:spcAft>
              <a:tabLst>
                <a:tab pos="895350" algn="l"/>
              </a:tabLst>
              <a:defRPr/>
            </a:pPr>
            <a:endParaRPr kumimoji="1" lang="en-US" altLang="ja-JP" sz="1400" b="1" dirty="0">
              <a:latin typeface="BIZ UDP明朝 Medium" panose="02020500000000000000" pitchFamily="18" charset="-128"/>
              <a:ea typeface="BIZ UDP明朝 Medium" panose="02020500000000000000" pitchFamily="18" charset="-128"/>
            </a:endParaRPr>
          </a:p>
        </p:txBody>
      </p:sp>
      <p:sp>
        <p:nvSpPr>
          <p:cNvPr id="5" name="テキスト ボックス 3">
            <a:extLst>
              <a:ext uri="{FF2B5EF4-FFF2-40B4-BE49-F238E27FC236}">
                <a16:creationId xmlns:a16="http://schemas.microsoft.com/office/drawing/2014/main" id="{2D08707C-94D6-F733-0696-DE0B8F71871E}"/>
              </a:ext>
            </a:extLst>
          </p:cNvPr>
          <p:cNvSpPr txBox="1"/>
          <p:nvPr/>
        </p:nvSpPr>
        <p:spPr>
          <a:xfrm>
            <a:off x="3018799" y="346213"/>
            <a:ext cx="3963667" cy="307777"/>
          </a:xfrm>
          <a:prstGeom prst="rect">
            <a:avLst/>
          </a:prstGeom>
          <a:noFill/>
          <a:ln>
            <a:solidFill>
              <a:schemeClr val="tx1"/>
            </a:solid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defTabSz="769297">
              <a:spcAft>
                <a:spcPts val="600"/>
              </a:spcAft>
              <a:tabLst>
                <a:tab pos="895350" algn="l"/>
              </a:tabLst>
              <a:defRPr/>
            </a:pPr>
            <a:r>
              <a:rPr lang="ja-JP" altLang="en-US" sz="1400" b="1" dirty="0">
                <a:solidFill>
                  <a:schemeClr val="bg1"/>
                </a:solidFill>
                <a:latin typeface="BIZ UDP明朝 Medium" panose="02020500000000000000" pitchFamily="18" charset="-128"/>
                <a:ea typeface="BIZ UDP明朝 Medium" panose="02020500000000000000" pitchFamily="18" charset="-128"/>
              </a:rPr>
              <a:t>紫式部ゆかりの地を巡る　</a:t>
            </a:r>
            <a:r>
              <a:rPr lang="en-US" altLang="ja-JP" sz="1400" b="1" dirty="0">
                <a:solidFill>
                  <a:schemeClr val="bg1"/>
                </a:solidFill>
                <a:latin typeface="BIZ UDP明朝 Medium" panose="02020500000000000000" pitchFamily="18" charset="-128"/>
                <a:ea typeface="BIZ UDP明朝 Medium" panose="02020500000000000000" pitchFamily="18" charset="-128"/>
              </a:rPr>
              <a:t>1</a:t>
            </a:r>
            <a:r>
              <a:rPr lang="ja-JP" altLang="en-US" sz="1400" b="1" dirty="0">
                <a:solidFill>
                  <a:schemeClr val="bg1"/>
                </a:solidFill>
                <a:latin typeface="BIZ UDP明朝 Medium" panose="02020500000000000000" pitchFamily="18" charset="-128"/>
                <a:ea typeface="BIZ UDP明朝 Medium" panose="02020500000000000000" pitchFamily="18" charset="-128"/>
              </a:rPr>
              <a:t>泊</a:t>
            </a:r>
            <a:r>
              <a:rPr lang="en-US" altLang="ja-JP" sz="1400" b="1" dirty="0">
                <a:solidFill>
                  <a:schemeClr val="bg1"/>
                </a:solidFill>
                <a:latin typeface="BIZ UDP明朝 Medium" panose="02020500000000000000" pitchFamily="18" charset="-128"/>
                <a:ea typeface="BIZ UDP明朝 Medium" panose="02020500000000000000" pitchFamily="18" charset="-128"/>
              </a:rPr>
              <a:t>2</a:t>
            </a:r>
            <a:r>
              <a:rPr lang="ja-JP" altLang="en-US" sz="1400" b="1" dirty="0">
                <a:solidFill>
                  <a:schemeClr val="bg1"/>
                </a:solidFill>
                <a:latin typeface="BIZ UDP明朝 Medium" panose="02020500000000000000" pitchFamily="18" charset="-128"/>
                <a:ea typeface="BIZ UDP明朝 Medium" panose="02020500000000000000" pitchFamily="18" charset="-128"/>
              </a:rPr>
              <a:t>日　（</a:t>
            </a:r>
            <a:r>
              <a:rPr lang="en-US" altLang="ja-JP" sz="1400" b="1" dirty="0">
                <a:solidFill>
                  <a:schemeClr val="bg1"/>
                </a:solidFill>
                <a:latin typeface="BIZ UDP明朝 Medium" panose="02020500000000000000" pitchFamily="18" charset="-128"/>
                <a:ea typeface="BIZ UDP明朝 Medium" panose="02020500000000000000" pitchFamily="18" charset="-128"/>
              </a:rPr>
              <a:t>B</a:t>
            </a:r>
            <a:r>
              <a:rPr lang="ja-JP" altLang="en-US" sz="1400" b="1" dirty="0">
                <a:solidFill>
                  <a:schemeClr val="bg1"/>
                </a:solidFill>
                <a:latin typeface="BIZ UDP明朝 Medium" panose="02020500000000000000" pitchFamily="18" charset="-128"/>
                <a:ea typeface="BIZ UDP明朝 Medium" panose="02020500000000000000" pitchFamily="18" charset="-128"/>
              </a:rPr>
              <a:t>パターン）</a:t>
            </a:r>
            <a:endParaRPr kumimoji="1" lang="ja-JP" altLang="en-US" sz="1400" b="1" dirty="0">
              <a:solidFill>
                <a:schemeClr val="bg1"/>
              </a:solidFill>
              <a:latin typeface="BIZ UDP明朝 Medium" panose="02020500000000000000" pitchFamily="18" charset="-128"/>
              <a:ea typeface="BIZ UDP明朝 Medium" panose="02020500000000000000" pitchFamily="18" charset="-128"/>
            </a:endParaRPr>
          </a:p>
        </p:txBody>
      </p:sp>
      <p:sp>
        <p:nvSpPr>
          <p:cNvPr id="1025" name="コンテンツ プレースホルダー 2">
            <a:extLst>
              <a:ext uri="{FF2B5EF4-FFF2-40B4-BE49-F238E27FC236}">
                <a16:creationId xmlns:a16="http://schemas.microsoft.com/office/drawing/2014/main" id="{D4E1A264-B008-5E16-A924-1F76ECFB4D7A}"/>
              </a:ext>
            </a:extLst>
          </p:cNvPr>
          <p:cNvSpPr txBox="1">
            <a:spLocks/>
          </p:cNvSpPr>
          <p:nvPr/>
        </p:nvSpPr>
        <p:spPr>
          <a:xfrm>
            <a:off x="3020862" y="6478576"/>
            <a:ext cx="1113787" cy="241749"/>
          </a:xfrm>
          <a:prstGeom prst="rect">
            <a:avLst/>
          </a:prstGeom>
        </p:spPr>
        <p:txBody>
          <a:bodyPr vert="horz" lIns="91440" tIns="45720" rIns="91440" bIns="45720" rtlCol="0" anchor="ctr">
            <a:noAutofit/>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marR="0" lvl="0" indent="0" algn="l" defTabSz="742950" rtl="0" eaLnBrk="1" fontAlgn="auto" latinLnBrk="0" hangingPunct="1">
              <a:lnSpc>
                <a:spcPct val="150000"/>
              </a:lnSpc>
              <a:spcBef>
                <a:spcPts val="813"/>
              </a:spcBef>
              <a:spcAft>
                <a:spcPts val="0"/>
              </a:spcAft>
              <a:buClr>
                <a:srgbClr val="DBB0F6"/>
              </a:buClr>
              <a:buSzPct val="90000"/>
              <a:buFont typeface="Arial" panose="020B0604020202020204" pitchFamily="34" charset="0"/>
              <a:buNone/>
              <a:tabLst/>
              <a:defRPr/>
            </a:pPr>
            <a:r>
              <a:rPr kumimoji="1" lang="en-US" altLang="ja-JP" sz="8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a:t>
            </a:r>
            <a:r>
              <a:rPr kumimoji="1" lang="ja-JP" altLang="en-US" sz="8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写真はイメージ</a:t>
            </a:r>
            <a:endParaRPr kumimoji="1" lang="en-US" altLang="ja-JP" sz="8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p:txBody>
      </p:sp>
      <p:sp>
        <p:nvSpPr>
          <p:cNvPr id="1033" name="正方形/長方形 1032">
            <a:extLst>
              <a:ext uri="{FF2B5EF4-FFF2-40B4-BE49-F238E27FC236}">
                <a16:creationId xmlns:a16="http://schemas.microsoft.com/office/drawing/2014/main" id="{375E1419-484C-C0C8-C237-317F8522F10D}"/>
              </a:ext>
            </a:extLst>
          </p:cNvPr>
          <p:cNvSpPr/>
          <p:nvPr/>
        </p:nvSpPr>
        <p:spPr>
          <a:xfrm>
            <a:off x="9993560" y="5702420"/>
            <a:ext cx="1440160" cy="720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solidFill>
                  <a:srgbClr val="FF0000"/>
                </a:solidFill>
              </a:rPr>
              <a:t>写真は各</a:t>
            </a:r>
            <a:r>
              <a:rPr lang="en-US" altLang="ja-JP" sz="1100" dirty="0">
                <a:solidFill>
                  <a:srgbClr val="FF0000"/>
                </a:solidFill>
              </a:rPr>
              <a:t>HP</a:t>
            </a:r>
            <a:r>
              <a:rPr lang="ja-JP" altLang="en-US" sz="1100" dirty="0">
                <a:solidFill>
                  <a:srgbClr val="FF0000"/>
                </a:solidFill>
              </a:rPr>
              <a:t>等から転載しています</a:t>
            </a:r>
            <a:endParaRPr lang="en-US" altLang="ja-JP" sz="1100" dirty="0">
              <a:solidFill>
                <a:srgbClr val="FF0000"/>
              </a:solidFill>
            </a:endParaRPr>
          </a:p>
        </p:txBody>
      </p:sp>
      <p:pic>
        <p:nvPicPr>
          <p:cNvPr id="37" name="図 36">
            <a:extLst>
              <a:ext uri="{FF2B5EF4-FFF2-40B4-BE49-F238E27FC236}">
                <a16:creationId xmlns:a16="http://schemas.microsoft.com/office/drawing/2014/main" id="{192181ED-1196-DC76-436D-DF21840B9C2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119775" y="5151856"/>
            <a:ext cx="2441737" cy="1371600"/>
          </a:xfrm>
          <a:prstGeom prst="rect">
            <a:avLst/>
          </a:prstGeom>
        </p:spPr>
      </p:pic>
      <p:sp>
        <p:nvSpPr>
          <p:cNvPr id="10" name="テキスト ボックス 7">
            <a:extLst>
              <a:ext uri="{FF2B5EF4-FFF2-40B4-BE49-F238E27FC236}">
                <a16:creationId xmlns:a16="http://schemas.microsoft.com/office/drawing/2014/main" id="{A5D9BD80-2E5B-9C78-FD74-17F8E9E800A1}"/>
              </a:ext>
            </a:extLst>
          </p:cNvPr>
          <p:cNvSpPr txBox="1"/>
          <p:nvPr/>
        </p:nvSpPr>
        <p:spPr>
          <a:xfrm>
            <a:off x="3044589" y="699007"/>
            <a:ext cx="6514141" cy="1143133"/>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769297" rtl="0" eaLnBrk="1" fontAlgn="auto" latinLnBrk="0" hangingPunct="1">
              <a:lnSpc>
                <a:spcPts val="1400"/>
              </a:lnSpc>
              <a:spcBef>
                <a:spcPts val="0"/>
              </a:spcBef>
              <a:buClrTx/>
              <a:buSzTx/>
              <a:buFontTx/>
              <a:buNone/>
              <a:tabLst>
                <a:tab pos="895350" algn="l"/>
              </a:tabLst>
              <a:defRPr/>
            </a:pP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１日目は、「源氏物語」に登場する横川の僧都のモデルである源信が修行した比叡山延暦寺と源信が建立した浮御堂を訪れます。</a:t>
            </a:r>
          </a:p>
          <a:p>
            <a:pPr marL="0" marR="0" lvl="0" indent="0" algn="l" defTabSz="769297" rtl="0" eaLnBrk="1" fontAlgn="auto" latinLnBrk="0" hangingPunct="1">
              <a:lnSpc>
                <a:spcPts val="1400"/>
              </a:lnSpc>
              <a:spcBef>
                <a:spcPts val="0"/>
              </a:spcBef>
              <a:buClrTx/>
              <a:buSzTx/>
              <a:buFontTx/>
              <a:buNone/>
              <a:tabLst>
                <a:tab pos="895350" algn="l"/>
              </a:tabLst>
              <a:defRPr/>
            </a:pP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２日目は、２０</a:t>
            </a:r>
            <a:r>
              <a:rPr kumimoji="1"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24</a:t>
            </a: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年大河ドラマの世界観を体感できる「光る君へ びわ湖大津 大河ドラマ館」と同時開催の「源氏物語」をイラストと音楽で表現する「源氏物語　恋するもののあはれ展」、そして紫式部が「源氏物語」を起筆したと言われる石山寺をご見学。午後は大津市歴史博物館にて紫式部や源氏物語に関する文化財等の資料をご覧いただき、　紫式部の父・藤原為時ゆかりの三井寺を巡ります。</a:t>
            </a:r>
          </a:p>
        </p:txBody>
      </p:sp>
      <p:sp>
        <p:nvSpPr>
          <p:cNvPr id="17" name="テキスト ボックス 16">
            <a:extLst>
              <a:ext uri="{FF2B5EF4-FFF2-40B4-BE49-F238E27FC236}">
                <a16:creationId xmlns:a16="http://schemas.microsoft.com/office/drawing/2014/main" id="{CAEBEB84-964C-0271-48F9-6306C03A1DC0}"/>
              </a:ext>
            </a:extLst>
          </p:cNvPr>
          <p:cNvSpPr txBox="1"/>
          <p:nvPr/>
        </p:nvSpPr>
        <p:spPr>
          <a:xfrm>
            <a:off x="3018799" y="1854134"/>
            <a:ext cx="3158337" cy="261610"/>
          </a:xfrm>
          <a:prstGeom prst="rect">
            <a:avLst/>
          </a:prstGeom>
          <a:solidFill>
            <a:schemeClr val="accent6">
              <a:lumMod val="50000"/>
            </a:schemeClr>
          </a:solidFill>
          <a:ln w="9525">
            <a:solidFill>
              <a:schemeClr val="accent6">
                <a:lumMod val="50000"/>
              </a:schemeClr>
            </a:solidFill>
          </a:ln>
        </p:spPr>
        <p:txBody>
          <a:bodyPr wrap="square" rtlCol="0" anchor="ctr">
            <a:spAutoFit/>
          </a:bodyP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１日目</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80B6DF29-74B4-5564-E600-DB2D5B2E82CF}"/>
              </a:ext>
            </a:extLst>
          </p:cNvPr>
          <p:cNvSpPr/>
          <p:nvPr/>
        </p:nvSpPr>
        <p:spPr>
          <a:xfrm>
            <a:off x="3018798" y="2119824"/>
            <a:ext cx="3158338" cy="2970607"/>
          </a:xfrm>
          <a:prstGeom prst="rect">
            <a:avLst/>
          </a:prstGeom>
          <a:solidFill>
            <a:schemeClr val="bg1"/>
          </a:solidFill>
          <a:ln w="9525">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034BCEA8-EE63-6D9F-0626-5F2BAE216522}"/>
              </a:ext>
            </a:extLst>
          </p:cNvPr>
          <p:cNvSpPr txBox="1"/>
          <p:nvPr/>
        </p:nvSpPr>
        <p:spPr>
          <a:xfrm>
            <a:off x="3842960" y="3419474"/>
            <a:ext cx="2270676" cy="1592744"/>
          </a:xfrm>
          <a:prstGeom prst="rect">
            <a:avLst/>
          </a:prstGeom>
          <a:noFill/>
        </p:spPr>
        <p:txBody>
          <a:bodyPr wrap="square" rtlCol="0">
            <a:spAutoFit/>
          </a:bodyPr>
          <a:lstStyle/>
          <a:p>
            <a:pPr>
              <a:spcAft>
                <a:spcPts val="300"/>
              </a:spcAft>
            </a:pPr>
            <a:r>
              <a:rPr lang="ja-JP" altLang="en-US" sz="1000" dirty="0">
                <a:latin typeface="BIZ UDPゴシック" panose="020B0400000000000000" pitchFamily="50" charset="-128"/>
                <a:ea typeface="BIZ UDPゴシック" panose="020B0400000000000000" pitchFamily="50" charset="-128"/>
              </a:rPr>
              <a:t>各発地</a:t>
            </a:r>
            <a:endParaRPr lang="en-US" altLang="ja-JP" sz="1000" dirty="0">
              <a:latin typeface="BIZ UDPゴシック" panose="020B0400000000000000" pitchFamily="50" charset="-128"/>
              <a:ea typeface="BIZ UDPゴシック" panose="020B0400000000000000" pitchFamily="50" charset="-128"/>
            </a:endParaRPr>
          </a:p>
          <a:p>
            <a:pPr>
              <a:spcAft>
                <a:spcPts val="300"/>
              </a:spcAft>
            </a:pPr>
            <a:endParaRPr lang="en-US" altLang="ja-JP" sz="1000" dirty="0">
              <a:latin typeface="BIZ UDPゴシック" panose="020B0400000000000000" pitchFamily="50" charset="-128"/>
              <a:ea typeface="BIZ UDPゴシック" panose="020B0400000000000000" pitchFamily="50" charset="-128"/>
            </a:endParaRPr>
          </a:p>
          <a:p>
            <a:pPr>
              <a:spcAft>
                <a:spcPts val="300"/>
              </a:spcAft>
            </a:pPr>
            <a:endParaRPr lang="en-US" altLang="ja-JP" sz="1000" dirty="0">
              <a:latin typeface="BIZ UDPゴシック" panose="020B0400000000000000" pitchFamily="50" charset="-128"/>
              <a:ea typeface="BIZ UDPゴシック" panose="020B0400000000000000" pitchFamily="50" charset="-128"/>
            </a:endParaRPr>
          </a:p>
          <a:p>
            <a:pPr>
              <a:spcAft>
                <a:spcPts val="300"/>
              </a:spcAft>
            </a:pPr>
            <a:endParaRPr lang="en-US" altLang="ja-JP" sz="1000" dirty="0">
              <a:latin typeface="BIZ UDPゴシック" panose="020B0400000000000000" pitchFamily="50" charset="-128"/>
              <a:ea typeface="BIZ UDPゴシック" panose="020B0400000000000000" pitchFamily="50" charset="-128"/>
            </a:endParaRPr>
          </a:p>
          <a:p>
            <a:pPr>
              <a:spcAft>
                <a:spcPts val="300"/>
              </a:spcAft>
            </a:pPr>
            <a:endParaRPr lang="en-US" altLang="ja-JP" sz="1000" dirty="0">
              <a:latin typeface="BIZ UDPゴシック" panose="020B0400000000000000" pitchFamily="50" charset="-128"/>
              <a:ea typeface="BIZ UDPゴシック" panose="020B0400000000000000" pitchFamily="50" charset="-128"/>
            </a:endParaRPr>
          </a:p>
          <a:p>
            <a:pPr>
              <a:spcAft>
                <a:spcPts val="300"/>
              </a:spcAft>
            </a:pPr>
            <a:endParaRPr lang="en-US" altLang="ja-JP" sz="1000" dirty="0">
              <a:latin typeface="BIZ UDPゴシック" panose="020B0400000000000000" pitchFamily="50" charset="-128"/>
              <a:ea typeface="BIZ UDPゴシック" panose="020B0400000000000000" pitchFamily="50" charset="-128"/>
            </a:endParaRPr>
          </a:p>
          <a:p>
            <a:pPr>
              <a:spcAft>
                <a:spcPts val="300"/>
              </a:spcAft>
            </a:pPr>
            <a:endParaRPr lang="en-US" altLang="ja-JP" sz="1000" dirty="0">
              <a:latin typeface="BIZ UDPゴシック" panose="020B0400000000000000" pitchFamily="50" charset="-128"/>
              <a:ea typeface="BIZ UDPゴシック" panose="020B0400000000000000" pitchFamily="50" charset="-128"/>
            </a:endParaRPr>
          </a:p>
          <a:p>
            <a:pPr>
              <a:spcAft>
                <a:spcPts val="300"/>
              </a:spcAft>
            </a:pPr>
            <a:r>
              <a:rPr lang="ja-JP" altLang="en-US" sz="1000" dirty="0">
                <a:latin typeface="BIZ UDPゴシック" panose="020B0400000000000000" pitchFamily="50" charset="-128"/>
                <a:ea typeface="BIZ UDPゴシック" panose="020B0400000000000000" pitchFamily="50" charset="-128"/>
              </a:rPr>
              <a:t>おごと温泉発 </a:t>
            </a:r>
            <a:r>
              <a:rPr lang="en-US" altLang="ja-JP" sz="1000" dirty="0">
                <a:latin typeface="BIZ UDPゴシック" panose="020B0400000000000000" pitchFamily="50" charset="-128"/>
                <a:ea typeface="BIZ UDPゴシック" panose="020B0400000000000000" pitchFamily="50" charset="-128"/>
              </a:rPr>
              <a:t>or </a:t>
            </a:r>
            <a:r>
              <a:rPr lang="ja-JP" altLang="en-US" sz="1000" dirty="0">
                <a:latin typeface="BIZ UDPゴシック" panose="020B0400000000000000" pitchFamily="50" charset="-128"/>
                <a:ea typeface="BIZ UDPゴシック" panose="020B0400000000000000" pitchFamily="50" charset="-128"/>
              </a:rPr>
              <a:t>大津市内ホテル</a:t>
            </a:r>
            <a:endParaRPr lang="en-US" altLang="ja-JP" sz="1000" dirty="0">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id="{DE8F99AE-EFB6-1F11-0253-EB8935F89A56}"/>
              </a:ext>
            </a:extLst>
          </p:cNvPr>
          <p:cNvSpPr txBox="1"/>
          <p:nvPr/>
        </p:nvSpPr>
        <p:spPr>
          <a:xfrm>
            <a:off x="6403175" y="1854134"/>
            <a:ext cx="3158337" cy="261610"/>
          </a:xfrm>
          <a:prstGeom prst="rect">
            <a:avLst/>
          </a:prstGeom>
          <a:solidFill>
            <a:schemeClr val="accent6">
              <a:lumMod val="75000"/>
            </a:schemeClr>
          </a:solidFill>
          <a:ln w="9525">
            <a:solidFill>
              <a:schemeClr val="accent6">
                <a:lumMod val="75000"/>
              </a:schemeClr>
            </a:solidFill>
          </a:ln>
        </p:spPr>
        <p:txBody>
          <a:bodyPr wrap="square" rtlCol="0" anchor="ctr">
            <a:spAutoFit/>
          </a:bodyPr>
          <a:lstStyle/>
          <a:p>
            <a:pPr algn="ctr"/>
            <a:r>
              <a:rPr lang="en-US" altLang="ja-JP" sz="1100" dirty="0">
                <a:solidFill>
                  <a:schemeClr val="bg1"/>
                </a:solidFill>
                <a:latin typeface="BIZ UDPゴシック" panose="020B0400000000000000" pitchFamily="50" charset="-128"/>
                <a:ea typeface="BIZ UDPゴシック" panose="020B0400000000000000" pitchFamily="50" charset="-128"/>
              </a:rPr>
              <a:t>2</a:t>
            </a:r>
            <a:r>
              <a:rPr lang="ja-JP" altLang="en-US" sz="1100" dirty="0">
                <a:solidFill>
                  <a:schemeClr val="bg1"/>
                </a:solidFill>
                <a:latin typeface="BIZ UDPゴシック" panose="020B0400000000000000" pitchFamily="50" charset="-128"/>
                <a:ea typeface="BIZ UDPゴシック" panose="020B0400000000000000" pitchFamily="50" charset="-128"/>
              </a:rPr>
              <a:t>日目</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36" name="正方形/長方形 35">
            <a:extLst>
              <a:ext uri="{FF2B5EF4-FFF2-40B4-BE49-F238E27FC236}">
                <a16:creationId xmlns:a16="http://schemas.microsoft.com/office/drawing/2014/main" id="{82D69874-FE94-C8BE-1B73-F9CA2591FEBC}"/>
              </a:ext>
            </a:extLst>
          </p:cNvPr>
          <p:cNvSpPr/>
          <p:nvPr/>
        </p:nvSpPr>
        <p:spPr>
          <a:xfrm>
            <a:off x="6403174" y="2119824"/>
            <a:ext cx="3158338" cy="2970607"/>
          </a:xfrm>
          <a:prstGeom prst="rect">
            <a:avLst/>
          </a:prstGeom>
          <a:solidFill>
            <a:schemeClr val="bg1"/>
          </a:solidFill>
          <a:ln w="952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937D4A27-78DA-39C0-3D58-40892E4982CB}"/>
              </a:ext>
            </a:extLst>
          </p:cNvPr>
          <p:cNvSpPr txBox="1"/>
          <p:nvPr/>
        </p:nvSpPr>
        <p:spPr>
          <a:xfrm>
            <a:off x="3129262" y="3419474"/>
            <a:ext cx="819100" cy="823302"/>
          </a:xfrm>
          <a:prstGeom prst="rect">
            <a:avLst/>
          </a:prstGeom>
          <a:noFill/>
        </p:spPr>
        <p:txBody>
          <a:bodyPr wrap="square" rtlCol="0">
            <a:spAutoFit/>
          </a:bodyPr>
          <a:lstStyle/>
          <a:p>
            <a:pPr>
              <a:spcAft>
                <a:spcPts val="300"/>
              </a:spcAft>
            </a:pPr>
            <a:endParaRPr lang="en-US" altLang="ja-JP" sz="1000" dirty="0">
              <a:solidFill>
                <a:schemeClr val="accent6">
                  <a:lumMod val="50000"/>
                </a:schemeClr>
              </a:solidFill>
              <a:latin typeface="BIZ UDPゴシック" panose="020B0400000000000000" pitchFamily="50" charset="-128"/>
              <a:ea typeface="BIZ UDPゴシック" panose="020B0400000000000000" pitchFamily="50" charset="-128"/>
            </a:endParaRPr>
          </a:p>
          <a:p>
            <a:pPr>
              <a:spcAft>
                <a:spcPts val="300"/>
              </a:spcAft>
            </a:pPr>
            <a:endParaRPr lang="en-US" altLang="ja-JP" sz="1000" dirty="0">
              <a:solidFill>
                <a:schemeClr val="accent6">
                  <a:lumMod val="50000"/>
                </a:schemeClr>
              </a:solidFill>
              <a:latin typeface="BIZ UDPゴシック" panose="020B0400000000000000" pitchFamily="50" charset="-128"/>
              <a:ea typeface="BIZ UDPゴシック" panose="020B0400000000000000" pitchFamily="50" charset="-128"/>
            </a:endParaRPr>
          </a:p>
          <a:p>
            <a:pPr>
              <a:spcAft>
                <a:spcPts val="300"/>
              </a:spcAft>
            </a:pPr>
            <a:endParaRPr lang="en-US" altLang="ja-JP" sz="1000" dirty="0">
              <a:solidFill>
                <a:schemeClr val="accent6">
                  <a:lumMod val="50000"/>
                </a:schemeClr>
              </a:solidFill>
              <a:latin typeface="BIZ UDPゴシック" panose="020B0400000000000000" pitchFamily="50" charset="-128"/>
              <a:ea typeface="BIZ UDPゴシック" panose="020B0400000000000000" pitchFamily="50" charset="-128"/>
            </a:endParaRPr>
          </a:p>
          <a:p>
            <a:pPr>
              <a:spcAft>
                <a:spcPts val="300"/>
              </a:spcAft>
            </a:pPr>
            <a:endParaRPr lang="en-US" altLang="ja-JP" sz="1000" dirty="0">
              <a:solidFill>
                <a:schemeClr val="accent6">
                  <a:lumMod val="50000"/>
                </a:schemeClr>
              </a:solidFill>
              <a:latin typeface="BIZ UDPゴシック" panose="020B0400000000000000" pitchFamily="50" charset="-128"/>
              <a:ea typeface="BIZ UDPゴシック" panose="020B0400000000000000" pitchFamily="50" charset="-128"/>
            </a:endParaRPr>
          </a:p>
        </p:txBody>
      </p:sp>
      <p:sp>
        <p:nvSpPr>
          <p:cNvPr id="39" name="テキスト ボックス 38">
            <a:extLst>
              <a:ext uri="{FF2B5EF4-FFF2-40B4-BE49-F238E27FC236}">
                <a16:creationId xmlns:a16="http://schemas.microsoft.com/office/drawing/2014/main" id="{BACED539-F55D-AC64-EA51-E54B319B2441}"/>
              </a:ext>
            </a:extLst>
          </p:cNvPr>
          <p:cNvSpPr txBox="1"/>
          <p:nvPr/>
        </p:nvSpPr>
        <p:spPr>
          <a:xfrm rot="5400000">
            <a:off x="2805135" y="4190290"/>
            <a:ext cx="1265444" cy="153888"/>
          </a:xfrm>
          <a:prstGeom prst="rect">
            <a:avLst/>
          </a:prstGeom>
          <a:noFill/>
        </p:spPr>
        <p:txBody>
          <a:bodyPr wrap="square" lIns="0" tIns="0" rIns="0" bIns="0" rtlCol="0">
            <a:spAutoFit/>
          </a:bodyPr>
          <a:lstStyle/>
          <a:p>
            <a:pPr algn="ctr">
              <a:spcAft>
                <a:spcPts val="600"/>
              </a:spcAft>
            </a:pPr>
            <a:r>
              <a:rPr lang="en-US" altLang="ja-JP" sz="1000" dirty="0">
                <a:solidFill>
                  <a:schemeClr val="accent6">
                    <a:lumMod val="50000"/>
                  </a:schemeClr>
                </a:solidFill>
                <a:latin typeface="BIZ UDPゴシック" panose="020B0400000000000000" pitchFamily="50" charset="-128"/>
                <a:ea typeface="BIZ UDPゴシック" panose="020B0400000000000000" pitchFamily="50" charset="-128"/>
              </a:rPr>
              <a:t>==</a:t>
            </a:r>
            <a:r>
              <a:rPr lang="ja-JP" altLang="en-US" sz="1000" dirty="0">
                <a:solidFill>
                  <a:schemeClr val="accent6">
                    <a:lumMod val="50000"/>
                  </a:schemeClr>
                </a:solidFill>
                <a:latin typeface="BIZ UDPゴシック" panose="020B0400000000000000" pitchFamily="50" charset="-128"/>
                <a:ea typeface="BIZ UDPゴシック" panose="020B0400000000000000" pitchFamily="50" charset="-128"/>
              </a:rPr>
              <a:t>＝＝＝＝＝＝＝＝</a:t>
            </a:r>
            <a:endParaRPr lang="en-US" altLang="ja-JP" sz="1000" dirty="0">
              <a:solidFill>
                <a:schemeClr val="accent6">
                  <a:lumMod val="50000"/>
                </a:schemeClr>
              </a:solidFill>
              <a:latin typeface="BIZ UDPゴシック" panose="020B0400000000000000" pitchFamily="50" charset="-128"/>
              <a:ea typeface="BIZ UDPゴシック" panose="020B0400000000000000" pitchFamily="50" charset="-128"/>
            </a:endParaRPr>
          </a:p>
        </p:txBody>
      </p:sp>
      <p:pic>
        <p:nvPicPr>
          <p:cNvPr id="41" name="図 40" descr="アイコン が含まれている画像&#10;&#10;自動的に生成された説明">
            <a:extLst>
              <a:ext uri="{FF2B5EF4-FFF2-40B4-BE49-F238E27FC236}">
                <a16:creationId xmlns:a16="http://schemas.microsoft.com/office/drawing/2014/main" id="{75E603D5-164E-C6DA-DD35-1854481FD6F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106401" y="4140615"/>
            <a:ext cx="253239" cy="253239"/>
          </a:xfrm>
          <a:prstGeom prst="rect">
            <a:avLst/>
          </a:prstGeom>
        </p:spPr>
      </p:pic>
      <p:sp>
        <p:nvSpPr>
          <p:cNvPr id="43" name="テキスト ボックス 42">
            <a:extLst>
              <a:ext uri="{FF2B5EF4-FFF2-40B4-BE49-F238E27FC236}">
                <a16:creationId xmlns:a16="http://schemas.microsoft.com/office/drawing/2014/main" id="{D4C90520-FECE-C216-CDDA-95EDB0E88BEA}"/>
              </a:ext>
            </a:extLst>
          </p:cNvPr>
          <p:cNvSpPr txBox="1"/>
          <p:nvPr/>
        </p:nvSpPr>
        <p:spPr>
          <a:xfrm>
            <a:off x="7322882" y="2135070"/>
            <a:ext cx="2094614" cy="2939266"/>
          </a:xfrm>
          <a:prstGeom prst="rect">
            <a:avLst/>
          </a:prstGeom>
          <a:noFill/>
        </p:spPr>
        <p:txBody>
          <a:bodyPr wrap="square" rtlCol="0">
            <a:spAutoFit/>
          </a:bodyPr>
          <a:lstStyle/>
          <a:p>
            <a:pPr>
              <a:spcAft>
                <a:spcPts val="300"/>
              </a:spcAft>
            </a:pPr>
            <a:r>
              <a:rPr lang="ja-JP" altLang="en-US" sz="1000" dirty="0">
                <a:latin typeface="BIZ UDPゴシック" panose="020B0400000000000000" pitchFamily="50" charset="-128"/>
                <a:ea typeface="BIZ UDPゴシック" panose="020B0400000000000000" pitchFamily="50" charset="-128"/>
              </a:rPr>
              <a:t>おごと温泉発 </a:t>
            </a:r>
            <a:r>
              <a:rPr lang="en-US" altLang="ja-JP" sz="1000" dirty="0">
                <a:latin typeface="BIZ UDPゴシック" panose="020B0400000000000000" pitchFamily="50" charset="-128"/>
                <a:ea typeface="BIZ UDPゴシック" panose="020B0400000000000000" pitchFamily="50" charset="-128"/>
              </a:rPr>
              <a:t>or</a:t>
            </a:r>
            <a:r>
              <a:rPr lang="ja-JP" altLang="en-US" sz="1000" dirty="0">
                <a:latin typeface="BIZ UDPゴシック" panose="020B0400000000000000" pitchFamily="50" charset="-128"/>
                <a:ea typeface="BIZ UDPゴシック" panose="020B0400000000000000" pitchFamily="50" charset="-128"/>
              </a:rPr>
              <a:t> 大津市内ホテル</a:t>
            </a:r>
            <a:endParaRPr lang="en-US" altLang="ja-JP" sz="1000" dirty="0">
              <a:latin typeface="BIZ UDPゴシック" panose="020B0400000000000000" pitchFamily="50" charset="-128"/>
              <a:ea typeface="BIZ UDPゴシック" panose="020B0400000000000000" pitchFamily="50" charset="-128"/>
            </a:endParaRPr>
          </a:p>
          <a:p>
            <a:pPr>
              <a:spcAft>
                <a:spcPts val="300"/>
              </a:spcAft>
            </a:pPr>
            <a:endParaRPr lang="en-US" altLang="ja-JP" sz="1000" dirty="0">
              <a:latin typeface="BIZ UDPゴシック" panose="020B0400000000000000" pitchFamily="50" charset="-128"/>
              <a:ea typeface="BIZ UDPゴシック" panose="020B0400000000000000" pitchFamily="50" charset="-128"/>
            </a:endParaRPr>
          </a:p>
          <a:p>
            <a:pPr>
              <a:spcAft>
                <a:spcPts val="300"/>
              </a:spcAft>
            </a:pPr>
            <a:endParaRPr lang="en-US" altLang="ja-JP" sz="1000" dirty="0">
              <a:latin typeface="BIZ UDPゴシック" panose="020B0400000000000000" pitchFamily="50" charset="-128"/>
              <a:ea typeface="BIZ UDPゴシック" panose="020B0400000000000000" pitchFamily="50" charset="-128"/>
            </a:endParaRPr>
          </a:p>
          <a:p>
            <a:pPr>
              <a:spcAft>
                <a:spcPts val="300"/>
              </a:spcAft>
            </a:pPr>
            <a:endParaRPr lang="en-US" altLang="ja-JP" sz="1000" dirty="0">
              <a:latin typeface="BIZ UDPゴシック" panose="020B0400000000000000" pitchFamily="50" charset="-128"/>
              <a:ea typeface="BIZ UDPゴシック" panose="020B0400000000000000" pitchFamily="50" charset="-128"/>
            </a:endParaRPr>
          </a:p>
          <a:p>
            <a:pPr>
              <a:spcAft>
                <a:spcPts val="300"/>
              </a:spcAft>
            </a:pPr>
            <a:endParaRPr lang="en-US" altLang="ja-JP" sz="1000" dirty="0">
              <a:latin typeface="BIZ UDPゴシック" panose="020B0400000000000000" pitchFamily="50" charset="-128"/>
              <a:ea typeface="BIZ UDPゴシック" panose="020B0400000000000000" pitchFamily="50" charset="-128"/>
            </a:endParaRPr>
          </a:p>
          <a:p>
            <a:pPr>
              <a:spcAft>
                <a:spcPts val="300"/>
              </a:spcAft>
            </a:pPr>
            <a:endParaRPr lang="en-US" altLang="ja-JP" sz="1000" dirty="0">
              <a:latin typeface="BIZ UDPゴシック" panose="020B0400000000000000" pitchFamily="50" charset="-128"/>
              <a:ea typeface="BIZ UDPゴシック" panose="020B0400000000000000" pitchFamily="50" charset="-128"/>
            </a:endParaRPr>
          </a:p>
          <a:p>
            <a:pPr>
              <a:spcAft>
                <a:spcPts val="300"/>
              </a:spcAft>
            </a:pPr>
            <a:r>
              <a:rPr lang="ja-JP" altLang="en-US" sz="1000" dirty="0">
                <a:latin typeface="BIZ UDPゴシック" panose="020B0400000000000000" pitchFamily="50" charset="-128"/>
                <a:ea typeface="BIZ UDPゴシック" panose="020B0400000000000000" pitchFamily="50" charset="-128"/>
              </a:rPr>
              <a:t>石山寺発</a:t>
            </a:r>
            <a:endParaRPr lang="en-US" altLang="ja-JP" sz="1000" dirty="0">
              <a:latin typeface="BIZ UDPゴシック" panose="020B0400000000000000" pitchFamily="50" charset="-128"/>
              <a:ea typeface="BIZ UDPゴシック" panose="020B0400000000000000" pitchFamily="50" charset="-128"/>
            </a:endParaRPr>
          </a:p>
          <a:p>
            <a:pPr>
              <a:spcAft>
                <a:spcPts val="300"/>
              </a:spcAft>
            </a:pPr>
            <a:endParaRPr lang="en-US" altLang="ja-JP" sz="1000" dirty="0">
              <a:latin typeface="BIZ UDPゴシック" panose="020B0400000000000000" pitchFamily="50" charset="-128"/>
              <a:ea typeface="BIZ UDPゴシック" panose="020B0400000000000000" pitchFamily="50" charset="-128"/>
            </a:endParaRPr>
          </a:p>
          <a:p>
            <a:pPr>
              <a:spcAft>
                <a:spcPts val="300"/>
              </a:spcAft>
            </a:pPr>
            <a:endParaRPr lang="en-US" altLang="ja-JP" sz="1000" dirty="0">
              <a:latin typeface="BIZ UDPゴシック" panose="020B0400000000000000" pitchFamily="50" charset="-128"/>
              <a:ea typeface="BIZ UDPゴシック" panose="020B0400000000000000" pitchFamily="50" charset="-128"/>
            </a:endParaRPr>
          </a:p>
          <a:p>
            <a:pPr>
              <a:spcAft>
                <a:spcPts val="300"/>
              </a:spcAft>
            </a:pPr>
            <a:endParaRPr lang="en-US" altLang="ja-JP" sz="1000" dirty="0">
              <a:latin typeface="BIZ UDPゴシック" panose="020B0400000000000000" pitchFamily="50" charset="-128"/>
              <a:ea typeface="BIZ UDPゴシック" panose="020B0400000000000000" pitchFamily="50" charset="-128"/>
            </a:endParaRPr>
          </a:p>
          <a:p>
            <a:pPr>
              <a:spcAft>
                <a:spcPts val="300"/>
              </a:spcAft>
            </a:pPr>
            <a:endParaRPr lang="en-US" altLang="ja-JP" sz="1000" dirty="0">
              <a:latin typeface="BIZ UDPゴシック" panose="020B0400000000000000" pitchFamily="50" charset="-128"/>
              <a:ea typeface="BIZ UDPゴシック" panose="020B0400000000000000" pitchFamily="50" charset="-128"/>
            </a:endParaRPr>
          </a:p>
          <a:p>
            <a:pPr>
              <a:spcAft>
                <a:spcPts val="300"/>
              </a:spcAft>
            </a:pPr>
            <a:endParaRPr lang="en-US" altLang="ja-JP" sz="1000" dirty="0">
              <a:latin typeface="BIZ UDPゴシック" panose="020B0400000000000000" pitchFamily="50" charset="-128"/>
              <a:ea typeface="BIZ UDPゴシック" panose="020B0400000000000000" pitchFamily="50" charset="-128"/>
            </a:endParaRPr>
          </a:p>
          <a:p>
            <a:pPr>
              <a:spcAft>
                <a:spcPts val="300"/>
              </a:spcAft>
            </a:pPr>
            <a:r>
              <a:rPr lang="ja-JP" altLang="en-US" sz="1000" dirty="0">
                <a:latin typeface="BIZ UDPゴシック" panose="020B0400000000000000" pitchFamily="50" charset="-128"/>
                <a:ea typeface="BIZ UDPゴシック" panose="020B0400000000000000" pitchFamily="50" charset="-128"/>
              </a:rPr>
              <a:t>三井寺発</a:t>
            </a:r>
            <a:endParaRPr lang="en-US" altLang="ja-JP" sz="1000" dirty="0">
              <a:latin typeface="BIZ UDPゴシック" panose="020B0400000000000000" pitchFamily="50" charset="-128"/>
              <a:ea typeface="BIZ UDPゴシック" panose="020B0400000000000000" pitchFamily="50" charset="-128"/>
            </a:endParaRPr>
          </a:p>
          <a:p>
            <a:pPr>
              <a:spcAft>
                <a:spcPts val="300"/>
              </a:spcAft>
            </a:pPr>
            <a:endParaRPr lang="en-US" altLang="ja-JP" sz="1000" dirty="0">
              <a:latin typeface="BIZ UDPゴシック" panose="020B0400000000000000" pitchFamily="50" charset="-128"/>
              <a:ea typeface="BIZ UDPゴシック" panose="020B0400000000000000" pitchFamily="50" charset="-128"/>
            </a:endParaRPr>
          </a:p>
          <a:p>
            <a:pPr>
              <a:spcAft>
                <a:spcPts val="300"/>
              </a:spcAft>
            </a:pPr>
            <a:r>
              <a:rPr lang="ja-JP" altLang="en-US" sz="1000" dirty="0">
                <a:latin typeface="BIZ UDPゴシック" panose="020B0400000000000000" pitchFamily="50" charset="-128"/>
                <a:ea typeface="BIZ UDPゴシック" panose="020B0400000000000000" pitchFamily="50" charset="-128"/>
              </a:rPr>
              <a:t>各地へ</a:t>
            </a:r>
            <a:endParaRPr lang="en-US" altLang="ja-JP" sz="1000" dirty="0">
              <a:latin typeface="BIZ UDPゴシック" panose="020B0400000000000000" pitchFamily="50" charset="-128"/>
              <a:ea typeface="BIZ UDPゴシック" panose="020B0400000000000000" pitchFamily="50" charset="-128"/>
            </a:endParaRPr>
          </a:p>
        </p:txBody>
      </p:sp>
      <p:sp>
        <p:nvSpPr>
          <p:cNvPr id="47" name="テキスト ボックス 46">
            <a:extLst>
              <a:ext uri="{FF2B5EF4-FFF2-40B4-BE49-F238E27FC236}">
                <a16:creationId xmlns:a16="http://schemas.microsoft.com/office/drawing/2014/main" id="{74D3A39C-BE7A-4E8A-B1F9-2E90873046F2}"/>
              </a:ext>
            </a:extLst>
          </p:cNvPr>
          <p:cNvSpPr txBox="1"/>
          <p:nvPr/>
        </p:nvSpPr>
        <p:spPr>
          <a:xfrm>
            <a:off x="6609184" y="2135070"/>
            <a:ext cx="819100" cy="1785104"/>
          </a:xfrm>
          <a:prstGeom prst="rect">
            <a:avLst/>
          </a:prstGeom>
          <a:noFill/>
        </p:spPr>
        <p:txBody>
          <a:bodyPr wrap="square" rtlCol="0">
            <a:spAutoFit/>
          </a:bodyPr>
          <a:lstStyle/>
          <a:p>
            <a:pPr>
              <a:spcAft>
                <a:spcPts val="300"/>
              </a:spcAft>
            </a:pPr>
            <a:endParaRPr lang="en-US" altLang="ja-JP" sz="1000" dirty="0">
              <a:solidFill>
                <a:schemeClr val="accent6">
                  <a:lumMod val="75000"/>
                </a:schemeClr>
              </a:solidFill>
              <a:latin typeface="BIZ UDPゴシック" panose="020B0400000000000000" pitchFamily="50" charset="-128"/>
              <a:ea typeface="BIZ UDPゴシック" panose="020B0400000000000000" pitchFamily="50" charset="-128"/>
            </a:endParaRPr>
          </a:p>
          <a:p>
            <a:pPr>
              <a:spcAft>
                <a:spcPts val="300"/>
              </a:spcAft>
            </a:pPr>
            <a:endParaRPr lang="en-US" altLang="ja-JP" sz="1000" dirty="0">
              <a:solidFill>
                <a:schemeClr val="accent6">
                  <a:lumMod val="75000"/>
                </a:schemeClr>
              </a:solidFill>
              <a:latin typeface="BIZ UDPゴシック" panose="020B0400000000000000" pitchFamily="50" charset="-128"/>
              <a:ea typeface="BIZ UDPゴシック" panose="020B0400000000000000" pitchFamily="50" charset="-128"/>
            </a:endParaRPr>
          </a:p>
          <a:p>
            <a:pPr>
              <a:spcAft>
                <a:spcPts val="300"/>
              </a:spcAft>
            </a:pPr>
            <a:r>
              <a:rPr lang="ja-JP" altLang="en-US" sz="1000" dirty="0">
                <a:solidFill>
                  <a:schemeClr val="accent6">
                    <a:lumMod val="75000"/>
                  </a:schemeClr>
                </a:solidFill>
                <a:latin typeface="BIZ UDPゴシック" panose="020B0400000000000000" pitchFamily="50" charset="-128"/>
                <a:ea typeface="BIZ UDPゴシック" panose="020B0400000000000000" pitchFamily="50" charset="-128"/>
              </a:rPr>
              <a:t>　</a:t>
            </a:r>
            <a:r>
              <a:rPr lang="en-US" altLang="ja-JP" sz="1000" dirty="0">
                <a:solidFill>
                  <a:schemeClr val="accent6">
                    <a:lumMod val="75000"/>
                  </a:schemeClr>
                </a:solidFill>
                <a:latin typeface="BIZ UDPゴシック" panose="020B0400000000000000" pitchFamily="50" charset="-128"/>
                <a:ea typeface="BIZ UDPゴシック" panose="020B0400000000000000" pitchFamily="50" charset="-128"/>
              </a:rPr>
              <a:t>9</a:t>
            </a:r>
            <a:r>
              <a:rPr lang="ja-JP" altLang="en-US" sz="1000" dirty="0">
                <a:solidFill>
                  <a:schemeClr val="accent6">
                    <a:lumMod val="75000"/>
                  </a:schemeClr>
                </a:solidFill>
                <a:latin typeface="BIZ UDPゴシック" panose="020B0400000000000000" pitchFamily="50" charset="-128"/>
                <a:ea typeface="BIZ UDPゴシック" panose="020B0400000000000000" pitchFamily="50" charset="-128"/>
              </a:rPr>
              <a:t>：</a:t>
            </a:r>
            <a:r>
              <a:rPr lang="en-US" altLang="ja-JP" sz="1000" dirty="0">
                <a:solidFill>
                  <a:schemeClr val="accent6">
                    <a:lumMod val="75000"/>
                  </a:schemeClr>
                </a:solidFill>
                <a:latin typeface="BIZ UDPゴシック" panose="020B0400000000000000" pitchFamily="50" charset="-128"/>
                <a:ea typeface="BIZ UDPゴシック" panose="020B0400000000000000" pitchFamily="50" charset="-128"/>
              </a:rPr>
              <a:t>00</a:t>
            </a:r>
            <a:r>
              <a:rPr lang="ja-JP" altLang="en-US" sz="800" dirty="0">
                <a:solidFill>
                  <a:schemeClr val="accent6">
                    <a:lumMod val="75000"/>
                  </a:schemeClr>
                </a:solidFill>
                <a:latin typeface="BIZ UDPゴシック" panose="020B0400000000000000" pitchFamily="50" charset="-128"/>
                <a:ea typeface="BIZ UDPゴシック" panose="020B0400000000000000" pitchFamily="50" charset="-128"/>
              </a:rPr>
              <a:t>頃</a:t>
            </a:r>
            <a:endParaRPr lang="en-US" altLang="ja-JP" sz="1000" dirty="0">
              <a:solidFill>
                <a:schemeClr val="accent6">
                  <a:lumMod val="75000"/>
                </a:schemeClr>
              </a:solidFill>
              <a:latin typeface="BIZ UDPゴシック" panose="020B0400000000000000" pitchFamily="50" charset="-128"/>
              <a:ea typeface="BIZ UDPゴシック" panose="020B0400000000000000" pitchFamily="50" charset="-128"/>
            </a:endParaRPr>
          </a:p>
          <a:p>
            <a:pPr>
              <a:spcAft>
                <a:spcPts val="300"/>
              </a:spcAft>
            </a:pPr>
            <a:endParaRPr lang="en-US" altLang="ja-JP" sz="1000" dirty="0">
              <a:solidFill>
                <a:schemeClr val="accent6">
                  <a:lumMod val="75000"/>
                </a:schemeClr>
              </a:solidFill>
              <a:latin typeface="BIZ UDPゴシック" panose="020B0400000000000000" pitchFamily="50" charset="-128"/>
              <a:ea typeface="BIZ UDPゴシック" panose="020B0400000000000000" pitchFamily="50" charset="-128"/>
            </a:endParaRPr>
          </a:p>
          <a:p>
            <a:pPr>
              <a:spcAft>
                <a:spcPts val="300"/>
              </a:spcAft>
            </a:pPr>
            <a:endParaRPr lang="en-US" altLang="ja-JP" sz="1000" dirty="0">
              <a:solidFill>
                <a:schemeClr val="accent6">
                  <a:lumMod val="75000"/>
                </a:schemeClr>
              </a:solidFill>
              <a:latin typeface="BIZ UDPゴシック" panose="020B0400000000000000" pitchFamily="50" charset="-128"/>
              <a:ea typeface="BIZ UDPゴシック" panose="020B0400000000000000" pitchFamily="50" charset="-128"/>
            </a:endParaRPr>
          </a:p>
          <a:p>
            <a:pPr>
              <a:spcAft>
                <a:spcPts val="300"/>
              </a:spcAft>
            </a:pPr>
            <a:endParaRPr lang="en-US" altLang="ja-JP" sz="1000" dirty="0">
              <a:solidFill>
                <a:schemeClr val="accent6">
                  <a:lumMod val="75000"/>
                </a:schemeClr>
              </a:solidFill>
              <a:latin typeface="BIZ UDPゴシック" panose="020B0400000000000000" pitchFamily="50" charset="-128"/>
              <a:ea typeface="BIZ UDPゴシック" panose="020B0400000000000000" pitchFamily="50" charset="-128"/>
            </a:endParaRPr>
          </a:p>
          <a:p>
            <a:pPr>
              <a:spcAft>
                <a:spcPts val="300"/>
              </a:spcAft>
            </a:pPr>
            <a:r>
              <a:rPr lang="ja-JP" altLang="en-US" sz="1000" dirty="0">
                <a:solidFill>
                  <a:schemeClr val="accent6">
                    <a:lumMod val="75000"/>
                  </a:schemeClr>
                </a:solidFill>
                <a:latin typeface="BIZ UDPゴシック" panose="020B0400000000000000" pitchFamily="50" charset="-128"/>
                <a:ea typeface="BIZ UDPゴシック" panose="020B0400000000000000" pitchFamily="50" charset="-128"/>
              </a:rPr>
              <a:t>１１：００頃</a:t>
            </a:r>
            <a:endParaRPr lang="en-US" altLang="ja-JP" sz="1000" dirty="0">
              <a:solidFill>
                <a:schemeClr val="accent6">
                  <a:lumMod val="75000"/>
                </a:schemeClr>
              </a:solidFill>
              <a:latin typeface="BIZ UDPゴシック" panose="020B0400000000000000" pitchFamily="50" charset="-128"/>
              <a:ea typeface="BIZ UDPゴシック" panose="020B0400000000000000" pitchFamily="50" charset="-128"/>
            </a:endParaRPr>
          </a:p>
          <a:p>
            <a:pPr>
              <a:spcAft>
                <a:spcPts val="300"/>
              </a:spcAft>
            </a:pPr>
            <a:endParaRPr lang="en-US" altLang="ja-JP" sz="1000" dirty="0">
              <a:solidFill>
                <a:schemeClr val="accent6">
                  <a:lumMod val="75000"/>
                </a:schemeClr>
              </a:solidFill>
              <a:latin typeface="BIZ UDPゴシック" panose="020B0400000000000000" pitchFamily="50" charset="-128"/>
              <a:ea typeface="BIZ UDPゴシック" panose="020B0400000000000000" pitchFamily="50" charset="-128"/>
            </a:endParaRPr>
          </a:p>
          <a:p>
            <a:pPr>
              <a:spcAft>
                <a:spcPts val="300"/>
              </a:spcAft>
            </a:pPr>
            <a:r>
              <a:rPr lang="en-US" altLang="ja-JP" sz="1000" dirty="0">
                <a:solidFill>
                  <a:schemeClr val="accent6">
                    <a:lumMod val="75000"/>
                  </a:schemeClr>
                </a:solidFill>
                <a:latin typeface="BIZ UDPゴシック" panose="020B0400000000000000" pitchFamily="50" charset="-128"/>
                <a:ea typeface="BIZ UDPゴシック" panose="020B0400000000000000" pitchFamily="50" charset="-128"/>
              </a:rPr>
              <a:t>11</a:t>
            </a:r>
            <a:r>
              <a:rPr lang="ja-JP" altLang="en-US" sz="1000" dirty="0">
                <a:solidFill>
                  <a:schemeClr val="accent6">
                    <a:lumMod val="75000"/>
                  </a:schemeClr>
                </a:solidFill>
                <a:latin typeface="BIZ UDPゴシック" panose="020B0400000000000000" pitchFamily="50" charset="-128"/>
                <a:ea typeface="BIZ UDPゴシック" panose="020B0400000000000000" pitchFamily="50" charset="-128"/>
              </a:rPr>
              <a:t>：</a:t>
            </a:r>
            <a:r>
              <a:rPr lang="en-US" altLang="ja-JP" sz="1000" dirty="0">
                <a:solidFill>
                  <a:schemeClr val="accent6">
                    <a:lumMod val="75000"/>
                  </a:schemeClr>
                </a:solidFill>
                <a:latin typeface="BIZ UDPゴシック" panose="020B0400000000000000" pitchFamily="50" charset="-128"/>
                <a:ea typeface="BIZ UDPゴシック" panose="020B0400000000000000" pitchFamily="50" charset="-128"/>
              </a:rPr>
              <a:t>30</a:t>
            </a:r>
            <a:r>
              <a:rPr lang="ja-JP" altLang="en-US" sz="1000" dirty="0">
                <a:solidFill>
                  <a:schemeClr val="accent6">
                    <a:lumMod val="75000"/>
                  </a:schemeClr>
                </a:solidFill>
                <a:latin typeface="BIZ UDPゴシック" panose="020B0400000000000000" pitchFamily="50" charset="-128"/>
                <a:ea typeface="BIZ UDPゴシック" panose="020B0400000000000000" pitchFamily="50" charset="-128"/>
              </a:rPr>
              <a:t>頃</a:t>
            </a:r>
            <a:endParaRPr lang="en-US" altLang="ja-JP" sz="1000" dirty="0">
              <a:solidFill>
                <a:schemeClr val="accent6">
                  <a:lumMod val="75000"/>
                </a:schemeClr>
              </a:solidFill>
              <a:latin typeface="BIZ UDPゴシック" panose="020B0400000000000000" pitchFamily="50" charset="-128"/>
              <a:ea typeface="BIZ UDPゴシック" panose="020B0400000000000000" pitchFamily="50" charset="-128"/>
            </a:endParaRPr>
          </a:p>
        </p:txBody>
      </p:sp>
      <p:sp>
        <p:nvSpPr>
          <p:cNvPr id="59" name="テキスト ボックス 58">
            <a:extLst>
              <a:ext uri="{FF2B5EF4-FFF2-40B4-BE49-F238E27FC236}">
                <a16:creationId xmlns:a16="http://schemas.microsoft.com/office/drawing/2014/main" id="{B6A78244-36B5-E81D-244C-28E448A83408}"/>
              </a:ext>
            </a:extLst>
          </p:cNvPr>
          <p:cNvSpPr txBox="1"/>
          <p:nvPr/>
        </p:nvSpPr>
        <p:spPr>
          <a:xfrm rot="5400000">
            <a:off x="6774025" y="2371211"/>
            <a:ext cx="291285" cy="153888"/>
          </a:xfrm>
          <a:prstGeom prst="rect">
            <a:avLst/>
          </a:prstGeom>
          <a:noFill/>
        </p:spPr>
        <p:txBody>
          <a:bodyPr wrap="square" lIns="0" tIns="0" rIns="0" bIns="0" rtlCol="0">
            <a:spAutoFit/>
          </a:bodyPr>
          <a:lstStyle/>
          <a:p>
            <a:pPr algn="ctr">
              <a:spcAft>
                <a:spcPts val="600"/>
              </a:spcAft>
            </a:pPr>
            <a:r>
              <a:rPr lang="en-US" altLang="ja-JP" sz="1000" dirty="0">
                <a:solidFill>
                  <a:schemeClr val="accent6">
                    <a:lumMod val="75000"/>
                  </a:schemeClr>
                </a:solidFill>
                <a:latin typeface="BIZ UDPゴシック" panose="020B0400000000000000" pitchFamily="50" charset="-128"/>
                <a:ea typeface="BIZ UDPゴシック" panose="020B0400000000000000" pitchFamily="50" charset="-128"/>
              </a:rPr>
              <a:t>==</a:t>
            </a:r>
          </a:p>
        </p:txBody>
      </p:sp>
      <p:sp>
        <p:nvSpPr>
          <p:cNvPr id="60" name="テキスト ボックス 59">
            <a:extLst>
              <a:ext uri="{FF2B5EF4-FFF2-40B4-BE49-F238E27FC236}">
                <a16:creationId xmlns:a16="http://schemas.microsoft.com/office/drawing/2014/main" id="{7E30D981-2269-B80B-DE6D-35D55F09C35F}"/>
              </a:ext>
            </a:extLst>
          </p:cNvPr>
          <p:cNvSpPr txBox="1"/>
          <p:nvPr/>
        </p:nvSpPr>
        <p:spPr>
          <a:xfrm rot="5400000">
            <a:off x="6628681" y="2951454"/>
            <a:ext cx="581972" cy="153888"/>
          </a:xfrm>
          <a:prstGeom prst="rect">
            <a:avLst/>
          </a:prstGeom>
          <a:noFill/>
        </p:spPr>
        <p:txBody>
          <a:bodyPr wrap="square" lIns="0" tIns="0" rIns="0" bIns="0" rtlCol="0">
            <a:spAutoFit/>
          </a:bodyPr>
          <a:lstStyle/>
          <a:p>
            <a:pPr algn="ctr">
              <a:spcAft>
                <a:spcPts val="600"/>
              </a:spcAft>
            </a:pPr>
            <a:r>
              <a:rPr lang="ja-JP" altLang="en-US" sz="1000" dirty="0">
                <a:solidFill>
                  <a:schemeClr val="accent6">
                    <a:lumMod val="75000"/>
                  </a:schemeClr>
                </a:solidFill>
                <a:latin typeface="BIZ UDPゴシック" panose="020B0400000000000000" pitchFamily="50" charset="-128"/>
                <a:ea typeface="BIZ UDPゴシック" panose="020B0400000000000000" pitchFamily="50" charset="-128"/>
              </a:rPr>
              <a:t>・・・・・・・・</a:t>
            </a:r>
            <a:endParaRPr lang="en-US" altLang="ja-JP" sz="1000" dirty="0">
              <a:solidFill>
                <a:schemeClr val="accent6">
                  <a:lumMod val="75000"/>
                </a:schemeClr>
              </a:solidFill>
              <a:latin typeface="BIZ UDPゴシック" panose="020B0400000000000000" pitchFamily="50" charset="-128"/>
              <a:ea typeface="BIZ UDPゴシック" panose="020B0400000000000000" pitchFamily="50" charset="-128"/>
            </a:endParaRPr>
          </a:p>
        </p:txBody>
      </p:sp>
      <p:pic>
        <p:nvPicPr>
          <p:cNvPr id="61" name="図 60" descr="アイコン が含まれている画像&#10;&#10;自動的に生成された説明">
            <a:extLst>
              <a:ext uri="{FF2B5EF4-FFF2-40B4-BE49-F238E27FC236}">
                <a16:creationId xmlns:a16="http://schemas.microsoft.com/office/drawing/2014/main" id="{CE8BBEA8-9764-FD49-12D2-E39F61C5B48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570109" y="2321536"/>
            <a:ext cx="253239" cy="253239"/>
          </a:xfrm>
          <a:prstGeom prst="rect">
            <a:avLst/>
          </a:prstGeom>
        </p:spPr>
      </p:pic>
      <p:sp>
        <p:nvSpPr>
          <p:cNvPr id="62" name="テキスト ボックス 61">
            <a:extLst>
              <a:ext uri="{FF2B5EF4-FFF2-40B4-BE49-F238E27FC236}">
                <a16:creationId xmlns:a16="http://schemas.microsoft.com/office/drawing/2014/main" id="{51694474-6382-23C8-D24D-35DC6DAEAD01}"/>
              </a:ext>
            </a:extLst>
          </p:cNvPr>
          <p:cNvSpPr txBox="1"/>
          <p:nvPr/>
        </p:nvSpPr>
        <p:spPr>
          <a:xfrm rot="5400000">
            <a:off x="6778380" y="3521735"/>
            <a:ext cx="282575" cy="153888"/>
          </a:xfrm>
          <a:prstGeom prst="rect">
            <a:avLst/>
          </a:prstGeom>
          <a:noFill/>
        </p:spPr>
        <p:txBody>
          <a:bodyPr wrap="square" lIns="0" tIns="0" rIns="0" bIns="0" rtlCol="0">
            <a:spAutoFit/>
          </a:bodyPr>
          <a:lstStyle/>
          <a:p>
            <a:pPr algn="ctr">
              <a:spcAft>
                <a:spcPts val="600"/>
              </a:spcAft>
            </a:pPr>
            <a:r>
              <a:rPr lang="en-US" altLang="ja-JP" sz="1000" dirty="0">
                <a:solidFill>
                  <a:schemeClr val="accent6">
                    <a:lumMod val="75000"/>
                  </a:schemeClr>
                </a:solidFill>
                <a:latin typeface="BIZ UDPゴシック" panose="020B0400000000000000" pitchFamily="50" charset="-128"/>
                <a:ea typeface="BIZ UDPゴシック" panose="020B0400000000000000" pitchFamily="50" charset="-128"/>
              </a:rPr>
              <a:t>==</a:t>
            </a:r>
          </a:p>
        </p:txBody>
      </p:sp>
      <p:pic>
        <p:nvPicPr>
          <p:cNvPr id="63" name="図 62" descr="アイコン が含まれている画像&#10;&#10;自動的に生成された説明">
            <a:extLst>
              <a:ext uri="{FF2B5EF4-FFF2-40B4-BE49-F238E27FC236}">
                <a16:creationId xmlns:a16="http://schemas.microsoft.com/office/drawing/2014/main" id="{44F0BC9C-C303-AAAF-A8E0-9BFB27B7016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570109" y="3472060"/>
            <a:ext cx="253239" cy="253239"/>
          </a:xfrm>
          <a:prstGeom prst="rect">
            <a:avLst/>
          </a:prstGeom>
        </p:spPr>
      </p:pic>
      <p:sp>
        <p:nvSpPr>
          <p:cNvPr id="1026" name="四角形: 角を丸くする 1025">
            <a:extLst>
              <a:ext uri="{FF2B5EF4-FFF2-40B4-BE49-F238E27FC236}">
                <a16:creationId xmlns:a16="http://schemas.microsoft.com/office/drawing/2014/main" id="{E5329473-FE9A-02D0-77A2-AC6B9D591861}"/>
              </a:ext>
            </a:extLst>
          </p:cNvPr>
          <p:cNvSpPr/>
          <p:nvPr/>
        </p:nvSpPr>
        <p:spPr>
          <a:xfrm>
            <a:off x="7391123" y="2690887"/>
            <a:ext cx="2026374" cy="583990"/>
          </a:xfrm>
          <a:prstGeom prst="roundRect">
            <a:avLst>
              <a:gd name="adj" fmla="val 9439"/>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50" dirty="0">
                <a:latin typeface="BIZ UDPゴシック" panose="020B0400000000000000" pitchFamily="50" charset="-128"/>
                <a:ea typeface="BIZ UDPゴシック" panose="020B0400000000000000" pitchFamily="50" charset="-128"/>
              </a:rPr>
              <a:t>・大河ドラマ館</a:t>
            </a:r>
          </a:p>
          <a:p>
            <a:r>
              <a:rPr kumimoji="1" lang="ja-JP" altLang="en-US" sz="1050" dirty="0">
                <a:latin typeface="BIZ UDPゴシック" panose="020B0400000000000000" pitchFamily="50" charset="-128"/>
                <a:ea typeface="BIZ UDPゴシック" panose="020B0400000000000000" pitchFamily="50" charset="-128"/>
              </a:rPr>
              <a:t>　（同時開催）もののあはれ展</a:t>
            </a:r>
          </a:p>
          <a:p>
            <a:r>
              <a:rPr kumimoji="1" lang="ja-JP" altLang="en-US" sz="1050" dirty="0">
                <a:latin typeface="BIZ UDPゴシック" panose="020B0400000000000000" pitchFamily="50" charset="-128"/>
                <a:ea typeface="BIZ UDPゴシック" panose="020B0400000000000000" pitchFamily="50" charset="-128"/>
              </a:rPr>
              <a:t>・石山寺</a:t>
            </a:r>
          </a:p>
        </p:txBody>
      </p:sp>
      <p:cxnSp>
        <p:nvCxnSpPr>
          <p:cNvPr id="1027" name="直線コネクタ 1026">
            <a:extLst>
              <a:ext uri="{FF2B5EF4-FFF2-40B4-BE49-F238E27FC236}">
                <a16:creationId xmlns:a16="http://schemas.microsoft.com/office/drawing/2014/main" id="{AA6C09D9-12B1-2753-D39A-8F7F4420F3BA}"/>
              </a:ext>
            </a:extLst>
          </p:cNvPr>
          <p:cNvCxnSpPr>
            <a:cxnSpLocks/>
            <a:stCxn id="1026" idx="1"/>
          </p:cNvCxnSpPr>
          <p:nvPr/>
        </p:nvCxnSpPr>
        <p:spPr>
          <a:xfrm flipH="1">
            <a:off x="7020382" y="2982882"/>
            <a:ext cx="370741" cy="0"/>
          </a:xfrm>
          <a:prstGeom prst="line">
            <a:avLst/>
          </a:prstGeom>
          <a:ln w="19050">
            <a:solidFill>
              <a:schemeClr val="accent6">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28" name="四角形: 角を丸くする 1027">
            <a:extLst>
              <a:ext uri="{FF2B5EF4-FFF2-40B4-BE49-F238E27FC236}">
                <a16:creationId xmlns:a16="http://schemas.microsoft.com/office/drawing/2014/main" id="{9BD7E345-1A70-0AC2-0ECF-F12F90D1764C}"/>
              </a:ext>
            </a:extLst>
          </p:cNvPr>
          <p:cNvSpPr/>
          <p:nvPr/>
        </p:nvSpPr>
        <p:spPr>
          <a:xfrm>
            <a:off x="7391123" y="3837877"/>
            <a:ext cx="2026374" cy="550942"/>
          </a:xfrm>
          <a:prstGeom prst="roundRect">
            <a:avLst>
              <a:gd name="adj" fmla="val 9439"/>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50" dirty="0">
                <a:latin typeface="BIZ UDPゴシック" panose="020B0400000000000000" pitchFamily="50" charset="-128"/>
                <a:ea typeface="BIZ UDPゴシック" panose="020B0400000000000000" pitchFamily="50" charset="-128"/>
              </a:rPr>
              <a:t>・れすとらん風月（昼食）</a:t>
            </a:r>
          </a:p>
          <a:p>
            <a:r>
              <a:rPr kumimoji="1" lang="ja-JP" altLang="en-US" sz="1050" dirty="0">
                <a:latin typeface="BIZ UDPゴシック" panose="020B0400000000000000" pitchFamily="50" charset="-128"/>
                <a:ea typeface="BIZ UDPゴシック" panose="020B0400000000000000" pitchFamily="50" charset="-128"/>
              </a:rPr>
              <a:t>・大津市歴史博物館</a:t>
            </a:r>
            <a:endParaRPr kumimoji="1" lang="en-US" altLang="ja-JP" sz="1050" dirty="0">
              <a:latin typeface="BIZ UDPゴシック" panose="020B0400000000000000" pitchFamily="50" charset="-128"/>
              <a:ea typeface="BIZ UDPゴシック" panose="020B0400000000000000" pitchFamily="50" charset="-128"/>
            </a:endParaRPr>
          </a:p>
          <a:p>
            <a:r>
              <a:rPr lang="ja-JP" altLang="en-US" sz="1050" dirty="0">
                <a:latin typeface="BIZ UDPゴシック" panose="020B0400000000000000" pitchFamily="50" charset="-128"/>
                <a:ea typeface="BIZ UDPゴシック" panose="020B0400000000000000" pitchFamily="50" charset="-128"/>
              </a:rPr>
              <a:t>・三井寺</a:t>
            </a:r>
            <a:endParaRPr kumimoji="1" lang="ja-JP" altLang="en-US" sz="1050" dirty="0">
              <a:latin typeface="BIZ UDPゴシック" panose="020B0400000000000000" pitchFamily="50" charset="-128"/>
              <a:ea typeface="BIZ UDPゴシック" panose="020B0400000000000000" pitchFamily="50" charset="-128"/>
            </a:endParaRPr>
          </a:p>
        </p:txBody>
      </p:sp>
      <p:cxnSp>
        <p:nvCxnSpPr>
          <p:cNvPr id="1029" name="直線コネクタ 1028">
            <a:extLst>
              <a:ext uri="{FF2B5EF4-FFF2-40B4-BE49-F238E27FC236}">
                <a16:creationId xmlns:a16="http://schemas.microsoft.com/office/drawing/2014/main" id="{F01AA78F-3692-18CC-A7F7-B04A505C07E5}"/>
              </a:ext>
            </a:extLst>
          </p:cNvPr>
          <p:cNvCxnSpPr>
            <a:cxnSpLocks/>
            <a:stCxn id="1028" idx="1"/>
          </p:cNvCxnSpPr>
          <p:nvPr/>
        </p:nvCxnSpPr>
        <p:spPr>
          <a:xfrm flipH="1">
            <a:off x="7020382" y="4113348"/>
            <a:ext cx="370741" cy="0"/>
          </a:xfrm>
          <a:prstGeom prst="line">
            <a:avLst/>
          </a:prstGeom>
          <a:ln w="19050">
            <a:solidFill>
              <a:schemeClr val="accent6">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30" name="四角形: 角を丸くする 1029">
            <a:extLst>
              <a:ext uri="{FF2B5EF4-FFF2-40B4-BE49-F238E27FC236}">
                <a16:creationId xmlns:a16="http://schemas.microsoft.com/office/drawing/2014/main" id="{8749110A-07C5-F2E9-C012-DF357A574FE3}"/>
              </a:ext>
            </a:extLst>
          </p:cNvPr>
          <p:cNvSpPr/>
          <p:nvPr/>
        </p:nvSpPr>
        <p:spPr>
          <a:xfrm>
            <a:off x="3875008" y="3815674"/>
            <a:ext cx="2132092" cy="349200"/>
          </a:xfrm>
          <a:prstGeom prst="roundRect">
            <a:avLst>
              <a:gd name="adj" fmla="val 9439"/>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zh-TW" altLang="en-US" sz="1050" dirty="0">
                <a:latin typeface="BIZ UDPゴシック" panose="020B0400000000000000" pitchFamily="50" charset="-128"/>
                <a:ea typeface="BIZ UDPゴシック" panose="020B0400000000000000" pitchFamily="50" charset="-128"/>
              </a:rPr>
              <a:t>比叡山延暦寺</a:t>
            </a:r>
            <a:endParaRPr kumimoji="1" lang="ja-JP" altLang="en-US" sz="1050" dirty="0">
              <a:latin typeface="BIZ UDPゴシック" panose="020B0400000000000000" pitchFamily="50" charset="-128"/>
              <a:ea typeface="BIZ UDPゴシック" panose="020B0400000000000000" pitchFamily="50" charset="-128"/>
            </a:endParaRPr>
          </a:p>
          <a:p>
            <a:r>
              <a:rPr kumimoji="1" lang="ja-JP" altLang="en-US" sz="800" dirty="0">
                <a:latin typeface="BIZ UDPゴシック" panose="020B0400000000000000" pitchFamily="50" charset="-128"/>
                <a:ea typeface="BIZ UDPゴシック" panose="020B0400000000000000" pitchFamily="50" charset="-128"/>
              </a:rPr>
              <a:t>伝教大師</a:t>
            </a:r>
            <a:r>
              <a:rPr lang="ja-JP" altLang="en-US" sz="800" dirty="0">
                <a:latin typeface="BIZ UDPゴシック" panose="020B0400000000000000" pitchFamily="50" charset="-128"/>
                <a:ea typeface="BIZ UDPゴシック" panose="020B0400000000000000" pitchFamily="50" charset="-128"/>
              </a:rPr>
              <a:t>最澄が開創した「日本仏教の母山」</a:t>
            </a:r>
            <a:endParaRPr kumimoji="1" lang="ja-JP" altLang="en-US" sz="800" dirty="0">
              <a:latin typeface="BIZ UDPゴシック" panose="020B0400000000000000" pitchFamily="50" charset="-128"/>
              <a:ea typeface="BIZ UDPゴシック" panose="020B0400000000000000" pitchFamily="50" charset="-128"/>
            </a:endParaRPr>
          </a:p>
        </p:txBody>
      </p:sp>
      <p:cxnSp>
        <p:nvCxnSpPr>
          <p:cNvPr id="1031" name="直線コネクタ 1030">
            <a:extLst>
              <a:ext uri="{FF2B5EF4-FFF2-40B4-BE49-F238E27FC236}">
                <a16:creationId xmlns:a16="http://schemas.microsoft.com/office/drawing/2014/main" id="{2696DC04-A4EC-EF57-7208-9EAD8254740C}"/>
              </a:ext>
            </a:extLst>
          </p:cNvPr>
          <p:cNvCxnSpPr>
            <a:cxnSpLocks/>
            <a:stCxn id="1030" idx="1"/>
          </p:cNvCxnSpPr>
          <p:nvPr/>
        </p:nvCxnSpPr>
        <p:spPr>
          <a:xfrm flipH="1">
            <a:off x="3526575" y="3990274"/>
            <a:ext cx="348433" cy="0"/>
          </a:xfrm>
          <a:prstGeom prst="line">
            <a:avLst/>
          </a:prstGeom>
          <a:ln w="19050">
            <a:solidFill>
              <a:schemeClr val="accent6">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1034" name="図 1033" descr="アイコン&#10;&#10;自動的に生成された説明">
            <a:extLst>
              <a:ext uri="{FF2B5EF4-FFF2-40B4-BE49-F238E27FC236}">
                <a16:creationId xmlns:a16="http://schemas.microsoft.com/office/drawing/2014/main" id="{1155A714-030A-54AE-EA4B-DE201113A00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593124" y="2924794"/>
            <a:ext cx="207209" cy="207209"/>
          </a:xfrm>
          <a:prstGeom prst="rect">
            <a:avLst/>
          </a:prstGeom>
        </p:spPr>
      </p:pic>
      <p:sp>
        <p:nvSpPr>
          <p:cNvPr id="1035" name="テキスト ボックス 1034">
            <a:extLst>
              <a:ext uri="{FF2B5EF4-FFF2-40B4-BE49-F238E27FC236}">
                <a16:creationId xmlns:a16="http://schemas.microsoft.com/office/drawing/2014/main" id="{74A0FFB0-B142-C9EC-0B10-4ED0F9142B3D}"/>
              </a:ext>
            </a:extLst>
          </p:cNvPr>
          <p:cNvSpPr txBox="1"/>
          <p:nvPr/>
        </p:nvSpPr>
        <p:spPr>
          <a:xfrm rot="5400000">
            <a:off x="6628681" y="4073343"/>
            <a:ext cx="581972" cy="153888"/>
          </a:xfrm>
          <a:prstGeom prst="rect">
            <a:avLst/>
          </a:prstGeom>
          <a:noFill/>
        </p:spPr>
        <p:txBody>
          <a:bodyPr wrap="square" lIns="0" tIns="0" rIns="0" bIns="0" rtlCol="0">
            <a:spAutoFit/>
          </a:bodyPr>
          <a:lstStyle/>
          <a:p>
            <a:pPr algn="ctr">
              <a:spcAft>
                <a:spcPts val="600"/>
              </a:spcAft>
            </a:pPr>
            <a:r>
              <a:rPr lang="ja-JP" altLang="en-US" sz="1000" dirty="0">
                <a:solidFill>
                  <a:schemeClr val="accent6">
                    <a:lumMod val="75000"/>
                  </a:schemeClr>
                </a:solidFill>
                <a:latin typeface="BIZ UDPゴシック" panose="020B0400000000000000" pitchFamily="50" charset="-128"/>
                <a:ea typeface="BIZ UDPゴシック" panose="020B0400000000000000" pitchFamily="50" charset="-128"/>
              </a:rPr>
              <a:t>・・・・・・・・</a:t>
            </a:r>
            <a:endParaRPr lang="en-US" altLang="ja-JP" sz="1000" dirty="0">
              <a:solidFill>
                <a:schemeClr val="accent6">
                  <a:lumMod val="75000"/>
                </a:schemeClr>
              </a:solidFill>
              <a:latin typeface="BIZ UDPゴシック" panose="020B0400000000000000" pitchFamily="50" charset="-128"/>
              <a:ea typeface="BIZ UDPゴシック" panose="020B0400000000000000" pitchFamily="50" charset="-128"/>
            </a:endParaRPr>
          </a:p>
        </p:txBody>
      </p:sp>
      <p:pic>
        <p:nvPicPr>
          <p:cNvPr id="1036" name="図 1035" descr="アイコン&#10;&#10;自動的に生成された説明">
            <a:extLst>
              <a:ext uri="{FF2B5EF4-FFF2-40B4-BE49-F238E27FC236}">
                <a16:creationId xmlns:a16="http://schemas.microsoft.com/office/drawing/2014/main" id="{E25E4930-C9E8-32BC-B8D3-1EB54E7E148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593124" y="4046683"/>
            <a:ext cx="207209" cy="207209"/>
          </a:xfrm>
          <a:prstGeom prst="rect">
            <a:avLst/>
          </a:prstGeom>
        </p:spPr>
      </p:pic>
      <p:sp>
        <p:nvSpPr>
          <p:cNvPr id="1037" name="テキスト ボックス 1036">
            <a:extLst>
              <a:ext uri="{FF2B5EF4-FFF2-40B4-BE49-F238E27FC236}">
                <a16:creationId xmlns:a16="http://schemas.microsoft.com/office/drawing/2014/main" id="{CB6FD799-445C-02CD-DBA9-2AAF9FFF6F20}"/>
              </a:ext>
            </a:extLst>
          </p:cNvPr>
          <p:cNvSpPr txBox="1"/>
          <p:nvPr/>
        </p:nvSpPr>
        <p:spPr>
          <a:xfrm rot="5400000">
            <a:off x="6778380" y="4660683"/>
            <a:ext cx="282575" cy="153888"/>
          </a:xfrm>
          <a:prstGeom prst="rect">
            <a:avLst/>
          </a:prstGeom>
          <a:noFill/>
        </p:spPr>
        <p:txBody>
          <a:bodyPr wrap="square" lIns="0" tIns="0" rIns="0" bIns="0" rtlCol="0">
            <a:spAutoFit/>
          </a:bodyPr>
          <a:lstStyle/>
          <a:p>
            <a:pPr algn="ctr">
              <a:spcAft>
                <a:spcPts val="600"/>
              </a:spcAft>
            </a:pPr>
            <a:r>
              <a:rPr lang="en-US" altLang="ja-JP" sz="1000" dirty="0">
                <a:solidFill>
                  <a:schemeClr val="accent6">
                    <a:lumMod val="75000"/>
                  </a:schemeClr>
                </a:solidFill>
                <a:latin typeface="BIZ UDPゴシック" panose="020B0400000000000000" pitchFamily="50" charset="-128"/>
                <a:ea typeface="BIZ UDPゴシック" panose="020B0400000000000000" pitchFamily="50" charset="-128"/>
              </a:rPr>
              <a:t>==</a:t>
            </a:r>
          </a:p>
        </p:txBody>
      </p:sp>
      <p:pic>
        <p:nvPicPr>
          <p:cNvPr id="1038" name="図 1037" descr="アイコン が含まれている画像&#10;&#10;自動的に生成された説明">
            <a:extLst>
              <a:ext uri="{FF2B5EF4-FFF2-40B4-BE49-F238E27FC236}">
                <a16:creationId xmlns:a16="http://schemas.microsoft.com/office/drawing/2014/main" id="{3BA32615-C645-7D94-D3CE-1028A35BDEB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570109" y="4611008"/>
            <a:ext cx="253239" cy="253239"/>
          </a:xfrm>
          <a:prstGeom prst="rect">
            <a:avLst/>
          </a:prstGeom>
        </p:spPr>
      </p:pic>
      <p:sp>
        <p:nvSpPr>
          <p:cNvPr id="1040" name="四角形: 角を丸くする 1039">
            <a:extLst>
              <a:ext uri="{FF2B5EF4-FFF2-40B4-BE49-F238E27FC236}">
                <a16:creationId xmlns:a16="http://schemas.microsoft.com/office/drawing/2014/main" id="{AFCA19D9-063A-5684-92B8-BC52B448B69E}"/>
              </a:ext>
            </a:extLst>
          </p:cNvPr>
          <p:cNvSpPr/>
          <p:nvPr/>
        </p:nvSpPr>
        <p:spPr>
          <a:xfrm>
            <a:off x="3875008" y="4358573"/>
            <a:ext cx="2132092" cy="349200"/>
          </a:xfrm>
          <a:prstGeom prst="roundRect">
            <a:avLst>
              <a:gd name="adj" fmla="val 9439"/>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50" dirty="0">
                <a:latin typeface="BIZ UDPゴシック" panose="020B0400000000000000" pitchFamily="50" charset="-128"/>
                <a:ea typeface="BIZ UDPゴシック" panose="020B0400000000000000" pitchFamily="50" charset="-128"/>
              </a:rPr>
              <a:t>浮御堂</a:t>
            </a:r>
          </a:p>
          <a:p>
            <a:r>
              <a:rPr kumimoji="1" lang="ja-JP" altLang="en-US" sz="800" dirty="0">
                <a:latin typeface="BIZ UDPゴシック" panose="020B0400000000000000" pitchFamily="50" charset="-128"/>
                <a:ea typeface="BIZ UDPゴシック" panose="020B0400000000000000" pitchFamily="50" charset="-128"/>
              </a:rPr>
              <a:t>近江八景「堅田の落雁」で名高い名所</a:t>
            </a:r>
          </a:p>
        </p:txBody>
      </p:sp>
      <p:cxnSp>
        <p:nvCxnSpPr>
          <p:cNvPr id="1041" name="直線コネクタ 1040">
            <a:extLst>
              <a:ext uri="{FF2B5EF4-FFF2-40B4-BE49-F238E27FC236}">
                <a16:creationId xmlns:a16="http://schemas.microsoft.com/office/drawing/2014/main" id="{54C0BB24-DAFA-5BD4-EA5C-307811181B4A}"/>
              </a:ext>
            </a:extLst>
          </p:cNvPr>
          <p:cNvCxnSpPr>
            <a:cxnSpLocks/>
            <a:stCxn id="1040" idx="1"/>
          </p:cNvCxnSpPr>
          <p:nvPr/>
        </p:nvCxnSpPr>
        <p:spPr>
          <a:xfrm flipH="1">
            <a:off x="3526575" y="4533173"/>
            <a:ext cx="348433" cy="0"/>
          </a:xfrm>
          <a:prstGeom prst="line">
            <a:avLst/>
          </a:prstGeom>
          <a:ln w="19050">
            <a:solidFill>
              <a:schemeClr val="accent6">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1045" name="図 1044">
            <a:extLst>
              <a:ext uri="{FF2B5EF4-FFF2-40B4-BE49-F238E27FC236}">
                <a16:creationId xmlns:a16="http://schemas.microsoft.com/office/drawing/2014/main" id="{73DEA210-3856-B4D4-958B-F5FF2514FDA3}"/>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3018799" y="5151856"/>
            <a:ext cx="1979922" cy="1371600"/>
          </a:xfrm>
          <a:prstGeom prst="rect">
            <a:avLst/>
          </a:prstGeom>
        </p:spPr>
      </p:pic>
      <p:pic>
        <p:nvPicPr>
          <p:cNvPr id="1046" name="Picture 2">
            <a:extLst>
              <a:ext uri="{FF2B5EF4-FFF2-40B4-BE49-F238E27FC236}">
                <a16:creationId xmlns:a16="http://schemas.microsoft.com/office/drawing/2014/main" id="{75A4BAEB-991F-2399-2D97-D70A76508031}"/>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5031351" y="5151856"/>
            <a:ext cx="2055794" cy="1371600"/>
          </a:xfrm>
          <a:prstGeom prst="rect">
            <a:avLst/>
          </a:prstGeom>
          <a:noFill/>
          <a:extLst>
            <a:ext uri="{909E8E84-426E-40DD-AFC4-6F175D3DCCD1}">
              <a14:hiddenFill xmlns:a14="http://schemas.microsoft.com/office/drawing/2010/main">
                <a:solidFill>
                  <a:srgbClr val="FFFFFF"/>
                </a:solidFill>
              </a14:hiddenFill>
            </a:ext>
          </a:extLst>
        </p:spPr>
      </p:pic>
      <p:sp>
        <p:nvSpPr>
          <p:cNvPr id="1047" name="コンテンツ プレースホルダー 2">
            <a:extLst>
              <a:ext uri="{FF2B5EF4-FFF2-40B4-BE49-F238E27FC236}">
                <a16:creationId xmlns:a16="http://schemas.microsoft.com/office/drawing/2014/main" id="{357B31C3-7E94-28F1-A4BD-6995BB32896B}"/>
              </a:ext>
            </a:extLst>
          </p:cNvPr>
          <p:cNvSpPr txBox="1">
            <a:spLocks/>
          </p:cNvSpPr>
          <p:nvPr/>
        </p:nvSpPr>
        <p:spPr>
          <a:xfrm>
            <a:off x="3020862" y="6270038"/>
            <a:ext cx="1428082" cy="241749"/>
          </a:xfrm>
          <a:prstGeom prst="rect">
            <a:avLst/>
          </a:prstGeom>
        </p:spPr>
        <p:txBody>
          <a:bodyPr vert="horz" lIns="91440" tIns="45720" rIns="91440" bIns="45720" rtlCol="0" anchor="ctr">
            <a:noAutofit/>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marR="0" lvl="0" indent="0" algn="l" defTabSz="742950" rtl="0" eaLnBrk="1" fontAlgn="auto" latinLnBrk="0" hangingPunct="1">
              <a:lnSpc>
                <a:spcPct val="150000"/>
              </a:lnSpc>
              <a:spcBef>
                <a:spcPts val="813"/>
              </a:spcBef>
              <a:spcAft>
                <a:spcPts val="0"/>
              </a:spcAft>
              <a:buClr>
                <a:srgbClr val="DBB0F6"/>
              </a:buClr>
              <a:buSzPct val="90000"/>
              <a:buFont typeface="Arial" panose="020B0604020202020204" pitchFamily="34" charset="0"/>
              <a:buNone/>
              <a:tabLst/>
              <a:defRPr/>
            </a:pPr>
            <a:r>
              <a:rPr kumimoji="1" lang="zh-TW" altLang="en-US" sz="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比叡山延暦寺</a:t>
            </a:r>
          </a:p>
        </p:txBody>
      </p:sp>
      <p:sp>
        <p:nvSpPr>
          <p:cNvPr id="1048" name="コンテンツ プレースホルダー 2">
            <a:extLst>
              <a:ext uri="{FF2B5EF4-FFF2-40B4-BE49-F238E27FC236}">
                <a16:creationId xmlns:a16="http://schemas.microsoft.com/office/drawing/2014/main" id="{8D5C2FC4-2B00-3D80-E589-39AAF53C44B7}"/>
              </a:ext>
            </a:extLst>
          </p:cNvPr>
          <p:cNvSpPr txBox="1">
            <a:spLocks/>
          </p:cNvSpPr>
          <p:nvPr/>
        </p:nvSpPr>
        <p:spPr>
          <a:xfrm>
            <a:off x="5031351" y="6270038"/>
            <a:ext cx="1428082" cy="241749"/>
          </a:xfrm>
          <a:prstGeom prst="rect">
            <a:avLst/>
          </a:prstGeom>
        </p:spPr>
        <p:txBody>
          <a:bodyPr vert="horz" lIns="91440" tIns="45720" rIns="91440" bIns="45720" rtlCol="0" anchor="ctr">
            <a:noAutofit/>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marR="0" lvl="0" indent="0" algn="l" defTabSz="742950" rtl="0" eaLnBrk="1" fontAlgn="auto" latinLnBrk="0" hangingPunct="1">
              <a:lnSpc>
                <a:spcPct val="150000"/>
              </a:lnSpc>
              <a:spcBef>
                <a:spcPts val="813"/>
              </a:spcBef>
              <a:spcAft>
                <a:spcPts val="0"/>
              </a:spcAft>
              <a:buClr>
                <a:srgbClr val="DBB0F6"/>
              </a:buClr>
              <a:buSzPct val="90000"/>
              <a:buFont typeface="Arial" panose="020B0604020202020204" pitchFamily="34" charset="0"/>
              <a:buNone/>
              <a:tabLst/>
              <a:defRPr/>
            </a:pPr>
            <a:r>
              <a:rPr kumimoji="1" lang="ja-JP" altLang="en-US" sz="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ホテルイメージ</a:t>
            </a:r>
            <a:endParaRPr kumimoji="1" lang="en-US" altLang="ja-JP" sz="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1049" name="コンテンツ プレースホルダー 2">
            <a:extLst>
              <a:ext uri="{FF2B5EF4-FFF2-40B4-BE49-F238E27FC236}">
                <a16:creationId xmlns:a16="http://schemas.microsoft.com/office/drawing/2014/main" id="{9D707828-EBA6-262A-5323-02356C585B65}"/>
              </a:ext>
            </a:extLst>
          </p:cNvPr>
          <p:cNvSpPr txBox="1">
            <a:spLocks/>
          </p:cNvSpPr>
          <p:nvPr/>
        </p:nvSpPr>
        <p:spPr>
          <a:xfrm>
            <a:off x="7119775" y="6270038"/>
            <a:ext cx="1428082" cy="241749"/>
          </a:xfrm>
          <a:prstGeom prst="rect">
            <a:avLst/>
          </a:prstGeom>
        </p:spPr>
        <p:txBody>
          <a:bodyPr vert="horz" lIns="91440" tIns="45720" rIns="91440" bIns="45720" rtlCol="0" anchor="ctr">
            <a:noAutofit/>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marR="0" lvl="0" indent="0" algn="l" defTabSz="742950" rtl="0" eaLnBrk="1" fontAlgn="auto" latinLnBrk="0" hangingPunct="1">
              <a:lnSpc>
                <a:spcPct val="150000"/>
              </a:lnSpc>
              <a:spcBef>
                <a:spcPts val="813"/>
              </a:spcBef>
              <a:spcAft>
                <a:spcPts val="0"/>
              </a:spcAft>
              <a:buClr>
                <a:srgbClr val="DBB0F6"/>
              </a:buClr>
              <a:buSzPct val="90000"/>
              <a:buFont typeface="Arial" panose="020B0604020202020204" pitchFamily="34" charset="0"/>
              <a:buNone/>
              <a:tabLst/>
              <a:defRPr/>
            </a:pPr>
            <a:r>
              <a:rPr kumimoji="1" lang="zh-TW" altLang="en-US" sz="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大津市歴史博物館</a:t>
            </a:r>
            <a:r>
              <a:rPr kumimoji="1" lang="ja-JP" altLang="en-US" sz="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イメージ</a:t>
            </a:r>
            <a:endParaRPr kumimoji="1" lang="en-US" altLang="ja-JP" sz="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46" name="正方形/長方形 45">
            <a:extLst>
              <a:ext uri="{FF2B5EF4-FFF2-40B4-BE49-F238E27FC236}">
                <a16:creationId xmlns:a16="http://schemas.microsoft.com/office/drawing/2014/main" id="{1F4C0927-40ED-B88E-C743-1D19739CCE56}"/>
              </a:ext>
            </a:extLst>
          </p:cNvPr>
          <p:cNvSpPr/>
          <p:nvPr/>
        </p:nvSpPr>
        <p:spPr>
          <a:xfrm>
            <a:off x="9982449" y="4598291"/>
            <a:ext cx="1440160" cy="96511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rPr>
              <a:t>写真</a:t>
            </a:r>
            <a:endParaRPr lang="en-US" altLang="ja-JP" sz="1400" dirty="0">
              <a:solidFill>
                <a:schemeClr val="tx1"/>
              </a:solidFill>
            </a:endParaRPr>
          </a:p>
          <a:p>
            <a:r>
              <a:rPr lang="ja-JP" altLang="en-US" sz="1400" dirty="0">
                <a:solidFill>
                  <a:schemeClr val="tx1"/>
                </a:solidFill>
              </a:rPr>
              <a:t>石山寺</a:t>
            </a:r>
            <a:r>
              <a:rPr lang="en-US" altLang="ja-JP" sz="1400" dirty="0">
                <a:solidFill>
                  <a:schemeClr val="tx1"/>
                </a:solidFill>
              </a:rPr>
              <a:t>or</a:t>
            </a:r>
            <a:r>
              <a:rPr lang="ja-JP" altLang="en-US" sz="1400" dirty="0">
                <a:solidFill>
                  <a:schemeClr val="tx1"/>
                </a:solidFill>
              </a:rPr>
              <a:t>ドラマ館の写真入れたいです</a:t>
            </a:r>
            <a:endParaRPr kumimoji="1" lang="en-US" altLang="ja-JP" sz="1400" dirty="0">
              <a:solidFill>
                <a:schemeClr val="tx1"/>
              </a:solidFill>
            </a:endParaRPr>
          </a:p>
        </p:txBody>
      </p:sp>
    </p:spTree>
    <p:extLst>
      <p:ext uri="{BB962C8B-B14F-4D97-AF65-F5344CB8AC3E}">
        <p14:creationId xmlns:p14="http://schemas.microsoft.com/office/powerpoint/2010/main" val="3251566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6C45ECDA-B2A6-2238-83F5-B5E476AA920C}"/>
              </a:ext>
            </a:extLst>
          </p:cNvPr>
          <p:cNvSpPr/>
          <p:nvPr/>
        </p:nvSpPr>
        <p:spPr>
          <a:xfrm>
            <a:off x="1" y="0"/>
            <a:ext cx="2781300" cy="68651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46027993-4109-83EE-2C23-0E718AAD81BE}"/>
              </a:ext>
            </a:extLst>
          </p:cNvPr>
          <p:cNvSpPr>
            <a:spLocks noGrp="1"/>
          </p:cNvSpPr>
          <p:nvPr>
            <p:ph type="sldNum" sz="quarter" idx="12"/>
          </p:nvPr>
        </p:nvSpPr>
        <p:spPr/>
        <p:txBody>
          <a:bodyPr/>
          <a:lstStyle/>
          <a:p>
            <a:r>
              <a:rPr lang="en-US" altLang="ja-JP"/>
              <a:t>-</a:t>
            </a:r>
            <a:fld id="{EC7609D3-3E73-4A27-9D35-F7BE4A94060F}" type="slidenum">
              <a:rPr lang="ja-JP" altLang="en-US" smtClean="0"/>
              <a:pPr/>
              <a:t>17</a:t>
            </a:fld>
            <a:r>
              <a:rPr lang="en-US" altLang="ja-JP"/>
              <a:t>-</a:t>
            </a:r>
            <a:endParaRPr lang="ja-JP" altLang="en-US" dirty="0"/>
          </a:p>
        </p:txBody>
      </p:sp>
      <p:sp>
        <p:nvSpPr>
          <p:cNvPr id="7" name="テキスト ボックス 6">
            <a:extLst>
              <a:ext uri="{FF2B5EF4-FFF2-40B4-BE49-F238E27FC236}">
                <a16:creationId xmlns:a16="http://schemas.microsoft.com/office/drawing/2014/main" id="{4C78896E-DE9C-3741-15F7-221C21D3C4B7}"/>
              </a:ext>
            </a:extLst>
          </p:cNvPr>
          <p:cNvSpPr txBox="1"/>
          <p:nvPr/>
        </p:nvSpPr>
        <p:spPr>
          <a:xfrm>
            <a:off x="344488" y="1702215"/>
            <a:ext cx="2210862" cy="523220"/>
          </a:xfrm>
          <a:prstGeom prst="rect">
            <a:avLst/>
          </a:prstGeom>
          <a:noFill/>
        </p:spPr>
        <p:txBody>
          <a:bodyPr vert="horz" wrap="square" rtlCol="0">
            <a:spAutoFit/>
          </a:bodyPr>
          <a:lstStyle/>
          <a:p>
            <a:r>
              <a:rPr lang="ja-JP" altLang="en-US" sz="2800" b="1" dirty="0">
                <a:solidFill>
                  <a:schemeClr val="bg1"/>
                </a:solidFill>
                <a:latin typeface="BIZ UDP明朝 Medium" panose="02020500000000000000" pitchFamily="18" charset="-128"/>
                <a:ea typeface="BIZ UDP明朝 Medium" panose="02020500000000000000" pitchFamily="18" charset="-128"/>
              </a:rPr>
              <a:t>日帰りコース</a:t>
            </a:r>
            <a:endParaRPr kumimoji="1" lang="en-US" altLang="ja-JP" sz="2800" b="1" dirty="0">
              <a:solidFill>
                <a:schemeClr val="bg1"/>
              </a:solidFill>
              <a:latin typeface="BIZ UDP明朝 Medium" panose="02020500000000000000" pitchFamily="18" charset="-128"/>
              <a:ea typeface="BIZ UDP明朝 Medium" panose="02020500000000000000" pitchFamily="18" charset="-128"/>
            </a:endParaRPr>
          </a:p>
        </p:txBody>
      </p:sp>
      <p:sp>
        <p:nvSpPr>
          <p:cNvPr id="8" name="テキスト ボックス 7">
            <a:extLst>
              <a:ext uri="{FF2B5EF4-FFF2-40B4-BE49-F238E27FC236}">
                <a16:creationId xmlns:a16="http://schemas.microsoft.com/office/drawing/2014/main" id="{90247407-378F-85A2-FB19-3F19C8E0965B}"/>
              </a:ext>
            </a:extLst>
          </p:cNvPr>
          <p:cNvSpPr txBox="1"/>
          <p:nvPr/>
        </p:nvSpPr>
        <p:spPr>
          <a:xfrm>
            <a:off x="344488" y="1017795"/>
            <a:ext cx="2278465" cy="538609"/>
          </a:xfrm>
          <a:prstGeom prst="rect">
            <a:avLst/>
          </a:prstGeom>
          <a:noFill/>
        </p:spPr>
        <p:txBody>
          <a:bodyPr vert="horz" wrap="square" rtlCol="0">
            <a:spAutoFit/>
          </a:bodyPr>
          <a:lstStyle/>
          <a:p>
            <a:pPr>
              <a:spcAft>
                <a:spcPts val="600"/>
              </a:spcAft>
            </a:pPr>
            <a:r>
              <a:rPr lang="ja-JP" altLang="en-US" sz="1200" b="1" dirty="0">
                <a:solidFill>
                  <a:schemeClr val="bg1"/>
                </a:solidFill>
                <a:latin typeface="BIZ UDP明朝 Medium" panose="02020500000000000000" pitchFamily="18" charset="-128"/>
                <a:ea typeface="BIZ UDP明朝 Medium" panose="02020500000000000000" pitchFamily="18" charset="-128"/>
              </a:rPr>
              <a:t>紫式部ゆかりの地</a:t>
            </a:r>
            <a:endParaRPr lang="en-US" altLang="ja-JP" sz="1200" b="1" dirty="0">
              <a:solidFill>
                <a:schemeClr val="bg1"/>
              </a:solidFill>
              <a:latin typeface="BIZ UDP明朝 Medium" panose="02020500000000000000" pitchFamily="18" charset="-128"/>
              <a:ea typeface="BIZ UDP明朝 Medium" panose="02020500000000000000" pitchFamily="18" charset="-128"/>
            </a:endParaRPr>
          </a:p>
          <a:p>
            <a:pPr>
              <a:spcAft>
                <a:spcPts val="600"/>
              </a:spcAft>
            </a:pPr>
            <a:r>
              <a:rPr lang="ja-JP" altLang="en-US" sz="1200" b="1" dirty="0">
                <a:solidFill>
                  <a:schemeClr val="bg1"/>
                </a:solidFill>
                <a:latin typeface="BIZ UDP明朝 Medium" panose="02020500000000000000" pitchFamily="18" charset="-128"/>
                <a:ea typeface="BIZ UDP明朝 Medium" panose="02020500000000000000" pitchFamily="18" charset="-128"/>
              </a:rPr>
              <a:t>周遊ツアープラン</a:t>
            </a:r>
            <a:endParaRPr kumimoji="1" lang="ja-JP" altLang="en-US" sz="1200" b="1" dirty="0">
              <a:solidFill>
                <a:schemeClr val="bg1"/>
              </a:solidFill>
              <a:latin typeface="BIZ UDP明朝 Medium" panose="02020500000000000000" pitchFamily="18" charset="-128"/>
              <a:ea typeface="BIZ UDP明朝 Medium" panose="02020500000000000000" pitchFamily="18" charset="-128"/>
            </a:endParaRPr>
          </a:p>
        </p:txBody>
      </p:sp>
      <p:pic>
        <p:nvPicPr>
          <p:cNvPr id="9" name="Picture 2" descr="協議会ロゴ（カラー）">
            <a:extLst>
              <a:ext uri="{FF2B5EF4-FFF2-40B4-BE49-F238E27FC236}">
                <a16:creationId xmlns:a16="http://schemas.microsoft.com/office/drawing/2014/main" id="{05144DD9-7E36-5BA1-BA65-145F7F562E04}"/>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344488" y="333375"/>
            <a:ext cx="727828" cy="684420"/>
          </a:xfrm>
          <a:prstGeom prst="rect">
            <a:avLst/>
          </a:prstGeom>
          <a:noFill/>
          <a:extLst>
            <a:ext uri="{909E8E84-426E-40DD-AFC4-6F175D3DCCD1}">
              <a14:hiddenFill xmlns:a14="http://schemas.microsoft.com/office/drawing/2010/main">
                <a:solidFill>
                  <a:srgbClr val="FFFFFF"/>
                </a:solidFill>
              </a14:hiddenFill>
            </a:ext>
          </a:extLst>
        </p:spPr>
      </p:pic>
      <p:sp>
        <p:nvSpPr>
          <p:cNvPr id="1033" name="正方形/長方形 1032">
            <a:extLst>
              <a:ext uri="{FF2B5EF4-FFF2-40B4-BE49-F238E27FC236}">
                <a16:creationId xmlns:a16="http://schemas.microsoft.com/office/drawing/2014/main" id="{375E1419-484C-C0C8-C237-317F8522F10D}"/>
              </a:ext>
            </a:extLst>
          </p:cNvPr>
          <p:cNvSpPr/>
          <p:nvPr/>
        </p:nvSpPr>
        <p:spPr>
          <a:xfrm>
            <a:off x="9993560" y="5301208"/>
            <a:ext cx="1440160" cy="720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solidFill>
                  <a:srgbClr val="FF0000"/>
                </a:solidFill>
              </a:rPr>
              <a:t>写真は団体食事施設情報</a:t>
            </a:r>
            <a:r>
              <a:rPr lang="en-US" altLang="ja-JP" sz="1100" dirty="0">
                <a:solidFill>
                  <a:srgbClr val="FF0000"/>
                </a:solidFill>
              </a:rPr>
              <a:t>PPT</a:t>
            </a:r>
            <a:r>
              <a:rPr lang="ja-JP" altLang="en-US" sz="1100" dirty="0">
                <a:solidFill>
                  <a:srgbClr val="FF0000"/>
                </a:solidFill>
              </a:rPr>
              <a:t>から転載しています</a:t>
            </a:r>
            <a:endParaRPr lang="en-US" altLang="ja-JP" sz="1100" dirty="0">
              <a:solidFill>
                <a:srgbClr val="FF0000"/>
              </a:solidFill>
            </a:endParaRPr>
          </a:p>
        </p:txBody>
      </p:sp>
      <p:sp>
        <p:nvSpPr>
          <p:cNvPr id="10" name="テキスト ボックス 9">
            <a:extLst>
              <a:ext uri="{FF2B5EF4-FFF2-40B4-BE49-F238E27FC236}">
                <a16:creationId xmlns:a16="http://schemas.microsoft.com/office/drawing/2014/main" id="{C53E5BE9-E1E2-27AC-C10A-84B2097F43ED}"/>
              </a:ext>
            </a:extLst>
          </p:cNvPr>
          <p:cNvSpPr txBox="1"/>
          <p:nvPr/>
        </p:nvSpPr>
        <p:spPr>
          <a:xfrm>
            <a:off x="3018800" y="828003"/>
            <a:ext cx="2141221" cy="276999"/>
          </a:xfrm>
          <a:prstGeom prst="rect">
            <a:avLst/>
          </a:prstGeom>
          <a:solidFill>
            <a:schemeClr val="accent6">
              <a:lumMod val="50000"/>
            </a:schemeClr>
          </a:solidFill>
          <a:ln w="9525">
            <a:solidFill>
              <a:schemeClr val="accent6">
                <a:lumMod val="50000"/>
              </a:schemeClr>
            </a:solidFill>
          </a:ln>
        </p:spPr>
        <p:txBody>
          <a:bodyPr wrap="square" rtlCol="0" anchor="ctr">
            <a:spAutoFit/>
          </a:bodyPr>
          <a:lstStyle/>
          <a:p>
            <a:pPr algn="ctr"/>
            <a:r>
              <a:rPr lang="ja-JP" altLang="en-US" sz="1200" dirty="0">
                <a:solidFill>
                  <a:schemeClr val="bg1"/>
                </a:solidFill>
                <a:latin typeface="BIZ UDPゴシック" panose="020B0400000000000000" pitchFamily="50" charset="-128"/>
                <a:ea typeface="BIZ UDPゴシック" panose="020B0400000000000000" pitchFamily="50" charset="-128"/>
              </a:rPr>
              <a:t>和食（湖国料理）</a:t>
            </a:r>
            <a:r>
              <a:rPr lang="ja-JP" altLang="en-US" sz="1050" dirty="0">
                <a:solidFill>
                  <a:schemeClr val="bg1"/>
                </a:solidFill>
                <a:latin typeface="BIZ UDPゴシック" panose="020B0400000000000000" pitchFamily="50" charset="-128"/>
                <a:ea typeface="BIZ UDPゴシック" panose="020B0400000000000000" pitchFamily="50" charset="-128"/>
              </a:rPr>
              <a:t>プラン</a:t>
            </a:r>
            <a:endParaRPr lang="en-US" altLang="ja-JP" sz="1200" dirty="0">
              <a:solidFill>
                <a:schemeClr val="bg1"/>
              </a:solidFill>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844BEBC0-FFA5-1827-E3BB-1A31C9BE02D5}"/>
              </a:ext>
            </a:extLst>
          </p:cNvPr>
          <p:cNvSpPr/>
          <p:nvPr/>
        </p:nvSpPr>
        <p:spPr>
          <a:xfrm>
            <a:off x="3018799" y="1104638"/>
            <a:ext cx="2141222" cy="5418082"/>
          </a:xfrm>
          <a:prstGeom prst="rect">
            <a:avLst/>
          </a:prstGeom>
          <a:solidFill>
            <a:schemeClr val="bg1"/>
          </a:solidFill>
          <a:ln w="9525">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3609518F-21CD-8384-5FFF-5B18DBDE56B6}"/>
              </a:ext>
            </a:extLst>
          </p:cNvPr>
          <p:cNvSpPr txBox="1"/>
          <p:nvPr/>
        </p:nvSpPr>
        <p:spPr>
          <a:xfrm>
            <a:off x="3635408" y="1201529"/>
            <a:ext cx="1457292" cy="2885405"/>
          </a:xfrm>
          <a:prstGeom prst="rect">
            <a:avLst/>
          </a:prstGeom>
          <a:noFill/>
        </p:spPr>
        <p:txBody>
          <a:bodyPr wrap="square" rtlCol="0">
            <a:spAutoFit/>
          </a:bodyPr>
          <a:lstStyle/>
          <a:p>
            <a:pPr>
              <a:spcAft>
                <a:spcPts val="300"/>
              </a:spcAft>
            </a:pPr>
            <a:r>
              <a:rPr lang="ja-JP" altLang="en-US" sz="900" dirty="0">
                <a:latin typeface="BIZ UDPゴシック" panose="020B0400000000000000" pitchFamily="50" charset="-128"/>
                <a:ea typeface="BIZ UDPゴシック" panose="020B0400000000000000" pitchFamily="50" charset="-128"/>
              </a:rPr>
              <a:t>各発地</a:t>
            </a:r>
            <a:endParaRPr lang="en-US" altLang="ja-JP" sz="900" dirty="0">
              <a:latin typeface="BIZ UDPゴシック" panose="020B0400000000000000" pitchFamily="50" charset="-128"/>
              <a:ea typeface="BIZ UDPゴシック" panose="020B0400000000000000" pitchFamily="50" charset="-128"/>
            </a:endParaRPr>
          </a:p>
          <a:p>
            <a:pPr>
              <a:spcAft>
                <a:spcPts val="300"/>
              </a:spcAft>
            </a:pPr>
            <a:endParaRPr lang="en-US" altLang="ja-JP" sz="900" dirty="0">
              <a:latin typeface="BIZ UDPゴシック" panose="020B0400000000000000" pitchFamily="50" charset="-128"/>
              <a:ea typeface="BIZ UDPゴシック" panose="020B0400000000000000" pitchFamily="50" charset="-128"/>
            </a:endParaRPr>
          </a:p>
          <a:p>
            <a:pPr>
              <a:spcAft>
                <a:spcPts val="300"/>
              </a:spcAft>
            </a:pPr>
            <a:endParaRPr lang="en-US" altLang="ja-JP" sz="900" dirty="0">
              <a:latin typeface="BIZ UDPゴシック" panose="020B0400000000000000" pitchFamily="50" charset="-128"/>
              <a:ea typeface="BIZ UDPゴシック" panose="020B0400000000000000" pitchFamily="50" charset="-128"/>
            </a:endParaRPr>
          </a:p>
          <a:p>
            <a:pPr>
              <a:spcAft>
                <a:spcPts val="300"/>
              </a:spcAft>
            </a:pPr>
            <a:endParaRPr lang="en-US" altLang="ja-JP" sz="900" dirty="0">
              <a:latin typeface="BIZ UDPゴシック" panose="020B0400000000000000" pitchFamily="50" charset="-128"/>
              <a:ea typeface="BIZ UDPゴシック" panose="020B0400000000000000" pitchFamily="50" charset="-128"/>
            </a:endParaRPr>
          </a:p>
          <a:p>
            <a:pPr>
              <a:spcAft>
                <a:spcPts val="300"/>
              </a:spcAft>
            </a:pPr>
            <a:endParaRPr lang="en-US" altLang="ja-JP" sz="900" dirty="0">
              <a:latin typeface="BIZ UDPゴシック" panose="020B0400000000000000" pitchFamily="50" charset="-128"/>
              <a:ea typeface="BIZ UDPゴシック" panose="020B0400000000000000" pitchFamily="50" charset="-128"/>
            </a:endParaRPr>
          </a:p>
          <a:p>
            <a:pPr>
              <a:spcAft>
                <a:spcPts val="300"/>
              </a:spcAft>
            </a:pPr>
            <a:endParaRPr lang="en-US" altLang="ja-JP" sz="900" dirty="0">
              <a:latin typeface="BIZ UDPゴシック" panose="020B0400000000000000" pitchFamily="50" charset="-128"/>
              <a:ea typeface="BIZ UDPゴシック" panose="020B0400000000000000" pitchFamily="50" charset="-128"/>
            </a:endParaRPr>
          </a:p>
          <a:p>
            <a:pPr>
              <a:spcAft>
                <a:spcPts val="300"/>
              </a:spcAft>
            </a:pPr>
            <a:endParaRPr lang="en-US" altLang="ja-JP" sz="900" dirty="0">
              <a:latin typeface="BIZ UDPゴシック" panose="020B0400000000000000" pitchFamily="50" charset="-128"/>
              <a:ea typeface="BIZ UDPゴシック" panose="020B0400000000000000" pitchFamily="50" charset="-128"/>
            </a:endParaRPr>
          </a:p>
          <a:p>
            <a:pPr>
              <a:spcAft>
                <a:spcPts val="300"/>
              </a:spcAft>
            </a:pPr>
            <a:endParaRPr lang="en-US" altLang="ja-JP" sz="900" dirty="0">
              <a:latin typeface="BIZ UDPゴシック" panose="020B0400000000000000" pitchFamily="50" charset="-128"/>
              <a:ea typeface="BIZ UDPゴシック" panose="020B0400000000000000" pitchFamily="50" charset="-128"/>
            </a:endParaRPr>
          </a:p>
          <a:p>
            <a:pPr>
              <a:spcAft>
                <a:spcPts val="300"/>
              </a:spcAft>
            </a:pPr>
            <a:endParaRPr lang="en-US" altLang="ja-JP" sz="900" dirty="0">
              <a:latin typeface="BIZ UDPゴシック" panose="020B0400000000000000" pitchFamily="50" charset="-128"/>
              <a:ea typeface="BIZ UDPゴシック" panose="020B0400000000000000" pitchFamily="50" charset="-128"/>
            </a:endParaRPr>
          </a:p>
          <a:p>
            <a:pPr>
              <a:spcAft>
                <a:spcPts val="300"/>
              </a:spcAft>
            </a:pPr>
            <a:endParaRPr lang="en-US" altLang="ja-JP" sz="900" dirty="0">
              <a:latin typeface="BIZ UDPゴシック" panose="020B0400000000000000" pitchFamily="50" charset="-128"/>
              <a:ea typeface="BIZ UDPゴシック" panose="020B0400000000000000" pitchFamily="50" charset="-128"/>
            </a:endParaRPr>
          </a:p>
          <a:p>
            <a:pPr>
              <a:spcAft>
                <a:spcPts val="300"/>
              </a:spcAft>
            </a:pPr>
            <a:endParaRPr lang="en-US" altLang="ja-JP" sz="900" dirty="0">
              <a:latin typeface="BIZ UDPゴシック" panose="020B0400000000000000" pitchFamily="50" charset="-128"/>
              <a:ea typeface="BIZ UDPゴシック" panose="020B0400000000000000" pitchFamily="50" charset="-128"/>
            </a:endParaRPr>
          </a:p>
          <a:p>
            <a:pPr>
              <a:spcAft>
                <a:spcPts val="300"/>
              </a:spcAft>
            </a:pPr>
            <a:endParaRPr lang="en-US" altLang="ja-JP" sz="900" dirty="0">
              <a:latin typeface="BIZ UDPゴシック" panose="020B0400000000000000" pitchFamily="50" charset="-128"/>
              <a:ea typeface="BIZ UDPゴシック" panose="020B0400000000000000" pitchFamily="50" charset="-128"/>
            </a:endParaRPr>
          </a:p>
          <a:p>
            <a:pPr>
              <a:spcAft>
                <a:spcPts val="300"/>
              </a:spcAft>
            </a:pPr>
            <a:endParaRPr lang="en-US" altLang="ja-JP" sz="900" dirty="0">
              <a:latin typeface="BIZ UDPゴシック" panose="020B0400000000000000" pitchFamily="50" charset="-128"/>
              <a:ea typeface="BIZ UDPゴシック" panose="020B0400000000000000" pitchFamily="50" charset="-128"/>
            </a:endParaRPr>
          </a:p>
          <a:p>
            <a:pPr>
              <a:spcAft>
                <a:spcPts val="300"/>
              </a:spcAft>
            </a:pPr>
            <a:endParaRPr lang="en-US" altLang="ja-JP" sz="900" dirty="0">
              <a:latin typeface="BIZ UDPゴシック" panose="020B0400000000000000" pitchFamily="50" charset="-128"/>
              <a:ea typeface="BIZ UDPゴシック" panose="020B0400000000000000" pitchFamily="50" charset="-128"/>
            </a:endParaRPr>
          </a:p>
          <a:p>
            <a:pPr>
              <a:spcAft>
                <a:spcPts val="300"/>
              </a:spcAft>
            </a:pPr>
            <a:endParaRPr lang="en-US" altLang="ja-JP" sz="900" dirty="0">
              <a:latin typeface="BIZ UDPゴシック" panose="020B0400000000000000" pitchFamily="50" charset="-128"/>
              <a:ea typeface="BIZ UDPゴシック" panose="020B0400000000000000" pitchFamily="50" charset="-128"/>
            </a:endParaRPr>
          </a:p>
          <a:p>
            <a:pPr>
              <a:spcAft>
                <a:spcPts val="300"/>
              </a:spcAft>
            </a:pPr>
            <a:r>
              <a:rPr lang="ja-JP" altLang="en-US" sz="900" dirty="0">
                <a:latin typeface="BIZ UDPゴシック" panose="020B0400000000000000" pitchFamily="50" charset="-128"/>
                <a:ea typeface="BIZ UDPゴシック" panose="020B0400000000000000" pitchFamily="50" charset="-128"/>
              </a:rPr>
              <a:t>各地へ</a:t>
            </a:r>
            <a:endParaRPr lang="en-US" altLang="ja-JP" sz="900" dirty="0">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F8EED73B-9D76-221F-5B0E-B4DEBDCD6020}"/>
              </a:ext>
            </a:extLst>
          </p:cNvPr>
          <p:cNvSpPr txBox="1"/>
          <p:nvPr/>
        </p:nvSpPr>
        <p:spPr>
          <a:xfrm>
            <a:off x="3079778" y="1201529"/>
            <a:ext cx="721094" cy="2531462"/>
          </a:xfrm>
          <a:prstGeom prst="rect">
            <a:avLst/>
          </a:prstGeom>
          <a:noFill/>
        </p:spPr>
        <p:txBody>
          <a:bodyPr wrap="square" rtlCol="0">
            <a:spAutoFit/>
          </a:bodyPr>
          <a:lstStyle/>
          <a:p>
            <a:pPr>
              <a:spcAft>
                <a:spcPts val="300"/>
              </a:spcAft>
            </a:pPr>
            <a:endParaRPr lang="en-US" altLang="ja-JP" sz="900" dirty="0">
              <a:solidFill>
                <a:schemeClr val="accent6">
                  <a:lumMod val="50000"/>
                </a:schemeClr>
              </a:solidFill>
              <a:latin typeface="BIZ UDPゴシック" panose="020B0400000000000000" pitchFamily="50" charset="-128"/>
              <a:ea typeface="BIZ UDPゴシック" panose="020B0400000000000000" pitchFamily="50" charset="-128"/>
            </a:endParaRPr>
          </a:p>
          <a:p>
            <a:pPr>
              <a:spcAft>
                <a:spcPts val="300"/>
              </a:spcAft>
            </a:pPr>
            <a:endParaRPr lang="en-US" altLang="ja-JP" sz="900" dirty="0">
              <a:solidFill>
                <a:schemeClr val="accent6">
                  <a:lumMod val="50000"/>
                </a:schemeClr>
              </a:solidFill>
              <a:latin typeface="BIZ UDPゴシック" panose="020B0400000000000000" pitchFamily="50" charset="-128"/>
              <a:ea typeface="BIZ UDPゴシック" panose="020B0400000000000000" pitchFamily="50" charset="-128"/>
            </a:endParaRPr>
          </a:p>
          <a:p>
            <a:pPr>
              <a:spcAft>
                <a:spcPts val="300"/>
              </a:spcAft>
            </a:pPr>
            <a:r>
              <a:rPr lang="en-US" altLang="ja-JP" sz="900" dirty="0">
                <a:solidFill>
                  <a:schemeClr val="accent6">
                    <a:lumMod val="50000"/>
                  </a:schemeClr>
                </a:solidFill>
                <a:latin typeface="BIZ UDPゴシック" panose="020B0400000000000000" pitchFamily="50" charset="-128"/>
                <a:ea typeface="BIZ UDPゴシック" panose="020B0400000000000000" pitchFamily="50" charset="-128"/>
              </a:rPr>
              <a:t>10</a:t>
            </a:r>
            <a:r>
              <a:rPr lang="ja-JP" altLang="en-US" sz="900" dirty="0">
                <a:solidFill>
                  <a:schemeClr val="accent6">
                    <a:lumMod val="50000"/>
                  </a:schemeClr>
                </a:solidFill>
                <a:latin typeface="BIZ UDPゴシック" panose="020B0400000000000000" pitchFamily="50" charset="-128"/>
                <a:ea typeface="BIZ UDPゴシック" panose="020B0400000000000000" pitchFamily="50" charset="-128"/>
              </a:rPr>
              <a:t>：</a:t>
            </a:r>
            <a:r>
              <a:rPr lang="en-US" altLang="ja-JP" sz="900" dirty="0">
                <a:solidFill>
                  <a:schemeClr val="accent6">
                    <a:lumMod val="50000"/>
                  </a:schemeClr>
                </a:solidFill>
                <a:latin typeface="BIZ UDPゴシック" panose="020B0400000000000000" pitchFamily="50" charset="-128"/>
                <a:ea typeface="BIZ UDPゴシック" panose="020B0400000000000000" pitchFamily="50" charset="-128"/>
              </a:rPr>
              <a:t>00</a:t>
            </a:r>
            <a:r>
              <a:rPr lang="ja-JP" altLang="en-US" sz="700" dirty="0">
                <a:solidFill>
                  <a:schemeClr val="accent6">
                    <a:lumMod val="50000"/>
                  </a:schemeClr>
                </a:solidFill>
                <a:latin typeface="BIZ UDPゴシック" panose="020B0400000000000000" pitchFamily="50" charset="-128"/>
                <a:ea typeface="BIZ UDPゴシック" panose="020B0400000000000000" pitchFamily="50" charset="-128"/>
              </a:rPr>
              <a:t>頃</a:t>
            </a:r>
            <a:endParaRPr lang="en-US" altLang="ja-JP" sz="900" dirty="0">
              <a:solidFill>
                <a:schemeClr val="accent6">
                  <a:lumMod val="50000"/>
                </a:schemeClr>
              </a:solidFill>
              <a:latin typeface="BIZ UDPゴシック" panose="020B0400000000000000" pitchFamily="50" charset="-128"/>
              <a:ea typeface="BIZ UDPゴシック" panose="020B0400000000000000" pitchFamily="50" charset="-128"/>
            </a:endParaRPr>
          </a:p>
          <a:p>
            <a:pPr>
              <a:spcAft>
                <a:spcPts val="300"/>
              </a:spcAft>
            </a:pPr>
            <a:endParaRPr lang="en-US" altLang="ja-JP" sz="900" dirty="0">
              <a:solidFill>
                <a:schemeClr val="accent6">
                  <a:lumMod val="50000"/>
                </a:schemeClr>
              </a:solidFill>
              <a:latin typeface="BIZ UDPゴシック" panose="020B0400000000000000" pitchFamily="50" charset="-128"/>
              <a:ea typeface="BIZ UDPゴシック" panose="020B0400000000000000" pitchFamily="50" charset="-128"/>
            </a:endParaRPr>
          </a:p>
          <a:p>
            <a:pPr>
              <a:spcAft>
                <a:spcPts val="300"/>
              </a:spcAft>
            </a:pPr>
            <a:endParaRPr lang="en-US" altLang="ja-JP" sz="900" dirty="0">
              <a:solidFill>
                <a:schemeClr val="accent6">
                  <a:lumMod val="50000"/>
                </a:schemeClr>
              </a:solidFill>
              <a:latin typeface="BIZ UDPゴシック" panose="020B0400000000000000" pitchFamily="50" charset="-128"/>
              <a:ea typeface="BIZ UDPゴシック" panose="020B0400000000000000" pitchFamily="50" charset="-128"/>
            </a:endParaRPr>
          </a:p>
          <a:p>
            <a:pPr>
              <a:spcAft>
                <a:spcPts val="300"/>
              </a:spcAft>
            </a:pPr>
            <a:endParaRPr lang="en-US" altLang="ja-JP" sz="900" dirty="0">
              <a:solidFill>
                <a:schemeClr val="accent6">
                  <a:lumMod val="50000"/>
                </a:schemeClr>
              </a:solidFill>
              <a:latin typeface="BIZ UDPゴシック" panose="020B0400000000000000" pitchFamily="50" charset="-128"/>
              <a:ea typeface="BIZ UDPゴシック" panose="020B0400000000000000" pitchFamily="50" charset="-128"/>
            </a:endParaRPr>
          </a:p>
          <a:p>
            <a:pPr>
              <a:spcAft>
                <a:spcPts val="300"/>
              </a:spcAft>
            </a:pPr>
            <a:r>
              <a:rPr lang="en-US" altLang="ja-JP" sz="900" dirty="0">
                <a:solidFill>
                  <a:schemeClr val="accent6">
                    <a:lumMod val="50000"/>
                  </a:schemeClr>
                </a:solidFill>
                <a:latin typeface="BIZ UDPゴシック" panose="020B0400000000000000" pitchFamily="50" charset="-128"/>
                <a:ea typeface="BIZ UDPゴシック" panose="020B0400000000000000" pitchFamily="50" charset="-128"/>
              </a:rPr>
              <a:t>11</a:t>
            </a:r>
            <a:r>
              <a:rPr lang="ja-JP" altLang="en-US" sz="900" dirty="0">
                <a:solidFill>
                  <a:schemeClr val="accent6">
                    <a:lumMod val="50000"/>
                  </a:schemeClr>
                </a:solidFill>
                <a:latin typeface="BIZ UDPゴシック" panose="020B0400000000000000" pitchFamily="50" charset="-128"/>
                <a:ea typeface="BIZ UDPゴシック" panose="020B0400000000000000" pitchFamily="50" charset="-128"/>
              </a:rPr>
              <a:t>：</a:t>
            </a:r>
            <a:r>
              <a:rPr lang="en-US" altLang="ja-JP" sz="900" dirty="0">
                <a:solidFill>
                  <a:schemeClr val="accent6">
                    <a:lumMod val="50000"/>
                  </a:schemeClr>
                </a:solidFill>
                <a:latin typeface="BIZ UDPゴシック" panose="020B0400000000000000" pitchFamily="50" charset="-128"/>
                <a:ea typeface="BIZ UDPゴシック" panose="020B0400000000000000" pitchFamily="50" charset="-128"/>
              </a:rPr>
              <a:t>30</a:t>
            </a:r>
            <a:r>
              <a:rPr lang="ja-JP" altLang="en-US" sz="700" dirty="0">
                <a:solidFill>
                  <a:schemeClr val="accent6">
                    <a:lumMod val="50000"/>
                  </a:schemeClr>
                </a:solidFill>
                <a:latin typeface="BIZ UDPゴシック" panose="020B0400000000000000" pitchFamily="50" charset="-128"/>
                <a:ea typeface="BIZ UDPゴシック" panose="020B0400000000000000" pitchFamily="50" charset="-128"/>
              </a:rPr>
              <a:t>頃</a:t>
            </a:r>
            <a:endParaRPr lang="en-US" altLang="ja-JP" sz="900" dirty="0">
              <a:solidFill>
                <a:schemeClr val="accent6">
                  <a:lumMod val="50000"/>
                </a:schemeClr>
              </a:solidFill>
              <a:latin typeface="BIZ UDPゴシック" panose="020B0400000000000000" pitchFamily="50" charset="-128"/>
              <a:ea typeface="BIZ UDPゴシック" panose="020B0400000000000000" pitchFamily="50" charset="-128"/>
            </a:endParaRPr>
          </a:p>
          <a:p>
            <a:pPr>
              <a:spcAft>
                <a:spcPts val="300"/>
              </a:spcAft>
            </a:pPr>
            <a:endParaRPr lang="en-US" altLang="ja-JP" sz="900" dirty="0">
              <a:solidFill>
                <a:schemeClr val="accent6">
                  <a:lumMod val="50000"/>
                </a:schemeClr>
              </a:solidFill>
              <a:latin typeface="BIZ UDPゴシック" panose="020B0400000000000000" pitchFamily="50" charset="-128"/>
              <a:ea typeface="BIZ UDPゴシック" panose="020B0400000000000000" pitchFamily="50" charset="-128"/>
            </a:endParaRPr>
          </a:p>
          <a:p>
            <a:pPr>
              <a:spcAft>
                <a:spcPts val="300"/>
              </a:spcAft>
            </a:pPr>
            <a:r>
              <a:rPr lang="en-US" altLang="ja-JP" sz="900" dirty="0">
                <a:solidFill>
                  <a:schemeClr val="accent6">
                    <a:lumMod val="50000"/>
                  </a:schemeClr>
                </a:solidFill>
                <a:latin typeface="BIZ UDPゴシック" panose="020B0400000000000000" pitchFamily="50" charset="-128"/>
                <a:ea typeface="BIZ UDPゴシック" panose="020B0400000000000000" pitchFamily="50" charset="-128"/>
              </a:rPr>
              <a:t>1</a:t>
            </a:r>
            <a:r>
              <a:rPr lang="ja-JP" altLang="en-US" sz="900" dirty="0">
                <a:solidFill>
                  <a:schemeClr val="accent6">
                    <a:lumMod val="50000"/>
                  </a:schemeClr>
                </a:solidFill>
                <a:latin typeface="BIZ UDPゴシック" panose="020B0400000000000000" pitchFamily="50" charset="-128"/>
                <a:ea typeface="BIZ UDPゴシック" panose="020B0400000000000000" pitchFamily="50" charset="-128"/>
              </a:rPr>
              <a:t>２：</a:t>
            </a:r>
            <a:r>
              <a:rPr lang="en-US" altLang="ja-JP" sz="900" dirty="0">
                <a:solidFill>
                  <a:schemeClr val="accent6">
                    <a:lumMod val="50000"/>
                  </a:schemeClr>
                </a:solidFill>
                <a:latin typeface="BIZ UDPゴシック" panose="020B0400000000000000" pitchFamily="50" charset="-128"/>
                <a:ea typeface="BIZ UDPゴシック" panose="020B0400000000000000" pitchFamily="50" charset="-128"/>
              </a:rPr>
              <a:t>30</a:t>
            </a:r>
            <a:r>
              <a:rPr lang="ja-JP" altLang="en-US" sz="700" dirty="0">
                <a:solidFill>
                  <a:schemeClr val="accent6">
                    <a:lumMod val="50000"/>
                  </a:schemeClr>
                </a:solidFill>
                <a:latin typeface="BIZ UDPゴシック" panose="020B0400000000000000" pitchFamily="50" charset="-128"/>
                <a:ea typeface="BIZ UDPゴシック" panose="020B0400000000000000" pitchFamily="50" charset="-128"/>
              </a:rPr>
              <a:t>頃</a:t>
            </a:r>
            <a:endParaRPr lang="en-US" altLang="ja-JP" sz="900" dirty="0">
              <a:solidFill>
                <a:schemeClr val="accent6">
                  <a:lumMod val="50000"/>
                </a:schemeClr>
              </a:solidFill>
              <a:latin typeface="BIZ UDPゴシック" panose="020B0400000000000000" pitchFamily="50" charset="-128"/>
              <a:ea typeface="BIZ UDPゴシック" panose="020B0400000000000000" pitchFamily="50" charset="-128"/>
            </a:endParaRPr>
          </a:p>
          <a:p>
            <a:pPr>
              <a:spcAft>
                <a:spcPts val="300"/>
              </a:spcAft>
            </a:pPr>
            <a:endParaRPr lang="en-US" altLang="ja-JP" sz="900" dirty="0">
              <a:solidFill>
                <a:schemeClr val="accent6">
                  <a:lumMod val="50000"/>
                </a:schemeClr>
              </a:solidFill>
              <a:latin typeface="BIZ UDPゴシック" panose="020B0400000000000000" pitchFamily="50" charset="-128"/>
              <a:ea typeface="BIZ UDPゴシック" panose="020B0400000000000000" pitchFamily="50" charset="-128"/>
            </a:endParaRPr>
          </a:p>
          <a:p>
            <a:pPr>
              <a:spcAft>
                <a:spcPts val="300"/>
              </a:spcAft>
            </a:pPr>
            <a:r>
              <a:rPr lang="en-US" altLang="ja-JP" sz="900" dirty="0">
                <a:solidFill>
                  <a:schemeClr val="accent6">
                    <a:lumMod val="50000"/>
                  </a:schemeClr>
                </a:solidFill>
                <a:latin typeface="BIZ UDPゴシック" panose="020B0400000000000000" pitchFamily="50" charset="-128"/>
                <a:ea typeface="BIZ UDPゴシック" panose="020B0400000000000000" pitchFamily="50" charset="-128"/>
              </a:rPr>
              <a:t>13</a:t>
            </a:r>
            <a:r>
              <a:rPr lang="ja-JP" altLang="en-US" sz="900" dirty="0">
                <a:solidFill>
                  <a:schemeClr val="accent6">
                    <a:lumMod val="50000"/>
                  </a:schemeClr>
                </a:solidFill>
                <a:latin typeface="BIZ UDPゴシック" panose="020B0400000000000000" pitchFamily="50" charset="-128"/>
                <a:ea typeface="BIZ UDPゴシック" panose="020B0400000000000000" pitchFamily="50" charset="-128"/>
              </a:rPr>
              <a:t>：</a:t>
            </a:r>
            <a:r>
              <a:rPr lang="en-US" altLang="ja-JP" sz="900" dirty="0">
                <a:solidFill>
                  <a:schemeClr val="accent6">
                    <a:lumMod val="50000"/>
                  </a:schemeClr>
                </a:solidFill>
                <a:latin typeface="BIZ UDPゴシック" panose="020B0400000000000000" pitchFamily="50" charset="-128"/>
                <a:ea typeface="BIZ UDPゴシック" panose="020B0400000000000000" pitchFamily="50" charset="-128"/>
              </a:rPr>
              <a:t>00</a:t>
            </a:r>
            <a:r>
              <a:rPr lang="ja-JP" altLang="en-US" sz="700" dirty="0">
                <a:solidFill>
                  <a:schemeClr val="accent6">
                    <a:lumMod val="50000"/>
                  </a:schemeClr>
                </a:solidFill>
                <a:latin typeface="BIZ UDPゴシック" panose="020B0400000000000000" pitchFamily="50" charset="-128"/>
                <a:ea typeface="BIZ UDPゴシック" panose="020B0400000000000000" pitchFamily="50" charset="-128"/>
              </a:rPr>
              <a:t>頃</a:t>
            </a:r>
            <a:endParaRPr lang="en-US" altLang="ja-JP" sz="900" dirty="0">
              <a:solidFill>
                <a:schemeClr val="accent6">
                  <a:lumMod val="50000"/>
                </a:schemeClr>
              </a:solidFill>
              <a:latin typeface="BIZ UDPゴシック" panose="020B0400000000000000" pitchFamily="50" charset="-128"/>
              <a:ea typeface="BIZ UDPゴシック" panose="020B0400000000000000" pitchFamily="50" charset="-128"/>
            </a:endParaRPr>
          </a:p>
          <a:p>
            <a:pPr>
              <a:spcAft>
                <a:spcPts val="300"/>
              </a:spcAft>
            </a:pPr>
            <a:endParaRPr lang="en-US" altLang="ja-JP" sz="900" dirty="0">
              <a:solidFill>
                <a:schemeClr val="accent6">
                  <a:lumMod val="50000"/>
                </a:schemeClr>
              </a:solidFill>
              <a:latin typeface="BIZ UDPゴシック" panose="020B0400000000000000" pitchFamily="50" charset="-128"/>
              <a:ea typeface="BIZ UDPゴシック" panose="020B0400000000000000" pitchFamily="50" charset="-128"/>
            </a:endParaRPr>
          </a:p>
          <a:p>
            <a:pPr>
              <a:spcAft>
                <a:spcPts val="300"/>
              </a:spcAft>
            </a:pPr>
            <a:endParaRPr lang="en-US" altLang="ja-JP" sz="900" dirty="0">
              <a:solidFill>
                <a:schemeClr val="accent6">
                  <a:lumMod val="50000"/>
                </a:schemeClr>
              </a:solidFill>
              <a:latin typeface="BIZ UDPゴシック" panose="020B0400000000000000" pitchFamily="50" charset="-128"/>
              <a:ea typeface="BIZ UDPゴシック" panose="020B0400000000000000" pitchFamily="50" charset="-128"/>
            </a:endParaRPr>
          </a:p>
          <a:p>
            <a:pPr>
              <a:spcAft>
                <a:spcPts val="300"/>
              </a:spcAft>
            </a:pPr>
            <a:r>
              <a:rPr lang="en-US" altLang="ja-JP" sz="900" dirty="0">
                <a:solidFill>
                  <a:schemeClr val="accent6">
                    <a:lumMod val="50000"/>
                  </a:schemeClr>
                </a:solidFill>
                <a:latin typeface="BIZ UDPゴシック" panose="020B0400000000000000" pitchFamily="50" charset="-128"/>
                <a:ea typeface="BIZ UDPゴシック" panose="020B0400000000000000" pitchFamily="50" charset="-128"/>
              </a:rPr>
              <a:t>15</a:t>
            </a:r>
            <a:r>
              <a:rPr lang="ja-JP" altLang="en-US" sz="900" dirty="0">
                <a:solidFill>
                  <a:schemeClr val="accent6">
                    <a:lumMod val="50000"/>
                  </a:schemeClr>
                </a:solidFill>
                <a:latin typeface="BIZ UDPゴシック" panose="020B0400000000000000" pitchFamily="50" charset="-128"/>
                <a:ea typeface="BIZ UDPゴシック" panose="020B0400000000000000" pitchFamily="50" charset="-128"/>
              </a:rPr>
              <a:t>：</a:t>
            </a:r>
            <a:r>
              <a:rPr lang="en-US" altLang="ja-JP" sz="900" dirty="0">
                <a:solidFill>
                  <a:schemeClr val="accent6">
                    <a:lumMod val="50000"/>
                  </a:schemeClr>
                </a:solidFill>
                <a:latin typeface="BIZ UDPゴシック" panose="020B0400000000000000" pitchFamily="50" charset="-128"/>
                <a:ea typeface="BIZ UDPゴシック" panose="020B0400000000000000" pitchFamily="50" charset="-128"/>
              </a:rPr>
              <a:t>00</a:t>
            </a:r>
            <a:r>
              <a:rPr lang="ja-JP" altLang="en-US" sz="900" dirty="0">
                <a:solidFill>
                  <a:schemeClr val="accent6">
                    <a:lumMod val="50000"/>
                  </a:schemeClr>
                </a:solidFill>
                <a:latin typeface="BIZ UDPゴシック" panose="020B0400000000000000" pitchFamily="50" charset="-128"/>
                <a:ea typeface="BIZ UDPゴシック" panose="020B0400000000000000" pitchFamily="50" charset="-128"/>
              </a:rPr>
              <a:t>頃</a:t>
            </a:r>
            <a:endParaRPr lang="en-US" altLang="ja-JP" sz="900" dirty="0">
              <a:solidFill>
                <a:schemeClr val="accent6">
                  <a:lumMod val="50000"/>
                </a:schemeClr>
              </a:solidFill>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C1DCD4CB-C588-2EBE-864C-A74F6518BC69}"/>
              </a:ext>
            </a:extLst>
          </p:cNvPr>
          <p:cNvSpPr txBox="1"/>
          <p:nvPr/>
        </p:nvSpPr>
        <p:spPr>
          <a:xfrm rot="5400000">
            <a:off x="3219704" y="1431743"/>
            <a:ext cx="291285" cy="138499"/>
          </a:xfrm>
          <a:prstGeom prst="rect">
            <a:avLst/>
          </a:prstGeom>
          <a:noFill/>
        </p:spPr>
        <p:txBody>
          <a:bodyPr wrap="square" lIns="0" tIns="0" rIns="0" bIns="0" rtlCol="0">
            <a:spAutoFit/>
          </a:bodyPr>
          <a:lstStyle/>
          <a:p>
            <a:pPr algn="ctr">
              <a:spcAft>
                <a:spcPts val="600"/>
              </a:spcAft>
            </a:pPr>
            <a:r>
              <a:rPr lang="en-US" altLang="ja-JP" sz="900" dirty="0">
                <a:solidFill>
                  <a:schemeClr val="accent6">
                    <a:lumMod val="50000"/>
                  </a:schemeClr>
                </a:solidFill>
                <a:latin typeface="BIZ UDPゴシック" panose="020B0400000000000000" pitchFamily="50" charset="-128"/>
                <a:ea typeface="BIZ UDPゴシック" panose="020B0400000000000000" pitchFamily="50" charset="-128"/>
              </a:rPr>
              <a:t>==</a:t>
            </a:r>
          </a:p>
        </p:txBody>
      </p:sp>
      <p:sp>
        <p:nvSpPr>
          <p:cNvPr id="24" name="テキスト ボックス 23">
            <a:extLst>
              <a:ext uri="{FF2B5EF4-FFF2-40B4-BE49-F238E27FC236}">
                <a16:creationId xmlns:a16="http://schemas.microsoft.com/office/drawing/2014/main" id="{87BEF62B-CF13-4CB0-4CD2-9C9A1F35AA88}"/>
              </a:ext>
            </a:extLst>
          </p:cNvPr>
          <p:cNvSpPr txBox="1"/>
          <p:nvPr/>
        </p:nvSpPr>
        <p:spPr>
          <a:xfrm rot="5400000">
            <a:off x="3090240" y="1965299"/>
            <a:ext cx="550206" cy="138499"/>
          </a:xfrm>
          <a:prstGeom prst="rect">
            <a:avLst/>
          </a:prstGeom>
          <a:noFill/>
        </p:spPr>
        <p:txBody>
          <a:bodyPr wrap="square" lIns="0" tIns="0" rIns="0" bIns="0" rtlCol="0">
            <a:spAutoFit/>
          </a:bodyPr>
          <a:lstStyle/>
          <a:p>
            <a:pPr algn="ctr">
              <a:spcAft>
                <a:spcPts val="600"/>
              </a:spcAft>
            </a:pPr>
            <a:r>
              <a:rPr lang="ja-JP" altLang="en-US" sz="900" dirty="0">
                <a:solidFill>
                  <a:schemeClr val="accent6">
                    <a:lumMod val="50000"/>
                  </a:schemeClr>
                </a:solidFill>
                <a:latin typeface="BIZ UDPゴシック" panose="020B0400000000000000" pitchFamily="50" charset="-128"/>
                <a:ea typeface="BIZ UDPゴシック" panose="020B0400000000000000" pitchFamily="50" charset="-128"/>
              </a:rPr>
              <a:t>・・・・・・・・・</a:t>
            </a:r>
            <a:endParaRPr lang="en-US" altLang="ja-JP" sz="900" dirty="0">
              <a:solidFill>
                <a:schemeClr val="accent6">
                  <a:lumMod val="50000"/>
                </a:schemeClr>
              </a:solidFill>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3DD2DCF0-CCB3-F111-24A2-595879D84C92}"/>
              </a:ext>
            </a:extLst>
          </p:cNvPr>
          <p:cNvSpPr txBox="1"/>
          <p:nvPr/>
        </p:nvSpPr>
        <p:spPr>
          <a:xfrm rot="5400000">
            <a:off x="3173897" y="3262957"/>
            <a:ext cx="382899" cy="161583"/>
          </a:xfrm>
          <a:prstGeom prst="rect">
            <a:avLst/>
          </a:prstGeom>
          <a:noFill/>
        </p:spPr>
        <p:txBody>
          <a:bodyPr wrap="square" lIns="0" tIns="0" rIns="0" bIns="0" rtlCol="0">
            <a:spAutoFit/>
          </a:bodyPr>
          <a:lstStyle/>
          <a:p>
            <a:pPr algn="ctr">
              <a:spcAft>
                <a:spcPts val="600"/>
              </a:spcAft>
            </a:pPr>
            <a:r>
              <a:rPr lang="ja-JP" altLang="en-US" sz="1050" dirty="0">
                <a:solidFill>
                  <a:schemeClr val="accent6">
                    <a:lumMod val="50000"/>
                  </a:schemeClr>
                </a:solidFill>
                <a:latin typeface="BIZ UDPゴシック" panose="020B0400000000000000" pitchFamily="50" charset="-128"/>
                <a:ea typeface="BIZ UDPゴシック" panose="020B0400000000000000" pitchFamily="50" charset="-128"/>
              </a:rPr>
              <a:t>・・・・・</a:t>
            </a:r>
            <a:endParaRPr lang="en-US" altLang="ja-JP" sz="1050" dirty="0">
              <a:solidFill>
                <a:schemeClr val="accent6">
                  <a:lumMod val="50000"/>
                </a:schemeClr>
              </a:solidFill>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A7C690C4-4FDD-4255-B416-CD9B3E0B05B5}"/>
              </a:ext>
            </a:extLst>
          </p:cNvPr>
          <p:cNvSpPr txBox="1"/>
          <p:nvPr/>
        </p:nvSpPr>
        <p:spPr>
          <a:xfrm rot="5400000">
            <a:off x="3244471" y="3725141"/>
            <a:ext cx="241749" cy="138499"/>
          </a:xfrm>
          <a:prstGeom prst="rect">
            <a:avLst/>
          </a:prstGeom>
          <a:noFill/>
        </p:spPr>
        <p:txBody>
          <a:bodyPr wrap="square" lIns="0" tIns="0" rIns="0" bIns="0" rtlCol="0">
            <a:spAutoFit/>
          </a:bodyPr>
          <a:lstStyle/>
          <a:p>
            <a:pPr algn="ctr">
              <a:spcAft>
                <a:spcPts val="600"/>
              </a:spcAft>
            </a:pPr>
            <a:r>
              <a:rPr lang="en-US" altLang="ja-JP" sz="900" dirty="0">
                <a:solidFill>
                  <a:schemeClr val="accent6">
                    <a:lumMod val="50000"/>
                  </a:schemeClr>
                </a:solidFill>
                <a:latin typeface="BIZ UDPゴシック" panose="020B0400000000000000" pitchFamily="50" charset="-128"/>
                <a:ea typeface="BIZ UDPゴシック" panose="020B0400000000000000" pitchFamily="50" charset="-128"/>
              </a:rPr>
              <a:t>==</a:t>
            </a:r>
          </a:p>
        </p:txBody>
      </p:sp>
      <p:pic>
        <p:nvPicPr>
          <p:cNvPr id="30" name="図 29" descr="アイコン が含まれている画像&#10;&#10;自動的に生成された説明">
            <a:extLst>
              <a:ext uri="{FF2B5EF4-FFF2-40B4-BE49-F238E27FC236}">
                <a16:creationId xmlns:a16="http://schemas.microsoft.com/office/drawing/2014/main" id="{88B28BC5-A9AD-8D81-E06E-AD843BDDE80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10605" y="1403851"/>
            <a:ext cx="194283" cy="194283"/>
          </a:xfrm>
          <a:prstGeom prst="rect">
            <a:avLst/>
          </a:prstGeom>
        </p:spPr>
      </p:pic>
      <p:pic>
        <p:nvPicPr>
          <p:cNvPr id="32" name="図 31" descr="アイコン が含まれている画像&#10;&#10;自動的に生成された説明">
            <a:extLst>
              <a:ext uri="{FF2B5EF4-FFF2-40B4-BE49-F238E27FC236}">
                <a16:creationId xmlns:a16="http://schemas.microsoft.com/office/drawing/2014/main" id="{DFEF73FE-D9D1-D100-60D0-6DF19D7EE4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10605" y="3697249"/>
            <a:ext cx="194283" cy="194283"/>
          </a:xfrm>
          <a:prstGeom prst="rect">
            <a:avLst/>
          </a:prstGeom>
        </p:spPr>
      </p:pic>
      <p:pic>
        <p:nvPicPr>
          <p:cNvPr id="37" name="図 36" descr="アイコン&#10;&#10;自動的に生成された説明">
            <a:extLst>
              <a:ext uri="{FF2B5EF4-FFF2-40B4-BE49-F238E27FC236}">
                <a16:creationId xmlns:a16="http://schemas.microsoft.com/office/drawing/2014/main" id="{F9EB36AE-BA93-C7F0-27C6-203F751CE99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128262" y="1955064"/>
            <a:ext cx="158969" cy="158969"/>
          </a:xfrm>
          <a:prstGeom prst="rect">
            <a:avLst/>
          </a:prstGeom>
        </p:spPr>
      </p:pic>
      <p:pic>
        <p:nvPicPr>
          <p:cNvPr id="42" name="図 41" descr="アイコン&#10;&#10;自動的に生成された説明">
            <a:extLst>
              <a:ext uri="{FF2B5EF4-FFF2-40B4-BE49-F238E27FC236}">
                <a16:creationId xmlns:a16="http://schemas.microsoft.com/office/drawing/2014/main" id="{BE8AF5EF-99CC-DFEF-988F-5B4866FCCEA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128263" y="3264264"/>
            <a:ext cx="158967" cy="158969"/>
          </a:xfrm>
          <a:prstGeom prst="rect">
            <a:avLst/>
          </a:prstGeom>
        </p:spPr>
      </p:pic>
      <p:sp>
        <p:nvSpPr>
          <p:cNvPr id="43" name="四角形: 角を丸くする 42">
            <a:extLst>
              <a:ext uri="{FF2B5EF4-FFF2-40B4-BE49-F238E27FC236}">
                <a16:creationId xmlns:a16="http://schemas.microsoft.com/office/drawing/2014/main" id="{F26F5321-7536-1B04-B7E5-391A4AB5C2F7}"/>
              </a:ext>
            </a:extLst>
          </p:cNvPr>
          <p:cNvSpPr/>
          <p:nvPr/>
        </p:nvSpPr>
        <p:spPr>
          <a:xfrm>
            <a:off x="3721101" y="1744181"/>
            <a:ext cx="1384300" cy="508626"/>
          </a:xfrm>
          <a:prstGeom prst="roundRect">
            <a:avLst>
              <a:gd name="adj" fmla="val 9439"/>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r>
              <a:rPr kumimoji="1" lang="ja-JP" altLang="en-US" sz="900" dirty="0">
                <a:latin typeface="BIZ UDPゴシック" panose="020B0400000000000000" pitchFamily="50" charset="-128"/>
                <a:ea typeface="BIZ UDPゴシック" panose="020B0400000000000000" pitchFamily="50" charset="-128"/>
              </a:rPr>
              <a:t>・大河ドラマ館</a:t>
            </a:r>
          </a:p>
          <a:p>
            <a:r>
              <a:rPr lang="ja-JP" altLang="en-US" sz="900" dirty="0">
                <a:latin typeface="BIZ UDPゴシック" panose="020B0400000000000000" pitchFamily="50" charset="-128"/>
                <a:ea typeface="BIZ UDPゴシック" panose="020B0400000000000000" pitchFamily="50" charset="-128"/>
              </a:rPr>
              <a:t>　</a:t>
            </a:r>
            <a:r>
              <a:rPr kumimoji="1" lang="ja-JP" altLang="en-US" sz="600" dirty="0">
                <a:latin typeface="BIZ UDPゴシック" panose="020B0400000000000000" pitchFamily="50" charset="-128"/>
                <a:ea typeface="BIZ UDPゴシック" panose="020B0400000000000000" pitchFamily="50" charset="-128"/>
              </a:rPr>
              <a:t>（同時開催）</a:t>
            </a:r>
            <a:r>
              <a:rPr kumimoji="1" lang="ja-JP" altLang="en-US" sz="900" dirty="0">
                <a:latin typeface="BIZ UDPゴシック" panose="020B0400000000000000" pitchFamily="50" charset="-128"/>
                <a:ea typeface="BIZ UDPゴシック" panose="020B0400000000000000" pitchFamily="50" charset="-128"/>
              </a:rPr>
              <a:t>もののあはれ展</a:t>
            </a:r>
          </a:p>
          <a:p>
            <a:r>
              <a:rPr kumimoji="1" lang="ja-JP" altLang="en-US" sz="900" dirty="0">
                <a:latin typeface="BIZ UDPゴシック" panose="020B0400000000000000" pitchFamily="50" charset="-128"/>
                <a:ea typeface="BIZ UDPゴシック" panose="020B0400000000000000" pitchFamily="50" charset="-128"/>
              </a:rPr>
              <a:t>・石山寺</a:t>
            </a:r>
          </a:p>
        </p:txBody>
      </p:sp>
      <p:cxnSp>
        <p:nvCxnSpPr>
          <p:cNvPr id="45" name="直線コネクタ 44">
            <a:extLst>
              <a:ext uri="{FF2B5EF4-FFF2-40B4-BE49-F238E27FC236}">
                <a16:creationId xmlns:a16="http://schemas.microsoft.com/office/drawing/2014/main" id="{A0AFD29C-A71E-05A4-82A6-ADC08AF17D00}"/>
              </a:ext>
            </a:extLst>
          </p:cNvPr>
          <p:cNvCxnSpPr>
            <a:cxnSpLocks/>
            <a:stCxn id="43" idx="1"/>
          </p:cNvCxnSpPr>
          <p:nvPr/>
        </p:nvCxnSpPr>
        <p:spPr>
          <a:xfrm flipH="1">
            <a:off x="3454400" y="1998494"/>
            <a:ext cx="266701" cy="0"/>
          </a:xfrm>
          <a:prstGeom prst="line">
            <a:avLst/>
          </a:prstGeom>
          <a:ln w="19050">
            <a:solidFill>
              <a:schemeClr val="accent6">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6" name="四角形: 角を丸くする 45">
            <a:extLst>
              <a:ext uri="{FF2B5EF4-FFF2-40B4-BE49-F238E27FC236}">
                <a16:creationId xmlns:a16="http://schemas.microsoft.com/office/drawing/2014/main" id="{F026F174-66CF-AB12-A120-C4C074E0AD83}"/>
              </a:ext>
            </a:extLst>
          </p:cNvPr>
          <p:cNvSpPr/>
          <p:nvPr/>
        </p:nvSpPr>
        <p:spPr>
          <a:xfrm>
            <a:off x="3721101" y="3149045"/>
            <a:ext cx="1384300" cy="361768"/>
          </a:xfrm>
          <a:prstGeom prst="roundRect">
            <a:avLst>
              <a:gd name="adj" fmla="val 9439"/>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r>
              <a:rPr kumimoji="1" lang="ja-JP" altLang="en-US" sz="900" dirty="0">
                <a:latin typeface="BIZ UDPゴシック" panose="020B0400000000000000" pitchFamily="50" charset="-128"/>
                <a:ea typeface="BIZ UDPゴシック" panose="020B0400000000000000" pitchFamily="50" charset="-128"/>
              </a:rPr>
              <a:t>・大津市歴史博物館</a:t>
            </a:r>
            <a:endParaRPr kumimoji="1" lang="en-US" altLang="ja-JP" sz="900" dirty="0">
              <a:latin typeface="BIZ UDPゴシック" panose="020B0400000000000000" pitchFamily="50" charset="-128"/>
              <a:ea typeface="BIZ UDPゴシック" panose="020B0400000000000000" pitchFamily="50" charset="-128"/>
            </a:endParaRPr>
          </a:p>
          <a:p>
            <a:r>
              <a:rPr lang="ja-JP" altLang="en-US" sz="900" dirty="0">
                <a:latin typeface="BIZ UDPゴシック" panose="020B0400000000000000" pitchFamily="50" charset="-128"/>
                <a:ea typeface="BIZ UDPゴシック" panose="020B0400000000000000" pitchFamily="50" charset="-128"/>
              </a:rPr>
              <a:t>・三井寺</a:t>
            </a:r>
            <a:endParaRPr kumimoji="1" lang="ja-JP" altLang="en-US" sz="900" dirty="0">
              <a:latin typeface="BIZ UDPゴシック" panose="020B0400000000000000" pitchFamily="50" charset="-128"/>
              <a:ea typeface="BIZ UDPゴシック" panose="020B0400000000000000" pitchFamily="50" charset="-128"/>
            </a:endParaRPr>
          </a:p>
        </p:txBody>
      </p:sp>
      <p:cxnSp>
        <p:nvCxnSpPr>
          <p:cNvPr id="47" name="直線コネクタ 46">
            <a:extLst>
              <a:ext uri="{FF2B5EF4-FFF2-40B4-BE49-F238E27FC236}">
                <a16:creationId xmlns:a16="http://schemas.microsoft.com/office/drawing/2014/main" id="{D4E84474-388F-6DB1-A331-6E8EC4305253}"/>
              </a:ext>
            </a:extLst>
          </p:cNvPr>
          <p:cNvCxnSpPr>
            <a:cxnSpLocks/>
            <a:stCxn id="46" idx="1"/>
          </p:cNvCxnSpPr>
          <p:nvPr/>
        </p:nvCxnSpPr>
        <p:spPr>
          <a:xfrm flipH="1">
            <a:off x="3454400" y="3329929"/>
            <a:ext cx="266701" cy="0"/>
          </a:xfrm>
          <a:prstGeom prst="line">
            <a:avLst/>
          </a:prstGeom>
          <a:ln w="19050">
            <a:solidFill>
              <a:schemeClr val="accent6">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7DFB3B8D-EF70-B073-E555-577D19E50098}"/>
              </a:ext>
            </a:extLst>
          </p:cNvPr>
          <p:cNvSpPr txBox="1"/>
          <p:nvPr/>
        </p:nvSpPr>
        <p:spPr>
          <a:xfrm>
            <a:off x="5219546" y="828003"/>
            <a:ext cx="2141221" cy="276999"/>
          </a:xfrm>
          <a:prstGeom prst="rect">
            <a:avLst/>
          </a:prstGeom>
          <a:solidFill>
            <a:schemeClr val="accent6">
              <a:lumMod val="75000"/>
            </a:schemeClr>
          </a:solidFill>
          <a:ln w="9525">
            <a:solidFill>
              <a:schemeClr val="accent6">
                <a:lumMod val="75000"/>
              </a:schemeClr>
            </a:solidFill>
          </a:ln>
        </p:spPr>
        <p:txBody>
          <a:bodyPr wrap="square" rtlCol="0" anchor="ctr">
            <a:spAutoFit/>
          </a:bodyPr>
          <a:lstStyle/>
          <a:p>
            <a:pPr algn="ctr"/>
            <a:r>
              <a:rPr lang="ja-JP" altLang="en-US" sz="1200" dirty="0">
                <a:solidFill>
                  <a:schemeClr val="bg1"/>
                </a:solidFill>
                <a:latin typeface="BIZ UDPゴシック" panose="020B0400000000000000" pitchFamily="50" charset="-128"/>
                <a:ea typeface="BIZ UDPゴシック" panose="020B0400000000000000" pitchFamily="50" charset="-128"/>
              </a:rPr>
              <a:t>和食（精進料理も可）</a:t>
            </a:r>
            <a:r>
              <a:rPr lang="ja-JP" altLang="en-US" sz="1050" dirty="0">
                <a:solidFill>
                  <a:schemeClr val="bg1"/>
                </a:solidFill>
                <a:latin typeface="BIZ UDPゴシック" panose="020B0400000000000000" pitchFamily="50" charset="-128"/>
                <a:ea typeface="BIZ UDPゴシック" panose="020B0400000000000000" pitchFamily="50" charset="-128"/>
              </a:rPr>
              <a:t>プラン</a:t>
            </a:r>
            <a:endParaRPr lang="ja-JP" altLang="en-US" sz="1200" dirty="0">
              <a:solidFill>
                <a:schemeClr val="bg1"/>
              </a:solidFill>
              <a:latin typeface="BIZ UDPゴシック" panose="020B0400000000000000" pitchFamily="50" charset="-128"/>
              <a:ea typeface="BIZ UDPゴシック" panose="020B0400000000000000" pitchFamily="50" charset="-128"/>
            </a:endParaRPr>
          </a:p>
        </p:txBody>
      </p:sp>
      <p:sp>
        <p:nvSpPr>
          <p:cNvPr id="49" name="正方形/長方形 48">
            <a:extLst>
              <a:ext uri="{FF2B5EF4-FFF2-40B4-BE49-F238E27FC236}">
                <a16:creationId xmlns:a16="http://schemas.microsoft.com/office/drawing/2014/main" id="{13D10E92-1A01-BF86-8E02-FF8349EF4EE3}"/>
              </a:ext>
            </a:extLst>
          </p:cNvPr>
          <p:cNvSpPr/>
          <p:nvPr/>
        </p:nvSpPr>
        <p:spPr>
          <a:xfrm>
            <a:off x="5219545" y="1104638"/>
            <a:ext cx="2141222" cy="5418082"/>
          </a:xfrm>
          <a:prstGeom prst="rect">
            <a:avLst/>
          </a:prstGeom>
          <a:solidFill>
            <a:schemeClr val="bg1"/>
          </a:solidFill>
          <a:ln w="952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7D4A231A-DA05-8588-E595-9B916BBB1351}"/>
              </a:ext>
            </a:extLst>
          </p:cNvPr>
          <p:cNvSpPr txBox="1"/>
          <p:nvPr/>
        </p:nvSpPr>
        <p:spPr>
          <a:xfrm>
            <a:off x="7420292" y="828003"/>
            <a:ext cx="2141221" cy="276999"/>
          </a:xfrm>
          <a:prstGeom prst="rect">
            <a:avLst/>
          </a:prstGeom>
          <a:solidFill>
            <a:schemeClr val="accent4">
              <a:lumMod val="75000"/>
            </a:schemeClr>
          </a:solidFill>
          <a:ln w="9525">
            <a:solidFill>
              <a:schemeClr val="accent4">
                <a:lumMod val="75000"/>
              </a:schemeClr>
            </a:solidFill>
          </a:ln>
        </p:spPr>
        <p:txBody>
          <a:bodyPr wrap="square" rtlCol="0" anchor="ctr">
            <a:spAutoFit/>
          </a:bodyPr>
          <a:lstStyle/>
          <a:p>
            <a:pPr algn="ctr"/>
            <a:r>
              <a:rPr lang="ja-JP" altLang="en-US" sz="1200" dirty="0">
                <a:solidFill>
                  <a:schemeClr val="bg1"/>
                </a:solidFill>
                <a:latin typeface="BIZ UDPゴシック" panose="020B0400000000000000" pitchFamily="50" charset="-128"/>
                <a:ea typeface="BIZ UDPゴシック" panose="020B0400000000000000" pitchFamily="50" charset="-128"/>
              </a:rPr>
              <a:t>フレンチ </a:t>
            </a:r>
            <a:r>
              <a:rPr lang="ja-JP" altLang="en-US" sz="1050" dirty="0">
                <a:solidFill>
                  <a:schemeClr val="bg1"/>
                </a:solidFill>
                <a:latin typeface="BIZ UDPゴシック" panose="020B0400000000000000" pitchFamily="50" charset="-128"/>
                <a:ea typeface="BIZ UDPゴシック" panose="020B0400000000000000" pitchFamily="50" charset="-128"/>
              </a:rPr>
              <a:t>プラン</a:t>
            </a:r>
            <a:endParaRPr lang="en-US" altLang="ja-JP" sz="1200" dirty="0">
              <a:solidFill>
                <a:schemeClr val="bg1"/>
              </a:solidFill>
              <a:latin typeface="BIZ UDPゴシック" panose="020B0400000000000000" pitchFamily="50" charset="-128"/>
              <a:ea typeface="BIZ UDPゴシック" panose="020B0400000000000000" pitchFamily="50" charset="-128"/>
            </a:endParaRPr>
          </a:p>
        </p:txBody>
      </p:sp>
      <p:sp>
        <p:nvSpPr>
          <p:cNvPr id="54" name="正方形/長方形 53">
            <a:extLst>
              <a:ext uri="{FF2B5EF4-FFF2-40B4-BE49-F238E27FC236}">
                <a16:creationId xmlns:a16="http://schemas.microsoft.com/office/drawing/2014/main" id="{7C391561-E313-92A7-BDBA-385DEB08E281}"/>
              </a:ext>
            </a:extLst>
          </p:cNvPr>
          <p:cNvSpPr/>
          <p:nvPr/>
        </p:nvSpPr>
        <p:spPr>
          <a:xfrm>
            <a:off x="7420291" y="1104638"/>
            <a:ext cx="2141222" cy="5418082"/>
          </a:xfrm>
          <a:prstGeom prst="rect">
            <a:avLst/>
          </a:prstGeom>
          <a:solidFill>
            <a:schemeClr val="bg1"/>
          </a:solidFill>
          <a:ln w="952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9" name="四角形: 角を丸くする 1028">
            <a:extLst>
              <a:ext uri="{FF2B5EF4-FFF2-40B4-BE49-F238E27FC236}">
                <a16:creationId xmlns:a16="http://schemas.microsoft.com/office/drawing/2014/main" id="{A39D6794-3862-0D29-4B55-23DE4BEB029C}"/>
              </a:ext>
            </a:extLst>
          </p:cNvPr>
          <p:cNvSpPr/>
          <p:nvPr/>
        </p:nvSpPr>
        <p:spPr>
          <a:xfrm>
            <a:off x="3721101" y="2348685"/>
            <a:ext cx="1384300" cy="367816"/>
          </a:xfrm>
          <a:prstGeom prst="roundRect">
            <a:avLst>
              <a:gd name="adj" fmla="val 9439"/>
            </a:avLst>
          </a:prstGeom>
          <a:solidFill>
            <a:schemeClr val="accent3">
              <a:lumMod val="75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昼食</a:t>
            </a:r>
            <a:r>
              <a:rPr kumimoji="1" lang="en-US" altLang="ja-JP" sz="900" dirty="0">
                <a:latin typeface="BIZ UDPゴシック" panose="020B0400000000000000" pitchFamily="50" charset="-128"/>
                <a:ea typeface="BIZ UDPゴシック" panose="020B0400000000000000" pitchFamily="50" charset="-128"/>
              </a:rPr>
              <a:t>]</a:t>
            </a:r>
          </a:p>
          <a:p>
            <a:r>
              <a:rPr kumimoji="1" lang="ja-JP" altLang="en-US" sz="900" dirty="0">
                <a:latin typeface="BIZ UDPゴシック" panose="020B0400000000000000" pitchFamily="50" charset="-128"/>
                <a:ea typeface="BIZ UDPゴシック" panose="020B0400000000000000" pitchFamily="50" charset="-128"/>
              </a:rPr>
              <a:t>・洗心寮　</a:t>
            </a:r>
          </a:p>
        </p:txBody>
      </p:sp>
      <p:cxnSp>
        <p:nvCxnSpPr>
          <p:cNvPr id="1030" name="直線コネクタ 1029">
            <a:extLst>
              <a:ext uri="{FF2B5EF4-FFF2-40B4-BE49-F238E27FC236}">
                <a16:creationId xmlns:a16="http://schemas.microsoft.com/office/drawing/2014/main" id="{280FC89A-BC02-725D-B988-1C775D2B384F}"/>
              </a:ext>
            </a:extLst>
          </p:cNvPr>
          <p:cNvCxnSpPr>
            <a:cxnSpLocks/>
            <a:stCxn id="1029" idx="1"/>
          </p:cNvCxnSpPr>
          <p:nvPr/>
        </p:nvCxnSpPr>
        <p:spPr>
          <a:xfrm flipH="1">
            <a:off x="3454400" y="2532593"/>
            <a:ext cx="266701" cy="0"/>
          </a:xfrm>
          <a:prstGeom prst="line">
            <a:avLst/>
          </a:prstGeom>
          <a:ln w="19050">
            <a:solidFill>
              <a:schemeClr val="accent3">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34" name="テキスト ボックス 1033">
            <a:extLst>
              <a:ext uri="{FF2B5EF4-FFF2-40B4-BE49-F238E27FC236}">
                <a16:creationId xmlns:a16="http://schemas.microsoft.com/office/drawing/2014/main" id="{22717FB4-6616-793F-5649-C92AE1E26C9E}"/>
              </a:ext>
            </a:extLst>
          </p:cNvPr>
          <p:cNvSpPr txBox="1"/>
          <p:nvPr/>
        </p:nvSpPr>
        <p:spPr>
          <a:xfrm rot="5400000">
            <a:off x="3258464" y="2470818"/>
            <a:ext cx="213757" cy="138499"/>
          </a:xfrm>
          <a:prstGeom prst="rect">
            <a:avLst/>
          </a:prstGeom>
          <a:noFill/>
        </p:spPr>
        <p:txBody>
          <a:bodyPr wrap="square" lIns="0" tIns="0" rIns="0" bIns="0" rtlCol="0">
            <a:spAutoFit/>
          </a:bodyPr>
          <a:lstStyle/>
          <a:p>
            <a:pPr algn="ctr">
              <a:spcAft>
                <a:spcPts val="600"/>
              </a:spcAft>
            </a:pPr>
            <a:r>
              <a:rPr lang="ja-JP" altLang="en-US" sz="900" dirty="0">
                <a:solidFill>
                  <a:schemeClr val="accent6">
                    <a:lumMod val="50000"/>
                  </a:schemeClr>
                </a:solidFill>
                <a:latin typeface="BIZ UDPゴシック" panose="020B0400000000000000" pitchFamily="50" charset="-128"/>
                <a:ea typeface="BIZ UDPゴシック" panose="020B0400000000000000" pitchFamily="50" charset="-128"/>
              </a:rPr>
              <a:t>～</a:t>
            </a:r>
            <a:endParaRPr lang="en-US" altLang="ja-JP" sz="900" dirty="0">
              <a:solidFill>
                <a:schemeClr val="accent6">
                  <a:lumMod val="50000"/>
                </a:schemeClr>
              </a:solidFill>
              <a:latin typeface="BIZ UDPゴシック" panose="020B0400000000000000" pitchFamily="50" charset="-128"/>
              <a:ea typeface="BIZ UDPゴシック" panose="020B0400000000000000" pitchFamily="50" charset="-128"/>
            </a:endParaRPr>
          </a:p>
        </p:txBody>
      </p:sp>
      <p:sp>
        <p:nvSpPr>
          <p:cNvPr id="1036" name="テキスト ボックス 1035">
            <a:extLst>
              <a:ext uri="{FF2B5EF4-FFF2-40B4-BE49-F238E27FC236}">
                <a16:creationId xmlns:a16="http://schemas.microsoft.com/office/drawing/2014/main" id="{E437F620-EFCA-A14D-BB51-15695814873E}"/>
              </a:ext>
            </a:extLst>
          </p:cNvPr>
          <p:cNvSpPr txBox="1"/>
          <p:nvPr/>
        </p:nvSpPr>
        <p:spPr>
          <a:xfrm rot="5400000">
            <a:off x="3258464" y="2829373"/>
            <a:ext cx="213757" cy="138499"/>
          </a:xfrm>
          <a:prstGeom prst="rect">
            <a:avLst/>
          </a:prstGeom>
          <a:noFill/>
        </p:spPr>
        <p:txBody>
          <a:bodyPr wrap="square" lIns="0" tIns="0" rIns="0" bIns="0" rtlCol="0">
            <a:spAutoFit/>
          </a:bodyPr>
          <a:lstStyle/>
          <a:p>
            <a:pPr algn="ctr">
              <a:spcAft>
                <a:spcPts val="600"/>
              </a:spcAft>
            </a:pPr>
            <a:r>
              <a:rPr lang="ja-JP" altLang="en-US" sz="900" dirty="0">
                <a:solidFill>
                  <a:schemeClr val="accent6">
                    <a:lumMod val="50000"/>
                  </a:schemeClr>
                </a:solidFill>
                <a:latin typeface="BIZ UDPゴシック" panose="020B0400000000000000" pitchFamily="50" charset="-128"/>
                <a:ea typeface="BIZ UDPゴシック" panose="020B0400000000000000" pitchFamily="50" charset="-128"/>
              </a:rPr>
              <a:t>・・・</a:t>
            </a:r>
            <a:endParaRPr lang="en-US" altLang="ja-JP" sz="900" dirty="0">
              <a:solidFill>
                <a:schemeClr val="accent6">
                  <a:lumMod val="50000"/>
                </a:schemeClr>
              </a:solidFill>
              <a:latin typeface="BIZ UDPゴシック" panose="020B0400000000000000" pitchFamily="50" charset="-128"/>
              <a:ea typeface="BIZ UDPゴシック" panose="020B0400000000000000" pitchFamily="50" charset="-128"/>
            </a:endParaRPr>
          </a:p>
        </p:txBody>
      </p:sp>
      <p:pic>
        <p:nvPicPr>
          <p:cNvPr id="1037" name="図 1036" descr="アイコン&#10;&#10;自動的に生成された説明">
            <a:extLst>
              <a:ext uri="{FF2B5EF4-FFF2-40B4-BE49-F238E27FC236}">
                <a16:creationId xmlns:a16="http://schemas.microsoft.com/office/drawing/2014/main" id="{E45CABB9-A2CE-42ED-8D58-01FC9D38C5D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128262" y="2819138"/>
            <a:ext cx="158969" cy="158969"/>
          </a:xfrm>
          <a:prstGeom prst="rect">
            <a:avLst/>
          </a:prstGeom>
        </p:spPr>
      </p:pic>
      <p:sp>
        <p:nvSpPr>
          <p:cNvPr id="1041" name="テキスト ボックス 1040">
            <a:extLst>
              <a:ext uri="{FF2B5EF4-FFF2-40B4-BE49-F238E27FC236}">
                <a16:creationId xmlns:a16="http://schemas.microsoft.com/office/drawing/2014/main" id="{D64CBA57-4573-37B4-7F8D-D85C65B5BAB0}"/>
              </a:ext>
            </a:extLst>
          </p:cNvPr>
          <p:cNvSpPr txBox="1"/>
          <p:nvPr/>
        </p:nvSpPr>
        <p:spPr>
          <a:xfrm>
            <a:off x="5839477" y="1201529"/>
            <a:ext cx="1457292" cy="2885405"/>
          </a:xfrm>
          <a:prstGeom prst="rect">
            <a:avLst/>
          </a:prstGeom>
          <a:noFill/>
        </p:spPr>
        <p:txBody>
          <a:bodyPr wrap="square" rtlCol="0">
            <a:spAutoFit/>
          </a:bodyPr>
          <a:lstStyle/>
          <a:p>
            <a:pPr>
              <a:spcAft>
                <a:spcPts val="300"/>
              </a:spcAft>
            </a:pPr>
            <a:r>
              <a:rPr lang="ja-JP" altLang="en-US" sz="900" dirty="0">
                <a:latin typeface="BIZ UDPゴシック" panose="020B0400000000000000" pitchFamily="50" charset="-128"/>
                <a:ea typeface="BIZ UDPゴシック" panose="020B0400000000000000" pitchFamily="50" charset="-128"/>
              </a:rPr>
              <a:t>各発地</a:t>
            </a:r>
            <a:endParaRPr lang="en-US" altLang="ja-JP" sz="900" dirty="0">
              <a:latin typeface="BIZ UDPゴシック" panose="020B0400000000000000" pitchFamily="50" charset="-128"/>
              <a:ea typeface="BIZ UDPゴシック" panose="020B0400000000000000" pitchFamily="50" charset="-128"/>
            </a:endParaRPr>
          </a:p>
          <a:p>
            <a:pPr>
              <a:spcAft>
                <a:spcPts val="300"/>
              </a:spcAft>
            </a:pPr>
            <a:endParaRPr lang="en-US" altLang="ja-JP" sz="900" dirty="0">
              <a:latin typeface="BIZ UDPゴシック" panose="020B0400000000000000" pitchFamily="50" charset="-128"/>
              <a:ea typeface="BIZ UDPゴシック" panose="020B0400000000000000" pitchFamily="50" charset="-128"/>
            </a:endParaRPr>
          </a:p>
          <a:p>
            <a:pPr>
              <a:spcAft>
                <a:spcPts val="300"/>
              </a:spcAft>
            </a:pPr>
            <a:endParaRPr lang="en-US" altLang="ja-JP" sz="900" dirty="0">
              <a:latin typeface="BIZ UDPゴシック" panose="020B0400000000000000" pitchFamily="50" charset="-128"/>
              <a:ea typeface="BIZ UDPゴシック" panose="020B0400000000000000" pitchFamily="50" charset="-128"/>
            </a:endParaRPr>
          </a:p>
          <a:p>
            <a:pPr>
              <a:spcAft>
                <a:spcPts val="300"/>
              </a:spcAft>
            </a:pPr>
            <a:endParaRPr lang="en-US" altLang="ja-JP" sz="900" dirty="0">
              <a:latin typeface="BIZ UDPゴシック" panose="020B0400000000000000" pitchFamily="50" charset="-128"/>
              <a:ea typeface="BIZ UDPゴシック" panose="020B0400000000000000" pitchFamily="50" charset="-128"/>
            </a:endParaRPr>
          </a:p>
          <a:p>
            <a:pPr>
              <a:spcAft>
                <a:spcPts val="300"/>
              </a:spcAft>
            </a:pPr>
            <a:endParaRPr lang="en-US" altLang="ja-JP" sz="900" dirty="0">
              <a:latin typeface="BIZ UDPゴシック" panose="020B0400000000000000" pitchFamily="50" charset="-128"/>
              <a:ea typeface="BIZ UDPゴシック" panose="020B0400000000000000" pitchFamily="50" charset="-128"/>
            </a:endParaRPr>
          </a:p>
          <a:p>
            <a:pPr>
              <a:spcAft>
                <a:spcPts val="300"/>
              </a:spcAft>
            </a:pPr>
            <a:endParaRPr lang="en-US" altLang="ja-JP" sz="900" dirty="0">
              <a:latin typeface="BIZ UDPゴシック" panose="020B0400000000000000" pitchFamily="50" charset="-128"/>
              <a:ea typeface="BIZ UDPゴシック" panose="020B0400000000000000" pitchFamily="50" charset="-128"/>
            </a:endParaRPr>
          </a:p>
          <a:p>
            <a:pPr>
              <a:spcAft>
                <a:spcPts val="300"/>
              </a:spcAft>
            </a:pPr>
            <a:endParaRPr lang="en-US" altLang="ja-JP" sz="900" dirty="0">
              <a:latin typeface="BIZ UDPゴシック" panose="020B0400000000000000" pitchFamily="50" charset="-128"/>
              <a:ea typeface="BIZ UDPゴシック" panose="020B0400000000000000" pitchFamily="50" charset="-128"/>
            </a:endParaRPr>
          </a:p>
          <a:p>
            <a:pPr>
              <a:spcAft>
                <a:spcPts val="300"/>
              </a:spcAft>
            </a:pPr>
            <a:endParaRPr lang="en-US" altLang="ja-JP" sz="900" dirty="0">
              <a:latin typeface="BIZ UDPゴシック" panose="020B0400000000000000" pitchFamily="50" charset="-128"/>
              <a:ea typeface="BIZ UDPゴシック" panose="020B0400000000000000" pitchFamily="50" charset="-128"/>
            </a:endParaRPr>
          </a:p>
          <a:p>
            <a:pPr>
              <a:spcAft>
                <a:spcPts val="300"/>
              </a:spcAft>
            </a:pPr>
            <a:endParaRPr lang="en-US" altLang="ja-JP" sz="900" dirty="0">
              <a:latin typeface="BIZ UDPゴシック" panose="020B0400000000000000" pitchFamily="50" charset="-128"/>
              <a:ea typeface="BIZ UDPゴシック" panose="020B0400000000000000" pitchFamily="50" charset="-128"/>
            </a:endParaRPr>
          </a:p>
          <a:p>
            <a:pPr>
              <a:spcAft>
                <a:spcPts val="300"/>
              </a:spcAft>
            </a:pPr>
            <a:endParaRPr lang="en-US" altLang="ja-JP" sz="900" dirty="0">
              <a:latin typeface="BIZ UDPゴシック" panose="020B0400000000000000" pitchFamily="50" charset="-128"/>
              <a:ea typeface="BIZ UDPゴシック" panose="020B0400000000000000" pitchFamily="50" charset="-128"/>
            </a:endParaRPr>
          </a:p>
          <a:p>
            <a:pPr>
              <a:spcAft>
                <a:spcPts val="300"/>
              </a:spcAft>
            </a:pPr>
            <a:endParaRPr lang="en-US" altLang="ja-JP" sz="900" dirty="0">
              <a:latin typeface="BIZ UDPゴシック" panose="020B0400000000000000" pitchFamily="50" charset="-128"/>
              <a:ea typeface="BIZ UDPゴシック" panose="020B0400000000000000" pitchFamily="50" charset="-128"/>
            </a:endParaRPr>
          </a:p>
          <a:p>
            <a:pPr>
              <a:spcAft>
                <a:spcPts val="300"/>
              </a:spcAft>
            </a:pPr>
            <a:endParaRPr lang="en-US" altLang="ja-JP" sz="900" dirty="0">
              <a:latin typeface="BIZ UDPゴシック" panose="020B0400000000000000" pitchFamily="50" charset="-128"/>
              <a:ea typeface="BIZ UDPゴシック" panose="020B0400000000000000" pitchFamily="50" charset="-128"/>
            </a:endParaRPr>
          </a:p>
          <a:p>
            <a:pPr>
              <a:spcAft>
                <a:spcPts val="300"/>
              </a:spcAft>
            </a:pPr>
            <a:endParaRPr lang="en-US" altLang="ja-JP" sz="900" dirty="0">
              <a:latin typeface="BIZ UDPゴシック" panose="020B0400000000000000" pitchFamily="50" charset="-128"/>
              <a:ea typeface="BIZ UDPゴシック" panose="020B0400000000000000" pitchFamily="50" charset="-128"/>
            </a:endParaRPr>
          </a:p>
          <a:p>
            <a:pPr>
              <a:spcAft>
                <a:spcPts val="300"/>
              </a:spcAft>
            </a:pPr>
            <a:endParaRPr lang="en-US" altLang="ja-JP" sz="900" dirty="0">
              <a:latin typeface="BIZ UDPゴシック" panose="020B0400000000000000" pitchFamily="50" charset="-128"/>
              <a:ea typeface="BIZ UDPゴシック" panose="020B0400000000000000" pitchFamily="50" charset="-128"/>
            </a:endParaRPr>
          </a:p>
          <a:p>
            <a:pPr>
              <a:spcAft>
                <a:spcPts val="300"/>
              </a:spcAft>
            </a:pPr>
            <a:endParaRPr lang="en-US" altLang="ja-JP" sz="900" dirty="0">
              <a:latin typeface="BIZ UDPゴシック" panose="020B0400000000000000" pitchFamily="50" charset="-128"/>
              <a:ea typeface="BIZ UDPゴシック" panose="020B0400000000000000" pitchFamily="50" charset="-128"/>
            </a:endParaRPr>
          </a:p>
          <a:p>
            <a:pPr>
              <a:spcAft>
                <a:spcPts val="300"/>
              </a:spcAft>
            </a:pPr>
            <a:r>
              <a:rPr lang="ja-JP" altLang="en-US" sz="900" dirty="0">
                <a:latin typeface="BIZ UDPゴシック" panose="020B0400000000000000" pitchFamily="50" charset="-128"/>
                <a:ea typeface="BIZ UDPゴシック" panose="020B0400000000000000" pitchFamily="50" charset="-128"/>
              </a:rPr>
              <a:t>各地へ</a:t>
            </a:r>
            <a:endParaRPr lang="en-US" altLang="ja-JP" sz="900" dirty="0">
              <a:latin typeface="BIZ UDPゴシック" panose="020B0400000000000000" pitchFamily="50" charset="-128"/>
              <a:ea typeface="BIZ UDPゴシック" panose="020B0400000000000000" pitchFamily="50" charset="-128"/>
            </a:endParaRPr>
          </a:p>
        </p:txBody>
      </p:sp>
      <p:sp>
        <p:nvSpPr>
          <p:cNvPr id="1042" name="テキスト ボックス 1041">
            <a:extLst>
              <a:ext uri="{FF2B5EF4-FFF2-40B4-BE49-F238E27FC236}">
                <a16:creationId xmlns:a16="http://schemas.microsoft.com/office/drawing/2014/main" id="{4FFB5DA5-8F2B-FD51-D9A9-714A02EFD9D3}"/>
              </a:ext>
            </a:extLst>
          </p:cNvPr>
          <p:cNvSpPr txBox="1"/>
          <p:nvPr/>
        </p:nvSpPr>
        <p:spPr>
          <a:xfrm>
            <a:off x="5283847" y="1201529"/>
            <a:ext cx="721094" cy="2531462"/>
          </a:xfrm>
          <a:prstGeom prst="rect">
            <a:avLst/>
          </a:prstGeom>
          <a:noFill/>
        </p:spPr>
        <p:txBody>
          <a:bodyPr wrap="square" rtlCol="0">
            <a:spAutoFit/>
          </a:bodyPr>
          <a:lstStyle/>
          <a:p>
            <a:pPr>
              <a:spcAft>
                <a:spcPts val="300"/>
              </a:spcAft>
            </a:pPr>
            <a:endParaRPr lang="en-US" altLang="ja-JP" sz="900" dirty="0">
              <a:solidFill>
                <a:schemeClr val="accent6">
                  <a:lumMod val="75000"/>
                </a:schemeClr>
              </a:solidFill>
              <a:latin typeface="BIZ UDPゴシック" panose="020B0400000000000000" pitchFamily="50" charset="-128"/>
              <a:ea typeface="BIZ UDPゴシック" panose="020B0400000000000000" pitchFamily="50" charset="-128"/>
            </a:endParaRPr>
          </a:p>
          <a:p>
            <a:pPr>
              <a:spcAft>
                <a:spcPts val="300"/>
              </a:spcAft>
            </a:pPr>
            <a:endParaRPr lang="en-US" altLang="ja-JP" sz="900" dirty="0">
              <a:solidFill>
                <a:schemeClr val="accent6">
                  <a:lumMod val="75000"/>
                </a:schemeClr>
              </a:solidFill>
              <a:latin typeface="BIZ UDPゴシック" panose="020B0400000000000000" pitchFamily="50" charset="-128"/>
              <a:ea typeface="BIZ UDPゴシック" panose="020B0400000000000000" pitchFamily="50" charset="-128"/>
            </a:endParaRPr>
          </a:p>
          <a:p>
            <a:pPr>
              <a:spcAft>
                <a:spcPts val="300"/>
              </a:spcAft>
            </a:pPr>
            <a:r>
              <a:rPr lang="en-US" altLang="ja-JP" sz="900" dirty="0">
                <a:solidFill>
                  <a:schemeClr val="accent6">
                    <a:lumMod val="75000"/>
                  </a:schemeClr>
                </a:solidFill>
                <a:latin typeface="BIZ UDPゴシック" panose="020B0400000000000000" pitchFamily="50" charset="-128"/>
                <a:ea typeface="BIZ UDPゴシック" panose="020B0400000000000000" pitchFamily="50" charset="-128"/>
              </a:rPr>
              <a:t>10</a:t>
            </a:r>
            <a:r>
              <a:rPr lang="ja-JP" altLang="en-US" sz="900" dirty="0">
                <a:solidFill>
                  <a:schemeClr val="accent6">
                    <a:lumMod val="75000"/>
                  </a:schemeClr>
                </a:solidFill>
                <a:latin typeface="BIZ UDPゴシック" panose="020B0400000000000000" pitchFamily="50" charset="-128"/>
                <a:ea typeface="BIZ UDPゴシック" panose="020B0400000000000000" pitchFamily="50" charset="-128"/>
              </a:rPr>
              <a:t>：</a:t>
            </a:r>
            <a:r>
              <a:rPr lang="en-US" altLang="ja-JP" sz="900" dirty="0">
                <a:solidFill>
                  <a:schemeClr val="accent6">
                    <a:lumMod val="75000"/>
                  </a:schemeClr>
                </a:solidFill>
                <a:latin typeface="BIZ UDPゴシック" panose="020B0400000000000000" pitchFamily="50" charset="-128"/>
                <a:ea typeface="BIZ UDPゴシック" panose="020B0400000000000000" pitchFamily="50" charset="-128"/>
              </a:rPr>
              <a:t>00</a:t>
            </a:r>
            <a:r>
              <a:rPr lang="ja-JP" altLang="en-US" sz="700" dirty="0">
                <a:solidFill>
                  <a:schemeClr val="accent6">
                    <a:lumMod val="75000"/>
                  </a:schemeClr>
                </a:solidFill>
                <a:latin typeface="BIZ UDPゴシック" panose="020B0400000000000000" pitchFamily="50" charset="-128"/>
                <a:ea typeface="BIZ UDPゴシック" panose="020B0400000000000000" pitchFamily="50" charset="-128"/>
              </a:rPr>
              <a:t>頃</a:t>
            </a:r>
            <a:endParaRPr lang="en-US" altLang="ja-JP" sz="900" dirty="0">
              <a:solidFill>
                <a:schemeClr val="accent6">
                  <a:lumMod val="75000"/>
                </a:schemeClr>
              </a:solidFill>
              <a:latin typeface="BIZ UDPゴシック" panose="020B0400000000000000" pitchFamily="50" charset="-128"/>
              <a:ea typeface="BIZ UDPゴシック" panose="020B0400000000000000" pitchFamily="50" charset="-128"/>
            </a:endParaRPr>
          </a:p>
          <a:p>
            <a:pPr>
              <a:spcAft>
                <a:spcPts val="300"/>
              </a:spcAft>
            </a:pPr>
            <a:endParaRPr lang="en-US" altLang="ja-JP" sz="900" dirty="0">
              <a:solidFill>
                <a:schemeClr val="accent6">
                  <a:lumMod val="75000"/>
                </a:schemeClr>
              </a:solidFill>
              <a:latin typeface="BIZ UDPゴシック" panose="020B0400000000000000" pitchFamily="50" charset="-128"/>
              <a:ea typeface="BIZ UDPゴシック" panose="020B0400000000000000" pitchFamily="50" charset="-128"/>
            </a:endParaRPr>
          </a:p>
          <a:p>
            <a:pPr>
              <a:spcAft>
                <a:spcPts val="300"/>
              </a:spcAft>
            </a:pPr>
            <a:endParaRPr lang="en-US" altLang="ja-JP" sz="900" dirty="0">
              <a:solidFill>
                <a:schemeClr val="accent6">
                  <a:lumMod val="75000"/>
                </a:schemeClr>
              </a:solidFill>
              <a:latin typeface="BIZ UDPゴシック" panose="020B0400000000000000" pitchFamily="50" charset="-128"/>
              <a:ea typeface="BIZ UDPゴシック" panose="020B0400000000000000" pitchFamily="50" charset="-128"/>
            </a:endParaRPr>
          </a:p>
          <a:p>
            <a:pPr>
              <a:spcAft>
                <a:spcPts val="300"/>
              </a:spcAft>
            </a:pPr>
            <a:endParaRPr lang="en-US" altLang="ja-JP" sz="900" dirty="0">
              <a:solidFill>
                <a:schemeClr val="accent6">
                  <a:lumMod val="75000"/>
                </a:schemeClr>
              </a:solidFill>
              <a:latin typeface="BIZ UDPゴシック" panose="020B0400000000000000" pitchFamily="50" charset="-128"/>
              <a:ea typeface="BIZ UDPゴシック" panose="020B0400000000000000" pitchFamily="50" charset="-128"/>
            </a:endParaRPr>
          </a:p>
          <a:p>
            <a:pPr>
              <a:spcAft>
                <a:spcPts val="300"/>
              </a:spcAft>
            </a:pPr>
            <a:r>
              <a:rPr lang="en-US" altLang="ja-JP" sz="900" dirty="0">
                <a:solidFill>
                  <a:schemeClr val="accent6">
                    <a:lumMod val="75000"/>
                  </a:schemeClr>
                </a:solidFill>
                <a:latin typeface="BIZ UDPゴシック" panose="020B0400000000000000" pitchFamily="50" charset="-128"/>
                <a:ea typeface="BIZ UDPゴシック" panose="020B0400000000000000" pitchFamily="50" charset="-128"/>
              </a:rPr>
              <a:t>11</a:t>
            </a:r>
            <a:r>
              <a:rPr lang="ja-JP" altLang="en-US" sz="900" dirty="0">
                <a:solidFill>
                  <a:schemeClr val="accent6">
                    <a:lumMod val="75000"/>
                  </a:schemeClr>
                </a:solidFill>
                <a:latin typeface="BIZ UDPゴシック" panose="020B0400000000000000" pitchFamily="50" charset="-128"/>
                <a:ea typeface="BIZ UDPゴシック" panose="020B0400000000000000" pitchFamily="50" charset="-128"/>
              </a:rPr>
              <a:t>：</a:t>
            </a:r>
            <a:r>
              <a:rPr lang="en-US" altLang="ja-JP" sz="900" dirty="0">
                <a:solidFill>
                  <a:schemeClr val="accent6">
                    <a:lumMod val="75000"/>
                  </a:schemeClr>
                </a:solidFill>
                <a:latin typeface="BIZ UDPゴシック" panose="020B0400000000000000" pitchFamily="50" charset="-128"/>
                <a:ea typeface="BIZ UDPゴシック" panose="020B0400000000000000" pitchFamily="50" charset="-128"/>
              </a:rPr>
              <a:t>30</a:t>
            </a:r>
            <a:r>
              <a:rPr lang="ja-JP" altLang="en-US" sz="700" dirty="0">
                <a:solidFill>
                  <a:schemeClr val="accent6">
                    <a:lumMod val="75000"/>
                  </a:schemeClr>
                </a:solidFill>
                <a:latin typeface="BIZ UDPゴシック" panose="020B0400000000000000" pitchFamily="50" charset="-128"/>
                <a:ea typeface="BIZ UDPゴシック" panose="020B0400000000000000" pitchFamily="50" charset="-128"/>
              </a:rPr>
              <a:t>頃</a:t>
            </a:r>
            <a:endParaRPr lang="en-US" altLang="ja-JP" sz="900" dirty="0">
              <a:solidFill>
                <a:schemeClr val="accent6">
                  <a:lumMod val="75000"/>
                </a:schemeClr>
              </a:solidFill>
              <a:latin typeface="BIZ UDPゴシック" panose="020B0400000000000000" pitchFamily="50" charset="-128"/>
              <a:ea typeface="BIZ UDPゴシック" panose="020B0400000000000000" pitchFamily="50" charset="-128"/>
            </a:endParaRPr>
          </a:p>
          <a:p>
            <a:pPr>
              <a:spcAft>
                <a:spcPts val="300"/>
              </a:spcAft>
            </a:pPr>
            <a:endParaRPr lang="en-US" altLang="ja-JP" sz="900" dirty="0">
              <a:solidFill>
                <a:schemeClr val="accent6">
                  <a:lumMod val="75000"/>
                </a:schemeClr>
              </a:solidFill>
              <a:latin typeface="BIZ UDPゴシック" panose="020B0400000000000000" pitchFamily="50" charset="-128"/>
              <a:ea typeface="BIZ UDPゴシック" panose="020B0400000000000000" pitchFamily="50" charset="-128"/>
            </a:endParaRPr>
          </a:p>
          <a:p>
            <a:pPr>
              <a:spcAft>
                <a:spcPts val="300"/>
              </a:spcAft>
            </a:pPr>
            <a:r>
              <a:rPr lang="en-US" altLang="ja-JP" sz="900" dirty="0">
                <a:solidFill>
                  <a:schemeClr val="accent6">
                    <a:lumMod val="75000"/>
                  </a:schemeClr>
                </a:solidFill>
                <a:latin typeface="BIZ UDPゴシック" panose="020B0400000000000000" pitchFamily="50" charset="-128"/>
                <a:ea typeface="BIZ UDPゴシック" panose="020B0400000000000000" pitchFamily="50" charset="-128"/>
              </a:rPr>
              <a:t>1</a:t>
            </a:r>
            <a:r>
              <a:rPr lang="ja-JP" altLang="en-US" sz="900" dirty="0">
                <a:solidFill>
                  <a:schemeClr val="accent6">
                    <a:lumMod val="75000"/>
                  </a:schemeClr>
                </a:solidFill>
                <a:latin typeface="BIZ UDPゴシック" panose="020B0400000000000000" pitchFamily="50" charset="-128"/>
                <a:ea typeface="BIZ UDPゴシック" panose="020B0400000000000000" pitchFamily="50" charset="-128"/>
              </a:rPr>
              <a:t>２：</a:t>
            </a:r>
            <a:r>
              <a:rPr lang="en-US" altLang="ja-JP" sz="900" dirty="0">
                <a:solidFill>
                  <a:schemeClr val="accent6">
                    <a:lumMod val="75000"/>
                  </a:schemeClr>
                </a:solidFill>
                <a:latin typeface="BIZ UDPゴシック" panose="020B0400000000000000" pitchFamily="50" charset="-128"/>
                <a:ea typeface="BIZ UDPゴシック" panose="020B0400000000000000" pitchFamily="50" charset="-128"/>
              </a:rPr>
              <a:t>00</a:t>
            </a:r>
            <a:r>
              <a:rPr lang="ja-JP" altLang="en-US" sz="700" dirty="0">
                <a:solidFill>
                  <a:schemeClr val="accent6">
                    <a:lumMod val="75000"/>
                  </a:schemeClr>
                </a:solidFill>
                <a:latin typeface="BIZ UDPゴシック" panose="020B0400000000000000" pitchFamily="50" charset="-128"/>
                <a:ea typeface="BIZ UDPゴシック" panose="020B0400000000000000" pitchFamily="50" charset="-128"/>
              </a:rPr>
              <a:t>頃</a:t>
            </a:r>
            <a:endParaRPr lang="en-US" altLang="ja-JP" sz="900" dirty="0">
              <a:solidFill>
                <a:schemeClr val="accent6">
                  <a:lumMod val="75000"/>
                </a:schemeClr>
              </a:solidFill>
              <a:latin typeface="BIZ UDPゴシック" panose="020B0400000000000000" pitchFamily="50" charset="-128"/>
              <a:ea typeface="BIZ UDPゴシック" panose="020B0400000000000000" pitchFamily="50" charset="-128"/>
            </a:endParaRPr>
          </a:p>
          <a:p>
            <a:pPr>
              <a:spcAft>
                <a:spcPts val="300"/>
              </a:spcAft>
            </a:pPr>
            <a:endParaRPr lang="en-US" altLang="ja-JP" sz="900" dirty="0">
              <a:solidFill>
                <a:schemeClr val="accent6">
                  <a:lumMod val="75000"/>
                </a:schemeClr>
              </a:solidFill>
              <a:latin typeface="BIZ UDPゴシック" panose="020B0400000000000000" pitchFamily="50" charset="-128"/>
              <a:ea typeface="BIZ UDPゴシック" panose="020B0400000000000000" pitchFamily="50" charset="-128"/>
            </a:endParaRPr>
          </a:p>
          <a:p>
            <a:pPr>
              <a:spcAft>
                <a:spcPts val="300"/>
              </a:spcAft>
            </a:pPr>
            <a:r>
              <a:rPr lang="en-US" altLang="ja-JP" sz="900" dirty="0">
                <a:solidFill>
                  <a:schemeClr val="accent6">
                    <a:lumMod val="75000"/>
                  </a:schemeClr>
                </a:solidFill>
                <a:latin typeface="BIZ UDPゴシック" panose="020B0400000000000000" pitchFamily="50" charset="-128"/>
                <a:ea typeface="BIZ UDPゴシック" panose="020B0400000000000000" pitchFamily="50" charset="-128"/>
              </a:rPr>
              <a:t>13</a:t>
            </a:r>
            <a:r>
              <a:rPr lang="ja-JP" altLang="en-US" sz="900" dirty="0">
                <a:solidFill>
                  <a:schemeClr val="accent6">
                    <a:lumMod val="75000"/>
                  </a:schemeClr>
                </a:solidFill>
                <a:latin typeface="BIZ UDPゴシック" panose="020B0400000000000000" pitchFamily="50" charset="-128"/>
                <a:ea typeface="BIZ UDPゴシック" panose="020B0400000000000000" pitchFamily="50" charset="-128"/>
              </a:rPr>
              <a:t>：</a:t>
            </a:r>
            <a:r>
              <a:rPr lang="en-US" altLang="ja-JP" sz="900" dirty="0">
                <a:solidFill>
                  <a:schemeClr val="accent6">
                    <a:lumMod val="75000"/>
                  </a:schemeClr>
                </a:solidFill>
                <a:latin typeface="BIZ UDPゴシック" panose="020B0400000000000000" pitchFamily="50" charset="-128"/>
                <a:ea typeface="BIZ UDPゴシック" panose="020B0400000000000000" pitchFamily="50" charset="-128"/>
              </a:rPr>
              <a:t>00</a:t>
            </a:r>
            <a:r>
              <a:rPr lang="ja-JP" altLang="en-US" sz="700" dirty="0">
                <a:solidFill>
                  <a:schemeClr val="accent6">
                    <a:lumMod val="75000"/>
                  </a:schemeClr>
                </a:solidFill>
                <a:latin typeface="BIZ UDPゴシック" panose="020B0400000000000000" pitchFamily="50" charset="-128"/>
                <a:ea typeface="BIZ UDPゴシック" panose="020B0400000000000000" pitchFamily="50" charset="-128"/>
              </a:rPr>
              <a:t>頃</a:t>
            </a:r>
            <a:endParaRPr lang="en-US" altLang="ja-JP" sz="900" dirty="0">
              <a:solidFill>
                <a:schemeClr val="accent6">
                  <a:lumMod val="75000"/>
                </a:schemeClr>
              </a:solidFill>
              <a:latin typeface="BIZ UDPゴシック" panose="020B0400000000000000" pitchFamily="50" charset="-128"/>
              <a:ea typeface="BIZ UDPゴシック" panose="020B0400000000000000" pitchFamily="50" charset="-128"/>
            </a:endParaRPr>
          </a:p>
          <a:p>
            <a:pPr>
              <a:spcAft>
                <a:spcPts val="300"/>
              </a:spcAft>
            </a:pPr>
            <a:endParaRPr lang="en-US" altLang="ja-JP" sz="900" dirty="0">
              <a:solidFill>
                <a:schemeClr val="accent6">
                  <a:lumMod val="75000"/>
                </a:schemeClr>
              </a:solidFill>
              <a:latin typeface="BIZ UDPゴシック" panose="020B0400000000000000" pitchFamily="50" charset="-128"/>
              <a:ea typeface="BIZ UDPゴシック" panose="020B0400000000000000" pitchFamily="50" charset="-128"/>
            </a:endParaRPr>
          </a:p>
          <a:p>
            <a:pPr>
              <a:spcAft>
                <a:spcPts val="300"/>
              </a:spcAft>
            </a:pPr>
            <a:endParaRPr lang="en-US" altLang="ja-JP" sz="900" dirty="0">
              <a:solidFill>
                <a:schemeClr val="accent6">
                  <a:lumMod val="75000"/>
                </a:schemeClr>
              </a:solidFill>
              <a:latin typeface="BIZ UDPゴシック" panose="020B0400000000000000" pitchFamily="50" charset="-128"/>
              <a:ea typeface="BIZ UDPゴシック" panose="020B0400000000000000" pitchFamily="50" charset="-128"/>
            </a:endParaRPr>
          </a:p>
          <a:p>
            <a:pPr>
              <a:spcAft>
                <a:spcPts val="300"/>
              </a:spcAft>
            </a:pPr>
            <a:r>
              <a:rPr lang="en-US" altLang="ja-JP" sz="900" dirty="0">
                <a:solidFill>
                  <a:schemeClr val="accent6">
                    <a:lumMod val="75000"/>
                  </a:schemeClr>
                </a:solidFill>
                <a:latin typeface="BIZ UDPゴシック" panose="020B0400000000000000" pitchFamily="50" charset="-128"/>
                <a:ea typeface="BIZ UDPゴシック" panose="020B0400000000000000" pitchFamily="50" charset="-128"/>
              </a:rPr>
              <a:t>15</a:t>
            </a:r>
            <a:r>
              <a:rPr lang="ja-JP" altLang="en-US" sz="900" dirty="0">
                <a:solidFill>
                  <a:schemeClr val="accent6">
                    <a:lumMod val="75000"/>
                  </a:schemeClr>
                </a:solidFill>
                <a:latin typeface="BIZ UDPゴシック" panose="020B0400000000000000" pitchFamily="50" charset="-128"/>
                <a:ea typeface="BIZ UDPゴシック" panose="020B0400000000000000" pitchFamily="50" charset="-128"/>
              </a:rPr>
              <a:t>：</a:t>
            </a:r>
            <a:r>
              <a:rPr lang="en-US" altLang="ja-JP" sz="900" dirty="0">
                <a:solidFill>
                  <a:schemeClr val="accent6">
                    <a:lumMod val="75000"/>
                  </a:schemeClr>
                </a:solidFill>
                <a:latin typeface="BIZ UDPゴシック" panose="020B0400000000000000" pitchFamily="50" charset="-128"/>
                <a:ea typeface="BIZ UDPゴシック" panose="020B0400000000000000" pitchFamily="50" charset="-128"/>
              </a:rPr>
              <a:t>00</a:t>
            </a:r>
            <a:r>
              <a:rPr lang="ja-JP" altLang="en-US" sz="900" dirty="0">
                <a:solidFill>
                  <a:schemeClr val="accent6">
                    <a:lumMod val="75000"/>
                  </a:schemeClr>
                </a:solidFill>
                <a:latin typeface="BIZ UDPゴシック" panose="020B0400000000000000" pitchFamily="50" charset="-128"/>
                <a:ea typeface="BIZ UDPゴシック" panose="020B0400000000000000" pitchFamily="50" charset="-128"/>
              </a:rPr>
              <a:t>頃</a:t>
            </a:r>
            <a:endParaRPr lang="en-US" altLang="ja-JP" sz="900" dirty="0">
              <a:solidFill>
                <a:schemeClr val="accent6">
                  <a:lumMod val="75000"/>
                </a:schemeClr>
              </a:solidFill>
              <a:latin typeface="BIZ UDPゴシック" panose="020B0400000000000000" pitchFamily="50" charset="-128"/>
              <a:ea typeface="BIZ UDPゴシック" panose="020B0400000000000000" pitchFamily="50" charset="-128"/>
            </a:endParaRPr>
          </a:p>
        </p:txBody>
      </p:sp>
      <p:sp>
        <p:nvSpPr>
          <p:cNvPr id="1043" name="テキスト ボックス 1042">
            <a:extLst>
              <a:ext uri="{FF2B5EF4-FFF2-40B4-BE49-F238E27FC236}">
                <a16:creationId xmlns:a16="http://schemas.microsoft.com/office/drawing/2014/main" id="{C2CCE7A3-618A-1109-EE91-9C700F00EAF0}"/>
              </a:ext>
            </a:extLst>
          </p:cNvPr>
          <p:cNvSpPr txBox="1"/>
          <p:nvPr/>
        </p:nvSpPr>
        <p:spPr>
          <a:xfrm rot="5400000">
            <a:off x="5423773" y="1431743"/>
            <a:ext cx="291285" cy="138499"/>
          </a:xfrm>
          <a:prstGeom prst="rect">
            <a:avLst/>
          </a:prstGeom>
          <a:noFill/>
        </p:spPr>
        <p:txBody>
          <a:bodyPr wrap="square" lIns="0" tIns="0" rIns="0" bIns="0" rtlCol="0">
            <a:spAutoFit/>
          </a:bodyPr>
          <a:lstStyle/>
          <a:p>
            <a:pPr algn="ctr">
              <a:spcAft>
                <a:spcPts val="600"/>
              </a:spcAft>
            </a:pPr>
            <a:r>
              <a:rPr lang="en-US" altLang="ja-JP" sz="900" dirty="0">
                <a:solidFill>
                  <a:schemeClr val="accent6">
                    <a:lumMod val="75000"/>
                  </a:schemeClr>
                </a:solidFill>
                <a:latin typeface="BIZ UDPゴシック" panose="020B0400000000000000" pitchFamily="50" charset="-128"/>
                <a:ea typeface="BIZ UDPゴシック" panose="020B0400000000000000" pitchFamily="50" charset="-128"/>
              </a:rPr>
              <a:t>==</a:t>
            </a:r>
          </a:p>
        </p:txBody>
      </p:sp>
      <p:sp>
        <p:nvSpPr>
          <p:cNvPr id="1044" name="テキスト ボックス 1043">
            <a:extLst>
              <a:ext uri="{FF2B5EF4-FFF2-40B4-BE49-F238E27FC236}">
                <a16:creationId xmlns:a16="http://schemas.microsoft.com/office/drawing/2014/main" id="{258E76A0-14F9-B9C8-7CF3-18880A1C5BCB}"/>
              </a:ext>
            </a:extLst>
          </p:cNvPr>
          <p:cNvSpPr txBox="1"/>
          <p:nvPr/>
        </p:nvSpPr>
        <p:spPr>
          <a:xfrm rot="5400000">
            <a:off x="5294309" y="1965299"/>
            <a:ext cx="550206" cy="138499"/>
          </a:xfrm>
          <a:prstGeom prst="rect">
            <a:avLst/>
          </a:prstGeom>
          <a:noFill/>
        </p:spPr>
        <p:txBody>
          <a:bodyPr wrap="square" lIns="0" tIns="0" rIns="0" bIns="0" rtlCol="0">
            <a:spAutoFit/>
          </a:bodyPr>
          <a:lstStyle/>
          <a:p>
            <a:pPr algn="ctr">
              <a:spcAft>
                <a:spcPts val="600"/>
              </a:spcAft>
            </a:pPr>
            <a:r>
              <a:rPr lang="ja-JP" altLang="en-US" sz="900" dirty="0">
                <a:solidFill>
                  <a:schemeClr val="accent6">
                    <a:lumMod val="75000"/>
                  </a:schemeClr>
                </a:solidFill>
                <a:latin typeface="BIZ UDPゴシック" panose="020B0400000000000000" pitchFamily="50" charset="-128"/>
                <a:ea typeface="BIZ UDPゴシック" panose="020B0400000000000000" pitchFamily="50" charset="-128"/>
              </a:rPr>
              <a:t>・・・・・・・・・</a:t>
            </a:r>
            <a:endParaRPr lang="en-US" altLang="ja-JP" sz="900" dirty="0">
              <a:solidFill>
                <a:schemeClr val="accent6">
                  <a:lumMod val="75000"/>
                </a:schemeClr>
              </a:solidFill>
              <a:latin typeface="BIZ UDPゴシック" panose="020B0400000000000000" pitchFamily="50" charset="-128"/>
              <a:ea typeface="BIZ UDPゴシック" panose="020B0400000000000000" pitchFamily="50" charset="-128"/>
            </a:endParaRPr>
          </a:p>
        </p:txBody>
      </p:sp>
      <p:sp>
        <p:nvSpPr>
          <p:cNvPr id="1045" name="テキスト ボックス 1044">
            <a:extLst>
              <a:ext uri="{FF2B5EF4-FFF2-40B4-BE49-F238E27FC236}">
                <a16:creationId xmlns:a16="http://schemas.microsoft.com/office/drawing/2014/main" id="{72315C15-8295-740B-22C0-0E802DBD4322}"/>
              </a:ext>
            </a:extLst>
          </p:cNvPr>
          <p:cNvSpPr txBox="1"/>
          <p:nvPr/>
        </p:nvSpPr>
        <p:spPr>
          <a:xfrm rot="5400000">
            <a:off x="5377966" y="3262957"/>
            <a:ext cx="382899" cy="161583"/>
          </a:xfrm>
          <a:prstGeom prst="rect">
            <a:avLst/>
          </a:prstGeom>
          <a:noFill/>
        </p:spPr>
        <p:txBody>
          <a:bodyPr wrap="square" lIns="0" tIns="0" rIns="0" bIns="0" rtlCol="0">
            <a:spAutoFit/>
          </a:bodyPr>
          <a:lstStyle/>
          <a:p>
            <a:pPr algn="ctr">
              <a:spcAft>
                <a:spcPts val="600"/>
              </a:spcAft>
            </a:pPr>
            <a:r>
              <a:rPr lang="ja-JP" altLang="en-US" sz="1050" dirty="0">
                <a:solidFill>
                  <a:schemeClr val="accent6">
                    <a:lumMod val="75000"/>
                  </a:schemeClr>
                </a:solidFill>
                <a:latin typeface="BIZ UDPゴシック" panose="020B0400000000000000" pitchFamily="50" charset="-128"/>
                <a:ea typeface="BIZ UDPゴシック" panose="020B0400000000000000" pitchFamily="50" charset="-128"/>
              </a:rPr>
              <a:t>・・・・・</a:t>
            </a:r>
            <a:endParaRPr lang="en-US" altLang="ja-JP" sz="1050" dirty="0">
              <a:solidFill>
                <a:schemeClr val="accent6">
                  <a:lumMod val="75000"/>
                </a:schemeClr>
              </a:solidFill>
              <a:latin typeface="BIZ UDPゴシック" panose="020B0400000000000000" pitchFamily="50" charset="-128"/>
              <a:ea typeface="BIZ UDPゴシック" panose="020B0400000000000000" pitchFamily="50" charset="-128"/>
            </a:endParaRPr>
          </a:p>
        </p:txBody>
      </p:sp>
      <p:sp>
        <p:nvSpPr>
          <p:cNvPr id="1046" name="テキスト ボックス 1045">
            <a:extLst>
              <a:ext uri="{FF2B5EF4-FFF2-40B4-BE49-F238E27FC236}">
                <a16:creationId xmlns:a16="http://schemas.microsoft.com/office/drawing/2014/main" id="{B85F081D-4922-D4F8-9902-9199E29DD756}"/>
              </a:ext>
            </a:extLst>
          </p:cNvPr>
          <p:cNvSpPr txBox="1"/>
          <p:nvPr/>
        </p:nvSpPr>
        <p:spPr>
          <a:xfrm rot="5400000">
            <a:off x="5448540" y="3725141"/>
            <a:ext cx="241749" cy="138499"/>
          </a:xfrm>
          <a:prstGeom prst="rect">
            <a:avLst/>
          </a:prstGeom>
          <a:noFill/>
        </p:spPr>
        <p:txBody>
          <a:bodyPr wrap="square" lIns="0" tIns="0" rIns="0" bIns="0" rtlCol="0">
            <a:spAutoFit/>
          </a:bodyPr>
          <a:lstStyle/>
          <a:p>
            <a:pPr algn="ctr">
              <a:spcAft>
                <a:spcPts val="600"/>
              </a:spcAft>
            </a:pPr>
            <a:r>
              <a:rPr lang="en-US" altLang="ja-JP" sz="900" dirty="0">
                <a:solidFill>
                  <a:schemeClr val="accent6">
                    <a:lumMod val="75000"/>
                  </a:schemeClr>
                </a:solidFill>
                <a:latin typeface="BIZ UDPゴシック" panose="020B0400000000000000" pitchFamily="50" charset="-128"/>
                <a:ea typeface="BIZ UDPゴシック" panose="020B0400000000000000" pitchFamily="50" charset="-128"/>
              </a:rPr>
              <a:t>==</a:t>
            </a:r>
          </a:p>
        </p:txBody>
      </p:sp>
      <p:pic>
        <p:nvPicPr>
          <p:cNvPr id="1047" name="図 1046" descr="アイコン が含まれている画像&#10;&#10;自動的に生成された説明">
            <a:extLst>
              <a:ext uri="{FF2B5EF4-FFF2-40B4-BE49-F238E27FC236}">
                <a16:creationId xmlns:a16="http://schemas.microsoft.com/office/drawing/2014/main" id="{8E89D609-4D81-557A-C55C-2532EC57A4D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14674" y="1403851"/>
            <a:ext cx="194283" cy="194283"/>
          </a:xfrm>
          <a:prstGeom prst="rect">
            <a:avLst/>
          </a:prstGeom>
        </p:spPr>
      </p:pic>
      <p:pic>
        <p:nvPicPr>
          <p:cNvPr id="1048" name="図 1047" descr="アイコン が含まれている画像&#10;&#10;自動的に生成された説明">
            <a:extLst>
              <a:ext uri="{FF2B5EF4-FFF2-40B4-BE49-F238E27FC236}">
                <a16:creationId xmlns:a16="http://schemas.microsoft.com/office/drawing/2014/main" id="{E4E1E627-D442-471E-6BB2-171887E26BC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14674" y="3697249"/>
            <a:ext cx="194283" cy="194283"/>
          </a:xfrm>
          <a:prstGeom prst="rect">
            <a:avLst/>
          </a:prstGeom>
        </p:spPr>
      </p:pic>
      <p:pic>
        <p:nvPicPr>
          <p:cNvPr id="1049" name="図 1048" descr="アイコン&#10;&#10;自動的に生成された説明">
            <a:extLst>
              <a:ext uri="{FF2B5EF4-FFF2-40B4-BE49-F238E27FC236}">
                <a16:creationId xmlns:a16="http://schemas.microsoft.com/office/drawing/2014/main" id="{B6B19931-4F89-41D5-3535-E4D20940349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332331" y="1955064"/>
            <a:ext cx="158969" cy="158969"/>
          </a:xfrm>
          <a:prstGeom prst="rect">
            <a:avLst/>
          </a:prstGeom>
        </p:spPr>
      </p:pic>
      <p:pic>
        <p:nvPicPr>
          <p:cNvPr id="1052" name="図 1051" descr="アイコン&#10;&#10;自動的に生成された説明">
            <a:extLst>
              <a:ext uri="{FF2B5EF4-FFF2-40B4-BE49-F238E27FC236}">
                <a16:creationId xmlns:a16="http://schemas.microsoft.com/office/drawing/2014/main" id="{25853B5B-D853-3323-5800-C251F9224C8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332332" y="3264264"/>
            <a:ext cx="158967" cy="158969"/>
          </a:xfrm>
          <a:prstGeom prst="rect">
            <a:avLst/>
          </a:prstGeom>
        </p:spPr>
      </p:pic>
      <p:sp>
        <p:nvSpPr>
          <p:cNvPr id="1053" name="四角形: 角を丸くする 1052">
            <a:extLst>
              <a:ext uri="{FF2B5EF4-FFF2-40B4-BE49-F238E27FC236}">
                <a16:creationId xmlns:a16="http://schemas.microsoft.com/office/drawing/2014/main" id="{340CC33B-67FD-DF1B-E5BF-A8DD5348252E}"/>
              </a:ext>
            </a:extLst>
          </p:cNvPr>
          <p:cNvSpPr/>
          <p:nvPr/>
        </p:nvSpPr>
        <p:spPr>
          <a:xfrm>
            <a:off x="5925170" y="1744181"/>
            <a:ext cx="1384300" cy="508626"/>
          </a:xfrm>
          <a:prstGeom prst="roundRect">
            <a:avLst>
              <a:gd name="adj" fmla="val 9439"/>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r>
              <a:rPr kumimoji="1" lang="ja-JP" altLang="en-US" sz="900" dirty="0">
                <a:latin typeface="BIZ UDPゴシック" panose="020B0400000000000000" pitchFamily="50" charset="-128"/>
                <a:ea typeface="BIZ UDPゴシック" panose="020B0400000000000000" pitchFamily="50" charset="-128"/>
              </a:rPr>
              <a:t>・大河ドラマ館</a:t>
            </a:r>
          </a:p>
          <a:p>
            <a:r>
              <a:rPr lang="ja-JP" altLang="en-US" sz="900" dirty="0">
                <a:latin typeface="BIZ UDPゴシック" panose="020B0400000000000000" pitchFamily="50" charset="-128"/>
                <a:ea typeface="BIZ UDPゴシック" panose="020B0400000000000000" pitchFamily="50" charset="-128"/>
              </a:rPr>
              <a:t>　</a:t>
            </a:r>
            <a:r>
              <a:rPr kumimoji="1" lang="ja-JP" altLang="en-US" sz="600" dirty="0">
                <a:latin typeface="BIZ UDPゴシック" panose="020B0400000000000000" pitchFamily="50" charset="-128"/>
                <a:ea typeface="BIZ UDPゴシック" panose="020B0400000000000000" pitchFamily="50" charset="-128"/>
              </a:rPr>
              <a:t>（同時開催）</a:t>
            </a:r>
            <a:r>
              <a:rPr kumimoji="1" lang="ja-JP" altLang="en-US" sz="900" dirty="0">
                <a:latin typeface="BIZ UDPゴシック" panose="020B0400000000000000" pitchFamily="50" charset="-128"/>
                <a:ea typeface="BIZ UDPゴシック" panose="020B0400000000000000" pitchFamily="50" charset="-128"/>
              </a:rPr>
              <a:t>もののあはれ展</a:t>
            </a:r>
          </a:p>
          <a:p>
            <a:r>
              <a:rPr kumimoji="1" lang="ja-JP" altLang="en-US" sz="900" dirty="0">
                <a:latin typeface="BIZ UDPゴシック" panose="020B0400000000000000" pitchFamily="50" charset="-128"/>
                <a:ea typeface="BIZ UDPゴシック" panose="020B0400000000000000" pitchFamily="50" charset="-128"/>
              </a:rPr>
              <a:t>・石山寺</a:t>
            </a:r>
          </a:p>
        </p:txBody>
      </p:sp>
      <p:cxnSp>
        <p:nvCxnSpPr>
          <p:cNvPr id="1054" name="直線コネクタ 1053">
            <a:extLst>
              <a:ext uri="{FF2B5EF4-FFF2-40B4-BE49-F238E27FC236}">
                <a16:creationId xmlns:a16="http://schemas.microsoft.com/office/drawing/2014/main" id="{D1C55204-238A-AC6D-8990-B6ED8D4DD21C}"/>
              </a:ext>
            </a:extLst>
          </p:cNvPr>
          <p:cNvCxnSpPr>
            <a:cxnSpLocks/>
            <a:stCxn id="1053" idx="1"/>
          </p:cNvCxnSpPr>
          <p:nvPr/>
        </p:nvCxnSpPr>
        <p:spPr>
          <a:xfrm flipH="1">
            <a:off x="5658469" y="1998494"/>
            <a:ext cx="266701" cy="0"/>
          </a:xfrm>
          <a:prstGeom prst="line">
            <a:avLst/>
          </a:prstGeom>
          <a:ln w="19050">
            <a:solidFill>
              <a:schemeClr val="accent6">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55" name="四角形: 角を丸くする 1054">
            <a:extLst>
              <a:ext uri="{FF2B5EF4-FFF2-40B4-BE49-F238E27FC236}">
                <a16:creationId xmlns:a16="http://schemas.microsoft.com/office/drawing/2014/main" id="{9BC5D9A0-B6F2-20B5-8AB6-78797274F7FE}"/>
              </a:ext>
            </a:extLst>
          </p:cNvPr>
          <p:cNvSpPr/>
          <p:nvPr/>
        </p:nvSpPr>
        <p:spPr>
          <a:xfrm>
            <a:off x="5925170" y="3149045"/>
            <a:ext cx="1384300" cy="361768"/>
          </a:xfrm>
          <a:prstGeom prst="roundRect">
            <a:avLst>
              <a:gd name="adj" fmla="val 9439"/>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r>
              <a:rPr kumimoji="1" lang="ja-JP" altLang="en-US" sz="900" dirty="0">
                <a:latin typeface="BIZ UDPゴシック" panose="020B0400000000000000" pitchFamily="50" charset="-128"/>
                <a:ea typeface="BIZ UDPゴシック" panose="020B0400000000000000" pitchFamily="50" charset="-128"/>
              </a:rPr>
              <a:t>・大津市歴史博物館</a:t>
            </a:r>
            <a:endParaRPr kumimoji="1" lang="en-US" altLang="ja-JP" sz="900" dirty="0">
              <a:latin typeface="BIZ UDPゴシック" panose="020B0400000000000000" pitchFamily="50" charset="-128"/>
              <a:ea typeface="BIZ UDPゴシック" panose="020B0400000000000000" pitchFamily="50" charset="-128"/>
            </a:endParaRPr>
          </a:p>
          <a:p>
            <a:r>
              <a:rPr lang="ja-JP" altLang="en-US" sz="900" dirty="0">
                <a:latin typeface="BIZ UDPゴシック" panose="020B0400000000000000" pitchFamily="50" charset="-128"/>
                <a:ea typeface="BIZ UDPゴシック" panose="020B0400000000000000" pitchFamily="50" charset="-128"/>
              </a:rPr>
              <a:t>・三井寺</a:t>
            </a:r>
            <a:endParaRPr kumimoji="1" lang="ja-JP" altLang="en-US" sz="900" dirty="0">
              <a:latin typeface="BIZ UDPゴシック" panose="020B0400000000000000" pitchFamily="50" charset="-128"/>
              <a:ea typeface="BIZ UDPゴシック" panose="020B0400000000000000" pitchFamily="50" charset="-128"/>
            </a:endParaRPr>
          </a:p>
        </p:txBody>
      </p:sp>
      <p:cxnSp>
        <p:nvCxnSpPr>
          <p:cNvPr id="1056" name="直線コネクタ 1055">
            <a:extLst>
              <a:ext uri="{FF2B5EF4-FFF2-40B4-BE49-F238E27FC236}">
                <a16:creationId xmlns:a16="http://schemas.microsoft.com/office/drawing/2014/main" id="{1A38C274-4676-8B3B-FC8E-39EDCC4DA6D8}"/>
              </a:ext>
            </a:extLst>
          </p:cNvPr>
          <p:cNvCxnSpPr>
            <a:cxnSpLocks/>
            <a:stCxn id="1055" idx="1"/>
          </p:cNvCxnSpPr>
          <p:nvPr/>
        </p:nvCxnSpPr>
        <p:spPr>
          <a:xfrm flipH="1">
            <a:off x="5658469" y="3329929"/>
            <a:ext cx="266701" cy="0"/>
          </a:xfrm>
          <a:prstGeom prst="line">
            <a:avLst/>
          </a:prstGeom>
          <a:ln w="19050">
            <a:solidFill>
              <a:schemeClr val="accent6">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57" name="四角形: 角を丸くする 1056">
            <a:extLst>
              <a:ext uri="{FF2B5EF4-FFF2-40B4-BE49-F238E27FC236}">
                <a16:creationId xmlns:a16="http://schemas.microsoft.com/office/drawing/2014/main" id="{DB210227-6BFC-0154-E9FD-B4FB92D2614E}"/>
              </a:ext>
            </a:extLst>
          </p:cNvPr>
          <p:cNvSpPr/>
          <p:nvPr/>
        </p:nvSpPr>
        <p:spPr>
          <a:xfrm>
            <a:off x="5925170" y="2348684"/>
            <a:ext cx="1384300" cy="361769"/>
          </a:xfrm>
          <a:prstGeom prst="roundRect">
            <a:avLst>
              <a:gd name="adj" fmla="val 9439"/>
            </a:avLst>
          </a:prstGeom>
          <a:solidFill>
            <a:schemeClr val="accent3">
              <a:lumMod val="75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昼食</a:t>
            </a:r>
            <a:r>
              <a:rPr kumimoji="1" lang="en-US" altLang="ja-JP" sz="900" dirty="0">
                <a:latin typeface="BIZ UDPゴシック" panose="020B0400000000000000" pitchFamily="50" charset="-128"/>
                <a:ea typeface="BIZ UDPゴシック" panose="020B0400000000000000" pitchFamily="50" charset="-128"/>
              </a:rPr>
              <a:t>]</a:t>
            </a:r>
          </a:p>
          <a:p>
            <a:r>
              <a:rPr kumimoji="1" lang="ja-JP" altLang="en-US" sz="900" dirty="0">
                <a:latin typeface="BIZ UDPゴシック" panose="020B0400000000000000" pitchFamily="50" charset="-128"/>
                <a:ea typeface="BIZ UDPゴシック" panose="020B0400000000000000" pitchFamily="50" charset="-128"/>
              </a:rPr>
              <a:t>・れすとらん風月</a:t>
            </a:r>
            <a:endParaRPr kumimoji="1" lang="en-US" altLang="ja-JP" sz="900" dirty="0">
              <a:latin typeface="BIZ UDPゴシック" panose="020B0400000000000000" pitchFamily="50" charset="-128"/>
              <a:ea typeface="BIZ UDPゴシック" panose="020B0400000000000000" pitchFamily="50" charset="-128"/>
            </a:endParaRPr>
          </a:p>
        </p:txBody>
      </p:sp>
      <p:cxnSp>
        <p:nvCxnSpPr>
          <p:cNvPr id="1058" name="直線コネクタ 1057">
            <a:extLst>
              <a:ext uri="{FF2B5EF4-FFF2-40B4-BE49-F238E27FC236}">
                <a16:creationId xmlns:a16="http://schemas.microsoft.com/office/drawing/2014/main" id="{EB2A62B5-A206-0F3E-7748-C3B8497AE2F1}"/>
              </a:ext>
            </a:extLst>
          </p:cNvPr>
          <p:cNvCxnSpPr>
            <a:cxnSpLocks/>
            <a:stCxn id="1057" idx="1"/>
          </p:cNvCxnSpPr>
          <p:nvPr/>
        </p:nvCxnSpPr>
        <p:spPr>
          <a:xfrm flipH="1">
            <a:off x="5658469" y="2529569"/>
            <a:ext cx="266701" cy="3024"/>
          </a:xfrm>
          <a:prstGeom prst="line">
            <a:avLst/>
          </a:prstGeom>
          <a:ln w="19050">
            <a:solidFill>
              <a:schemeClr val="accent3">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59" name="テキスト ボックス 1058">
            <a:extLst>
              <a:ext uri="{FF2B5EF4-FFF2-40B4-BE49-F238E27FC236}">
                <a16:creationId xmlns:a16="http://schemas.microsoft.com/office/drawing/2014/main" id="{3B379B35-103F-DB6D-CF6C-DEE48A5717FD}"/>
              </a:ext>
            </a:extLst>
          </p:cNvPr>
          <p:cNvSpPr txBox="1"/>
          <p:nvPr/>
        </p:nvSpPr>
        <p:spPr>
          <a:xfrm rot="5400000">
            <a:off x="5462533" y="2470818"/>
            <a:ext cx="213757" cy="138499"/>
          </a:xfrm>
          <a:prstGeom prst="rect">
            <a:avLst/>
          </a:prstGeom>
          <a:noFill/>
        </p:spPr>
        <p:txBody>
          <a:bodyPr wrap="square" lIns="0" tIns="0" rIns="0" bIns="0" rtlCol="0">
            <a:spAutoFit/>
          </a:bodyPr>
          <a:lstStyle/>
          <a:p>
            <a:pPr algn="ctr">
              <a:spcAft>
                <a:spcPts val="600"/>
              </a:spcAft>
            </a:pPr>
            <a:r>
              <a:rPr lang="ja-JP" altLang="en-US" sz="900" dirty="0">
                <a:solidFill>
                  <a:schemeClr val="accent6">
                    <a:lumMod val="75000"/>
                  </a:schemeClr>
                </a:solidFill>
                <a:latin typeface="BIZ UDPゴシック" panose="020B0400000000000000" pitchFamily="50" charset="-128"/>
                <a:ea typeface="BIZ UDPゴシック" panose="020B0400000000000000" pitchFamily="50" charset="-128"/>
              </a:rPr>
              <a:t>～</a:t>
            </a:r>
            <a:endParaRPr lang="en-US" altLang="ja-JP" sz="900" dirty="0">
              <a:solidFill>
                <a:schemeClr val="accent6">
                  <a:lumMod val="75000"/>
                </a:schemeClr>
              </a:solidFill>
              <a:latin typeface="BIZ UDPゴシック" panose="020B0400000000000000" pitchFamily="50" charset="-128"/>
              <a:ea typeface="BIZ UDPゴシック" panose="020B0400000000000000" pitchFamily="50" charset="-128"/>
            </a:endParaRPr>
          </a:p>
        </p:txBody>
      </p:sp>
      <p:sp>
        <p:nvSpPr>
          <p:cNvPr id="1060" name="テキスト ボックス 1059">
            <a:extLst>
              <a:ext uri="{FF2B5EF4-FFF2-40B4-BE49-F238E27FC236}">
                <a16:creationId xmlns:a16="http://schemas.microsoft.com/office/drawing/2014/main" id="{7FB276AB-5621-6B3C-E143-0AECF9589E4C}"/>
              </a:ext>
            </a:extLst>
          </p:cNvPr>
          <p:cNvSpPr txBox="1"/>
          <p:nvPr/>
        </p:nvSpPr>
        <p:spPr>
          <a:xfrm rot="5400000">
            <a:off x="5462533" y="2829373"/>
            <a:ext cx="213757" cy="138499"/>
          </a:xfrm>
          <a:prstGeom prst="rect">
            <a:avLst/>
          </a:prstGeom>
          <a:noFill/>
        </p:spPr>
        <p:txBody>
          <a:bodyPr wrap="square" lIns="0" tIns="0" rIns="0" bIns="0" rtlCol="0">
            <a:spAutoFit/>
          </a:bodyPr>
          <a:lstStyle/>
          <a:p>
            <a:pPr algn="ctr">
              <a:spcAft>
                <a:spcPts val="600"/>
              </a:spcAft>
            </a:pPr>
            <a:r>
              <a:rPr lang="ja-JP" altLang="en-US" sz="900" dirty="0">
                <a:solidFill>
                  <a:schemeClr val="accent6">
                    <a:lumMod val="75000"/>
                  </a:schemeClr>
                </a:solidFill>
                <a:latin typeface="BIZ UDPゴシック" panose="020B0400000000000000" pitchFamily="50" charset="-128"/>
                <a:ea typeface="BIZ UDPゴシック" panose="020B0400000000000000" pitchFamily="50" charset="-128"/>
              </a:rPr>
              <a:t>・・・</a:t>
            </a:r>
            <a:endParaRPr lang="en-US" altLang="ja-JP" sz="900" dirty="0">
              <a:solidFill>
                <a:schemeClr val="accent6">
                  <a:lumMod val="75000"/>
                </a:schemeClr>
              </a:solidFill>
              <a:latin typeface="BIZ UDPゴシック" panose="020B0400000000000000" pitchFamily="50" charset="-128"/>
              <a:ea typeface="BIZ UDPゴシック" panose="020B0400000000000000" pitchFamily="50" charset="-128"/>
            </a:endParaRPr>
          </a:p>
        </p:txBody>
      </p:sp>
      <p:pic>
        <p:nvPicPr>
          <p:cNvPr id="1061" name="図 1060" descr="アイコン&#10;&#10;自動的に生成された説明">
            <a:extLst>
              <a:ext uri="{FF2B5EF4-FFF2-40B4-BE49-F238E27FC236}">
                <a16:creationId xmlns:a16="http://schemas.microsoft.com/office/drawing/2014/main" id="{A160EB6F-294F-87B8-EAF3-FD1AEDF19F6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332331" y="2819138"/>
            <a:ext cx="158969" cy="158969"/>
          </a:xfrm>
          <a:prstGeom prst="rect">
            <a:avLst/>
          </a:prstGeom>
        </p:spPr>
      </p:pic>
      <p:sp>
        <p:nvSpPr>
          <p:cNvPr id="1063" name="テキスト ボックス 1062">
            <a:extLst>
              <a:ext uri="{FF2B5EF4-FFF2-40B4-BE49-F238E27FC236}">
                <a16:creationId xmlns:a16="http://schemas.microsoft.com/office/drawing/2014/main" id="{C1A4ECD6-AB29-CBDC-A027-77EFF7EAE650}"/>
              </a:ext>
            </a:extLst>
          </p:cNvPr>
          <p:cNvSpPr txBox="1"/>
          <p:nvPr/>
        </p:nvSpPr>
        <p:spPr>
          <a:xfrm>
            <a:off x="8027553" y="1201529"/>
            <a:ext cx="1457292" cy="2885405"/>
          </a:xfrm>
          <a:prstGeom prst="rect">
            <a:avLst/>
          </a:prstGeom>
          <a:noFill/>
        </p:spPr>
        <p:txBody>
          <a:bodyPr wrap="square" rtlCol="0">
            <a:spAutoFit/>
          </a:bodyPr>
          <a:lstStyle/>
          <a:p>
            <a:pPr>
              <a:spcAft>
                <a:spcPts val="300"/>
              </a:spcAft>
            </a:pPr>
            <a:r>
              <a:rPr lang="ja-JP" altLang="en-US" sz="900" dirty="0">
                <a:latin typeface="BIZ UDPゴシック" panose="020B0400000000000000" pitchFamily="50" charset="-128"/>
                <a:ea typeface="BIZ UDPゴシック" panose="020B0400000000000000" pitchFamily="50" charset="-128"/>
              </a:rPr>
              <a:t>各発地</a:t>
            </a:r>
            <a:endParaRPr lang="en-US" altLang="ja-JP" sz="900" dirty="0">
              <a:latin typeface="BIZ UDPゴシック" panose="020B0400000000000000" pitchFamily="50" charset="-128"/>
              <a:ea typeface="BIZ UDPゴシック" panose="020B0400000000000000" pitchFamily="50" charset="-128"/>
            </a:endParaRPr>
          </a:p>
          <a:p>
            <a:pPr>
              <a:spcAft>
                <a:spcPts val="300"/>
              </a:spcAft>
            </a:pPr>
            <a:endParaRPr lang="en-US" altLang="ja-JP" sz="900" dirty="0">
              <a:latin typeface="BIZ UDPゴシック" panose="020B0400000000000000" pitchFamily="50" charset="-128"/>
              <a:ea typeface="BIZ UDPゴシック" panose="020B0400000000000000" pitchFamily="50" charset="-128"/>
            </a:endParaRPr>
          </a:p>
          <a:p>
            <a:pPr>
              <a:spcAft>
                <a:spcPts val="300"/>
              </a:spcAft>
            </a:pPr>
            <a:endParaRPr lang="en-US" altLang="ja-JP" sz="900" dirty="0">
              <a:latin typeface="BIZ UDPゴシック" panose="020B0400000000000000" pitchFamily="50" charset="-128"/>
              <a:ea typeface="BIZ UDPゴシック" panose="020B0400000000000000" pitchFamily="50" charset="-128"/>
            </a:endParaRPr>
          </a:p>
          <a:p>
            <a:pPr>
              <a:spcAft>
                <a:spcPts val="300"/>
              </a:spcAft>
            </a:pPr>
            <a:endParaRPr lang="en-US" altLang="ja-JP" sz="900" dirty="0">
              <a:latin typeface="BIZ UDPゴシック" panose="020B0400000000000000" pitchFamily="50" charset="-128"/>
              <a:ea typeface="BIZ UDPゴシック" panose="020B0400000000000000" pitchFamily="50" charset="-128"/>
            </a:endParaRPr>
          </a:p>
          <a:p>
            <a:pPr>
              <a:spcAft>
                <a:spcPts val="300"/>
              </a:spcAft>
            </a:pPr>
            <a:endParaRPr lang="en-US" altLang="ja-JP" sz="900" dirty="0">
              <a:latin typeface="BIZ UDPゴシック" panose="020B0400000000000000" pitchFamily="50" charset="-128"/>
              <a:ea typeface="BIZ UDPゴシック" panose="020B0400000000000000" pitchFamily="50" charset="-128"/>
            </a:endParaRPr>
          </a:p>
          <a:p>
            <a:pPr>
              <a:spcAft>
                <a:spcPts val="300"/>
              </a:spcAft>
            </a:pPr>
            <a:endParaRPr lang="en-US" altLang="ja-JP" sz="900" dirty="0">
              <a:latin typeface="BIZ UDPゴシック" panose="020B0400000000000000" pitchFamily="50" charset="-128"/>
              <a:ea typeface="BIZ UDPゴシック" panose="020B0400000000000000" pitchFamily="50" charset="-128"/>
            </a:endParaRPr>
          </a:p>
          <a:p>
            <a:pPr>
              <a:spcAft>
                <a:spcPts val="300"/>
              </a:spcAft>
            </a:pPr>
            <a:endParaRPr lang="en-US" altLang="ja-JP" sz="900" dirty="0">
              <a:latin typeface="BIZ UDPゴシック" panose="020B0400000000000000" pitchFamily="50" charset="-128"/>
              <a:ea typeface="BIZ UDPゴシック" panose="020B0400000000000000" pitchFamily="50" charset="-128"/>
            </a:endParaRPr>
          </a:p>
          <a:p>
            <a:pPr>
              <a:spcAft>
                <a:spcPts val="300"/>
              </a:spcAft>
            </a:pPr>
            <a:endParaRPr lang="en-US" altLang="ja-JP" sz="900" dirty="0">
              <a:latin typeface="BIZ UDPゴシック" panose="020B0400000000000000" pitchFamily="50" charset="-128"/>
              <a:ea typeface="BIZ UDPゴシック" panose="020B0400000000000000" pitchFamily="50" charset="-128"/>
            </a:endParaRPr>
          </a:p>
          <a:p>
            <a:pPr>
              <a:spcAft>
                <a:spcPts val="300"/>
              </a:spcAft>
            </a:pPr>
            <a:endParaRPr lang="en-US" altLang="ja-JP" sz="900" dirty="0">
              <a:latin typeface="BIZ UDPゴシック" panose="020B0400000000000000" pitchFamily="50" charset="-128"/>
              <a:ea typeface="BIZ UDPゴシック" panose="020B0400000000000000" pitchFamily="50" charset="-128"/>
            </a:endParaRPr>
          </a:p>
          <a:p>
            <a:pPr>
              <a:spcAft>
                <a:spcPts val="300"/>
              </a:spcAft>
            </a:pPr>
            <a:endParaRPr lang="en-US" altLang="ja-JP" sz="900" dirty="0">
              <a:latin typeface="BIZ UDPゴシック" panose="020B0400000000000000" pitchFamily="50" charset="-128"/>
              <a:ea typeface="BIZ UDPゴシック" panose="020B0400000000000000" pitchFamily="50" charset="-128"/>
            </a:endParaRPr>
          </a:p>
          <a:p>
            <a:pPr>
              <a:spcAft>
                <a:spcPts val="300"/>
              </a:spcAft>
            </a:pPr>
            <a:endParaRPr lang="en-US" altLang="ja-JP" sz="900" dirty="0">
              <a:latin typeface="BIZ UDPゴシック" panose="020B0400000000000000" pitchFamily="50" charset="-128"/>
              <a:ea typeface="BIZ UDPゴシック" panose="020B0400000000000000" pitchFamily="50" charset="-128"/>
            </a:endParaRPr>
          </a:p>
          <a:p>
            <a:pPr>
              <a:spcAft>
                <a:spcPts val="300"/>
              </a:spcAft>
            </a:pPr>
            <a:endParaRPr lang="en-US" altLang="ja-JP" sz="900" dirty="0">
              <a:latin typeface="BIZ UDPゴシック" panose="020B0400000000000000" pitchFamily="50" charset="-128"/>
              <a:ea typeface="BIZ UDPゴシック" panose="020B0400000000000000" pitchFamily="50" charset="-128"/>
            </a:endParaRPr>
          </a:p>
          <a:p>
            <a:pPr>
              <a:spcAft>
                <a:spcPts val="300"/>
              </a:spcAft>
            </a:pPr>
            <a:endParaRPr lang="en-US" altLang="ja-JP" sz="900" dirty="0">
              <a:latin typeface="BIZ UDPゴシック" panose="020B0400000000000000" pitchFamily="50" charset="-128"/>
              <a:ea typeface="BIZ UDPゴシック" panose="020B0400000000000000" pitchFamily="50" charset="-128"/>
            </a:endParaRPr>
          </a:p>
          <a:p>
            <a:pPr>
              <a:spcAft>
                <a:spcPts val="300"/>
              </a:spcAft>
            </a:pPr>
            <a:endParaRPr lang="en-US" altLang="ja-JP" sz="900" dirty="0">
              <a:latin typeface="BIZ UDPゴシック" panose="020B0400000000000000" pitchFamily="50" charset="-128"/>
              <a:ea typeface="BIZ UDPゴシック" panose="020B0400000000000000" pitchFamily="50" charset="-128"/>
            </a:endParaRPr>
          </a:p>
          <a:p>
            <a:pPr>
              <a:spcAft>
                <a:spcPts val="300"/>
              </a:spcAft>
            </a:pPr>
            <a:endParaRPr lang="en-US" altLang="ja-JP" sz="900" dirty="0">
              <a:latin typeface="BIZ UDPゴシック" panose="020B0400000000000000" pitchFamily="50" charset="-128"/>
              <a:ea typeface="BIZ UDPゴシック" panose="020B0400000000000000" pitchFamily="50" charset="-128"/>
            </a:endParaRPr>
          </a:p>
          <a:p>
            <a:pPr>
              <a:spcAft>
                <a:spcPts val="300"/>
              </a:spcAft>
            </a:pPr>
            <a:r>
              <a:rPr lang="ja-JP" altLang="en-US" sz="900" dirty="0">
                <a:latin typeface="BIZ UDPゴシック" panose="020B0400000000000000" pitchFamily="50" charset="-128"/>
                <a:ea typeface="BIZ UDPゴシック" panose="020B0400000000000000" pitchFamily="50" charset="-128"/>
              </a:rPr>
              <a:t>各地へ</a:t>
            </a:r>
            <a:endParaRPr lang="en-US" altLang="ja-JP" sz="900" dirty="0">
              <a:latin typeface="BIZ UDPゴシック" panose="020B0400000000000000" pitchFamily="50" charset="-128"/>
              <a:ea typeface="BIZ UDPゴシック" panose="020B0400000000000000" pitchFamily="50" charset="-128"/>
            </a:endParaRPr>
          </a:p>
        </p:txBody>
      </p:sp>
      <p:sp>
        <p:nvSpPr>
          <p:cNvPr id="1064" name="テキスト ボックス 1063">
            <a:extLst>
              <a:ext uri="{FF2B5EF4-FFF2-40B4-BE49-F238E27FC236}">
                <a16:creationId xmlns:a16="http://schemas.microsoft.com/office/drawing/2014/main" id="{2216ACEE-41AA-2F75-AE09-454068C07F29}"/>
              </a:ext>
            </a:extLst>
          </p:cNvPr>
          <p:cNvSpPr txBox="1"/>
          <p:nvPr/>
        </p:nvSpPr>
        <p:spPr>
          <a:xfrm>
            <a:off x="7471923" y="1201529"/>
            <a:ext cx="721094" cy="2531462"/>
          </a:xfrm>
          <a:prstGeom prst="rect">
            <a:avLst/>
          </a:prstGeom>
          <a:noFill/>
        </p:spPr>
        <p:txBody>
          <a:bodyPr wrap="square" rtlCol="0">
            <a:spAutoFit/>
          </a:bodyPr>
          <a:lstStyle/>
          <a:p>
            <a:pPr>
              <a:spcAft>
                <a:spcPts val="300"/>
              </a:spcAft>
            </a:pPr>
            <a:endParaRPr lang="en-US" altLang="ja-JP" sz="900" dirty="0">
              <a:solidFill>
                <a:schemeClr val="accent4">
                  <a:lumMod val="75000"/>
                </a:schemeClr>
              </a:solidFill>
              <a:latin typeface="BIZ UDPゴシック" panose="020B0400000000000000" pitchFamily="50" charset="-128"/>
              <a:ea typeface="BIZ UDPゴシック" panose="020B0400000000000000" pitchFamily="50" charset="-128"/>
            </a:endParaRPr>
          </a:p>
          <a:p>
            <a:pPr>
              <a:spcAft>
                <a:spcPts val="300"/>
              </a:spcAft>
            </a:pPr>
            <a:endParaRPr lang="en-US" altLang="ja-JP" sz="900" dirty="0">
              <a:solidFill>
                <a:schemeClr val="accent4">
                  <a:lumMod val="75000"/>
                </a:schemeClr>
              </a:solidFill>
              <a:latin typeface="BIZ UDPゴシック" panose="020B0400000000000000" pitchFamily="50" charset="-128"/>
              <a:ea typeface="BIZ UDPゴシック" panose="020B0400000000000000" pitchFamily="50" charset="-128"/>
            </a:endParaRPr>
          </a:p>
          <a:p>
            <a:pPr>
              <a:spcAft>
                <a:spcPts val="300"/>
              </a:spcAft>
            </a:pPr>
            <a:r>
              <a:rPr lang="en-US" altLang="ja-JP" sz="900" dirty="0">
                <a:solidFill>
                  <a:schemeClr val="accent4">
                    <a:lumMod val="75000"/>
                  </a:schemeClr>
                </a:solidFill>
                <a:latin typeface="BIZ UDPゴシック" panose="020B0400000000000000" pitchFamily="50" charset="-128"/>
                <a:ea typeface="BIZ UDPゴシック" panose="020B0400000000000000" pitchFamily="50" charset="-128"/>
              </a:rPr>
              <a:t>10</a:t>
            </a:r>
            <a:r>
              <a:rPr lang="ja-JP" altLang="en-US" sz="900" dirty="0">
                <a:solidFill>
                  <a:schemeClr val="accent4">
                    <a:lumMod val="75000"/>
                  </a:schemeClr>
                </a:solidFill>
                <a:latin typeface="BIZ UDPゴシック" panose="020B0400000000000000" pitchFamily="50" charset="-128"/>
                <a:ea typeface="BIZ UDPゴシック" panose="020B0400000000000000" pitchFamily="50" charset="-128"/>
              </a:rPr>
              <a:t>：</a:t>
            </a:r>
            <a:r>
              <a:rPr lang="en-US" altLang="ja-JP" sz="900" dirty="0">
                <a:solidFill>
                  <a:schemeClr val="accent4">
                    <a:lumMod val="75000"/>
                  </a:schemeClr>
                </a:solidFill>
                <a:latin typeface="BIZ UDPゴシック" panose="020B0400000000000000" pitchFamily="50" charset="-128"/>
                <a:ea typeface="BIZ UDPゴシック" panose="020B0400000000000000" pitchFamily="50" charset="-128"/>
              </a:rPr>
              <a:t>00</a:t>
            </a:r>
            <a:r>
              <a:rPr lang="ja-JP" altLang="en-US" sz="700" dirty="0">
                <a:solidFill>
                  <a:schemeClr val="accent4">
                    <a:lumMod val="75000"/>
                  </a:schemeClr>
                </a:solidFill>
                <a:latin typeface="BIZ UDPゴシック" panose="020B0400000000000000" pitchFamily="50" charset="-128"/>
                <a:ea typeface="BIZ UDPゴシック" panose="020B0400000000000000" pitchFamily="50" charset="-128"/>
              </a:rPr>
              <a:t>頃</a:t>
            </a:r>
            <a:endParaRPr lang="en-US" altLang="ja-JP" sz="900" dirty="0">
              <a:solidFill>
                <a:schemeClr val="accent4">
                  <a:lumMod val="75000"/>
                </a:schemeClr>
              </a:solidFill>
              <a:latin typeface="BIZ UDPゴシック" panose="020B0400000000000000" pitchFamily="50" charset="-128"/>
              <a:ea typeface="BIZ UDPゴシック" panose="020B0400000000000000" pitchFamily="50" charset="-128"/>
            </a:endParaRPr>
          </a:p>
          <a:p>
            <a:pPr>
              <a:spcAft>
                <a:spcPts val="300"/>
              </a:spcAft>
            </a:pPr>
            <a:endParaRPr lang="en-US" altLang="ja-JP" sz="900" dirty="0">
              <a:solidFill>
                <a:schemeClr val="accent4">
                  <a:lumMod val="75000"/>
                </a:schemeClr>
              </a:solidFill>
              <a:latin typeface="BIZ UDPゴシック" panose="020B0400000000000000" pitchFamily="50" charset="-128"/>
              <a:ea typeface="BIZ UDPゴシック" panose="020B0400000000000000" pitchFamily="50" charset="-128"/>
            </a:endParaRPr>
          </a:p>
          <a:p>
            <a:pPr>
              <a:spcAft>
                <a:spcPts val="300"/>
              </a:spcAft>
            </a:pPr>
            <a:endParaRPr lang="en-US" altLang="ja-JP" sz="900" dirty="0">
              <a:solidFill>
                <a:schemeClr val="accent4">
                  <a:lumMod val="75000"/>
                </a:schemeClr>
              </a:solidFill>
              <a:latin typeface="BIZ UDPゴシック" panose="020B0400000000000000" pitchFamily="50" charset="-128"/>
              <a:ea typeface="BIZ UDPゴシック" panose="020B0400000000000000" pitchFamily="50" charset="-128"/>
            </a:endParaRPr>
          </a:p>
          <a:p>
            <a:pPr>
              <a:spcAft>
                <a:spcPts val="300"/>
              </a:spcAft>
            </a:pPr>
            <a:endParaRPr lang="en-US" altLang="ja-JP" sz="900" dirty="0">
              <a:solidFill>
                <a:schemeClr val="accent4">
                  <a:lumMod val="75000"/>
                </a:schemeClr>
              </a:solidFill>
              <a:latin typeface="BIZ UDPゴシック" panose="020B0400000000000000" pitchFamily="50" charset="-128"/>
              <a:ea typeface="BIZ UDPゴシック" panose="020B0400000000000000" pitchFamily="50" charset="-128"/>
            </a:endParaRPr>
          </a:p>
          <a:p>
            <a:pPr>
              <a:spcAft>
                <a:spcPts val="300"/>
              </a:spcAft>
            </a:pPr>
            <a:r>
              <a:rPr lang="en-US" altLang="ja-JP" sz="900" dirty="0">
                <a:solidFill>
                  <a:schemeClr val="accent4">
                    <a:lumMod val="75000"/>
                  </a:schemeClr>
                </a:solidFill>
                <a:latin typeface="BIZ UDPゴシック" panose="020B0400000000000000" pitchFamily="50" charset="-128"/>
                <a:ea typeface="BIZ UDPゴシック" panose="020B0400000000000000" pitchFamily="50" charset="-128"/>
              </a:rPr>
              <a:t>11</a:t>
            </a:r>
            <a:r>
              <a:rPr lang="ja-JP" altLang="en-US" sz="900" dirty="0">
                <a:solidFill>
                  <a:schemeClr val="accent4">
                    <a:lumMod val="75000"/>
                  </a:schemeClr>
                </a:solidFill>
                <a:latin typeface="BIZ UDPゴシック" panose="020B0400000000000000" pitchFamily="50" charset="-128"/>
                <a:ea typeface="BIZ UDPゴシック" panose="020B0400000000000000" pitchFamily="50" charset="-128"/>
              </a:rPr>
              <a:t>：</a:t>
            </a:r>
            <a:r>
              <a:rPr lang="en-US" altLang="ja-JP" sz="900" dirty="0">
                <a:solidFill>
                  <a:schemeClr val="accent4">
                    <a:lumMod val="75000"/>
                  </a:schemeClr>
                </a:solidFill>
                <a:latin typeface="BIZ UDPゴシック" panose="020B0400000000000000" pitchFamily="50" charset="-128"/>
                <a:ea typeface="BIZ UDPゴシック" panose="020B0400000000000000" pitchFamily="50" charset="-128"/>
              </a:rPr>
              <a:t>30</a:t>
            </a:r>
            <a:r>
              <a:rPr lang="ja-JP" altLang="en-US" sz="700" dirty="0">
                <a:solidFill>
                  <a:schemeClr val="accent4">
                    <a:lumMod val="75000"/>
                  </a:schemeClr>
                </a:solidFill>
                <a:latin typeface="BIZ UDPゴシック" panose="020B0400000000000000" pitchFamily="50" charset="-128"/>
                <a:ea typeface="BIZ UDPゴシック" panose="020B0400000000000000" pitchFamily="50" charset="-128"/>
              </a:rPr>
              <a:t>頃</a:t>
            </a:r>
            <a:endParaRPr lang="en-US" altLang="ja-JP" sz="900" dirty="0">
              <a:solidFill>
                <a:schemeClr val="accent4">
                  <a:lumMod val="75000"/>
                </a:schemeClr>
              </a:solidFill>
              <a:latin typeface="BIZ UDPゴシック" panose="020B0400000000000000" pitchFamily="50" charset="-128"/>
              <a:ea typeface="BIZ UDPゴシック" panose="020B0400000000000000" pitchFamily="50" charset="-128"/>
            </a:endParaRPr>
          </a:p>
          <a:p>
            <a:pPr>
              <a:spcAft>
                <a:spcPts val="300"/>
              </a:spcAft>
            </a:pPr>
            <a:endParaRPr lang="en-US" altLang="ja-JP" sz="900" dirty="0">
              <a:solidFill>
                <a:schemeClr val="accent4">
                  <a:lumMod val="75000"/>
                </a:schemeClr>
              </a:solidFill>
              <a:latin typeface="BIZ UDPゴシック" panose="020B0400000000000000" pitchFamily="50" charset="-128"/>
              <a:ea typeface="BIZ UDPゴシック" panose="020B0400000000000000" pitchFamily="50" charset="-128"/>
            </a:endParaRPr>
          </a:p>
          <a:p>
            <a:pPr>
              <a:spcAft>
                <a:spcPts val="300"/>
              </a:spcAft>
            </a:pPr>
            <a:r>
              <a:rPr lang="en-US" altLang="ja-JP" sz="900" dirty="0">
                <a:solidFill>
                  <a:schemeClr val="accent4">
                    <a:lumMod val="75000"/>
                  </a:schemeClr>
                </a:solidFill>
                <a:latin typeface="BIZ UDPゴシック" panose="020B0400000000000000" pitchFamily="50" charset="-128"/>
                <a:ea typeface="BIZ UDPゴシック" panose="020B0400000000000000" pitchFamily="50" charset="-128"/>
              </a:rPr>
              <a:t>1</a:t>
            </a:r>
            <a:r>
              <a:rPr lang="ja-JP" altLang="en-US" sz="900" dirty="0">
                <a:solidFill>
                  <a:schemeClr val="accent4">
                    <a:lumMod val="75000"/>
                  </a:schemeClr>
                </a:solidFill>
                <a:latin typeface="BIZ UDPゴシック" panose="020B0400000000000000" pitchFamily="50" charset="-128"/>
                <a:ea typeface="BIZ UDPゴシック" panose="020B0400000000000000" pitchFamily="50" charset="-128"/>
              </a:rPr>
              <a:t>２：</a:t>
            </a:r>
            <a:r>
              <a:rPr lang="en-US" altLang="ja-JP" sz="900" dirty="0">
                <a:solidFill>
                  <a:schemeClr val="accent4">
                    <a:lumMod val="75000"/>
                  </a:schemeClr>
                </a:solidFill>
                <a:latin typeface="BIZ UDPゴシック" panose="020B0400000000000000" pitchFamily="50" charset="-128"/>
                <a:ea typeface="BIZ UDPゴシック" panose="020B0400000000000000" pitchFamily="50" charset="-128"/>
              </a:rPr>
              <a:t>00</a:t>
            </a:r>
            <a:r>
              <a:rPr lang="ja-JP" altLang="en-US" sz="700" dirty="0">
                <a:solidFill>
                  <a:schemeClr val="accent4">
                    <a:lumMod val="75000"/>
                  </a:schemeClr>
                </a:solidFill>
                <a:latin typeface="BIZ UDPゴシック" panose="020B0400000000000000" pitchFamily="50" charset="-128"/>
                <a:ea typeface="BIZ UDPゴシック" panose="020B0400000000000000" pitchFamily="50" charset="-128"/>
              </a:rPr>
              <a:t>頃</a:t>
            </a:r>
            <a:endParaRPr lang="en-US" altLang="ja-JP" sz="900" dirty="0">
              <a:solidFill>
                <a:schemeClr val="accent4">
                  <a:lumMod val="75000"/>
                </a:schemeClr>
              </a:solidFill>
              <a:latin typeface="BIZ UDPゴシック" panose="020B0400000000000000" pitchFamily="50" charset="-128"/>
              <a:ea typeface="BIZ UDPゴシック" panose="020B0400000000000000" pitchFamily="50" charset="-128"/>
            </a:endParaRPr>
          </a:p>
          <a:p>
            <a:pPr>
              <a:spcAft>
                <a:spcPts val="300"/>
              </a:spcAft>
            </a:pPr>
            <a:endParaRPr lang="en-US" altLang="ja-JP" sz="900" dirty="0">
              <a:solidFill>
                <a:schemeClr val="accent4">
                  <a:lumMod val="75000"/>
                </a:schemeClr>
              </a:solidFill>
              <a:latin typeface="BIZ UDPゴシック" panose="020B0400000000000000" pitchFamily="50" charset="-128"/>
              <a:ea typeface="BIZ UDPゴシック" panose="020B0400000000000000" pitchFamily="50" charset="-128"/>
            </a:endParaRPr>
          </a:p>
          <a:p>
            <a:pPr>
              <a:spcAft>
                <a:spcPts val="300"/>
              </a:spcAft>
            </a:pPr>
            <a:r>
              <a:rPr lang="en-US" altLang="ja-JP" sz="900" dirty="0">
                <a:solidFill>
                  <a:schemeClr val="accent4">
                    <a:lumMod val="75000"/>
                  </a:schemeClr>
                </a:solidFill>
                <a:latin typeface="BIZ UDPゴシック" panose="020B0400000000000000" pitchFamily="50" charset="-128"/>
                <a:ea typeface="BIZ UDPゴシック" panose="020B0400000000000000" pitchFamily="50" charset="-128"/>
              </a:rPr>
              <a:t>13</a:t>
            </a:r>
            <a:r>
              <a:rPr lang="ja-JP" altLang="en-US" sz="900" dirty="0">
                <a:solidFill>
                  <a:schemeClr val="accent4">
                    <a:lumMod val="75000"/>
                  </a:schemeClr>
                </a:solidFill>
                <a:latin typeface="BIZ UDPゴシック" panose="020B0400000000000000" pitchFamily="50" charset="-128"/>
                <a:ea typeface="BIZ UDPゴシック" panose="020B0400000000000000" pitchFamily="50" charset="-128"/>
              </a:rPr>
              <a:t>：</a:t>
            </a:r>
            <a:r>
              <a:rPr lang="en-US" altLang="ja-JP" sz="900" dirty="0">
                <a:solidFill>
                  <a:schemeClr val="accent4">
                    <a:lumMod val="75000"/>
                  </a:schemeClr>
                </a:solidFill>
                <a:latin typeface="BIZ UDPゴシック" panose="020B0400000000000000" pitchFamily="50" charset="-128"/>
                <a:ea typeface="BIZ UDPゴシック" panose="020B0400000000000000" pitchFamily="50" charset="-128"/>
              </a:rPr>
              <a:t>00</a:t>
            </a:r>
            <a:r>
              <a:rPr lang="ja-JP" altLang="en-US" sz="700" dirty="0">
                <a:solidFill>
                  <a:schemeClr val="accent4">
                    <a:lumMod val="75000"/>
                  </a:schemeClr>
                </a:solidFill>
                <a:latin typeface="BIZ UDPゴシック" panose="020B0400000000000000" pitchFamily="50" charset="-128"/>
                <a:ea typeface="BIZ UDPゴシック" panose="020B0400000000000000" pitchFamily="50" charset="-128"/>
              </a:rPr>
              <a:t>頃</a:t>
            </a:r>
            <a:endParaRPr lang="en-US" altLang="ja-JP" sz="900" dirty="0">
              <a:solidFill>
                <a:schemeClr val="accent4">
                  <a:lumMod val="75000"/>
                </a:schemeClr>
              </a:solidFill>
              <a:latin typeface="BIZ UDPゴシック" panose="020B0400000000000000" pitchFamily="50" charset="-128"/>
              <a:ea typeface="BIZ UDPゴシック" panose="020B0400000000000000" pitchFamily="50" charset="-128"/>
            </a:endParaRPr>
          </a:p>
          <a:p>
            <a:pPr>
              <a:spcAft>
                <a:spcPts val="300"/>
              </a:spcAft>
            </a:pPr>
            <a:endParaRPr lang="en-US" altLang="ja-JP" sz="900" dirty="0">
              <a:solidFill>
                <a:schemeClr val="accent4">
                  <a:lumMod val="75000"/>
                </a:schemeClr>
              </a:solidFill>
              <a:latin typeface="BIZ UDPゴシック" panose="020B0400000000000000" pitchFamily="50" charset="-128"/>
              <a:ea typeface="BIZ UDPゴシック" panose="020B0400000000000000" pitchFamily="50" charset="-128"/>
            </a:endParaRPr>
          </a:p>
          <a:p>
            <a:pPr>
              <a:spcAft>
                <a:spcPts val="300"/>
              </a:spcAft>
            </a:pPr>
            <a:endParaRPr lang="en-US" altLang="ja-JP" sz="900" dirty="0">
              <a:solidFill>
                <a:schemeClr val="accent4">
                  <a:lumMod val="75000"/>
                </a:schemeClr>
              </a:solidFill>
              <a:latin typeface="BIZ UDPゴシック" panose="020B0400000000000000" pitchFamily="50" charset="-128"/>
              <a:ea typeface="BIZ UDPゴシック" panose="020B0400000000000000" pitchFamily="50" charset="-128"/>
            </a:endParaRPr>
          </a:p>
          <a:p>
            <a:pPr>
              <a:spcAft>
                <a:spcPts val="300"/>
              </a:spcAft>
            </a:pPr>
            <a:r>
              <a:rPr lang="en-US" altLang="ja-JP" sz="900" dirty="0">
                <a:solidFill>
                  <a:schemeClr val="accent4">
                    <a:lumMod val="75000"/>
                  </a:schemeClr>
                </a:solidFill>
                <a:latin typeface="BIZ UDPゴシック" panose="020B0400000000000000" pitchFamily="50" charset="-128"/>
                <a:ea typeface="BIZ UDPゴシック" panose="020B0400000000000000" pitchFamily="50" charset="-128"/>
              </a:rPr>
              <a:t>15</a:t>
            </a:r>
            <a:r>
              <a:rPr lang="ja-JP" altLang="en-US" sz="900" dirty="0">
                <a:solidFill>
                  <a:schemeClr val="accent4">
                    <a:lumMod val="75000"/>
                  </a:schemeClr>
                </a:solidFill>
                <a:latin typeface="BIZ UDPゴシック" panose="020B0400000000000000" pitchFamily="50" charset="-128"/>
                <a:ea typeface="BIZ UDPゴシック" panose="020B0400000000000000" pitchFamily="50" charset="-128"/>
              </a:rPr>
              <a:t>：</a:t>
            </a:r>
            <a:r>
              <a:rPr lang="en-US" altLang="ja-JP" sz="900" dirty="0">
                <a:solidFill>
                  <a:schemeClr val="accent4">
                    <a:lumMod val="75000"/>
                  </a:schemeClr>
                </a:solidFill>
                <a:latin typeface="BIZ UDPゴシック" panose="020B0400000000000000" pitchFamily="50" charset="-128"/>
                <a:ea typeface="BIZ UDPゴシック" panose="020B0400000000000000" pitchFamily="50" charset="-128"/>
              </a:rPr>
              <a:t>00</a:t>
            </a:r>
            <a:r>
              <a:rPr lang="ja-JP" altLang="en-US" sz="900" dirty="0">
                <a:solidFill>
                  <a:schemeClr val="accent4">
                    <a:lumMod val="75000"/>
                  </a:schemeClr>
                </a:solidFill>
                <a:latin typeface="BIZ UDPゴシック" panose="020B0400000000000000" pitchFamily="50" charset="-128"/>
                <a:ea typeface="BIZ UDPゴシック" panose="020B0400000000000000" pitchFamily="50" charset="-128"/>
              </a:rPr>
              <a:t>頃</a:t>
            </a:r>
            <a:endParaRPr lang="en-US" altLang="ja-JP" sz="900" dirty="0">
              <a:solidFill>
                <a:schemeClr val="accent4">
                  <a:lumMod val="75000"/>
                </a:schemeClr>
              </a:solidFill>
              <a:latin typeface="BIZ UDPゴシック" panose="020B0400000000000000" pitchFamily="50" charset="-128"/>
              <a:ea typeface="BIZ UDPゴシック" panose="020B0400000000000000" pitchFamily="50" charset="-128"/>
            </a:endParaRPr>
          </a:p>
        </p:txBody>
      </p:sp>
      <p:sp>
        <p:nvSpPr>
          <p:cNvPr id="1065" name="テキスト ボックス 1064">
            <a:extLst>
              <a:ext uri="{FF2B5EF4-FFF2-40B4-BE49-F238E27FC236}">
                <a16:creationId xmlns:a16="http://schemas.microsoft.com/office/drawing/2014/main" id="{B89E315B-B6E1-23DB-C501-98E3682623DD}"/>
              </a:ext>
            </a:extLst>
          </p:cNvPr>
          <p:cNvSpPr txBox="1"/>
          <p:nvPr/>
        </p:nvSpPr>
        <p:spPr>
          <a:xfrm rot="5400000">
            <a:off x="7611849" y="1431743"/>
            <a:ext cx="291285" cy="138499"/>
          </a:xfrm>
          <a:prstGeom prst="rect">
            <a:avLst/>
          </a:prstGeom>
          <a:noFill/>
        </p:spPr>
        <p:txBody>
          <a:bodyPr wrap="square" lIns="0" tIns="0" rIns="0" bIns="0" rtlCol="0">
            <a:spAutoFit/>
          </a:bodyPr>
          <a:lstStyle/>
          <a:p>
            <a:pPr algn="ctr">
              <a:spcAft>
                <a:spcPts val="600"/>
              </a:spcAft>
            </a:pPr>
            <a:r>
              <a:rPr lang="en-US" altLang="ja-JP" sz="900" dirty="0">
                <a:solidFill>
                  <a:schemeClr val="accent4">
                    <a:lumMod val="75000"/>
                  </a:schemeClr>
                </a:solidFill>
                <a:latin typeface="BIZ UDPゴシック" panose="020B0400000000000000" pitchFamily="50" charset="-128"/>
                <a:ea typeface="BIZ UDPゴシック" panose="020B0400000000000000" pitchFamily="50" charset="-128"/>
              </a:rPr>
              <a:t>==</a:t>
            </a:r>
          </a:p>
        </p:txBody>
      </p:sp>
      <p:sp>
        <p:nvSpPr>
          <p:cNvPr id="1066" name="テキスト ボックス 1065">
            <a:extLst>
              <a:ext uri="{FF2B5EF4-FFF2-40B4-BE49-F238E27FC236}">
                <a16:creationId xmlns:a16="http://schemas.microsoft.com/office/drawing/2014/main" id="{8B2F2298-8571-7BE8-1C31-2254E8A22FEF}"/>
              </a:ext>
            </a:extLst>
          </p:cNvPr>
          <p:cNvSpPr txBox="1"/>
          <p:nvPr/>
        </p:nvSpPr>
        <p:spPr>
          <a:xfrm rot="5400000">
            <a:off x="7482385" y="1965299"/>
            <a:ext cx="550206" cy="138499"/>
          </a:xfrm>
          <a:prstGeom prst="rect">
            <a:avLst/>
          </a:prstGeom>
          <a:noFill/>
        </p:spPr>
        <p:txBody>
          <a:bodyPr wrap="square" lIns="0" tIns="0" rIns="0" bIns="0" rtlCol="0">
            <a:spAutoFit/>
          </a:bodyPr>
          <a:lstStyle/>
          <a:p>
            <a:pPr algn="ctr">
              <a:spcAft>
                <a:spcPts val="600"/>
              </a:spcAft>
            </a:pPr>
            <a:r>
              <a:rPr lang="ja-JP" altLang="en-US" sz="900" dirty="0">
                <a:solidFill>
                  <a:schemeClr val="accent4">
                    <a:lumMod val="75000"/>
                  </a:schemeClr>
                </a:solidFill>
                <a:latin typeface="BIZ UDPゴシック" panose="020B0400000000000000" pitchFamily="50" charset="-128"/>
                <a:ea typeface="BIZ UDPゴシック" panose="020B0400000000000000" pitchFamily="50" charset="-128"/>
              </a:rPr>
              <a:t>・・・・・・・・・</a:t>
            </a:r>
            <a:endParaRPr lang="en-US" altLang="ja-JP" sz="900" dirty="0">
              <a:solidFill>
                <a:schemeClr val="accent4">
                  <a:lumMod val="75000"/>
                </a:schemeClr>
              </a:solidFill>
              <a:latin typeface="BIZ UDPゴシック" panose="020B0400000000000000" pitchFamily="50" charset="-128"/>
              <a:ea typeface="BIZ UDPゴシック" panose="020B0400000000000000" pitchFamily="50" charset="-128"/>
            </a:endParaRPr>
          </a:p>
        </p:txBody>
      </p:sp>
      <p:sp>
        <p:nvSpPr>
          <p:cNvPr id="1067" name="テキスト ボックス 1066">
            <a:extLst>
              <a:ext uri="{FF2B5EF4-FFF2-40B4-BE49-F238E27FC236}">
                <a16:creationId xmlns:a16="http://schemas.microsoft.com/office/drawing/2014/main" id="{7BE38DF6-24B2-BA95-020C-730B7701AD41}"/>
              </a:ext>
            </a:extLst>
          </p:cNvPr>
          <p:cNvSpPr txBox="1"/>
          <p:nvPr/>
        </p:nvSpPr>
        <p:spPr>
          <a:xfrm rot="5400000">
            <a:off x="7566042" y="3262957"/>
            <a:ext cx="382899" cy="161583"/>
          </a:xfrm>
          <a:prstGeom prst="rect">
            <a:avLst/>
          </a:prstGeom>
          <a:noFill/>
        </p:spPr>
        <p:txBody>
          <a:bodyPr wrap="square" lIns="0" tIns="0" rIns="0" bIns="0" rtlCol="0">
            <a:spAutoFit/>
          </a:bodyPr>
          <a:lstStyle/>
          <a:p>
            <a:pPr algn="ctr">
              <a:spcAft>
                <a:spcPts val="600"/>
              </a:spcAft>
            </a:pPr>
            <a:r>
              <a:rPr lang="ja-JP" altLang="en-US" sz="1050" dirty="0">
                <a:solidFill>
                  <a:schemeClr val="accent4">
                    <a:lumMod val="75000"/>
                  </a:schemeClr>
                </a:solidFill>
                <a:latin typeface="BIZ UDPゴシック" panose="020B0400000000000000" pitchFamily="50" charset="-128"/>
                <a:ea typeface="BIZ UDPゴシック" panose="020B0400000000000000" pitchFamily="50" charset="-128"/>
              </a:rPr>
              <a:t>・・・・・</a:t>
            </a:r>
            <a:endParaRPr lang="en-US" altLang="ja-JP" sz="1050" dirty="0">
              <a:solidFill>
                <a:schemeClr val="accent4">
                  <a:lumMod val="75000"/>
                </a:schemeClr>
              </a:solidFill>
              <a:latin typeface="BIZ UDPゴシック" panose="020B0400000000000000" pitchFamily="50" charset="-128"/>
              <a:ea typeface="BIZ UDPゴシック" panose="020B0400000000000000" pitchFamily="50" charset="-128"/>
            </a:endParaRPr>
          </a:p>
        </p:txBody>
      </p:sp>
      <p:sp>
        <p:nvSpPr>
          <p:cNvPr id="1068" name="テキスト ボックス 1067">
            <a:extLst>
              <a:ext uri="{FF2B5EF4-FFF2-40B4-BE49-F238E27FC236}">
                <a16:creationId xmlns:a16="http://schemas.microsoft.com/office/drawing/2014/main" id="{2D39CF98-4440-6B81-5077-F9CA2F5E2660}"/>
              </a:ext>
            </a:extLst>
          </p:cNvPr>
          <p:cNvSpPr txBox="1"/>
          <p:nvPr/>
        </p:nvSpPr>
        <p:spPr>
          <a:xfrm rot="5400000">
            <a:off x="7636616" y="3725141"/>
            <a:ext cx="241749" cy="138499"/>
          </a:xfrm>
          <a:prstGeom prst="rect">
            <a:avLst/>
          </a:prstGeom>
          <a:noFill/>
        </p:spPr>
        <p:txBody>
          <a:bodyPr wrap="square" lIns="0" tIns="0" rIns="0" bIns="0" rtlCol="0">
            <a:spAutoFit/>
          </a:bodyPr>
          <a:lstStyle/>
          <a:p>
            <a:pPr algn="ctr">
              <a:spcAft>
                <a:spcPts val="600"/>
              </a:spcAft>
            </a:pPr>
            <a:r>
              <a:rPr lang="en-US" altLang="ja-JP" sz="900" dirty="0">
                <a:solidFill>
                  <a:schemeClr val="accent4">
                    <a:lumMod val="75000"/>
                  </a:schemeClr>
                </a:solidFill>
                <a:latin typeface="BIZ UDPゴシック" panose="020B0400000000000000" pitchFamily="50" charset="-128"/>
                <a:ea typeface="BIZ UDPゴシック" panose="020B0400000000000000" pitchFamily="50" charset="-128"/>
              </a:rPr>
              <a:t>==</a:t>
            </a:r>
          </a:p>
        </p:txBody>
      </p:sp>
      <p:pic>
        <p:nvPicPr>
          <p:cNvPr id="1069" name="図 1068" descr="アイコン が含まれている画像&#10;&#10;自動的に生成された説明">
            <a:extLst>
              <a:ext uri="{FF2B5EF4-FFF2-40B4-BE49-F238E27FC236}">
                <a16:creationId xmlns:a16="http://schemas.microsoft.com/office/drawing/2014/main" id="{848B91E6-523A-F3E0-F33E-8783A293A12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02750" y="1403851"/>
            <a:ext cx="194283" cy="194283"/>
          </a:xfrm>
          <a:prstGeom prst="rect">
            <a:avLst/>
          </a:prstGeom>
        </p:spPr>
      </p:pic>
      <p:pic>
        <p:nvPicPr>
          <p:cNvPr id="1070" name="図 1069" descr="アイコン が含まれている画像&#10;&#10;自動的に生成された説明">
            <a:extLst>
              <a:ext uri="{FF2B5EF4-FFF2-40B4-BE49-F238E27FC236}">
                <a16:creationId xmlns:a16="http://schemas.microsoft.com/office/drawing/2014/main" id="{5B2B68B0-702A-0EAB-B387-CAF11F9B016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02750" y="3697249"/>
            <a:ext cx="194283" cy="194283"/>
          </a:xfrm>
          <a:prstGeom prst="rect">
            <a:avLst/>
          </a:prstGeom>
        </p:spPr>
      </p:pic>
      <p:pic>
        <p:nvPicPr>
          <p:cNvPr id="1071" name="図 1070" descr="アイコン&#10;&#10;自動的に生成された説明">
            <a:extLst>
              <a:ext uri="{FF2B5EF4-FFF2-40B4-BE49-F238E27FC236}">
                <a16:creationId xmlns:a16="http://schemas.microsoft.com/office/drawing/2014/main" id="{15BD0F1E-83DE-913E-1949-50B016D1786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20407" y="1955064"/>
            <a:ext cx="158969" cy="158969"/>
          </a:xfrm>
          <a:prstGeom prst="rect">
            <a:avLst/>
          </a:prstGeom>
        </p:spPr>
      </p:pic>
      <p:pic>
        <p:nvPicPr>
          <p:cNvPr id="1072" name="図 1071" descr="アイコン&#10;&#10;自動的に生成された説明">
            <a:extLst>
              <a:ext uri="{FF2B5EF4-FFF2-40B4-BE49-F238E27FC236}">
                <a16:creationId xmlns:a16="http://schemas.microsoft.com/office/drawing/2014/main" id="{3C4C3B9B-E1CF-7518-1AAB-89B497A62A3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20408" y="3264264"/>
            <a:ext cx="158967" cy="158969"/>
          </a:xfrm>
          <a:prstGeom prst="rect">
            <a:avLst/>
          </a:prstGeom>
        </p:spPr>
      </p:pic>
      <p:sp>
        <p:nvSpPr>
          <p:cNvPr id="1073" name="四角形: 角を丸くする 1072">
            <a:extLst>
              <a:ext uri="{FF2B5EF4-FFF2-40B4-BE49-F238E27FC236}">
                <a16:creationId xmlns:a16="http://schemas.microsoft.com/office/drawing/2014/main" id="{7ECDC517-8AB9-064B-1D42-08AC957E5588}"/>
              </a:ext>
            </a:extLst>
          </p:cNvPr>
          <p:cNvSpPr/>
          <p:nvPr/>
        </p:nvSpPr>
        <p:spPr>
          <a:xfrm>
            <a:off x="8113246" y="1744181"/>
            <a:ext cx="1384300" cy="508626"/>
          </a:xfrm>
          <a:prstGeom prst="roundRect">
            <a:avLst>
              <a:gd name="adj" fmla="val 9439"/>
            </a:avLst>
          </a:prstGeom>
          <a:solidFill>
            <a:schemeClr val="accent4">
              <a:lumMod val="75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r>
              <a:rPr kumimoji="1" lang="ja-JP" altLang="en-US" sz="900" dirty="0">
                <a:latin typeface="BIZ UDPゴシック" panose="020B0400000000000000" pitchFamily="50" charset="-128"/>
                <a:ea typeface="BIZ UDPゴシック" panose="020B0400000000000000" pitchFamily="50" charset="-128"/>
              </a:rPr>
              <a:t>・大河ドラマ館</a:t>
            </a:r>
          </a:p>
          <a:p>
            <a:r>
              <a:rPr lang="ja-JP" altLang="en-US" sz="900" dirty="0">
                <a:latin typeface="BIZ UDPゴシック" panose="020B0400000000000000" pitchFamily="50" charset="-128"/>
                <a:ea typeface="BIZ UDPゴシック" panose="020B0400000000000000" pitchFamily="50" charset="-128"/>
              </a:rPr>
              <a:t>　</a:t>
            </a:r>
            <a:r>
              <a:rPr kumimoji="1" lang="ja-JP" altLang="en-US" sz="600" dirty="0">
                <a:latin typeface="BIZ UDPゴシック" panose="020B0400000000000000" pitchFamily="50" charset="-128"/>
                <a:ea typeface="BIZ UDPゴシック" panose="020B0400000000000000" pitchFamily="50" charset="-128"/>
              </a:rPr>
              <a:t>（同時開催）</a:t>
            </a:r>
            <a:r>
              <a:rPr kumimoji="1" lang="ja-JP" altLang="en-US" sz="900" dirty="0">
                <a:latin typeface="BIZ UDPゴシック" panose="020B0400000000000000" pitchFamily="50" charset="-128"/>
                <a:ea typeface="BIZ UDPゴシック" panose="020B0400000000000000" pitchFamily="50" charset="-128"/>
              </a:rPr>
              <a:t>もののあはれ展</a:t>
            </a:r>
          </a:p>
          <a:p>
            <a:r>
              <a:rPr kumimoji="1" lang="ja-JP" altLang="en-US" sz="900" dirty="0">
                <a:latin typeface="BIZ UDPゴシック" panose="020B0400000000000000" pitchFamily="50" charset="-128"/>
                <a:ea typeface="BIZ UDPゴシック" panose="020B0400000000000000" pitchFamily="50" charset="-128"/>
              </a:rPr>
              <a:t>・石山寺</a:t>
            </a:r>
          </a:p>
        </p:txBody>
      </p:sp>
      <p:cxnSp>
        <p:nvCxnSpPr>
          <p:cNvPr id="1074" name="直線コネクタ 1073">
            <a:extLst>
              <a:ext uri="{FF2B5EF4-FFF2-40B4-BE49-F238E27FC236}">
                <a16:creationId xmlns:a16="http://schemas.microsoft.com/office/drawing/2014/main" id="{0302803D-D8FE-2A01-1500-16459D8A3FC4}"/>
              </a:ext>
            </a:extLst>
          </p:cNvPr>
          <p:cNvCxnSpPr>
            <a:cxnSpLocks/>
            <a:stCxn id="1073" idx="1"/>
          </p:cNvCxnSpPr>
          <p:nvPr/>
        </p:nvCxnSpPr>
        <p:spPr>
          <a:xfrm flipH="1">
            <a:off x="7846545" y="1998494"/>
            <a:ext cx="266701" cy="0"/>
          </a:xfrm>
          <a:prstGeom prst="line">
            <a:avLst/>
          </a:prstGeom>
          <a:ln w="19050">
            <a:solidFill>
              <a:schemeClr val="accent4">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75" name="四角形: 角を丸くする 1074">
            <a:extLst>
              <a:ext uri="{FF2B5EF4-FFF2-40B4-BE49-F238E27FC236}">
                <a16:creationId xmlns:a16="http://schemas.microsoft.com/office/drawing/2014/main" id="{5FC321A9-3489-1369-2AAE-16917B572650}"/>
              </a:ext>
            </a:extLst>
          </p:cNvPr>
          <p:cNvSpPr/>
          <p:nvPr/>
        </p:nvSpPr>
        <p:spPr>
          <a:xfrm>
            <a:off x="8113246" y="3149045"/>
            <a:ext cx="1384300" cy="361768"/>
          </a:xfrm>
          <a:prstGeom prst="roundRect">
            <a:avLst>
              <a:gd name="adj" fmla="val 9439"/>
            </a:avLst>
          </a:prstGeom>
          <a:solidFill>
            <a:schemeClr val="accent4">
              <a:lumMod val="75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r>
              <a:rPr kumimoji="1" lang="ja-JP" altLang="en-US" sz="900" dirty="0">
                <a:latin typeface="BIZ UDPゴシック" panose="020B0400000000000000" pitchFamily="50" charset="-128"/>
                <a:ea typeface="BIZ UDPゴシック" panose="020B0400000000000000" pitchFamily="50" charset="-128"/>
              </a:rPr>
              <a:t>・大津市歴史博物館</a:t>
            </a:r>
            <a:endParaRPr kumimoji="1" lang="en-US" altLang="ja-JP" sz="900" dirty="0">
              <a:latin typeface="BIZ UDPゴシック" panose="020B0400000000000000" pitchFamily="50" charset="-128"/>
              <a:ea typeface="BIZ UDPゴシック" panose="020B0400000000000000" pitchFamily="50" charset="-128"/>
            </a:endParaRPr>
          </a:p>
          <a:p>
            <a:r>
              <a:rPr lang="ja-JP" altLang="en-US" sz="900" dirty="0">
                <a:latin typeface="BIZ UDPゴシック" panose="020B0400000000000000" pitchFamily="50" charset="-128"/>
                <a:ea typeface="BIZ UDPゴシック" panose="020B0400000000000000" pitchFamily="50" charset="-128"/>
              </a:rPr>
              <a:t>・三井寺</a:t>
            </a:r>
            <a:endParaRPr kumimoji="1" lang="ja-JP" altLang="en-US" sz="900" dirty="0">
              <a:latin typeface="BIZ UDPゴシック" panose="020B0400000000000000" pitchFamily="50" charset="-128"/>
              <a:ea typeface="BIZ UDPゴシック" panose="020B0400000000000000" pitchFamily="50" charset="-128"/>
            </a:endParaRPr>
          </a:p>
        </p:txBody>
      </p:sp>
      <p:cxnSp>
        <p:nvCxnSpPr>
          <p:cNvPr id="1076" name="直線コネクタ 1075">
            <a:extLst>
              <a:ext uri="{FF2B5EF4-FFF2-40B4-BE49-F238E27FC236}">
                <a16:creationId xmlns:a16="http://schemas.microsoft.com/office/drawing/2014/main" id="{21B0AB43-BEA8-2985-3F62-845E0F472F0A}"/>
              </a:ext>
            </a:extLst>
          </p:cNvPr>
          <p:cNvCxnSpPr>
            <a:cxnSpLocks/>
            <a:stCxn id="1075" idx="1"/>
          </p:cNvCxnSpPr>
          <p:nvPr/>
        </p:nvCxnSpPr>
        <p:spPr>
          <a:xfrm flipH="1">
            <a:off x="7846545" y="3329929"/>
            <a:ext cx="266701" cy="0"/>
          </a:xfrm>
          <a:prstGeom prst="line">
            <a:avLst/>
          </a:prstGeom>
          <a:ln w="19050">
            <a:solidFill>
              <a:schemeClr val="accent4">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77" name="四角形: 角を丸くする 1076">
            <a:extLst>
              <a:ext uri="{FF2B5EF4-FFF2-40B4-BE49-F238E27FC236}">
                <a16:creationId xmlns:a16="http://schemas.microsoft.com/office/drawing/2014/main" id="{31680E4D-581A-217B-5B0E-269368A45B1A}"/>
              </a:ext>
            </a:extLst>
          </p:cNvPr>
          <p:cNvSpPr/>
          <p:nvPr/>
        </p:nvSpPr>
        <p:spPr>
          <a:xfrm>
            <a:off x="8113246" y="2293636"/>
            <a:ext cx="1384300" cy="477914"/>
          </a:xfrm>
          <a:prstGeom prst="roundRect">
            <a:avLst>
              <a:gd name="adj" fmla="val 9439"/>
            </a:avLst>
          </a:prstGeom>
          <a:solidFill>
            <a:schemeClr val="accent3">
              <a:lumMod val="75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昼食</a:t>
            </a:r>
            <a:r>
              <a:rPr kumimoji="1" lang="en-US" altLang="ja-JP" sz="900" dirty="0">
                <a:latin typeface="BIZ UDPゴシック" panose="020B0400000000000000" pitchFamily="50" charset="-128"/>
                <a:ea typeface="BIZ UDPゴシック" panose="020B0400000000000000" pitchFamily="50" charset="-128"/>
              </a:rPr>
              <a:t>]</a:t>
            </a:r>
          </a:p>
          <a:p>
            <a:r>
              <a:rPr kumimoji="1" lang="ja-JP" altLang="en-US" sz="900" dirty="0">
                <a:latin typeface="BIZ UDPゴシック" panose="020B0400000000000000" pitchFamily="50" charset="-128"/>
                <a:ea typeface="BIZ UDPゴシック" panose="020B0400000000000000" pitchFamily="50" charset="-128"/>
              </a:rPr>
              <a:t>・びわ湖大津館</a:t>
            </a:r>
            <a:endParaRPr kumimoji="1" lang="en-US" altLang="ja-JP" sz="900" dirty="0">
              <a:latin typeface="BIZ UDPゴシック" panose="020B0400000000000000" pitchFamily="50" charset="-128"/>
              <a:ea typeface="BIZ UDPゴシック" panose="020B0400000000000000" pitchFamily="50" charset="-128"/>
            </a:endParaRPr>
          </a:p>
          <a:p>
            <a:r>
              <a:rPr lang="ja-JP" altLang="en-US" sz="900" dirty="0">
                <a:latin typeface="BIZ UDPゴシック" panose="020B0400000000000000" pitchFamily="50" charset="-128"/>
                <a:ea typeface="BIZ UDPゴシック" panose="020B0400000000000000" pitchFamily="50" charset="-128"/>
              </a:rPr>
              <a:t> </a:t>
            </a:r>
            <a:r>
              <a:rPr kumimoji="1" lang="ja-JP" altLang="en-US" sz="900" dirty="0">
                <a:latin typeface="BIZ UDPゴシック" panose="020B0400000000000000" pitchFamily="50" charset="-128"/>
                <a:ea typeface="BIZ UDPゴシック" panose="020B0400000000000000" pitchFamily="50" charset="-128"/>
              </a:rPr>
              <a:t>ベルヴァンブルージュ</a:t>
            </a:r>
            <a:r>
              <a:rPr kumimoji="1" lang="ja-JP" altLang="en-US" sz="800" dirty="0">
                <a:latin typeface="BIZ UDPゴシック" panose="020B0400000000000000" pitchFamily="50" charset="-128"/>
                <a:ea typeface="BIZ UDPゴシック" panose="020B0400000000000000" pitchFamily="50" charset="-128"/>
              </a:rPr>
              <a:t>　</a:t>
            </a:r>
            <a:endParaRPr kumimoji="1" lang="ja-JP" altLang="en-US" sz="900" dirty="0">
              <a:latin typeface="BIZ UDPゴシック" panose="020B0400000000000000" pitchFamily="50" charset="-128"/>
              <a:ea typeface="BIZ UDPゴシック" panose="020B0400000000000000" pitchFamily="50" charset="-128"/>
            </a:endParaRPr>
          </a:p>
        </p:txBody>
      </p:sp>
      <p:cxnSp>
        <p:nvCxnSpPr>
          <p:cNvPr id="1078" name="直線コネクタ 1077">
            <a:extLst>
              <a:ext uri="{FF2B5EF4-FFF2-40B4-BE49-F238E27FC236}">
                <a16:creationId xmlns:a16="http://schemas.microsoft.com/office/drawing/2014/main" id="{9CD1EBAF-3459-61F9-1A30-4C521D0FB796}"/>
              </a:ext>
            </a:extLst>
          </p:cNvPr>
          <p:cNvCxnSpPr>
            <a:cxnSpLocks/>
            <a:stCxn id="1077" idx="1"/>
          </p:cNvCxnSpPr>
          <p:nvPr/>
        </p:nvCxnSpPr>
        <p:spPr>
          <a:xfrm flipH="1">
            <a:off x="7846545" y="2532593"/>
            <a:ext cx="266701" cy="0"/>
          </a:xfrm>
          <a:prstGeom prst="line">
            <a:avLst/>
          </a:prstGeom>
          <a:ln w="19050">
            <a:solidFill>
              <a:schemeClr val="accent3">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79" name="テキスト ボックス 1078">
            <a:extLst>
              <a:ext uri="{FF2B5EF4-FFF2-40B4-BE49-F238E27FC236}">
                <a16:creationId xmlns:a16="http://schemas.microsoft.com/office/drawing/2014/main" id="{1C294681-7AC5-1DBE-779A-50F2E0E2D2A4}"/>
              </a:ext>
            </a:extLst>
          </p:cNvPr>
          <p:cNvSpPr txBox="1"/>
          <p:nvPr/>
        </p:nvSpPr>
        <p:spPr>
          <a:xfrm rot="5400000">
            <a:off x="7650609" y="2470818"/>
            <a:ext cx="213757" cy="138499"/>
          </a:xfrm>
          <a:prstGeom prst="rect">
            <a:avLst/>
          </a:prstGeom>
          <a:noFill/>
        </p:spPr>
        <p:txBody>
          <a:bodyPr wrap="square" lIns="0" tIns="0" rIns="0" bIns="0" rtlCol="0">
            <a:spAutoFit/>
          </a:bodyPr>
          <a:lstStyle/>
          <a:p>
            <a:pPr algn="ctr">
              <a:spcAft>
                <a:spcPts val="600"/>
              </a:spcAft>
            </a:pPr>
            <a:r>
              <a:rPr lang="ja-JP" altLang="en-US" sz="900" dirty="0">
                <a:solidFill>
                  <a:schemeClr val="accent4">
                    <a:lumMod val="75000"/>
                  </a:schemeClr>
                </a:solidFill>
                <a:latin typeface="BIZ UDPゴシック" panose="020B0400000000000000" pitchFamily="50" charset="-128"/>
                <a:ea typeface="BIZ UDPゴシック" panose="020B0400000000000000" pitchFamily="50" charset="-128"/>
              </a:rPr>
              <a:t>～</a:t>
            </a:r>
            <a:endParaRPr lang="en-US" altLang="ja-JP" sz="900" dirty="0">
              <a:solidFill>
                <a:schemeClr val="accent4">
                  <a:lumMod val="75000"/>
                </a:schemeClr>
              </a:solidFill>
              <a:latin typeface="BIZ UDPゴシック" panose="020B0400000000000000" pitchFamily="50" charset="-128"/>
              <a:ea typeface="BIZ UDPゴシック" panose="020B0400000000000000" pitchFamily="50" charset="-128"/>
            </a:endParaRPr>
          </a:p>
        </p:txBody>
      </p:sp>
      <p:sp>
        <p:nvSpPr>
          <p:cNvPr id="1080" name="テキスト ボックス 1079">
            <a:extLst>
              <a:ext uri="{FF2B5EF4-FFF2-40B4-BE49-F238E27FC236}">
                <a16:creationId xmlns:a16="http://schemas.microsoft.com/office/drawing/2014/main" id="{DD7C88C9-9053-8C1C-3121-58D1A2FB90BD}"/>
              </a:ext>
            </a:extLst>
          </p:cNvPr>
          <p:cNvSpPr txBox="1"/>
          <p:nvPr/>
        </p:nvSpPr>
        <p:spPr>
          <a:xfrm rot="5400000">
            <a:off x="7650609" y="2829373"/>
            <a:ext cx="213757" cy="138499"/>
          </a:xfrm>
          <a:prstGeom prst="rect">
            <a:avLst/>
          </a:prstGeom>
          <a:noFill/>
        </p:spPr>
        <p:txBody>
          <a:bodyPr wrap="square" lIns="0" tIns="0" rIns="0" bIns="0" rtlCol="0">
            <a:spAutoFit/>
          </a:bodyPr>
          <a:lstStyle/>
          <a:p>
            <a:pPr algn="ctr">
              <a:spcAft>
                <a:spcPts val="600"/>
              </a:spcAft>
            </a:pPr>
            <a:r>
              <a:rPr lang="ja-JP" altLang="en-US" sz="900" dirty="0">
                <a:solidFill>
                  <a:schemeClr val="accent4">
                    <a:lumMod val="75000"/>
                  </a:schemeClr>
                </a:solidFill>
                <a:latin typeface="BIZ UDPゴシック" panose="020B0400000000000000" pitchFamily="50" charset="-128"/>
                <a:ea typeface="BIZ UDPゴシック" panose="020B0400000000000000" pitchFamily="50" charset="-128"/>
              </a:rPr>
              <a:t>・・・</a:t>
            </a:r>
            <a:endParaRPr lang="en-US" altLang="ja-JP" sz="900" dirty="0">
              <a:solidFill>
                <a:schemeClr val="accent4">
                  <a:lumMod val="75000"/>
                </a:schemeClr>
              </a:solidFill>
              <a:latin typeface="BIZ UDPゴシック" panose="020B0400000000000000" pitchFamily="50" charset="-128"/>
              <a:ea typeface="BIZ UDPゴシック" panose="020B0400000000000000" pitchFamily="50" charset="-128"/>
            </a:endParaRPr>
          </a:p>
        </p:txBody>
      </p:sp>
      <p:pic>
        <p:nvPicPr>
          <p:cNvPr id="1081" name="図 1080" descr="アイコン&#10;&#10;自動的に生成された説明">
            <a:extLst>
              <a:ext uri="{FF2B5EF4-FFF2-40B4-BE49-F238E27FC236}">
                <a16:creationId xmlns:a16="http://schemas.microsoft.com/office/drawing/2014/main" id="{CBB7F002-1940-06A0-F599-A4330F0BC8C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20407" y="2819138"/>
            <a:ext cx="158969" cy="158969"/>
          </a:xfrm>
          <a:prstGeom prst="rect">
            <a:avLst/>
          </a:prstGeom>
        </p:spPr>
      </p:pic>
      <p:pic>
        <p:nvPicPr>
          <p:cNvPr id="1085" name="図 1084">
            <a:extLst>
              <a:ext uri="{FF2B5EF4-FFF2-40B4-BE49-F238E27FC236}">
                <a16:creationId xmlns:a16="http://schemas.microsoft.com/office/drawing/2014/main" id="{AF6CE5A2-14E7-683C-CC46-F7B230922B56}"/>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278470" y="4198899"/>
            <a:ext cx="2016000" cy="1512000"/>
          </a:xfrm>
          <a:prstGeom prst="rect">
            <a:avLst/>
          </a:prstGeom>
        </p:spPr>
      </p:pic>
      <p:pic>
        <p:nvPicPr>
          <p:cNvPr id="1087" name="図 1086">
            <a:extLst>
              <a:ext uri="{FF2B5EF4-FFF2-40B4-BE49-F238E27FC236}">
                <a16:creationId xmlns:a16="http://schemas.microsoft.com/office/drawing/2014/main" id="{363117C8-8472-6C4D-D244-174B931AEC12}"/>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b="-526"/>
          <a:stretch/>
        </p:blipFill>
        <p:spPr>
          <a:xfrm>
            <a:off x="3082122" y="4198899"/>
            <a:ext cx="2014577" cy="1510933"/>
          </a:xfrm>
          <a:prstGeom prst="rect">
            <a:avLst/>
          </a:prstGeom>
        </p:spPr>
      </p:pic>
      <p:pic>
        <p:nvPicPr>
          <p:cNvPr id="1088" name="図 1087">
            <a:extLst>
              <a:ext uri="{FF2B5EF4-FFF2-40B4-BE49-F238E27FC236}">
                <a16:creationId xmlns:a16="http://schemas.microsoft.com/office/drawing/2014/main" id="{C1D8FCE4-E87E-C9DE-CDB1-F4CEC3BC4829}"/>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t="-437"/>
          <a:stretch/>
        </p:blipFill>
        <p:spPr>
          <a:xfrm>
            <a:off x="7479216" y="4198899"/>
            <a:ext cx="2016000" cy="1512000"/>
          </a:xfrm>
          <a:prstGeom prst="rect">
            <a:avLst/>
          </a:prstGeom>
        </p:spPr>
      </p:pic>
      <p:sp>
        <p:nvSpPr>
          <p:cNvPr id="1089" name="テキスト ボックス 7">
            <a:extLst>
              <a:ext uri="{FF2B5EF4-FFF2-40B4-BE49-F238E27FC236}">
                <a16:creationId xmlns:a16="http://schemas.microsoft.com/office/drawing/2014/main" id="{860D7A38-AE4B-A221-13A8-1B3E90B47882}"/>
              </a:ext>
            </a:extLst>
          </p:cNvPr>
          <p:cNvSpPr txBox="1"/>
          <p:nvPr/>
        </p:nvSpPr>
        <p:spPr>
          <a:xfrm>
            <a:off x="3044589" y="5721698"/>
            <a:ext cx="2079861" cy="40011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769297" rtl="0" eaLnBrk="1" fontAlgn="auto" latinLnBrk="0" hangingPunct="1">
              <a:spcBef>
                <a:spcPts val="0"/>
              </a:spcBef>
              <a:buClrTx/>
              <a:buSzTx/>
              <a:buFontTx/>
              <a:buNone/>
              <a:tabLst>
                <a:tab pos="895350" algn="l"/>
              </a:tabLst>
              <a:defRPr/>
            </a:pPr>
            <a:r>
              <a:rPr lang="ja-JP" altLang="en-US" sz="1000" dirty="0">
                <a:latin typeface="BIZ UDPゴシック" panose="020B0400000000000000" pitchFamily="50" charset="-128"/>
                <a:ea typeface="BIZ UDPゴシック" panose="020B0400000000000000" pitchFamily="50" charset="-128"/>
              </a:rPr>
              <a:t>しじみ料理で有名なレストラン。</a:t>
            </a:r>
            <a:endParaRPr lang="en-US" altLang="ja-JP" sz="1000" dirty="0">
              <a:latin typeface="BIZ UDPゴシック" panose="020B0400000000000000" pitchFamily="50" charset="-128"/>
              <a:ea typeface="BIZ UDPゴシック" panose="020B0400000000000000" pitchFamily="50" charset="-128"/>
            </a:endParaRPr>
          </a:p>
          <a:p>
            <a:pPr marL="0" marR="0" lvl="0" indent="0" algn="l" defTabSz="769297" rtl="0" eaLnBrk="1" fontAlgn="auto" latinLnBrk="0" hangingPunct="1">
              <a:spcBef>
                <a:spcPts val="0"/>
              </a:spcBef>
              <a:buClrTx/>
              <a:buSzTx/>
              <a:buFontTx/>
              <a:buNone/>
              <a:tabLst>
                <a:tab pos="895350" algn="l"/>
              </a:tabLst>
              <a:defRPr/>
            </a:pPr>
            <a:r>
              <a:rPr lang="ja-JP" altLang="en-US" sz="1000" dirty="0">
                <a:latin typeface="BIZ UDPゴシック" panose="020B0400000000000000" pitchFamily="50" charset="-128"/>
                <a:ea typeface="BIZ UDPゴシック" panose="020B0400000000000000" pitchFamily="50" charset="-128"/>
              </a:rPr>
              <a:t>湖国料理をお楽しみいただけます。</a:t>
            </a:r>
            <a:endParaRPr kumimoji="1"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p:txBody>
      </p:sp>
      <p:sp>
        <p:nvSpPr>
          <p:cNvPr id="1090" name="テキスト ボックス 7">
            <a:extLst>
              <a:ext uri="{FF2B5EF4-FFF2-40B4-BE49-F238E27FC236}">
                <a16:creationId xmlns:a16="http://schemas.microsoft.com/office/drawing/2014/main" id="{60C3E6CC-0B49-1E0C-AD6A-BF1B1F3FEE33}"/>
              </a:ext>
            </a:extLst>
          </p:cNvPr>
          <p:cNvSpPr txBox="1"/>
          <p:nvPr/>
        </p:nvSpPr>
        <p:spPr>
          <a:xfrm>
            <a:off x="5246539" y="5721698"/>
            <a:ext cx="2079861" cy="55399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769297" rtl="0" eaLnBrk="1" fontAlgn="auto" latinLnBrk="0" hangingPunct="1">
              <a:spcBef>
                <a:spcPts val="0"/>
              </a:spcBef>
              <a:buClrTx/>
              <a:buSzTx/>
              <a:buFontTx/>
              <a:buNone/>
              <a:tabLst>
                <a:tab pos="895350" algn="l"/>
              </a:tabLst>
              <a:defRPr/>
            </a:pPr>
            <a:r>
              <a:rPr lang="ja-JP" altLang="en-US" sz="1000" dirty="0">
                <a:latin typeface="BIZ UDPゴシック" panose="020B0400000000000000" pitchFamily="50" charset="-128"/>
                <a:ea typeface="BIZ UDPゴシック" panose="020B0400000000000000" pitchFamily="50" charset="-128"/>
              </a:rPr>
              <a:t>精進料理が食べられるレストラン。</a:t>
            </a:r>
            <a:endParaRPr lang="en-US" altLang="ja-JP" sz="1000" dirty="0">
              <a:latin typeface="BIZ UDPゴシック" panose="020B0400000000000000" pitchFamily="50" charset="-128"/>
              <a:ea typeface="BIZ UDPゴシック" panose="020B0400000000000000" pitchFamily="50" charset="-128"/>
            </a:endParaRPr>
          </a:p>
          <a:p>
            <a:pPr marL="0" marR="0" lvl="0" indent="0" algn="l" defTabSz="769297" rtl="0" eaLnBrk="1" fontAlgn="auto" latinLnBrk="0" hangingPunct="1">
              <a:spcBef>
                <a:spcPts val="0"/>
              </a:spcBef>
              <a:buClrTx/>
              <a:buSzTx/>
              <a:buFontTx/>
              <a:buNone/>
              <a:tabLst>
                <a:tab pos="895350" algn="l"/>
              </a:tabLst>
              <a:defRPr/>
            </a:pPr>
            <a:r>
              <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名物三井寺ひきづり鐘まんじゅうもご賞味ください</a:t>
            </a:r>
            <a:r>
              <a:rPr lang="ja-JP" altLang="en-US" sz="1000" dirty="0">
                <a:latin typeface="BIZ UDPゴシック" panose="020B0400000000000000" pitchFamily="50" charset="-128"/>
                <a:ea typeface="BIZ UDPゴシック" panose="020B0400000000000000" pitchFamily="50" charset="-128"/>
              </a:rPr>
              <a:t>。</a:t>
            </a:r>
            <a:endPar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p:txBody>
      </p:sp>
      <p:sp>
        <p:nvSpPr>
          <p:cNvPr id="1091" name="テキスト ボックス 7">
            <a:extLst>
              <a:ext uri="{FF2B5EF4-FFF2-40B4-BE49-F238E27FC236}">
                <a16:creationId xmlns:a16="http://schemas.microsoft.com/office/drawing/2014/main" id="{435E7562-3419-A056-6C68-DE706FEE0842}"/>
              </a:ext>
            </a:extLst>
          </p:cNvPr>
          <p:cNvSpPr txBox="1"/>
          <p:nvPr/>
        </p:nvSpPr>
        <p:spPr>
          <a:xfrm>
            <a:off x="7450972" y="5721698"/>
            <a:ext cx="2079861" cy="55399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769297" rtl="0" eaLnBrk="1" fontAlgn="auto" latinLnBrk="0" hangingPunct="1">
              <a:spcBef>
                <a:spcPts val="0"/>
              </a:spcBef>
              <a:buClrTx/>
              <a:buSzTx/>
              <a:buFontTx/>
              <a:buNone/>
              <a:tabLst>
                <a:tab pos="895350" algn="l"/>
              </a:tabLst>
              <a:defRPr/>
            </a:pPr>
            <a:r>
              <a:rPr lang="ja-JP" altLang="en-US" sz="1000" dirty="0">
                <a:latin typeface="BIZ UDPゴシック" panose="020B0400000000000000" pitchFamily="50" charset="-128"/>
                <a:ea typeface="BIZ UDPゴシック" panose="020B0400000000000000" pitchFamily="50" charset="-128"/>
              </a:rPr>
              <a:t>ベルギーの港町をイメージしたフレンチレストラン。昭和初期の近代名建築でお楽しみいただけます。</a:t>
            </a:r>
            <a:endParaRPr kumimoji="1"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p:txBody>
      </p:sp>
      <p:sp>
        <p:nvSpPr>
          <p:cNvPr id="6" name="テキスト ボックス 3">
            <a:extLst>
              <a:ext uri="{FF2B5EF4-FFF2-40B4-BE49-F238E27FC236}">
                <a16:creationId xmlns:a16="http://schemas.microsoft.com/office/drawing/2014/main" id="{7BCA5219-58D9-F34B-5DA8-BEA7CDE535D2}"/>
              </a:ext>
            </a:extLst>
          </p:cNvPr>
          <p:cNvSpPr txBox="1"/>
          <p:nvPr/>
        </p:nvSpPr>
        <p:spPr>
          <a:xfrm>
            <a:off x="3047372" y="379424"/>
            <a:ext cx="3158337" cy="307777"/>
          </a:xfrm>
          <a:prstGeom prst="rect">
            <a:avLst/>
          </a:prstGeom>
          <a:solidFill>
            <a:schemeClr val="accent6"/>
          </a:solid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defTabSz="769297">
              <a:spcAft>
                <a:spcPts val="600"/>
              </a:spcAft>
              <a:tabLst>
                <a:tab pos="895350" algn="l"/>
              </a:tabLst>
              <a:defRPr/>
            </a:pPr>
            <a:endParaRPr kumimoji="1" lang="en-US" altLang="ja-JP" sz="1400" b="1" dirty="0">
              <a:latin typeface="BIZ UDP明朝 Medium" panose="02020500000000000000" pitchFamily="18" charset="-128"/>
              <a:ea typeface="BIZ UDP明朝 Medium" panose="02020500000000000000" pitchFamily="18" charset="-128"/>
            </a:endParaRPr>
          </a:p>
        </p:txBody>
      </p:sp>
      <p:sp>
        <p:nvSpPr>
          <p:cNvPr id="11" name="テキスト ボックス 3">
            <a:extLst>
              <a:ext uri="{FF2B5EF4-FFF2-40B4-BE49-F238E27FC236}">
                <a16:creationId xmlns:a16="http://schemas.microsoft.com/office/drawing/2014/main" id="{0F3C72D6-7A33-5E65-0D2A-530C469B2118}"/>
              </a:ext>
            </a:extLst>
          </p:cNvPr>
          <p:cNvSpPr txBox="1"/>
          <p:nvPr/>
        </p:nvSpPr>
        <p:spPr>
          <a:xfrm>
            <a:off x="3018799" y="346213"/>
            <a:ext cx="3158337" cy="307777"/>
          </a:xfrm>
          <a:prstGeom prst="rect">
            <a:avLst/>
          </a:prstGeom>
          <a:noFill/>
          <a:ln>
            <a:solidFill>
              <a:schemeClr val="tx1"/>
            </a:solid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defTabSz="769297">
              <a:spcAft>
                <a:spcPts val="600"/>
              </a:spcAft>
              <a:tabLst>
                <a:tab pos="895350" algn="l"/>
              </a:tabLst>
              <a:defRPr/>
            </a:pPr>
            <a:r>
              <a:rPr lang="ja-JP" altLang="en-US" sz="1400" b="1" dirty="0">
                <a:solidFill>
                  <a:schemeClr val="bg1"/>
                </a:solidFill>
                <a:latin typeface="BIZ UDP明朝 Medium" panose="02020500000000000000" pitchFamily="18" charset="-128"/>
                <a:ea typeface="BIZ UDP明朝 Medium" panose="02020500000000000000" pitchFamily="18" charset="-128"/>
              </a:rPr>
              <a:t>紫式部ゆかりの地を巡る　日帰りプラン</a:t>
            </a:r>
            <a:endParaRPr kumimoji="1" lang="ja-JP" altLang="en-US" sz="1400" b="1" dirty="0">
              <a:solidFill>
                <a:schemeClr val="bg1"/>
              </a:solidFill>
              <a:latin typeface="BIZ UDP明朝 Medium" panose="02020500000000000000" pitchFamily="18" charset="-128"/>
              <a:ea typeface="BIZ UDP明朝 Medium" panose="02020500000000000000" pitchFamily="18" charset="-128"/>
            </a:endParaRPr>
          </a:p>
        </p:txBody>
      </p:sp>
    </p:spTree>
    <p:extLst>
      <p:ext uri="{BB962C8B-B14F-4D97-AF65-F5344CB8AC3E}">
        <p14:creationId xmlns:p14="http://schemas.microsoft.com/office/powerpoint/2010/main" val="864338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6C45ECDA-B2A6-2238-83F5-B5E476AA920C}"/>
              </a:ext>
            </a:extLst>
          </p:cNvPr>
          <p:cNvSpPr/>
          <p:nvPr/>
        </p:nvSpPr>
        <p:spPr>
          <a:xfrm>
            <a:off x="1" y="0"/>
            <a:ext cx="2781300" cy="68651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46027993-4109-83EE-2C23-0E718AAD81BE}"/>
              </a:ext>
            </a:extLst>
          </p:cNvPr>
          <p:cNvSpPr>
            <a:spLocks noGrp="1"/>
          </p:cNvSpPr>
          <p:nvPr>
            <p:ph type="sldNum" sz="quarter" idx="12"/>
          </p:nvPr>
        </p:nvSpPr>
        <p:spPr/>
        <p:txBody>
          <a:bodyPr/>
          <a:lstStyle/>
          <a:p>
            <a:r>
              <a:rPr lang="en-US" altLang="ja-JP" dirty="0"/>
              <a:t>-</a:t>
            </a:r>
            <a:fld id="{EC7609D3-3E73-4A27-9D35-F7BE4A94060F}" type="slidenum">
              <a:rPr lang="ja-JP" altLang="en-US" smtClean="0"/>
              <a:pPr/>
              <a:t>18</a:t>
            </a:fld>
            <a:r>
              <a:rPr lang="en-US" altLang="ja-JP" dirty="0"/>
              <a:t>-</a:t>
            </a:r>
            <a:endParaRPr lang="ja-JP" altLang="en-US" dirty="0"/>
          </a:p>
        </p:txBody>
      </p:sp>
      <p:sp>
        <p:nvSpPr>
          <p:cNvPr id="7" name="テキスト ボックス 6">
            <a:extLst>
              <a:ext uri="{FF2B5EF4-FFF2-40B4-BE49-F238E27FC236}">
                <a16:creationId xmlns:a16="http://schemas.microsoft.com/office/drawing/2014/main" id="{4C78896E-DE9C-3741-15F7-221C21D3C4B7}"/>
              </a:ext>
            </a:extLst>
          </p:cNvPr>
          <p:cNvSpPr txBox="1"/>
          <p:nvPr/>
        </p:nvSpPr>
        <p:spPr>
          <a:xfrm>
            <a:off x="344488" y="1702215"/>
            <a:ext cx="2210862" cy="523220"/>
          </a:xfrm>
          <a:prstGeom prst="rect">
            <a:avLst/>
          </a:prstGeom>
          <a:noFill/>
        </p:spPr>
        <p:txBody>
          <a:bodyPr vert="horz" wrap="square" rtlCol="0">
            <a:spAutoFit/>
          </a:bodyPr>
          <a:lstStyle/>
          <a:p>
            <a:r>
              <a:rPr kumimoji="1" lang="ja-JP" altLang="en-US" sz="2800" b="1" dirty="0">
                <a:solidFill>
                  <a:schemeClr val="bg1"/>
                </a:solidFill>
                <a:latin typeface="BIZ UDP明朝 Medium" panose="02020500000000000000" pitchFamily="18" charset="-128"/>
                <a:ea typeface="BIZ UDP明朝 Medium" panose="02020500000000000000" pitchFamily="18" charset="-128"/>
              </a:rPr>
              <a:t>昼食場所</a:t>
            </a:r>
            <a:endParaRPr kumimoji="1" lang="en-US" altLang="ja-JP" sz="2800" b="1" dirty="0">
              <a:solidFill>
                <a:schemeClr val="bg1"/>
              </a:solidFill>
              <a:latin typeface="BIZ UDP明朝 Medium" panose="02020500000000000000" pitchFamily="18" charset="-128"/>
              <a:ea typeface="BIZ UDP明朝 Medium" panose="02020500000000000000" pitchFamily="18" charset="-128"/>
            </a:endParaRPr>
          </a:p>
        </p:txBody>
      </p:sp>
      <p:sp>
        <p:nvSpPr>
          <p:cNvPr id="8" name="テキスト ボックス 7">
            <a:extLst>
              <a:ext uri="{FF2B5EF4-FFF2-40B4-BE49-F238E27FC236}">
                <a16:creationId xmlns:a16="http://schemas.microsoft.com/office/drawing/2014/main" id="{90247407-378F-85A2-FB19-3F19C8E0965B}"/>
              </a:ext>
            </a:extLst>
          </p:cNvPr>
          <p:cNvSpPr txBox="1"/>
          <p:nvPr/>
        </p:nvSpPr>
        <p:spPr>
          <a:xfrm>
            <a:off x="344488" y="1017795"/>
            <a:ext cx="2278465" cy="538609"/>
          </a:xfrm>
          <a:prstGeom prst="rect">
            <a:avLst/>
          </a:prstGeom>
          <a:noFill/>
        </p:spPr>
        <p:txBody>
          <a:bodyPr vert="horz" wrap="square" rtlCol="0">
            <a:spAutoFit/>
          </a:bodyPr>
          <a:lstStyle/>
          <a:p>
            <a:pPr>
              <a:spcAft>
                <a:spcPts val="600"/>
              </a:spcAft>
            </a:pPr>
            <a:r>
              <a:rPr lang="ja-JP" altLang="en-US" sz="1200" b="1" dirty="0">
                <a:solidFill>
                  <a:schemeClr val="bg1"/>
                </a:solidFill>
                <a:latin typeface="BIZ UDP明朝 Medium" panose="02020500000000000000" pitchFamily="18" charset="-128"/>
                <a:ea typeface="BIZ UDP明朝 Medium" panose="02020500000000000000" pitchFamily="18" charset="-128"/>
              </a:rPr>
              <a:t>紫式部ゆかりの地</a:t>
            </a:r>
            <a:endParaRPr lang="en-US" altLang="ja-JP" sz="1200" b="1" dirty="0">
              <a:solidFill>
                <a:schemeClr val="bg1"/>
              </a:solidFill>
              <a:latin typeface="BIZ UDP明朝 Medium" panose="02020500000000000000" pitchFamily="18" charset="-128"/>
              <a:ea typeface="BIZ UDP明朝 Medium" panose="02020500000000000000" pitchFamily="18" charset="-128"/>
            </a:endParaRPr>
          </a:p>
          <a:p>
            <a:pPr>
              <a:spcAft>
                <a:spcPts val="600"/>
              </a:spcAft>
            </a:pPr>
            <a:r>
              <a:rPr lang="ja-JP" altLang="en-US" sz="1200" b="1" dirty="0">
                <a:solidFill>
                  <a:schemeClr val="bg1"/>
                </a:solidFill>
                <a:latin typeface="BIZ UDP明朝 Medium" panose="02020500000000000000" pitchFamily="18" charset="-128"/>
                <a:ea typeface="BIZ UDP明朝 Medium" panose="02020500000000000000" pitchFamily="18" charset="-128"/>
              </a:rPr>
              <a:t>ツアープラン</a:t>
            </a:r>
            <a:endParaRPr kumimoji="1" lang="ja-JP" altLang="en-US" sz="1200" b="1" dirty="0">
              <a:solidFill>
                <a:schemeClr val="bg1"/>
              </a:solidFill>
              <a:latin typeface="BIZ UDP明朝 Medium" panose="02020500000000000000" pitchFamily="18" charset="-128"/>
              <a:ea typeface="BIZ UDP明朝 Medium" panose="02020500000000000000" pitchFamily="18" charset="-128"/>
            </a:endParaRPr>
          </a:p>
        </p:txBody>
      </p:sp>
      <p:pic>
        <p:nvPicPr>
          <p:cNvPr id="9" name="Picture 2" descr="協議会ロゴ（カラー）">
            <a:extLst>
              <a:ext uri="{FF2B5EF4-FFF2-40B4-BE49-F238E27FC236}">
                <a16:creationId xmlns:a16="http://schemas.microsoft.com/office/drawing/2014/main" id="{05144DD9-7E36-5BA1-BA65-145F7F562E04}"/>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344488" y="333375"/>
            <a:ext cx="727828" cy="684420"/>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グループ化 49">
            <a:extLst>
              <a:ext uri="{FF2B5EF4-FFF2-40B4-BE49-F238E27FC236}">
                <a16:creationId xmlns:a16="http://schemas.microsoft.com/office/drawing/2014/main" id="{66425CFF-392A-69C2-D765-146E0C92AFB6}"/>
              </a:ext>
            </a:extLst>
          </p:cNvPr>
          <p:cNvGrpSpPr/>
          <p:nvPr/>
        </p:nvGrpSpPr>
        <p:grpSpPr>
          <a:xfrm>
            <a:off x="3859346" y="336330"/>
            <a:ext cx="5122191" cy="6185120"/>
            <a:chOff x="11439708" y="675057"/>
            <a:chExt cx="4753161" cy="5739511"/>
          </a:xfrm>
        </p:grpSpPr>
        <p:pic>
          <p:nvPicPr>
            <p:cNvPr id="43" name="図 42">
              <a:extLst>
                <a:ext uri="{FF2B5EF4-FFF2-40B4-BE49-F238E27FC236}">
                  <a16:creationId xmlns:a16="http://schemas.microsoft.com/office/drawing/2014/main" id="{0D30C3EC-3284-020C-D092-AF02B436F25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443316" y="675057"/>
              <a:ext cx="4749553" cy="1926456"/>
            </a:xfrm>
            <a:prstGeom prst="rect">
              <a:avLst/>
            </a:prstGeom>
          </p:spPr>
        </p:pic>
        <p:pic>
          <p:nvPicPr>
            <p:cNvPr id="45" name="図 44">
              <a:extLst>
                <a:ext uri="{FF2B5EF4-FFF2-40B4-BE49-F238E27FC236}">
                  <a16:creationId xmlns:a16="http://schemas.microsoft.com/office/drawing/2014/main" id="{71ED5267-8139-75EC-4416-F0A4D0BDB17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1443316" y="2235199"/>
              <a:ext cx="4749553" cy="1885669"/>
            </a:xfrm>
            <a:prstGeom prst="rect">
              <a:avLst/>
            </a:prstGeom>
          </p:spPr>
        </p:pic>
        <p:pic>
          <p:nvPicPr>
            <p:cNvPr id="47" name="図 46">
              <a:extLst>
                <a:ext uri="{FF2B5EF4-FFF2-40B4-BE49-F238E27FC236}">
                  <a16:creationId xmlns:a16="http://schemas.microsoft.com/office/drawing/2014/main" id="{3DC580EB-5620-91CA-C7BE-F710151F2443}"/>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1439708" y="3735598"/>
              <a:ext cx="4749554" cy="1935332"/>
            </a:xfrm>
            <a:prstGeom prst="rect">
              <a:avLst/>
            </a:prstGeom>
          </p:spPr>
        </p:pic>
        <p:pic>
          <p:nvPicPr>
            <p:cNvPr id="49" name="図 48">
              <a:extLst>
                <a:ext uri="{FF2B5EF4-FFF2-40B4-BE49-F238E27FC236}">
                  <a16:creationId xmlns:a16="http://schemas.microsoft.com/office/drawing/2014/main" id="{2B19311E-FE90-3BC9-346D-F7A4AC0F975F}"/>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1439708" y="5080153"/>
              <a:ext cx="4749554" cy="1334415"/>
            </a:xfrm>
            <a:prstGeom prst="rect">
              <a:avLst/>
            </a:prstGeom>
          </p:spPr>
        </p:pic>
      </p:grpSp>
      <p:sp>
        <p:nvSpPr>
          <p:cNvPr id="51" name="吹き出し: 四角形 50">
            <a:extLst>
              <a:ext uri="{FF2B5EF4-FFF2-40B4-BE49-F238E27FC236}">
                <a16:creationId xmlns:a16="http://schemas.microsoft.com/office/drawing/2014/main" id="{4E57BD82-B86F-2068-3EAD-A0D9755BDBFC}"/>
              </a:ext>
            </a:extLst>
          </p:cNvPr>
          <p:cNvSpPr/>
          <p:nvPr/>
        </p:nvSpPr>
        <p:spPr>
          <a:xfrm>
            <a:off x="6435347" y="1422553"/>
            <a:ext cx="572284" cy="264395"/>
          </a:xfrm>
          <a:prstGeom prst="wedgeRectCallout">
            <a:avLst>
              <a:gd name="adj1" fmla="val -78653"/>
              <a:gd name="adj2" fmla="val 2349"/>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600" b="1" dirty="0">
                <a:latin typeface="BIZ UDP明朝 Medium" panose="02020500000000000000" pitchFamily="18" charset="-128"/>
                <a:ea typeface="BIZ UDP明朝 Medium" panose="02020500000000000000" pitchFamily="18" charset="-128"/>
              </a:rPr>
              <a:t>宿泊地</a:t>
            </a:r>
            <a:endParaRPr kumimoji="1" lang="en-US" altLang="ja-JP" sz="600" b="1" dirty="0">
              <a:latin typeface="BIZ UDP明朝 Medium" panose="02020500000000000000" pitchFamily="18" charset="-128"/>
              <a:ea typeface="BIZ UDP明朝 Medium" panose="02020500000000000000" pitchFamily="18" charset="-128"/>
            </a:endParaRPr>
          </a:p>
          <a:p>
            <a:pPr algn="ctr"/>
            <a:r>
              <a:rPr lang="ja-JP" altLang="en-US" sz="800" b="1" dirty="0">
                <a:latin typeface="BIZ UDP明朝 Medium" panose="02020500000000000000" pitchFamily="18" charset="-128"/>
                <a:ea typeface="BIZ UDP明朝 Medium" panose="02020500000000000000" pitchFamily="18" charset="-128"/>
              </a:rPr>
              <a:t>おごと温泉</a:t>
            </a:r>
            <a:endParaRPr kumimoji="1" lang="ja-JP" altLang="en-US" sz="800" b="1" dirty="0">
              <a:latin typeface="BIZ UDP明朝 Medium" panose="02020500000000000000" pitchFamily="18" charset="-128"/>
              <a:ea typeface="BIZ UDP明朝 Medium" panose="02020500000000000000" pitchFamily="18" charset="-128"/>
            </a:endParaRPr>
          </a:p>
        </p:txBody>
      </p:sp>
      <p:sp>
        <p:nvSpPr>
          <p:cNvPr id="52" name="正方形/長方形 51">
            <a:extLst>
              <a:ext uri="{FF2B5EF4-FFF2-40B4-BE49-F238E27FC236}">
                <a16:creationId xmlns:a16="http://schemas.microsoft.com/office/drawing/2014/main" id="{DD74C850-9C6E-BBDA-4981-17F293DD4A15}"/>
              </a:ext>
            </a:extLst>
          </p:cNvPr>
          <p:cNvSpPr/>
          <p:nvPr/>
        </p:nvSpPr>
        <p:spPr>
          <a:xfrm>
            <a:off x="5997104" y="1499295"/>
            <a:ext cx="290984" cy="101574"/>
          </a:xfrm>
          <a:prstGeom prst="rect">
            <a:avLst/>
          </a:prstGeom>
          <a:solidFill>
            <a:schemeClr val="accent6">
              <a:lumMod val="75000"/>
              <a:alpha val="35000"/>
            </a:schemeClr>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吹き出し: 四角形 52">
            <a:extLst>
              <a:ext uri="{FF2B5EF4-FFF2-40B4-BE49-F238E27FC236}">
                <a16:creationId xmlns:a16="http://schemas.microsoft.com/office/drawing/2014/main" id="{EA8EE9F7-570F-DF3A-4D37-1FDCBD3B6342}"/>
              </a:ext>
            </a:extLst>
          </p:cNvPr>
          <p:cNvSpPr/>
          <p:nvPr/>
        </p:nvSpPr>
        <p:spPr>
          <a:xfrm>
            <a:off x="5169024" y="4267038"/>
            <a:ext cx="909638" cy="360001"/>
          </a:xfrm>
          <a:prstGeom prst="wedgeRectCallout">
            <a:avLst>
              <a:gd name="adj1" fmla="val -70471"/>
              <a:gd name="adj2" fmla="val -39188"/>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600" b="1" dirty="0">
                <a:latin typeface="BIZ UDP明朝 Medium" panose="02020500000000000000" pitchFamily="18" charset="-128"/>
                <a:ea typeface="BIZ UDP明朝 Medium" panose="02020500000000000000" pitchFamily="18" charset="-128"/>
              </a:rPr>
              <a:t>紫式部ゆかりの地</a:t>
            </a:r>
            <a:endParaRPr kumimoji="1" lang="en-US" altLang="ja-JP" sz="600" b="1" dirty="0">
              <a:latin typeface="BIZ UDP明朝 Medium" panose="02020500000000000000" pitchFamily="18" charset="-128"/>
              <a:ea typeface="BIZ UDP明朝 Medium" panose="02020500000000000000" pitchFamily="18" charset="-128"/>
            </a:endParaRPr>
          </a:p>
          <a:p>
            <a:r>
              <a:rPr kumimoji="1" lang="ja-JP" altLang="en-US" sz="800" b="1" dirty="0">
                <a:latin typeface="BIZ UDP明朝 Medium" panose="02020500000000000000" pitchFamily="18" charset="-128"/>
                <a:ea typeface="BIZ UDP明朝 Medium" panose="02020500000000000000" pitchFamily="18" charset="-128"/>
              </a:rPr>
              <a:t>・</a:t>
            </a:r>
            <a:r>
              <a:rPr kumimoji="1" lang="zh-TW" altLang="en-US" sz="800" b="1" dirty="0">
                <a:latin typeface="BIZ UDP明朝 Medium" panose="02020500000000000000" pitchFamily="18" charset="-128"/>
                <a:ea typeface="BIZ UDP明朝 Medium" panose="02020500000000000000" pitchFamily="18" charset="-128"/>
              </a:rPr>
              <a:t>大津市歴史博物館</a:t>
            </a:r>
            <a:endParaRPr kumimoji="1" lang="en-US" altLang="zh-TW" sz="800" b="1" dirty="0">
              <a:latin typeface="BIZ UDP明朝 Medium" panose="02020500000000000000" pitchFamily="18" charset="-128"/>
              <a:ea typeface="BIZ UDP明朝 Medium" panose="02020500000000000000" pitchFamily="18" charset="-128"/>
            </a:endParaRPr>
          </a:p>
          <a:p>
            <a:r>
              <a:rPr kumimoji="1" lang="ja-JP" altLang="en-US" sz="800" b="1" dirty="0">
                <a:latin typeface="BIZ UDP明朝 Medium" panose="02020500000000000000" pitchFamily="18" charset="-128"/>
                <a:ea typeface="BIZ UDP明朝 Medium" panose="02020500000000000000" pitchFamily="18" charset="-128"/>
              </a:rPr>
              <a:t>・三井寺</a:t>
            </a:r>
            <a:endParaRPr kumimoji="1" lang="en-US" altLang="ja-JP" sz="800" b="1" dirty="0">
              <a:latin typeface="BIZ UDP明朝 Medium" panose="02020500000000000000" pitchFamily="18" charset="-128"/>
              <a:ea typeface="BIZ UDP明朝 Medium" panose="02020500000000000000" pitchFamily="18" charset="-128"/>
            </a:endParaRPr>
          </a:p>
        </p:txBody>
      </p:sp>
      <p:sp>
        <p:nvSpPr>
          <p:cNvPr id="54" name="正方形/長方形 53">
            <a:extLst>
              <a:ext uri="{FF2B5EF4-FFF2-40B4-BE49-F238E27FC236}">
                <a16:creationId xmlns:a16="http://schemas.microsoft.com/office/drawing/2014/main" id="{0188E245-262A-1540-994D-F8A53490CF44}"/>
              </a:ext>
            </a:extLst>
          </p:cNvPr>
          <p:cNvSpPr/>
          <p:nvPr/>
        </p:nvSpPr>
        <p:spPr>
          <a:xfrm>
            <a:off x="4842793" y="4169569"/>
            <a:ext cx="161925" cy="157910"/>
          </a:xfrm>
          <a:prstGeom prst="rect">
            <a:avLst/>
          </a:prstGeom>
          <a:solidFill>
            <a:schemeClr val="accent1">
              <a:lumMod val="75000"/>
              <a:alpha val="35000"/>
            </a:schemeClr>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吹き出し: 四角形 54">
            <a:extLst>
              <a:ext uri="{FF2B5EF4-FFF2-40B4-BE49-F238E27FC236}">
                <a16:creationId xmlns:a16="http://schemas.microsoft.com/office/drawing/2014/main" id="{126DA43A-5BB0-46C2-75E0-580F3FEB4BC2}"/>
              </a:ext>
            </a:extLst>
          </p:cNvPr>
          <p:cNvSpPr/>
          <p:nvPr/>
        </p:nvSpPr>
        <p:spPr>
          <a:xfrm>
            <a:off x="6572578" y="5672697"/>
            <a:ext cx="1371272" cy="360001"/>
          </a:xfrm>
          <a:prstGeom prst="wedgeRectCallout">
            <a:avLst>
              <a:gd name="adj1" fmla="val -64955"/>
              <a:gd name="adj2" fmla="val 36879"/>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600" b="1" dirty="0">
                <a:latin typeface="BIZ UDP明朝 Medium" panose="02020500000000000000" pitchFamily="18" charset="-128"/>
                <a:ea typeface="BIZ UDP明朝 Medium" panose="02020500000000000000" pitchFamily="18" charset="-128"/>
              </a:rPr>
              <a:t>紫式部ゆかりの地</a:t>
            </a:r>
            <a:endParaRPr kumimoji="1" lang="en-US" altLang="ja-JP" sz="600" b="1" dirty="0">
              <a:latin typeface="BIZ UDP明朝 Medium" panose="02020500000000000000" pitchFamily="18" charset="-128"/>
              <a:ea typeface="BIZ UDP明朝 Medium" panose="02020500000000000000" pitchFamily="18" charset="-128"/>
            </a:endParaRPr>
          </a:p>
          <a:p>
            <a:r>
              <a:rPr kumimoji="1" lang="ja-JP" altLang="en-US" sz="800" b="1" dirty="0">
                <a:latin typeface="BIZ UDP明朝 Medium" panose="02020500000000000000" pitchFamily="18" charset="-128"/>
                <a:ea typeface="BIZ UDP明朝 Medium" panose="02020500000000000000" pitchFamily="18" charset="-128"/>
              </a:rPr>
              <a:t>・石山寺</a:t>
            </a:r>
            <a:endParaRPr kumimoji="1" lang="en-US" altLang="ja-JP" sz="800" b="1" dirty="0">
              <a:latin typeface="BIZ UDP明朝 Medium" panose="02020500000000000000" pitchFamily="18" charset="-128"/>
              <a:ea typeface="BIZ UDP明朝 Medium" panose="02020500000000000000" pitchFamily="18" charset="-128"/>
            </a:endParaRPr>
          </a:p>
          <a:p>
            <a:r>
              <a:rPr lang="ja-JP" altLang="en-US" sz="800" b="1" dirty="0">
                <a:latin typeface="BIZ UDP明朝 Medium" panose="02020500000000000000" pitchFamily="18" charset="-128"/>
                <a:ea typeface="BIZ UDP明朝 Medium" panose="02020500000000000000" pitchFamily="18" charset="-128"/>
              </a:rPr>
              <a:t>・大河ドラマ館</a:t>
            </a:r>
            <a:r>
              <a:rPr lang="en-US" altLang="ja-JP" sz="800" b="1" dirty="0">
                <a:latin typeface="BIZ UDP明朝 Medium" panose="02020500000000000000" pitchFamily="18" charset="-128"/>
                <a:ea typeface="BIZ UDP明朝 Medium" panose="02020500000000000000" pitchFamily="18" charset="-128"/>
              </a:rPr>
              <a:t>/</a:t>
            </a:r>
            <a:r>
              <a:rPr lang="ja-JP" altLang="en-US" sz="800" b="1" dirty="0">
                <a:latin typeface="BIZ UDP明朝 Medium" panose="02020500000000000000" pitchFamily="18" charset="-128"/>
                <a:ea typeface="BIZ UDP明朝 Medium" panose="02020500000000000000" pitchFamily="18" charset="-128"/>
              </a:rPr>
              <a:t>もののあはれ展</a:t>
            </a:r>
          </a:p>
        </p:txBody>
      </p:sp>
      <p:sp>
        <p:nvSpPr>
          <p:cNvPr id="56" name="正方形/長方形 55">
            <a:extLst>
              <a:ext uri="{FF2B5EF4-FFF2-40B4-BE49-F238E27FC236}">
                <a16:creationId xmlns:a16="http://schemas.microsoft.com/office/drawing/2014/main" id="{8DB40EE7-010A-FD4F-65B9-03083C76DAA3}"/>
              </a:ext>
            </a:extLst>
          </p:cNvPr>
          <p:cNvSpPr/>
          <p:nvPr/>
        </p:nvSpPr>
        <p:spPr>
          <a:xfrm>
            <a:off x="6224588" y="5929973"/>
            <a:ext cx="169534" cy="130308"/>
          </a:xfrm>
          <a:prstGeom prst="rect">
            <a:avLst/>
          </a:prstGeom>
          <a:solidFill>
            <a:schemeClr val="accent1">
              <a:lumMod val="75000"/>
              <a:alpha val="35000"/>
            </a:schemeClr>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吹き出し: 四角形 56">
            <a:extLst>
              <a:ext uri="{FF2B5EF4-FFF2-40B4-BE49-F238E27FC236}">
                <a16:creationId xmlns:a16="http://schemas.microsoft.com/office/drawing/2014/main" id="{C9B1B268-3AE5-0EE0-D9CC-FFEF13D4ABEF}"/>
              </a:ext>
            </a:extLst>
          </p:cNvPr>
          <p:cNvSpPr/>
          <p:nvPr/>
        </p:nvSpPr>
        <p:spPr>
          <a:xfrm>
            <a:off x="5169024" y="3989504"/>
            <a:ext cx="909638" cy="243651"/>
          </a:xfrm>
          <a:prstGeom prst="wedgeRectCallout">
            <a:avLst>
              <a:gd name="adj1" fmla="val -69948"/>
              <a:gd name="adj2" fmla="val 45544"/>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600" b="1" dirty="0">
                <a:latin typeface="BIZ UDP明朝 Medium" panose="02020500000000000000" pitchFamily="18" charset="-128"/>
                <a:ea typeface="BIZ UDP明朝 Medium" panose="02020500000000000000" pitchFamily="18" charset="-128"/>
              </a:rPr>
              <a:t>昼食地</a:t>
            </a:r>
            <a:endParaRPr kumimoji="1" lang="en-US" altLang="ja-JP" sz="600" b="1" dirty="0">
              <a:latin typeface="BIZ UDP明朝 Medium" panose="02020500000000000000" pitchFamily="18" charset="-128"/>
              <a:ea typeface="BIZ UDP明朝 Medium" panose="02020500000000000000" pitchFamily="18" charset="-128"/>
            </a:endParaRPr>
          </a:p>
          <a:p>
            <a:pPr algn="ctr"/>
            <a:r>
              <a:rPr kumimoji="1" lang="ja-JP" altLang="en-US" sz="800" b="1" dirty="0">
                <a:latin typeface="BIZ UDP明朝 Medium" panose="02020500000000000000" pitchFamily="18" charset="-128"/>
                <a:ea typeface="BIZ UDP明朝 Medium" panose="02020500000000000000" pitchFamily="18" charset="-128"/>
              </a:rPr>
              <a:t>れすとらん風月</a:t>
            </a:r>
            <a:endParaRPr kumimoji="1" lang="en-US" altLang="ja-JP" sz="800" b="1" dirty="0">
              <a:latin typeface="BIZ UDP明朝 Medium" panose="02020500000000000000" pitchFamily="18" charset="-128"/>
              <a:ea typeface="BIZ UDP明朝 Medium" panose="02020500000000000000" pitchFamily="18" charset="-128"/>
            </a:endParaRPr>
          </a:p>
        </p:txBody>
      </p:sp>
      <p:sp>
        <p:nvSpPr>
          <p:cNvPr id="58" name="楕円 57">
            <a:extLst>
              <a:ext uri="{FF2B5EF4-FFF2-40B4-BE49-F238E27FC236}">
                <a16:creationId xmlns:a16="http://schemas.microsoft.com/office/drawing/2014/main" id="{8DDDB336-4137-AA4D-674A-EA68D65F5382}"/>
              </a:ext>
            </a:extLst>
          </p:cNvPr>
          <p:cNvSpPr/>
          <p:nvPr/>
        </p:nvSpPr>
        <p:spPr>
          <a:xfrm>
            <a:off x="4944579" y="4190777"/>
            <a:ext cx="68994" cy="68994"/>
          </a:xfrm>
          <a:prstGeom prst="ellipse">
            <a:avLst/>
          </a:prstGeom>
          <a:solidFill>
            <a:schemeClr val="accent3">
              <a:lumMod val="75000"/>
            </a:schemeClr>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吹き出し: 四角形 58">
            <a:extLst>
              <a:ext uri="{FF2B5EF4-FFF2-40B4-BE49-F238E27FC236}">
                <a16:creationId xmlns:a16="http://schemas.microsoft.com/office/drawing/2014/main" id="{136313F1-FFBC-66C5-7964-D5DDE4C7F004}"/>
              </a:ext>
            </a:extLst>
          </p:cNvPr>
          <p:cNvSpPr/>
          <p:nvPr/>
        </p:nvSpPr>
        <p:spPr>
          <a:xfrm>
            <a:off x="6568091" y="6059174"/>
            <a:ext cx="909638" cy="243651"/>
          </a:xfrm>
          <a:prstGeom prst="wedgeRectCallout">
            <a:avLst>
              <a:gd name="adj1" fmla="val -63666"/>
              <a:gd name="adj2" fmla="val -55119"/>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600" b="1" dirty="0">
                <a:latin typeface="BIZ UDP明朝 Medium" panose="02020500000000000000" pitchFamily="18" charset="-128"/>
                <a:ea typeface="BIZ UDP明朝 Medium" panose="02020500000000000000" pitchFamily="18" charset="-128"/>
              </a:rPr>
              <a:t>昼食地</a:t>
            </a:r>
            <a:endParaRPr kumimoji="1" lang="en-US" altLang="ja-JP" sz="600" b="1" dirty="0">
              <a:latin typeface="BIZ UDP明朝 Medium" panose="02020500000000000000" pitchFamily="18" charset="-128"/>
              <a:ea typeface="BIZ UDP明朝 Medium" panose="02020500000000000000" pitchFamily="18" charset="-128"/>
            </a:endParaRPr>
          </a:p>
          <a:p>
            <a:pPr algn="ctr"/>
            <a:r>
              <a:rPr kumimoji="1" lang="ja-JP" altLang="en-US" sz="800" b="1" dirty="0">
                <a:latin typeface="BIZ UDP明朝 Medium" panose="02020500000000000000" pitchFamily="18" charset="-128"/>
                <a:ea typeface="BIZ UDP明朝 Medium" panose="02020500000000000000" pitchFamily="18" charset="-128"/>
              </a:rPr>
              <a:t>淡味の膳処 洗心寮</a:t>
            </a:r>
            <a:endParaRPr kumimoji="1" lang="en-US" altLang="ja-JP" sz="800" b="1" dirty="0">
              <a:latin typeface="BIZ UDP明朝 Medium" panose="02020500000000000000" pitchFamily="18" charset="-128"/>
              <a:ea typeface="BIZ UDP明朝 Medium" panose="02020500000000000000" pitchFamily="18" charset="-128"/>
            </a:endParaRPr>
          </a:p>
        </p:txBody>
      </p:sp>
      <p:sp>
        <p:nvSpPr>
          <p:cNvPr id="60" name="楕円 59">
            <a:extLst>
              <a:ext uri="{FF2B5EF4-FFF2-40B4-BE49-F238E27FC236}">
                <a16:creationId xmlns:a16="http://schemas.microsoft.com/office/drawing/2014/main" id="{C3E63264-5E86-CC36-F145-22EC4B452FD4}"/>
              </a:ext>
            </a:extLst>
          </p:cNvPr>
          <p:cNvSpPr/>
          <p:nvPr/>
        </p:nvSpPr>
        <p:spPr>
          <a:xfrm>
            <a:off x="6394122" y="6006467"/>
            <a:ext cx="68994" cy="68994"/>
          </a:xfrm>
          <a:prstGeom prst="ellipse">
            <a:avLst/>
          </a:prstGeom>
          <a:solidFill>
            <a:schemeClr val="accent3">
              <a:lumMod val="75000"/>
            </a:schemeClr>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吹き出し: 四角形 60">
            <a:extLst>
              <a:ext uri="{FF2B5EF4-FFF2-40B4-BE49-F238E27FC236}">
                <a16:creationId xmlns:a16="http://schemas.microsoft.com/office/drawing/2014/main" id="{FA12B7A8-A2A4-8957-5B57-1120460AA7BB}"/>
              </a:ext>
            </a:extLst>
          </p:cNvPr>
          <p:cNvSpPr/>
          <p:nvPr/>
        </p:nvSpPr>
        <p:spPr>
          <a:xfrm>
            <a:off x="5461006" y="3518161"/>
            <a:ext cx="1048853" cy="355016"/>
          </a:xfrm>
          <a:prstGeom prst="wedgeRectCallout">
            <a:avLst>
              <a:gd name="adj1" fmla="val -60206"/>
              <a:gd name="adj2" fmla="val 43285"/>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600" b="1" dirty="0">
                <a:latin typeface="BIZ UDP明朝 Medium" panose="02020500000000000000" pitchFamily="18" charset="-128"/>
                <a:ea typeface="BIZ UDP明朝 Medium" panose="02020500000000000000" pitchFamily="18" charset="-128"/>
              </a:rPr>
              <a:t>昼食地</a:t>
            </a:r>
            <a:endParaRPr kumimoji="1" lang="en-US" altLang="ja-JP" sz="600" b="1" dirty="0">
              <a:latin typeface="BIZ UDP明朝 Medium" panose="02020500000000000000" pitchFamily="18" charset="-128"/>
              <a:ea typeface="BIZ UDP明朝 Medium" panose="02020500000000000000" pitchFamily="18" charset="-128"/>
            </a:endParaRPr>
          </a:p>
          <a:p>
            <a:pPr algn="ctr"/>
            <a:r>
              <a:rPr kumimoji="1" lang="ja-JP" altLang="en-US" sz="800" b="1" dirty="0">
                <a:latin typeface="BIZ UDP明朝 Medium" panose="02020500000000000000" pitchFamily="18" charset="-128"/>
                <a:ea typeface="BIZ UDP明朝 Medium" panose="02020500000000000000" pitchFamily="18" charset="-128"/>
              </a:rPr>
              <a:t> びわ湖大津館</a:t>
            </a:r>
            <a:endParaRPr kumimoji="1" lang="en-US" altLang="ja-JP" sz="800" b="1" dirty="0">
              <a:latin typeface="BIZ UDP明朝 Medium" panose="02020500000000000000" pitchFamily="18" charset="-128"/>
              <a:ea typeface="BIZ UDP明朝 Medium" panose="02020500000000000000" pitchFamily="18" charset="-128"/>
            </a:endParaRPr>
          </a:p>
          <a:p>
            <a:pPr algn="ctr"/>
            <a:r>
              <a:rPr kumimoji="1" lang="ja-JP" altLang="en-US" sz="800" b="1" dirty="0">
                <a:latin typeface="BIZ UDP明朝 Medium" panose="02020500000000000000" pitchFamily="18" charset="-128"/>
                <a:ea typeface="BIZ UDP明朝 Medium" panose="02020500000000000000" pitchFamily="18" charset="-128"/>
              </a:rPr>
              <a:t>（ベルヴァンブルージュ）</a:t>
            </a:r>
            <a:endParaRPr kumimoji="1" lang="en-US" altLang="ja-JP" sz="800" b="1" dirty="0">
              <a:latin typeface="BIZ UDP明朝 Medium" panose="02020500000000000000" pitchFamily="18" charset="-128"/>
              <a:ea typeface="BIZ UDP明朝 Medium" panose="02020500000000000000" pitchFamily="18" charset="-128"/>
            </a:endParaRPr>
          </a:p>
        </p:txBody>
      </p:sp>
      <p:sp>
        <p:nvSpPr>
          <p:cNvPr id="62" name="楕円 61">
            <a:extLst>
              <a:ext uri="{FF2B5EF4-FFF2-40B4-BE49-F238E27FC236}">
                <a16:creationId xmlns:a16="http://schemas.microsoft.com/office/drawing/2014/main" id="{7C79FFD1-92ED-9F10-7343-E7B04A3165AA}"/>
              </a:ext>
            </a:extLst>
          </p:cNvPr>
          <p:cNvSpPr/>
          <p:nvPr/>
        </p:nvSpPr>
        <p:spPr>
          <a:xfrm>
            <a:off x="5309179" y="3821051"/>
            <a:ext cx="68994" cy="68994"/>
          </a:xfrm>
          <a:prstGeom prst="ellipse">
            <a:avLst/>
          </a:prstGeom>
          <a:solidFill>
            <a:schemeClr val="accent3">
              <a:lumMod val="75000"/>
            </a:schemeClr>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吹き出し: 四角形 62">
            <a:extLst>
              <a:ext uri="{FF2B5EF4-FFF2-40B4-BE49-F238E27FC236}">
                <a16:creationId xmlns:a16="http://schemas.microsoft.com/office/drawing/2014/main" id="{263BAA2B-1562-F4F0-EAA2-E3057ED3E227}"/>
              </a:ext>
            </a:extLst>
          </p:cNvPr>
          <p:cNvSpPr/>
          <p:nvPr/>
        </p:nvSpPr>
        <p:spPr>
          <a:xfrm>
            <a:off x="7059346" y="425450"/>
            <a:ext cx="909638" cy="368159"/>
          </a:xfrm>
          <a:prstGeom prst="wedgeRectCallout">
            <a:avLst>
              <a:gd name="adj1" fmla="val -62007"/>
              <a:gd name="adj2" fmla="val 15407"/>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600" b="1" dirty="0">
                <a:latin typeface="BIZ UDP明朝 Medium" panose="02020500000000000000" pitchFamily="18" charset="-128"/>
                <a:ea typeface="BIZ UDP明朝 Medium" panose="02020500000000000000" pitchFamily="18" charset="-128"/>
              </a:rPr>
              <a:t>昼食地</a:t>
            </a:r>
            <a:endParaRPr kumimoji="1" lang="en-US" altLang="ja-JP" sz="600" b="1" dirty="0">
              <a:latin typeface="BIZ UDP明朝 Medium" panose="02020500000000000000" pitchFamily="18" charset="-128"/>
              <a:ea typeface="BIZ UDP明朝 Medium" panose="02020500000000000000" pitchFamily="18" charset="-128"/>
            </a:endParaRPr>
          </a:p>
          <a:p>
            <a:pPr algn="ctr"/>
            <a:r>
              <a:rPr kumimoji="1" lang="ja-JP" altLang="en-US" sz="800" b="1" dirty="0">
                <a:latin typeface="BIZ UDP明朝 Medium" panose="02020500000000000000" pitchFamily="18" charset="-128"/>
                <a:ea typeface="BIZ UDP明朝 Medium" panose="02020500000000000000" pitchFamily="18" charset="-128"/>
              </a:rPr>
              <a:t>道の駅 びわ湖大橋米プラザレストラン</a:t>
            </a:r>
            <a:endParaRPr kumimoji="1" lang="en-US" altLang="ja-JP" sz="800" b="1" dirty="0">
              <a:latin typeface="BIZ UDP明朝 Medium" panose="02020500000000000000" pitchFamily="18" charset="-128"/>
              <a:ea typeface="BIZ UDP明朝 Medium" panose="02020500000000000000" pitchFamily="18" charset="-128"/>
            </a:endParaRPr>
          </a:p>
        </p:txBody>
      </p:sp>
      <p:sp>
        <p:nvSpPr>
          <p:cNvPr id="64" name="楕円 63">
            <a:extLst>
              <a:ext uri="{FF2B5EF4-FFF2-40B4-BE49-F238E27FC236}">
                <a16:creationId xmlns:a16="http://schemas.microsoft.com/office/drawing/2014/main" id="{EF21EAD3-E6BD-B16F-E536-DEBD18CE4DF4}"/>
              </a:ext>
            </a:extLst>
          </p:cNvPr>
          <p:cNvSpPr/>
          <p:nvPr/>
        </p:nvSpPr>
        <p:spPr>
          <a:xfrm>
            <a:off x="6900509" y="621180"/>
            <a:ext cx="68994" cy="68994"/>
          </a:xfrm>
          <a:prstGeom prst="ellipse">
            <a:avLst/>
          </a:prstGeom>
          <a:solidFill>
            <a:schemeClr val="accent3">
              <a:lumMod val="75000"/>
            </a:schemeClr>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吹き出し: 四角形 2">
            <a:extLst>
              <a:ext uri="{FF2B5EF4-FFF2-40B4-BE49-F238E27FC236}">
                <a16:creationId xmlns:a16="http://schemas.microsoft.com/office/drawing/2014/main" id="{EF1C07FD-E196-A394-A9A0-1F01B61F33A1}"/>
              </a:ext>
            </a:extLst>
          </p:cNvPr>
          <p:cNvSpPr/>
          <p:nvPr/>
        </p:nvSpPr>
        <p:spPr>
          <a:xfrm>
            <a:off x="5441869" y="2283032"/>
            <a:ext cx="774583" cy="245472"/>
          </a:xfrm>
          <a:prstGeom prst="wedgeRectCallout">
            <a:avLst>
              <a:gd name="adj1" fmla="val -73238"/>
              <a:gd name="adj2" fmla="val -20757"/>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600" b="1" dirty="0">
                <a:latin typeface="BIZ UDP明朝 Medium" panose="02020500000000000000" pitchFamily="18" charset="-128"/>
                <a:ea typeface="BIZ UDP明朝 Medium" panose="02020500000000000000" pitchFamily="18" charset="-128"/>
              </a:rPr>
              <a:t>紫式部ゆかりの地</a:t>
            </a:r>
            <a:endParaRPr kumimoji="1" lang="en-US" altLang="ja-JP" sz="600" b="1" dirty="0">
              <a:latin typeface="BIZ UDP明朝 Medium" panose="02020500000000000000" pitchFamily="18" charset="-128"/>
              <a:ea typeface="BIZ UDP明朝 Medium" panose="02020500000000000000" pitchFamily="18" charset="-128"/>
            </a:endParaRPr>
          </a:p>
          <a:p>
            <a:pPr algn="ctr"/>
            <a:r>
              <a:rPr kumimoji="1" lang="zh-TW" altLang="en-US" sz="800" b="1" dirty="0">
                <a:latin typeface="BIZ UDP明朝 Medium" panose="02020500000000000000" pitchFamily="18" charset="-128"/>
                <a:ea typeface="BIZ UDP明朝 Medium" panose="02020500000000000000" pitchFamily="18" charset="-128"/>
              </a:rPr>
              <a:t>日吉大社</a:t>
            </a:r>
            <a:endParaRPr kumimoji="1" lang="en-US" altLang="ja-JP" sz="800" b="1" dirty="0">
              <a:latin typeface="BIZ UDP明朝 Medium" panose="02020500000000000000" pitchFamily="18" charset="-128"/>
              <a:ea typeface="BIZ UDP明朝 Medium" panose="02020500000000000000" pitchFamily="18" charset="-128"/>
            </a:endParaRPr>
          </a:p>
        </p:txBody>
      </p:sp>
      <p:sp>
        <p:nvSpPr>
          <p:cNvPr id="5" name="正方形/長方形 4">
            <a:extLst>
              <a:ext uri="{FF2B5EF4-FFF2-40B4-BE49-F238E27FC236}">
                <a16:creationId xmlns:a16="http://schemas.microsoft.com/office/drawing/2014/main" id="{5CF276EA-34AD-E66F-C8D5-5ADA0333C6C3}"/>
              </a:ext>
            </a:extLst>
          </p:cNvPr>
          <p:cNvSpPr/>
          <p:nvPr/>
        </p:nvSpPr>
        <p:spPr>
          <a:xfrm>
            <a:off x="5187274" y="2297905"/>
            <a:ext cx="106245" cy="107863"/>
          </a:xfrm>
          <a:prstGeom prst="rect">
            <a:avLst/>
          </a:prstGeom>
          <a:solidFill>
            <a:schemeClr val="accent1">
              <a:lumMod val="75000"/>
              <a:alpha val="35000"/>
            </a:schemeClr>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吹き出し: 四角形 5">
            <a:extLst>
              <a:ext uri="{FF2B5EF4-FFF2-40B4-BE49-F238E27FC236}">
                <a16:creationId xmlns:a16="http://schemas.microsoft.com/office/drawing/2014/main" id="{1724EA23-84B9-FCE8-8C0F-B0B50E0F9990}"/>
              </a:ext>
            </a:extLst>
          </p:cNvPr>
          <p:cNvSpPr/>
          <p:nvPr/>
        </p:nvSpPr>
        <p:spPr>
          <a:xfrm>
            <a:off x="3607975" y="2283032"/>
            <a:ext cx="774583" cy="245472"/>
          </a:xfrm>
          <a:prstGeom prst="wedgeRectCallout">
            <a:avLst>
              <a:gd name="adj1" fmla="val 75043"/>
              <a:gd name="adj2" fmla="val 10609"/>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600" b="1" dirty="0">
                <a:latin typeface="BIZ UDP明朝 Medium" panose="02020500000000000000" pitchFamily="18" charset="-128"/>
                <a:ea typeface="BIZ UDP明朝 Medium" panose="02020500000000000000" pitchFamily="18" charset="-128"/>
              </a:rPr>
              <a:t>紫式部ゆかりの地</a:t>
            </a:r>
            <a:endParaRPr kumimoji="1" lang="en-US" altLang="ja-JP" sz="600" b="1" dirty="0">
              <a:latin typeface="BIZ UDP明朝 Medium" panose="02020500000000000000" pitchFamily="18" charset="-128"/>
              <a:ea typeface="BIZ UDP明朝 Medium" panose="02020500000000000000" pitchFamily="18" charset="-128"/>
            </a:endParaRPr>
          </a:p>
          <a:p>
            <a:pPr algn="ctr"/>
            <a:r>
              <a:rPr kumimoji="1" lang="zh-TW" altLang="en-US" sz="800" b="1" dirty="0">
                <a:latin typeface="BIZ UDP明朝 Medium" panose="02020500000000000000" pitchFamily="18" charset="-128"/>
                <a:ea typeface="BIZ UDP明朝 Medium" panose="02020500000000000000" pitchFamily="18" charset="-128"/>
              </a:rPr>
              <a:t>比叡山延暦寺</a:t>
            </a:r>
          </a:p>
        </p:txBody>
      </p:sp>
      <p:sp>
        <p:nvSpPr>
          <p:cNvPr id="10" name="正方形/長方形 9">
            <a:extLst>
              <a:ext uri="{FF2B5EF4-FFF2-40B4-BE49-F238E27FC236}">
                <a16:creationId xmlns:a16="http://schemas.microsoft.com/office/drawing/2014/main" id="{2D21C347-1AF6-171A-7DDB-2E5700FF2C39}"/>
              </a:ext>
            </a:extLst>
          </p:cNvPr>
          <p:cNvSpPr/>
          <p:nvPr/>
        </p:nvSpPr>
        <p:spPr>
          <a:xfrm>
            <a:off x="4545387" y="2375958"/>
            <a:ext cx="106245" cy="107863"/>
          </a:xfrm>
          <a:prstGeom prst="rect">
            <a:avLst/>
          </a:prstGeom>
          <a:solidFill>
            <a:schemeClr val="accent1">
              <a:lumMod val="75000"/>
              <a:alpha val="35000"/>
            </a:schemeClr>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吹き出し: 四角形 10">
            <a:extLst>
              <a:ext uri="{FF2B5EF4-FFF2-40B4-BE49-F238E27FC236}">
                <a16:creationId xmlns:a16="http://schemas.microsoft.com/office/drawing/2014/main" id="{E27484F8-865A-4335-1791-00CFCDA6583C}"/>
              </a:ext>
            </a:extLst>
          </p:cNvPr>
          <p:cNvSpPr/>
          <p:nvPr/>
        </p:nvSpPr>
        <p:spPr>
          <a:xfrm>
            <a:off x="6863779" y="1087604"/>
            <a:ext cx="774583" cy="245472"/>
          </a:xfrm>
          <a:prstGeom prst="wedgeRectCallout">
            <a:avLst>
              <a:gd name="adj1" fmla="val -73238"/>
              <a:gd name="adj2" fmla="val -20757"/>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600" b="1" dirty="0">
                <a:latin typeface="BIZ UDP明朝 Medium" panose="02020500000000000000" pitchFamily="18" charset="-128"/>
                <a:ea typeface="BIZ UDP明朝 Medium" panose="02020500000000000000" pitchFamily="18" charset="-128"/>
              </a:rPr>
              <a:t>紫式部ゆかりの地</a:t>
            </a:r>
            <a:endParaRPr kumimoji="1" lang="en-US" altLang="ja-JP" sz="600" b="1" dirty="0">
              <a:latin typeface="BIZ UDP明朝 Medium" panose="02020500000000000000" pitchFamily="18" charset="-128"/>
              <a:ea typeface="BIZ UDP明朝 Medium" panose="02020500000000000000" pitchFamily="18" charset="-128"/>
            </a:endParaRPr>
          </a:p>
          <a:p>
            <a:pPr algn="ctr"/>
            <a:r>
              <a:rPr kumimoji="1" lang="zh-TW" altLang="en-US" sz="800" b="1" dirty="0">
                <a:latin typeface="BIZ UDP明朝 Medium" panose="02020500000000000000" pitchFamily="18" charset="-128"/>
                <a:ea typeface="BIZ UDP明朝 Medium" panose="02020500000000000000" pitchFamily="18" charset="-128"/>
              </a:rPr>
              <a:t>浮御堂</a:t>
            </a:r>
          </a:p>
        </p:txBody>
      </p:sp>
      <p:sp>
        <p:nvSpPr>
          <p:cNvPr id="12" name="正方形/長方形 11">
            <a:extLst>
              <a:ext uri="{FF2B5EF4-FFF2-40B4-BE49-F238E27FC236}">
                <a16:creationId xmlns:a16="http://schemas.microsoft.com/office/drawing/2014/main" id="{5135178E-D379-B47D-257F-24DF0F6099C3}"/>
              </a:ext>
            </a:extLst>
          </p:cNvPr>
          <p:cNvSpPr/>
          <p:nvPr/>
        </p:nvSpPr>
        <p:spPr>
          <a:xfrm>
            <a:off x="6609184" y="1102477"/>
            <a:ext cx="106245" cy="107863"/>
          </a:xfrm>
          <a:prstGeom prst="rect">
            <a:avLst/>
          </a:prstGeom>
          <a:solidFill>
            <a:schemeClr val="accent1">
              <a:lumMod val="75000"/>
              <a:alpha val="35000"/>
            </a:schemeClr>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吹き出し: 四角形 12">
            <a:extLst>
              <a:ext uri="{FF2B5EF4-FFF2-40B4-BE49-F238E27FC236}">
                <a16:creationId xmlns:a16="http://schemas.microsoft.com/office/drawing/2014/main" id="{5B9DA396-6B3D-668A-0F48-34E4885F35E6}"/>
              </a:ext>
            </a:extLst>
          </p:cNvPr>
          <p:cNvSpPr/>
          <p:nvPr/>
        </p:nvSpPr>
        <p:spPr>
          <a:xfrm>
            <a:off x="3368824" y="1718120"/>
            <a:ext cx="1048853" cy="355016"/>
          </a:xfrm>
          <a:prstGeom prst="wedgeRectCallout">
            <a:avLst>
              <a:gd name="adj1" fmla="val 62741"/>
              <a:gd name="adj2" fmla="val 57594"/>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600" b="1" dirty="0">
                <a:latin typeface="BIZ UDP明朝 Medium" panose="02020500000000000000" pitchFamily="18" charset="-128"/>
                <a:ea typeface="BIZ UDP明朝 Medium" panose="02020500000000000000" pitchFamily="18" charset="-128"/>
              </a:rPr>
              <a:t>昼食地</a:t>
            </a:r>
            <a:endParaRPr kumimoji="1" lang="en-US" altLang="ja-JP" sz="600" b="1" dirty="0">
              <a:latin typeface="BIZ UDP明朝 Medium" panose="02020500000000000000" pitchFamily="18" charset="-128"/>
              <a:ea typeface="BIZ UDP明朝 Medium" panose="02020500000000000000" pitchFamily="18" charset="-128"/>
            </a:endParaRPr>
          </a:p>
          <a:p>
            <a:pPr algn="ctr"/>
            <a:r>
              <a:rPr kumimoji="1" lang="ja-JP" altLang="en-US" sz="800" b="1" dirty="0">
                <a:latin typeface="BIZ UDP明朝 Medium" panose="02020500000000000000" pitchFamily="18" charset="-128"/>
                <a:ea typeface="BIZ UDP明朝 Medium" panose="02020500000000000000" pitchFamily="18" charset="-128"/>
              </a:rPr>
              <a:t> 峰道レストラン</a:t>
            </a:r>
            <a:endParaRPr kumimoji="1" lang="en-US" altLang="ja-JP" sz="800" b="1" dirty="0">
              <a:latin typeface="BIZ UDP明朝 Medium" panose="02020500000000000000" pitchFamily="18" charset="-128"/>
              <a:ea typeface="BIZ UDP明朝 Medium" panose="02020500000000000000" pitchFamily="18" charset="-128"/>
            </a:endParaRPr>
          </a:p>
          <a:p>
            <a:pPr algn="ctr"/>
            <a:r>
              <a:rPr kumimoji="1" lang="ja-JP" altLang="en-US" sz="800" b="1" dirty="0">
                <a:latin typeface="BIZ UDP明朝 Medium" panose="02020500000000000000" pitchFamily="18" charset="-128"/>
                <a:ea typeface="BIZ UDP明朝 Medium" panose="02020500000000000000" pitchFamily="18" charset="-128"/>
              </a:rPr>
              <a:t>（奥比叡ドライブウェイ）</a:t>
            </a:r>
            <a:endParaRPr kumimoji="1" lang="en-US" altLang="ja-JP" sz="800" b="1" dirty="0">
              <a:latin typeface="BIZ UDP明朝 Medium" panose="02020500000000000000" pitchFamily="18" charset="-128"/>
              <a:ea typeface="BIZ UDP明朝 Medium" panose="02020500000000000000" pitchFamily="18" charset="-128"/>
            </a:endParaRPr>
          </a:p>
        </p:txBody>
      </p:sp>
    </p:spTree>
    <p:extLst>
      <p:ext uri="{BB962C8B-B14F-4D97-AF65-F5344CB8AC3E}">
        <p14:creationId xmlns:p14="http://schemas.microsoft.com/office/powerpoint/2010/main" val="3489826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descr="テキスト&#10;&#10;自動的に生成された説明">
            <a:extLst>
              <a:ext uri="{FF2B5EF4-FFF2-40B4-BE49-F238E27FC236}">
                <a16:creationId xmlns:a16="http://schemas.microsoft.com/office/drawing/2014/main" id="{BD167BDB-125E-9098-DB46-B605758E8198}"/>
              </a:ext>
            </a:extLst>
          </p:cNvPr>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a:stretch/>
        </p:blipFill>
        <p:spPr>
          <a:xfrm>
            <a:off x="344488" y="1196752"/>
            <a:ext cx="8569672" cy="4788716"/>
          </a:xfrm>
        </p:spPr>
      </p:pic>
      <p:pic>
        <p:nvPicPr>
          <p:cNvPr id="2" name="図 1">
            <a:extLst>
              <a:ext uri="{FF2B5EF4-FFF2-40B4-BE49-F238E27FC236}">
                <a16:creationId xmlns:a16="http://schemas.microsoft.com/office/drawing/2014/main" id="{622B8672-267F-5DDB-E43F-A9A2FD479D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69024" y="2492896"/>
            <a:ext cx="3096344" cy="2908972"/>
          </a:xfrm>
          <a:prstGeom prst="rect">
            <a:avLst/>
          </a:prstGeom>
        </p:spPr>
      </p:pic>
      <p:sp>
        <p:nvSpPr>
          <p:cNvPr id="3" name="タイトル 3">
            <a:extLst>
              <a:ext uri="{FF2B5EF4-FFF2-40B4-BE49-F238E27FC236}">
                <a16:creationId xmlns:a16="http://schemas.microsoft.com/office/drawing/2014/main" id="{FC765C8A-7413-4B6E-6B35-E03D6161BEB0}"/>
              </a:ext>
            </a:extLst>
          </p:cNvPr>
          <p:cNvSpPr txBox="1">
            <a:spLocks/>
          </p:cNvSpPr>
          <p:nvPr/>
        </p:nvSpPr>
        <p:spPr>
          <a:xfrm>
            <a:off x="488504" y="260648"/>
            <a:ext cx="8543925" cy="1077020"/>
          </a:xfrm>
          <a:prstGeom prst="rect">
            <a:avLst/>
          </a:prstGeom>
        </p:spPr>
        <p:txBody>
          <a:bodyPr vert="horz" lIns="91440" tIns="45720" rIns="91440" bIns="45720" rtlCol="0" anchor="ctr">
            <a:normAutofit/>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r>
              <a:rPr lang="ja-JP" altLang="en-US" sz="3250" b="1" dirty="0">
                <a:latin typeface="メイリオ" panose="020B0604030504040204" pitchFamily="50" charset="-128"/>
                <a:ea typeface="メイリオ" panose="020B0604030504040204" pitchFamily="50" charset="-128"/>
              </a:rPr>
              <a:t>ロゴについて</a:t>
            </a:r>
          </a:p>
        </p:txBody>
      </p:sp>
      <p:pic>
        <p:nvPicPr>
          <p:cNvPr id="4" name="図 3">
            <a:extLst>
              <a:ext uri="{FF2B5EF4-FFF2-40B4-BE49-F238E27FC236}">
                <a16:creationId xmlns:a16="http://schemas.microsoft.com/office/drawing/2014/main" id="{DAA71A1A-3F2D-4DC3-6476-71DC9CD136F8}"/>
              </a:ext>
            </a:extLst>
          </p:cNvPr>
          <p:cNvPicPr>
            <a:picLocks noChangeAspect="1"/>
          </p:cNvPicPr>
          <p:nvPr/>
        </p:nvPicPr>
        <p:blipFill>
          <a:blip r:embed="rId4">
            <a:clrChange>
              <a:clrFrom>
                <a:srgbClr val="FFFFFF"/>
              </a:clrFrom>
              <a:clrTo>
                <a:srgbClr val="FFFFFF">
                  <a:alpha val="0"/>
                </a:srgbClr>
              </a:clrTo>
            </a:clrChange>
            <a:duotone>
              <a:schemeClr val="accent5">
                <a:shade val="45000"/>
                <a:satMod val="135000"/>
              </a:schemeClr>
              <a:prstClr val="white"/>
            </a:duotone>
          </a:blip>
          <a:stretch>
            <a:fillRect/>
          </a:stretch>
        </p:blipFill>
        <p:spPr>
          <a:xfrm>
            <a:off x="-159568" y="737593"/>
            <a:ext cx="8953155" cy="600075"/>
          </a:xfrm>
          <a:prstGeom prst="rect">
            <a:avLst/>
          </a:prstGeom>
        </p:spPr>
      </p:pic>
      <p:sp>
        <p:nvSpPr>
          <p:cNvPr id="6" name="スライド番号プレースホルダー 3">
            <a:extLst>
              <a:ext uri="{FF2B5EF4-FFF2-40B4-BE49-F238E27FC236}">
                <a16:creationId xmlns:a16="http://schemas.microsoft.com/office/drawing/2014/main" id="{1F80954D-7BB7-C8D8-D115-96A10062DBA2}"/>
              </a:ext>
            </a:extLst>
          </p:cNvPr>
          <p:cNvSpPr>
            <a:spLocks noGrp="1"/>
          </p:cNvSpPr>
          <p:nvPr>
            <p:ph type="sldNum" sz="quarter" idx="12"/>
          </p:nvPr>
        </p:nvSpPr>
        <p:spPr>
          <a:xfrm>
            <a:off x="4592960" y="6374533"/>
            <a:ext cx="720080" cy="365125"/>
          </a:xfrm>
        </p:spPr>
        <p:txBody>
          <a:bodyPr/>
          <a:lstStyle/>
          <a:p>
            <a:pPr algn="ctr"/>
            <a:r>
              <a:rPr lang="en-US" altLang="ja-JP" dirty="0"/>
              <a:t>-</a:t>
            </a:r>
            <a:fld id="{EC7609D3-3E73-4A27-9D35-F7BE4A94060F}" type="slidenum">
              <a:rPr lang="ja-JP" altLang="en-US" smtClean="0"/>
              <a:pPr algn="ctr"/>
              <a:t>19</a:t>
            </a:fld>
            <a:r>
              <a:rPr lang="en-US" altLang="ja-JP" dirty="0"/>
              <a:t>-</a:t>
            </a:r>
            <a:endParaRPr lang="ja-JP" altLang="en-US" dirty="0"/>
          </a:p>
        </p:txBody>
      </p:sp>
    </p:spTree>
    <p:extLst>
      <p:ext uri="{BB962C8B-B14F-4D97-AF65-F5344CB8AC3E}">
        <p14:creationId xmlns:p14="http://schemas.microsoft.com/office/powerpoint/2010/main" val="1993702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52">
            <a:extLst>
              <a:ext uri="{FF2B5EF4-FFF2-40B4-BE49-F238E27FC236}">
                <a16:creationId xmlns:a16="http://schemas.microsoft.com/office/drawing/2014/main" id="{89D5A191-D532-EE51-F483-A90759E6D653}"/>
              </a:ext>
            </a:extLst>
          </p:cNvPr>
          <p:cNvSpPr/>
          <p:nvPr/>
        </p:nvSpPr>
        <p:spPr>
          <a:xfrm>
            <a:off x="377568" y="3717032"/>
            <a:ext cx="3692781" cy="173410"/>
          </a:xfrm>
          <a:prstGeom prst="roundRect">
            <a:avLst>
              <a:gd name="adj" fmla="val 5000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52">
            <a:extLst>
              <a:ext uri="{FF2B5EF4-FFF2-40B4-BE49-F238E27FC236}">
                <a16:creationId xmlns:a16="http://schemas.microsoft.com/office/drawing/2014/main" id="{A3C38C1D-D139-802A-221F-25C019B553A7}"/>
              </a:ext>
            </a:extLst>
          </p:cNvPr>
          <p:cNvSpPr/>
          <p:nvPr/>
        </p:nvSpPr>
        <p:spPr>
          <a:xfrm>
            <a:off x="377569" y="1311374"/>
            <a:ext cx="4394456" cy="173410"/>
          </a:xfrm>
          <a:prstGeom prst="roundRect">
            <a:avLst>
              <a:gd name="adj" fmla="val 5000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descr="花が飾られた壁の前に座っている女性&#10;&#10;低い精度で自動的に生成された説明">
            <a:extLst>
              <a:ext uri="{FF2B5EF4-FFF2-40B4-BE49-F238E27FC236}">
                <a16:creationId xmlns:a16="http://schemas.microsoft.com/office/drawing/2014/main" id="{70417A27-F130-46EF-1085-A02A3BBCFD1B}"/>
              </a:ext>
            </a:extLst>
          </p:cNvPr>
          <p:cNvPicPr>
            <a:picLocks noChangeAspect="1"/>
          </p:cNvPicPr>
          <p:nvPr/>
        </p:nvPicPr>
        <p:blipFill>
          <a:blip r:embed="rId2" cstate="print">
            <a:alphaModFix/>
            <a:extLst>
              <a:ext uri="{28A0092B-C50C-407E-A947-70E740481C1C}">
                <a14:useLocalDpi xmlns:a14="http://schemas.microsoft.com/office/drawing/2010/main"/>
              </a:ext>
            </a:extLst>
          </a:blip>
          <a:stretch>
            <a:fillRect/>
          </a:stretch>
        </p:blipFill>
        <p:spPr>
          <a:xfrm>
            <a:off x="6440200" y="3890442"/>
            <a:ext cx="3114615" cy="2145970"/>
          </a:xfrm>
          <a:prstGeom prst="rect">
            <a:avLst/>
          </a:prstGeom>
          <a:effectLst/>
        </p:spPr>
      </p:pic>
      <p:pic>
        <p:nvPicPr>
          <p:cNvPr id="6" name="図 5">
            <a:extLst>
              <a:ext uri="{FF2B5EF4-FFF2-40B4-BE49-F238E27FC236}">
                <a16:creationId xmlns:a16="http://schemas.microsoft.com/office/drawing/2014/main" id="{5BB68655-98C2-11D2-53D2-758D92651401}"/>
              </a:ext>
            </a:extLst>
          </p:cNvPr>
          <p:cNvPicPr>
            <a:picLocks noChangeAspect="1"/>
          </p:cNvPicPr>
          <p:nvPr/>
        </p:nvPicPr>
        <p:blipFill>
          <a:blip r:embed="rId3">
            <a:clrChange>
              <a:clrFrom>
                <a:srgbClr val="FFFFFF"/>
              </a:clrFrom>
              <a:clrTo>
                <a:srgbClr val="FFFFFF">
                  <a:alpha val="0"/>
                </a:srgbClr>
              </a:clrTo>
            </a:clrChange>
            <a:duotone>
              <a:schemeClr val="accent5">
                <a:shade val="45000"/>
                <a:satMod val="135000"/>
              </a:schemeClr>
              <a:prstClr val="white"/>
            </a:duotone>
          </a:blip>
          <a:stretch>
            <a:fillRect/>
          </a:stretch>
        </p:blipFill>
        <p:spPr>
          <a:xfrm>
            <a:off x="-447600" y="510815"/>
            <a:ext cx="8953155" cy="600075"/>
          </a:xfrm>
          <a:prstGeom prst="rect">
            <a:avLst/>
          </a:prstGeom>
        </p:spPr>
      </p:pic>
      <p:sp>
        <p:nvSpPr>
          <p:cNvPr id="2" name="タイトル 1">
            <a:extLst>
              <a:ext uri="{FF2B5EF4-FFF2-40B4-BE49-F238E27FC236}">
                <a16:creationId xmlns:a16="http://schemas.microsoft.com/office/drawing/2014/main" id="{C4002C90-FBE3-8987-E81B-54433DE98BE1}"/>
              </a:ext>
            </a:extLst>
          </p:cNvPr>
          <p:cNvSpPr>
            <a:spLocks noGrp="1"/>
          </p:cNvSpPr>
          <p:nvPr>
            <p:ph type="title" idx="4294967295"/>
          </p:nvPr>
        </p:nvSpPr>
        <p:spPr>
          <a:xfrm>
            <a:off x="355319" y="333376"/>
            <a:ext cx="8543925" cy="658812"/>
          </a:xfrm>
        </p:spPr>
        <p:txBody>
          <a:bodyPr>
            <a:normAutofit/>
          </a:bodyPr>
          <a:lstStyle/>
          <a:p>
            <a:r>
              <a:rPr lang="ja-JP" altLang="en-US" sz="2800" b="1" dirty="0">
                <a:latin typeface="BIZ UDPゴシック" panose="020B0400000000000000" pitchFamily="50" charset="-128"/>
                <a:ea typeface="BIZ UDPゴシック" panose="020B0400000000000000" pitchFamily="50" charset="-128"/>
              </a:rPr>
              <a:t>はじめに</a:t>
            </a:r>
            <a:endParaRPr kumimoji="1" lang="ja-JP" altLang="en-US" sz="2800" b="1" dirty="0">
              <a:latin typeface="BIZ UDPゴシック" panose="020B0400000000000000" pitchFamily="50" charset="-128"/>
              <a:ea typeface="BIZ UDPゴシック" panose="020B0400000000000000" pitchFamily="50" charset="-128"/>
            </a:endParaRPr>
          </a:p>
        </p:txBody>
      </p:sp>
      <p:sp>
        <p:nvSpPr>
          <p:cNvPr id="8" name="コンテンツ プレースホルダー 2">
            <a:extLst>
              <a:ext uri="{FF2B5EF4-FFF2-40B4-BE49-F238E27FC236}">
                <a16:creationId xmlns:a16="http://schemas.microsoft.com/office/drawing/2014/main" id="{B36FCB9E-1338-20AD-A6C2-43208F8142ED}"/>
              </a:ext>
            </a:extLst>
          </p:cNvPr>
          <p:cNvSpPr>
            <a:spLocks noGrp="1"/>
          </p:cNvSpPr>
          <p:nvPr>
            <p:ph idx="4294967295"/>
          </p:nvPr>
        </p:nvSpPr>
        <p:spPr>
          <a:xfrm>
            <a:off x="344488" y="1097409"/>
            <a:ext cx="9150350" cy="2187575"/>
          </a:xfrm>
        </p:spPr>
        <p:txBody>
          <a:bodyPr anchor="t">
            <a:noAutofit/>
          </a:bodyPr>
          <a:lstStyle/>
          <a:p>
            <a:pPr marL="0" indent="0">
              <a:lnSpc>
                <a:spcPct val="100000"/>
              </a:lnSpc>
              <a:spcBef>
                <a:spcPts val="0"/>
              </a:spcBef>
              <a:spcAft>
                <a:spcPts val="1800"/>
              </a:spcAft>
              <a:buClr>
                <a:srgbClr val="DBB0F6"/>
              </a:buClr>
              <a:buSzPct val="90000"/>
              <a:buNone/>
            </a:pPr>
            <a:r>
              <a:rPr lang="ja-JP" altLang="en-US" sz="2000" b="1" dirty="0">
                <a:latin typeface="BIZ UDPゴシック" panose="020B0400000000000000" pitchFamily="50" charset="-128"/>
                <a:ea typeface="BIZ UDPゴシック" panose="020B0400000000000000" pitchFamily="50" charset="-128"/>
              </a:rPr>
              <a:t>２０２４年大河ドラマ「光る君へ」の放送</a:t>
            </a:r>
            <a:endParaRPr lang="en-US" altLang="ja-JP" sz="1800" b="1" dirty="0">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800"/>
              </a:spcAft>
              <a:buClr>
                <a:srgbClr val="DBB0F6"/>
              </a:buClr>
              <a:buSzPct val="90000"/>
              <a:buNone/>
              <a:tabLst>
                <a:tab pos="804863" algn="l"/>
              </a:tabLst>
            </a:pPr>
            <a:r>
              <a:rPr lang="ja-JP" altLang="en-US" sz="1400" dirty="0">
                <a:latin typeface="BIZ UDPゴシック" panose="020B0400000000000000" pitchFamily="50" charset="-128"/>
                <a:ea typeface="BIZ UDPゴシック" panose="020B0400000000000000" pitchFamily="50" charset="-128"/>
              </a:rPr>
              <a:t>放送予定</a:t>
            </a:r>
            <a:r>
              <a:rPr lang="en-US" altLang="ja-JP" sz="1400" dirty="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２０２４年（令和６年）１月～１２月</a:t>
            </a:r>
            <a:endParaRPr lang="en-US" altLang="ja-JP" sz="1400" dirty="0">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800"/>
              </a:spcAft>
              <a:buClr>
                <a:srgbClr val="DBB0F6"/>
              </a:buClr>
              <a:buSzPct val="90000"/>
              <a:buNone/>
              <a:tabLst>
                <a:tab pos="804863" algn="l"/>
              </a:tabLst>
            </a:pPr>
            <a:r>
              <a:rPr lang="ja-JP" altLang="en-US" sz="1400" dirty="0">
                <a:latin typeface="BIZ UDPゴシック" panose="020B0400000000000000" pitchFamily="50" charset="-128"/>
                <a:ea typeface="BIZ UDPゴシック" panose="020B0400000000000000" pitchFamily="50" charset="-128"/>
              </a:rPr>
              <a:t>主人公　　</a:t>
            </a:r>
            <a:r>
              <a:rPr lang="en-US" altLang="ja-JP" sz="1400" dirty="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紫式部</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まひろ</a:t>
            </a:r>
            <a:endParaRPr lang="en-US" altLang="ja-JP" sz="1400" dirty="0">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800"/>
              </a:spcAft>
              <a:buClr>
                <a:srgbClr val="DBB0F6"/>
              </a:buClr>
              <a:buSzPct val="90000"/>
              <a:buNone/>
              <a:tabLst>
                <a:tab pos="804863" algn="l"/>
              </a:tabLst>
            </a:pPr>
            <a:r>
              <a:rPr lang="ja-JP" altLang="en-US" sz="1400" dirty="0">
                <a:latin typeface="BIZ UDPゴシック" panose="020B0400000000000000" pitchFamily="50" charset="-128"/>
                <a:ea typeface="BIZ UDPゴシック" panose="020B0400000000000000" pitchFamily="50" charset="-128"/>
              </a:rPr>
              <a:t>主演　　　</a:t>
            </a:r>
            <a:r>
              <a:rPr lang="en-US" altLang="ja-JP" sz="1400" dirty="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吉高由里子</a:t>
            </a:r>
            <a:endParaRPr lang="en-US" altLang="ja-JP" sz="1400" dirty="0">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800"/>
              </a:spcAft>
              <a:buClr>
                <a:srgbClr val="DBB0F6"/>
              </a:buClr>
              <a:buSzPct val="90000"/>
              <a:buNone/>
              <a:tabLst>
                <a:tab pos="804863" algn="l"/>
              </a:tabLst>
            </a:pPr>
            <a:r>
              <a:rPr lang="ja-JP" altLang="en-US" sz="1400" dirty="0">
                <a:latin typeface="BIZ UDPゴシック" panose="020B0400000000000000" pitchFamily="50" charset="-128"/>
                <a:ea typeface="BIZ UDPゴシック" panose="020B0400000000000000" pitchFamily="50" charset="-128"/>
              </a:rPr>
              <a:t>脚本　　　</a:t>
            </a:r>
            <a:r>
              <a:rPr lang="en-US" altLang="ja-JP" sz="1400" dirty="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大石静</a:t>
            </a:r>
            <a:endParaRPr lang="en-US" altLang="ja-JP" sz="1400" dirty="0">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800"/>
              </a:spcAft>
              <a:buClr>
                <a:srgbClr val="DBB0F6"/>
              </a:buClr>
              <a:buSzPct val="90000"/>
              <a:buNone/>
              <a:tabLst>
                <a:tab pos="804863" algn="l"/>
              </a:tabLst>
            </a:pPr>
            <a:r>
              <a:rPr lang="ja-JP" altLang="en-US" sz="1400" dirty="0">
                <a:latin typeface="BIZ UDPゴシック" panose="020B0400000000000000" pitchFamily="50" charset="-128"/>
                <a:ea typeface="BIZ UDPゴシック" panose="020B0400000000000000" pitchFamily="50" charset="-128"/>
              </a:rPr>
              <a:t>製作統括</a:t>
            </a:r>
            <a:r>
              <a:rPr lang="en-US" altLang="ja-JP" sz="1400" dirty="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内田ゆき</a:t>
            </a:r>
            <a:endParaRPr lang="en-US" altLang="ja-JP" sz="1200" dirty="0">
              <a:latin typeface="BIZ UDPゴシック" panose="020B0400000000000000" pitchFamily="50" charset="-128"/>
              <a:ea typeface="BIZ UDPゴシック" panose="020B0400000000000000" pitchFamily="50" charset="-128"/>
            </a:endParaRPr>
          </a:p>
        </p:txBody>
      </p:sp>
      <p:sp>
        <p:nvSpPr>
          <p:cNvPr id="7" name="コンテンツ プレースホルダー 2">
            <a:extLst>
              <a:ext uri="{FF2B5EF4-FFF2-40B4-BE49-F238E27FC236}">
                <a16:creationId xmlns:a16="http://schemas.microsoft.com/office/drawing/2014/main" id="{1BFE29BB-AA0A-00D5-8411-2ED6AB42F733}"/>
              </a:ext>
            </a:extLst>
          </p:cNvPr>
          <p:cNvSpPr txBox="1">
            <a:spLocks/>
          </p:cNvSpPr>
          <p:nvPr/>
        </p:nvSpPr>
        <p:spPr>
          <a:xfrm>
            <a:off x="355319" y="3457463"/>
            <a:ext cx="6037841" cy="3211897"/>
          </a:xfrm>
          <a:prstGeom prst="rect">
            <a:avLst/>
          </a:prstGeom>
        </p:spPr>
        <p:txBody>
          <a:bodyPr vert="horz" lIns="91440" tIns="45720" rIns="91440" bIns="45720" rtlCol="0" anchor="t">
            <a:noAutofit/>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lnSpc>
                <a:spcPct val="100000"/>
              </a:lnSpc>
              <a:spcBef>
                <a:spcPts val="0"/>
              </a:spcBef>
              <a:spcAft>
                <a:spcPts val="1200"/>
              </a:spcAft>
              <a:buClr>
                <a:srgbClr val="DBB0F6"/>
              </a:buClr>
              <a:buSzPct val="90000"/>
              <a:buFont typeface="Arial" panose="020B0604020202020204" pitchFamily="34" charset="0"/>
              <a:buNone/>
            </a:pPr>
            <a:r>
              <a:rPr lang="ja-JP" altLang="en-US" sz="1800" b="1" dirty="0">
                <a:latin typeface="BIZ UDPゴシック" panose="020B0400000000000000" pitchFamily="50" charset="-128"/>
                <a:ea typeface="BIZ UDPゴシック" panose="020B0400000000000000" pitchFamily="50" charset="-128"/>
              </a:rPr>
              <a:t>大津市と紫式部、平安時代のゆかり</a:t>
            </a:r>
            <a:endParaRPr lang="en-US" altLang="ja-JP" sz="1800" b="1" dirty="0">
              <a:latin typeface="BIZ UDPゴシック" panose="020B0400000000000000" pitchFamily="50" charset="-128"/>
              <a:ea typeface="BIZ UDPゴシック" panose="020B0400000000000000" pitchFamily="50" charset="-128"/>
            </a:endParaRPr>
          </a:p>
          <a:p>
            <a:pPr marL="0" indent="0" algn="ctr">
              <a:lnSpc>
                <a:spcPct val="100000"/>
              </a:lnSpc>
              <a:spcBef>
                <a:spcPts val="0"/>
              </a:spcBef>
              <a:spcAft>
                <a:spcPts val="1200"/>
              </a:spcAft>
              <a:buClr>
                <a:srgbClr val="DBB0F6"/>
              </a:buClr>
              <a:buSzPct val="90000"/>
              <a:buFont typeface="Arial" panose="020B0604020202020204" pitchFamily="34" charset="0"/>
              <a:buNone/>
            </a:pPr>
            <a:r>
              <a:rPr lang="ja-JP" altLang="en-US" sz="2400" b="1" dirty="0">
                <a:solidFill>
                  <a:schemeClr val="accent5"/>
                </a:solidFill>
                <a:latin typeface="BIZ UDPゴシック" panose="020B0400000000000000" pitchFamily="50" charset="-128"/>
                <a:ea typeface="BIZ UDPゴシック" panose="020B0400000000000000" pitchFamily="50" charset="-128"/>
              </a:rPr>
              <a:t>紫式部の筆はしる　源氏物語誕生の地　大津</a:t>
            </a:r>
            <a:endParaRPr lang="en-US" altLang="ja-JP" sz="2400" b="1" dirty="0">
              <a:solidFill>
                <a:schemeClr val="accent5"/>
              </a:solidFill>
              <a:latin typeface="BIZ UDPゴシック" panose="020B0400000000000000" pitchFamily="50" charset="-128"/>
              <a:ea typeface="BIZ UDPゴシック" panose="020B0400000000000000" pitchFamily="50" charset="-128"/>
            </a:endParaRPr>
          </a:p>
          <a:p>
            <a:pPr marL="0" indent="0">
              <a:lnSpc>
                <a:spcPts val="2200"/>
              </a:lnSpc>
              <a:spcBef>
                <a:spcPts val="0"/>
              </a:spcBef>
              <a:buClr>
                <a:srgbClr val="DBB0F6"/>
              </a:buClr>
              <a:buSzPct val="90000"/>
              <a:buFont typeface="Arial" panose="020B0604020202020204" pitchFamily="34" charset="0"/>
              <a:buNone/>
            </a:pPr>
            <a:r>
              <a:rPr lang="ja-JP" altLang="en-US" sz="1200" dirty="0">
                <a:latin typeface="BIZ UDPゴシック" panose="020B0400000000000000" pitchFamily="50" charset="-128"/>
                <a:ea typeface="BIZ UDPゴシック" panose="020B0400000000000000" pitchFamily="50" charset="-128"/>
              </a:rPr>
              <a:t>世界最古の長編小説</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源氏物語</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の作者として知られている紫式部は、</a:t>
            </a:r>
            <a:r>
              <a:rPr lang="ja-JP" altLang="en-US" sz="1200" b="1" dirty="0">
                <a:latin typeface="BIZ UDPゴシック" panose="020B0400000000000000" pitchFamily="50" charset="-128"/>
                <a:ea typeface="BIZ UDPゴシック" panose="020B0400000000000000" pitchFamily="50" charset="-128"/>
              </a:rPr>
              <a:t>大津市の石山寺に参籠し、びわ湖に映る満月を見て、</a:t>
            </a:r>
            <a:r>
              <a:rPr lang="en-US" altLang="ja-JP" sz="1200" b="1" dirty="0">
                <a:latin typeface="BIZ UDPゴシック" panose="020B0400000000000000" pitchFamily="50" charset="-128"/>
                <a:ea typeface="BIZ UDPゴシック" panose="020B0400000000000000" pitchFamily="50" charset="-128"/>
              </a:rPr>
              <a:t>『</a:t>
            </a:r>
            <a:r>
              <a:rPr lang="ja-JP" altLang="en-US" sz="1200" b="1" dirty="0">
                <a:latin typeface="BIZ UDPゴシック" panose="020B0400000000000000" pitchFamily="50" charset="-128"/>
                <a:ea typeface="BIZ UDPゴシック" panose="020B0400000000000000" pitchFamily="50" charset="-128"/>
              </a:rPr>
              <a:t>源氏物語</a:t>
            </a:r>
            <a:r>
              <a:rPr lang="en-US" altLang="ja-JP" sz="1200" b="1" dirty="0">
                <a:latin typeface="BIZ UDPゴシック" panose="020B0400000000000000" pitchFamily="50" charset="-128"/>
                <a:ea typeface="BIZ UDPゴシック" panose="020B0400000000000000" pitchFamily="50" charset="-128"/>
              </a:rPr>
              <a:t>』</a:t>
            </a:r>
            <a:r>
              <a:rPr lang="ja-JP" altLang="en-US" sz="1200" b="1" dirty="0">
                <a:latin typeface="BIZ UDPゴシック" panose="020B0400000000000000" pitchFamily="50" charset="-128"/>
                <a:ea typeface="BIZ UDPゴシック" panose="020B0400000000000000" pitchFamily="50" charset="-128"/>
              </a:rPr>
              <a:t>を起筆したといわれています</a:t>
            </a:r>
            <a:r>
              <a:rPr lang="ja-JP" altLang="en-US" sz="1200" dirty="0">
                <a:latin typeface="BIZ UDPゴシック" panose="020B0400000000000000" pitchFamily="50" charset="-128"/>
                <a:ea typeface="BIZ UDPゴシック" panose="020B0400000000000000" pitchFamily="50" charset="-128"/>
              </a:rPr>
              <a:t>。紫式部以外にも、石山寺は平安時代には天皇をはじめ多くの貴族や女流文学者から厚く信仰され、石山詣が盛んに行われていました。</a:t>
            </a:r>
          </a:p>
          <a:p>
            <a:pPr marL="0" indent="0">
              <a:lnSpc>
                <a:spcPts val="2200"/>
              </a:lnSpc>
              <a:spcBef>
                <a:spcPts val="0"/>
              </a:spcBef>
              <a:buClr>
                <a:srgbClr val="DBB0F6"/>
              </a:buClr>
              <a:buSzPct val="90000"/>
              <a:buFont typeface="Arial" panose="020B0604020202020204" pitchFamily="34" charset="0"/>
              <a:buNone/>
            </a:pPr>
            <a:r>
              <a:rPr lang="ja-JP" altLang="en-US" sz="1200" dirty="0">
                <a:latin typeface="BIZ UDPゴシック" panose="020B0400000000000000" pitchFamily="50" charset="-128"/>
                <a:ea typeface="BIZ UDPゴシック" panose="020B0400000000000000" pitchFamily="50" charset="-128"/>
              </a:rPr>
              <a:t>石山寺のほか、</a:t>
            </a:r>
            <a:r>
              <a:rPr lang="ja-JP" altLang="en-US" sz="1200" b="1" dirty="0">
                <a:latin typeface="BIZ UDPゴシック" panose="020B0400000000000000" pitchFamily="50" charset="-128"/>
                <a:ea typeface="BIZ UDPゴシック" panose="020B0400000000000000" pitchFamily="50" charset="-128"/>
              </a:rPr>
              <a:t>紫式部の父・藤原為時が出家したといわれる三井寺</a:t>
            </a:r>
            <a:r>
              <a:rPr lang="ja-JP" altLang="en-US" sz="1200" dirty="0">
                <a:latin typeface="BIZ UDPゴシック" panose="020B0400000000000000" pitchFamily="50" charset="-128"/>
                <a:ea typeface="BIZ UDPゴシック" panose="020B0400000000000000" pitchFamily="50" charset="-128"/>
              </a:rPr>
              <a:t>や</a:t>
            </a:r>
            <a:r>
              <a:rPr lang="ja-JP" altLang="en-US" sz="1200" b="1" dirty="0">
                <a:latin typeface="BIZ UDPゴシック" panose="020B0400000000000000" pitchFamily="50" charset="-128"/>
                <a:ea typeface="BIZ UDPゴシック" panose="020B0400000000000000" pitchFamily="50" charset="-128"/>
              </a:rPr>
              <a:t>源氏物語に登場する比叡山延暦寺・逢坂の関、源氏物語の主人公“光源氏”のモデルの一人といわれる源融を祀る融神社</a:t>
            </a:r>
            <a:r>
              <a:rPr lang="ja-JP" altLang="en-US" sz="1200" dirty="0">
                <a:latin typeface="BIZ UDPゴシック" panose="020B0400000000000000" pitchFamily="50" charset="-128"/>
                <a:ea typeface="BIZ UDPゴシック" panose="020B0400000000000000" pitchFamily="50" charset="-128"/>
              </a:rPr>
              <a:t>など、大津市は紫式部や源氏物語、平安時代にゆかり深いまちです。</a:t>
            </a:r>
          </a:p>
        </p:txBody>
      </p:sp>
      <p:sp>
        <p:nvSpPr>
          <p:cNvPr id="10" name="コンテンツ プレースホルダー 2">
            <a:extLst>
              <a:ext uri="{FF2B5EF4-FFF2-40B4-BE49-F238E27FC236}">
                <a16:creationId xmlns:a16="http://schemas.microsoft.com/office/drawing/2014/main" id="{A25E68F5-1E2C-649F-41E2-EA6898A2DBD7}"/>
              </a:ext>
            </a:extLst>
          </p:cNvPr>
          <p:cNvSpPr txBox="1">
            <a:spLocks/>
          </p:cNvSpPr>
          <p:nvPr/>
        </p:nvSpPr>
        <p:spPr>
          <a:xfrm>
            <a:off x="8869245" y="5787995"/>
            <a:ext cx="764711" cy="276838"/>
          </a:xfrm>
          <a:prstGeom prst="rect">
            <a:avLst/>
          </a:prstGeom>
        </p:spPr>
        <p:txBody>
          <a:bodyPr vert="horz" lIns="91440" tIns="45720" rIns="91440" bIns="45720" rtlCol="0" anchor="ctr">
            <a:normAutofit/>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lnSpc>
                <a:spcPct val="100000"/>
              </a:lnSpc>
              <a:spcBef>
                <a:spcPts val="0"/>
              </a:spcBef>
              <a:buClr>
                <a:srgbClr val="DBB0F6"/>
              </a:buClr>
              <a:buSzPct val="90000"/>
              <a:buFont typeface="Arial" panose="020B0604020202020204" pitchFamily="34" charset="0"/>
              <a:buNone/>
            </a:pPr>
            <a:r>
              <a:rPr lang="ja-JP" altLang="en-US" sz="800" dirty="0">
                <a:latin typeface="BIZ UDPゴシック" panose="020B0400000000000000" pitchFamily="50" charset="-128"/>
                <a:ea typeface="BIZ UDPゴシック" panose="020B0400000000000000" pitchFamily="50" charset="-128"/>
              </a:rPr>
              <a:t>画：唐々煙</a:t>
            </a:r>
            <a:endParaRPr lang="en-US" altLang="ja-JP" sz="800" dirty="0">
              <a:latin typeface="BIZ UDPゴシック" panose="020B0400000000000000" pitchFamily="50" charset="-128"/>
              <a:ea typeface="BIZ UDPゴシック" panose="020B0400000000000000" pitchFamily="50" charset="-128"/>
            </a:endParaRPr>
          </a:p>
        </p:txBody>
      </p:sp>
      <p:sp>
        <p:nvSpPr>
          <p:cNvPr id="3" name="スライド番号プレースホルダー 2">
            <a:extLst>
              <a:ext uri="{FF2B5EF4-FFF2-40B4-BE49-F238E27FC236}">
                <a16:creationId xmlns:a16="http://schemas.microsoft.com/office/drawing/2014/main" id="{AFE514E6-D16D-5E35-FBCA-851CEF29BC30}"/>
              </a:ext>
            </a:extLst>
          </p:cNvPr>
          <p:cNvSpPr>
            <a:spLocks noGrp="1"/>
          </p:cNvSpPr>
          <p:nvPr>
            <p:ph type="sldNum" sz="quarter" idx="12"/>
          </p:nvPr>
        </p:nvSpPr>
        <p:spPr>
          <a:xfrm>
            <a:off x="4592960" y="6303741"/>
            <a:ext cx="720080" cy="365125"/>
          </a:xfrm>
        </p:spPr>
        <p:txBody>
          <a:bodyPr/>
          <a:lstStyle/>
          <a:p>
            <a:r>
              <a:rPr lang="en-US" altLang="ja-JP" dirty="0"/>
              <a:t>-</a:t>
            </a:r>
            <a:fld id="{EC7609D3-3E73-4A27-9D35-F7BE4A94060F}" type="slidenum">
              <a:rPr lang="ja-JP" altLang="en-US" smtClean="0"/>
              <a:pPr/>
              <a:t>2</a:t>
            </a:fld>
            <a:r>
              <a:rPr lang="en-US" altLang="ja-JP" dirty="0"/>
              <a:t>-</a:t>
            </a:r>
            <a:endParaRPr lang="ja-JP" altLang="en-US" dirty="0"/>
          </a:p>
        </p:txBody>
      </p:sp>
      <p:sp>
        <p:nvSpPr>
          <p:cNvPr id="5" name="正方形/長方形 4">
            <a:extLst>
              <a:ext uri="{FF2B5EF4-FFF2-40B4-BE49-F238E27FC236}">
                <a16:creationId xmlns:a16="http://schemas.microsoft.com/office/drawing/2014/main" id="{27AE2EE3-ECC8-0449-EB8E-61FD82FEC8BA}"/>
              </a:ext>
            </a:extLst>
          </p:cNvPr>
          <p:cNvSpPr/>
          <p:nvPr/>
        </p:nvSpPr>
        <p:spPr>
          <a:xfrm>
            <a:off x="10042842" y="2065278"/>
            <a:ext cx="1311696" cy="167716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ysClr val="windowText" lastClr="000000"/>
                </a:solidFill>
              </a:rPr>
              <a:t>（</a:t>
            </a:r>
            <a:r>
              <a:rPr kumimoji="1" lang="en-US" altLang="ja-JP" sz="1400" dirty="0">
                <a:solidFill>
                  <a:sysClr val="windowText" lastClr="000000"/>
                </a:solidFill>
              </a:rPr>
              <a:t>NHK</a:t>
            </a:r>
            <a:r>
              <a:rPr kumimoji="1" lang="ja-JP" altLang="en-US" sz="1400" dirty="0">
                <a:solidFill>
                  <a:sysClr val="windowText" lastClr="000000"/>
                </a:solidFill>
              </a:rPr>
              <a:t>監修）</a:t>
            </a:r>
            <a:endParaRPr kumimoji="1" lang="en-US" altLang="ja-JP" sz="1400" dirty="0">
              <a:solidFill>
                <a:sysClr val="windowText" lastClr="000000"/>
              </a:solidFill>
            </a:endParaRPr>
          </a:p>
          <a:p>
            <a:r>
              <a:rPr kumimoji="1" lang="ja-JP" altLang="en-US" sz="1400" dirty="0">
                <a:solidFill>
                  <a:sysClr val="windowText" lastClr="000000"/>
                </a:solidFill>
              </a:rPr>
              <a:t>ドラマ情報の横にイラスト使用するのは</a:t>
            </a:r>
            <a:r>
              <a:rPr kumimoji="1" lang="en-US" altLang="ja-JP" sz="1400" dirty="0">
                <a:solidFill>
                  <a:sysClr val="windowText" lastClr="000000"/>
                </a:solidFill>
              </a:rPr>
              <a:t>NG</a:t>
            </a:r>
            <a:endParaRPr kumimoji="1" lang="ja-JP" altLang="en-US" sz="1400" dirty="0">
              <a:solidFill>
                <a:sysClr val="windowText" lastClr="000000"/>
              </a:solidFill>
            </a:endParaRPr>
          </a:p>
        </p:txBody>
      </p:sp>
    </p:spTree>
    <p:extLst>
      <p:ext uri="{BB962C8B-B14F-4D97-AF65-F5344CB8AC3E}">
        <p14:creationId xmlns:p14="http://schemas.microsoft.com/office/powerpoint/2010/main" val="3354618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BF6EE9-0EB1-361E-9500-D7FB4AE716B0}"/>
              </a:ext>
            </a:extLst>
          </p:cNvPr>
          <p:cNvSpPr>
            <a:spLocks noGrp="1"/>
          </p:cNvSpPr>
          <p:nvPr>
            <p:ph type="title"/>
          </p:nvPr>
        </p:nvSpPr>
        <p:spPr>
          <a:xfrm>
            <a:off x="472752" y="452405"/>
            <a:ext cx="6568480" cy="647410"/>
          </a:xfrm>
        </p:spPr>
        <p:txBody>
          <a:bodyPr>
            <a:normAutofit/>
          </a:bodyPr>
          <a:lstStyle/>
          <a:p>
            <a:r>
              <a:rPr lang="ja-JP" altLang="en-US" sz="2800" b="1" dirty="0">
                <a:latin typeface="メイリオ" panose="020B0604030504040204" pitchFamily="50" charset="-128"/>
                <a:ea typeface="メイリオ" panose="020B0604030504040204" pitchFamily="50" charset="-128"/>
              </a:rPr>
              <a:t>・協議会オリジナルイラストについて</a:t>
            </a:r>
          </a:p>
        </p:txBody>
      </p:sp>
      <p:sp>
        <p:nvSpPr>
          <p:cNvPr id="3" name="コンテンツ プレースホルダー 2">
            <a:extLst>
              <a:ext uri="{FF2B5EF4-FFF2-40B4-BE49-F238E27FC236}">
                <a16:creationId xmlns:a16="http://schemas.microsoft.com/office/drawing/2014/main" id="{6386F738-9130-F1C4-16E6-26AF114F3CC5}"/>
              </a:ext>
            </a:extLst>
          </p:cNvPr>
          <p:cNvSpPr>
            <a:spLocks noGrp="1"/>
          </p:cNvSpPr>
          <p:nvPr>
            <p:ph idx="1"/>
          </p:nvPr>
        </p:nvSpPr>
        <p:spPr>
          <a:xfrm>
            <a:off x="517235" y="1632666"/>
            <a:ext cx="8543925" cy="620563"/>
          </a:xfrm>
        </p:spPr>
        <p:txBody>
          <a:bodyPr>
            <a:normAutofit fontScale="85000" lnSpcReduction="20000"/>
          </a:bodyPr>
          <a:lstStyle/>
          <a:p>
            <a:pPr marL="0" indent="0">
              <a:buNone/>
            </a:pPr>
            <a:r>
              <a:rPr lang="ja-JP" altLang="en-US" sz="2438" dirty="0">
                <a:latin typeface="メイリオ" panose="020B0604030504040204" pitchFamily="50" charset="-128"/>
                <a:ea typeface="メイリオ" panose="020B0604030504040204" pitchFamily="50" charset="-128"/>
              </a:rPr>
              <a:t>大津市ふるさと観光大使の唐々煙先生により書き下ろしイラスト</a:t>
            </a:r>
            <a:endParaRPr lang="en-US" altLang="ja-JP" sz="2438" dirty="0">
              <a:latin typeface="メイリオ" panose="020B0604030504040204" pitchFamily="50" charset="-128"/>
              <a:ea typeface="メイリオ" panose="020B0604030504040204" pitchFamily="50" charset="-128"/>
            </a:endParaRPr>
          </a:p>
          <a:p>
            <a:pPr marL="0" indent="0">
              <a:buNone/>
            </a:pPr>
            <a:r>
              <a:rPr lang="ja-JP" altLang="en-US" sz="1625" dirty="0">
                <a:latin typeface="メイリオ" panose="020B0604030504040204" pitchFamily="50" charset="-128"/>
                <a:ea typeface="メイリオ" panose="020B0604030504040204" pitchFamily="50" charset="-128"/>
              </a:rPr>
              <a:t>　　　　　　　　　（秋）　　　　　　　　　　　　　　　　　　　　　　　　　（春）</a:t>
            </a:r>
          </a:p>
        </p:txBody>
      </p:sp>
      <p:pic>
        <p:nvPicPr>
          <p:cNvPr id="5" name="図 4" descr="花, 屋内, テーブル, 女性 が含まれている画像&#10;&#10;自動的に生成された説明">
            <a:extLst>
              <a:ext uri="{FF2B5EF4-FFF2-40B4-BE49-F238E27FC236}">
                <a16:creationId xmlns:a16="http://schemas.microsoft.com/office/drawing/2014/main" id="{A7574D52-E725-3732-9401-1F637537EE0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67336" y="2374599"/>
            <a:ext cx="4480249" cy="3087079"/>
          </a:xfrm>
          <a:prstGeom prst="rect">
            <a:avLst/>
          </a:prstGeom>
        </p:spPr>
      </p:pic>
      <p:pic>
        <p:nvPicPr>
          <p:cNvPr id="7" name="図 6" descr="食品, テーブル, 座る, 衣類 が含まれている画像&#10;&#10;自動的に生成された説明">
            <a:extLst>
              <a:ext uri="{FF2B5EF4-FFF2-40B4-BE49-F238E27FC236}">
                <a16:creationId xmlns:a16="http://schemas.microsoft.com/office/drawing/2014/main" id="{A6B7AD73-B1EE-C277-FF96-3D6A4036A50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58416" y="2374599"/>
            <a:ext cx="4480248" cy="3087079"/>
          </a:xfrm>
          <a:prstGeom prst="rect">
            <a:avLst/>
          </a:prstGeom>
        </p:spPr>
      </p:pic>
      <p:sp>
        <p:nvSpPr>
          <p:cNvPr id="6" name="テキスト ボックス 5">
            <a:extLst>
              <a:ext uri="{FF2B5EF4-FFF2-40B4-BE49-F238E27FC236}">
                <a16:creationId xmlns:a16="http://schemas.microsoft.com/office/drawing/2014/main" id="{9E309301-F579-8B14-CCB0-D1A36C85EB9C}"/>
              </a:ext>
            </a:extLst>
          </p:cNvPr>
          <p:cNvSpPr txBox="1"/>
          <p:nvPr/>
        </p:nvSpPr>
        <p:spPr>
          <a:xfrm>
            <a:off x="560512" y="5711481"/>
            <a:ext cx="9073008" cy="338554"/>
          </a:xfrm>
          <a:prstGeom prst="rect">
            <a:avLst/>
          </a:prstGeom>
          <a:noFill/>
        </p:spPr>
        <p:txBody>
          <a:bodyPr wrap="square">
            <a:spAutoFit/>
          </a:bodyPr>
          <a:lstStyle/>
          <a:p>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ロゴ・イラスト共に大津市観光振興課ホームページより使用届をダウンロードして申請</a:t>
            </a:r>
            <a:endParaRPr lang="ja-JP" altLang="en-US" sz="1600" dirty="0"/>
          </a:p>
        </p:txBody>
      </p:sp>
      <p:sp>
        <p:nvSpPr>
          <p:cNvPr id="8" name="テキスト ボックス 7">
            <a:extLst>
              <a:ext uri="{FF2B5EF4-FFF2-40B4-BE49-F238E27FC236}">
                <a16:creationId xmlns:a16="http://schemas.microsoft.com/office/drawing/2014/main" id="{AF3FABAF-0047-D697-A5B9-ABA579E70542}"/>
              </a:ext>
            </a:extLst>
          </p:cNvPr>
          <p:cNvSpPr txBox="1"/>
          <p:nvPr/>
        </p:nvSpPr>
        <p:spPr>
          <a:xfrm>
            <a:off x="3646384" y="1336966"/>
            <a:ext cx="1412032" cy="253916"/>
          </a:xfrm>
          <a:prstGeom prst="rect">
            <a:avLst/>
          </a:prstGeom>
          <a:noFill/>
        </p:spPr>
        <p:txBody>
          <a:bodyPr wrap="square" rtlCol="0">
            <a:spAutoFit/>
          </a:bodyPr>
          <a:lstStyle/>
          <a:p>
            <a:r>
              <a:rPr kumimoji="1" lang="ja-JP" altLang="en-US" sz="1050" dirty="0"/>
              <a:t>からからけむり</a:t>
            </a:r>
          </a:p>
        </p:txBody>
      </p:sp>
      <p:pic>
        <p:nvPicPr>
          <p:cNvPr id="4" name="図 3">
            <a:extLst>
              <a:ext uri="{FF2B5EF4-FFF2-40B4-BE49-F238E27FC236}">
                <a16:creationId xmlns:a16="http://schemas.microsoft.com/office/drawing/2014/main" id="{4D82D60A-FD56-18DD-5622-279E994AB5C2}"/>
              </a:ext>
            </a:extLst>
          </p:cNvPr>
          <p:cNvPicPr>
            <a:picLocks noChangeAspect="1"/>
          </p:cNvPicPr>
          <p:nvPr/>
        </p:nvPicPr>
        <p:blipFill>
          <a:blip r:embed="rId4">
            <a:clrChange>
              <a:clrFrom>
                <a:srgbClr val="FFFFFF"/>
              </a:clrFrom>
              <a:clrTo>
                <a:srgbClr val="FFFFFF">
                  <a:alpha val="0"/>
                </a:srgbClr>
              </a:clrTo>
            </a:clrChange>
            <a:duotone>
              <a:schemeClr val="accent5">
                <a:shade val="45000"/>
                <a:satMod val="135000"/>
              </a:schemeClr>
              <a:prstClr val="white"/>
            </a:duotone>
          </a:blip>
          <a:stretch>
            <a:fillRect/>
          </a:stretch>
        </p:blipFill>
        <p:spPr>
          <a:xfrm>
            <a:off x="63522" y="621110"/>
            <a:ext cx="8953155" cy="600075"/>
          </a:xfrm>
          <a:prstGeom prst="rect">
            <a:avLst/>
          </a:prstGeom>
        </p:spPr>
      </p:pic>
      <p:sp>
        <p:nvSpPr>
          <p:cNvPr id="9" name="スライド番号プレースホルダー 3">
            <a:extLst>
              <a:ext uri="{FF2B5EF4-FFF2-40B4-BE49-F238E27FC236}">
                <a16:creationId xmlns:a16="http://schemas.microsoft.com/office/drawing/2014/main" id="{6D395153-0CFC-BD9F-479C-E7626A4CD307}"/>
              </a:ext>
            </a:extLst>
          </p:cNvPr>
          <p:cNvSpPr>
            <a:spLocks noGrp="1"/>
          </p:cNvSpPr>
          <p:nvPr>
            <p:ph type="sldNum" sz="quarter" idx="12"/>
          </p:nvPr>
        </p:nvSpPr>
        <p:spPr>
          <a:xfrm>
            <a:off x="4592960" y="6314348"/>
            <a:ext cx="720080" cy="365125"/>
          </a:xfrm>
        </p:spPr>
        <p:txBody>
          <a:bodyPr/>
          <a:lstStyle/>
          <a:p>
            <a:pPr algn="ctr"/>
            <a:r>
              <a:rPr lang="en-US" altLang="ja-JP" dirty="0"/>
              <a:t>-</a:t>
            </a:r>
            <a:fld id="{EC7609D3-3E73-4A27-9D35-F7BE4A94060F}" type="slidenum">
              <a:rPr lang="ja-JP" altLang="en-US" smtClean="0"/>
              <a:pPr algn="ctr"/>
              <a:t>20</a:t>
            </a:fld>
            <a:r>
              <a:rPr lang="en-US" altLang="ja-JP" dirty="0"/>
              <a:t>-</a:t>
            </a:r>
            <a:endParaRPr lang="ja-JP" altLang="en-US" dirty="0"/>
          </a:p>
        </p:txBody>
      </p:sp>
    </p:spTree>
    <p:extLst>
      <p:ext uri="{BB962C8B-B14F-4D97-AF65-F5344CB8AC3E}">
        <p14:creationId xmlns:p14="http://schemas.microsoft.com/office/powerpoint/2010/main" val="2685378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角丸四角形 52">
            <a:extLst>
              <a:ext uri="{FF2B5EF4-FFF2-40B4-BE49-F238E27FC236}">
                <a16:creationId xmlns:a16="http://schemas.microsoft.com/office/drawing/2014/main" id="{CD9EA2D4-3092-F0AB-4A21-0F874A2E462A}"/>
              </a:ext>
            </a:extLst>
          </p:cNvPr>
          <p:cNvSpPr/>
          <p:nvPr/>
        </p:nvSpPr>
        <p:spPr>
          <a:xfrm>
            <a:off x="402694" y="2777237"/>
            <a:ext cx="1741993" cy="173410"/>
          </a:xfrm>
          <a:prstGeom prst="roundRect">
            <a:avLst>
              <a:gd name="adj" fmla="val 5000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角丸四角形 52">
            <a:extLst>
              <a:ext uri="{FF2B5EF4-FFF2-40B4-BE49-F238E27FC236}">
                <a16:creationId xmlns:a16="http://schemas.microsoft.com/office/drawing/2014/main" id="{60AF5900-6DC4-990A-B246-985CE17AD6F0}"/>
              </a:ext>
            </a:extLst>
          </p:cNvPr>
          <p:cNvSpPr/>
          <p:nvPr/>
        </p:nvSpPr>
        <p:spPr>
          <a:xfrm>
            <a:off x="387557" y="4616371"/>
            <a:ext cx="1757130" cy="173410"/>
          </a:xfrm>
          <a:prstGeom prst="roundRect">
            <a:avLst>
              <a:gd name="adj" fmla="val 5000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角丸四角形 52">
            <a:extLst>
              <a:ext uri="{FF2B5EF4-FFF2-40B4-BE49-F238E27FC236}">
                <a16:creationId xmlns:a16="http://schemas.microsoft.com/office/drawing/2014/main" id="{3B3D1C76-2A23-98E3-81C6-F51FDFE95846}"/>
              </a:ext>
            </a:extLst>
          </p:cNvPr>
          <p:cNvSpPr/>
          <p:nvPr/>
        </p:nvSpPr>
        <p:spPr>
          <a:xfrm>
            <a:off x="402694" y="5416865"/>
            <a:ext cx="1332000" cy="173410"/>
          </a:xfrm>
          <a:prstGeom prst="roundRect">
            <a:avLst>
              <a:gd name="adj" fmla="val 5000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52">
            <a:extLst>
              <a:ext uri="{FF2B5EF4-FFF2-40B4-BE49-F238E27FC236}">
                <a16:creationId xmlns:a16="http://schemas.microsoft.com/office/drawing/2014/main" id="{8B179148-C47A-B205-EE20-8FFE3ECFBAAB}"/>
              </a:ext>
            </a:extLst>
          </p:cNvPr>
          <p:cNvSpPr/>
          <p:nvPr/>
        </p:nvSpPr>
        <p:spPr>
          <a:xfrm>
            <a:off x="416496" y="1188061"/>
            <a:ext cx="1944216" cy="173410"/>
          </a:xfrm>
          <a:prstGeom prst="roundRect">
            <a:avLst>
              <a:gd name="adj" fmla="val 5000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964FAEEF-586A-F4D7-FE7F-204CDA5B7A4E}"/>
              </a:ext>
            </a:extLst>
          </p:cNvPr>
          <p:cNvSpPr/>
          <p:nvPr/>
        </p:nvSpPr>
        <p:spPr>
          <a:xfrm>
            <a:off x="340748" y="430373"/>
            <a:ext cx="8003096" cy="461395"/>
          </a:xfrm>
          <a:prstGeom prst="roundRect">
            <a:avLst>
              <a:gd name="adj" fmla="val 714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kumimoji="1" lang="ja-JP" altLang="en-US" b="1" dirty="0"/>
              <a:t>情報発信について</a:t>
            </a:r>
          </a:p>
        </p:txBody>
      </p:sp>
      <p:sp>
        <p:nvSpPr>
          <p:cNvPr id="15" name="スライド番号プレースホルダー 2">
            <a:extLst>
              <a:ext uri="{FF2B5EF4-FFF2-40B4-BE49-F238E27FC236}">
                <a16:creationId xmlns:a16="http://schemas.microsoft.com/office/drawing/2014/main" id="{72A12514-574A-1552-5726-5BFCF12749DB}"/>
              </a:ext>
            </a:extLst>
          </p:cNvPr>
          <p:cNvSpPr>
            <a:spLocks noGrp="1"/>
          </p:cNvSpPr>
          <p:nvPr>
            <p:ph type="sldNum" sz="quarter" idx="12"/>
          </p:nvPr>
        </p:nvSpPr>
        <p:spPr>
          <a:xfrm>
            <a:off x="3838575" y="6492875"/>
            <a:ext cx="2228850" cy="365125"/>
          </a:xfrm>
        </p:spPr>
        <p:txBody>
          <a:bodyPr/>
          <a:lstStyle/>
          <a:p>
            <a:pPr algn="ctr"/>
            <a:fld id="{33E3AC8C-047C-4297-B09C-89EBFBC6B917}" type="slidenum">
              <a:rPr kumimoji="1" lang="ja-JP" altLang="en-US" b="1" smtClean="0"/>
              <a:pPr algn="ctr"/>
              <a:t>21</a:t>
            </a:fld>
            <a:endParaRPr kumimoji="1" lang="ja-JP" altLang="en-US" b="1" dirty="0"/>
          </a:p>
        </p:txBody>
      </p:sp>
      <p:pic>
        <p:nvPicPr>
          <p:cNvPr id="4" name="図 3" descr="ダイアグラム&#10;&#10;中程度の精度で自動的に生成された説明">
            <a:extLst>
              <a:ext uri="{FF2B5EF4-FFF2-40B4-BE49-F238E27FC236}">
                <a16:creationId xmlns:a16="http://schemas.microsoft.com/office/drawing/2014/main" id="{44E82DB2-B6FF-C255-D2C4-AC9F0017EC4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821850" y="1846870"/>
            <a:ext cx="3374047" cy="1990687"/>
          </a:xfrm>
          <a:prstGeom prst="rect">
            <a:avLst/>
          </a:prstGeom>
        </p:spPr>
      </p:pic>
      <p:sp>
        <p:nvSpPr>
          <p:cNvPr id="16" name="テキスト ボックス 15">
            <a:extLst>
              <a:ext uri="{FF2B5EF4-FFF2-40B4-BE49-F238E27FC236}">
                <a16:creationId xmlns:a16="http://schemas.microsoft.com/office/drawing/2014/main" id="{68F39C6E-DD08-41E7-B108-613E6EDA34D0}"/>
              </a:ext>
            </a:extLst>
          </p:cNvPr>
          <p:cNvSpPr txBox="1"/>
          <p:nvPr/>
        </p:nvSpPr>
        <p:spPr>
          <a:xfrm>
            <a:off x="7545371" y="3903008"/>
            <a:ext cx="1596946" cy="215444"/>
          </a:xfrm>
          <a:prstGeom prst="rect">
            <a:avLst/>
          </a:prstGeom>
          <a:noFill/>
        </p:spPr>
        <p:txBody>
          <a:bodyPr wrap="square" rtlCol="0">
            <a:spAutoFit/>
          </a:bodyPr>
          <a:lstStyle/>
          <a:p>
            <a:pPr algn="r"/>
            <a:r>
              <a:rPr kumimoji="1" lang="ja-JP" altLang="en-US" sz="800" dirty="0"/>
              <a:t>特設</a:t>
            </a:r>
            <a:r>
              <a:rPr kumimoji="1" lang="en-US" altLang="ja-JP" sz="800" dirty="0"/>
              <a:t>HP</a:t>
            </a:r>
            <a:r>
              <a:rPr kumimoji="1" lang="ja-JP" altLang="en-US" sz="800" dirty="0"/>
              <a:t>ビジュアルイメージ</a:t>
            </a:r>
          </a:p>
        </p:txBody>
      </p:sp>
      <p:pic>
        <p:nvPicPr>
          <p:cNvPr id="3" name="図 2" descr="QR コード&#10;&#10;自動的に生成された説明">
            <a:extLst>
              <a:ext uri="{FF2B5EF4-FFF2-40B4-BE49-F238E27FC236}">
                <a16:creationId xmlns:a16="http://schemas.microsoft.com/office/drawing/2014/main" id="{4FCD7EFF-CD32-BA07-10F6-02858451569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36563" y="4659066"/>
            <a:ext cx="792297" cy="792297"/>
          </a:xfrm>
          <a:prstGeom prst="rect">
            <a:avLst/>
          </a:prstGeom>
        </p:spPr>
      </p:pic>
      <p:pic>
        <p:nvPicPr>
          <p:cNvPr id="6" name="図 5" descr="QR コード&#10;&#10;自動的に生成された説明">
            <a:extLst>
              <a:ext uri="{FF2B5EF4-FFF2-40B4-BE49-F238E27FC236}">
                <a16:creationId xmlns:a16="http://schemas.microsoft.com/office/drawing/2014/main" id="{B099FD4E-C72C-0B80-34C5-7582C3AB17C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989539" y="4616371"/>
            <a:ext cx="1053385" cy="1014113"/>
          </a:xfrm>
          <a:prstGeom prst="rect">
            <a:avLst/>
          </a:prstGeom>
        </p:spPr>
      </p:pic>
      <p:pic>
        <p:nvPicPr>
          <p:cNvPr id="8" name="図 7" descr="QR コード&#10;&#10;自動的に生成された説明">
            <a:extLst>
              <a:ext uri="{FF2B5EF4-FFF2-40B4-BE49-F238E27FC236}">
                <a16:creationId xmlns:a16="http://schemas.microsoft.com/office/drawing/2014/main" id="{07389FC9-6246-FE96-92D9-B01B9FA2E0F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369873" y="4631761"/>
            <a:ext cx="906012" cy="906012"/>
          </a:xfrm>
          <a:prstGeom prst="rect">
            <a:avLst/>
          </a:prstGeom>
        </p:spPr>
      </p:pic>
      <p:sp>
        <p:nvSpPr>
          <p:cNvPr id="24" name="テキスト ボックス 23">
            <a:extLst>
              <a:ext uri="{FF2B5EF4-FFF2-40B4-BE49-F238E27FC236}">
                <a16:creationId xmlns:a16="http://schemas.microsoft.com/office/drawing/2014/main" id="{6214B1CF-2786-F956-25B4-368BB80FA154}"/>
              </a:ext>
            </a:extLst>
          </p:cNvPr>
          <p:cNvSpPr txBox="1"/>
          <p:nvPr/>
        </p:nvSpPr>
        <p:spPr>
          <a:xfrm>
            <a:off x="5657131" y="4354762"/>
            <a:ext cx="360996" cy="276999"/>
          </a:xfrm>
          <a:prstGeom prst="rect">
            <a:avLst/>
          </a:prstGeom>
          <a:noFill/>
        </p:spPr>
        <p:txBody>
          <a:bodyPr wrap="none" rtlCol="0">
            <a:spAutoFit/>
          </a:bodyPr>
          <a:lstStyle/>
          <a:p>
            <a:pPr algn="ctr"/>
            <a:r>
              <a:rPr kumimoji="1" lang="en-US" altLang="ja-JP" sz="1200" dirty="0"/>
              <a:t>HP</a:t>
            </a:r>
            <a:endParaRPr kumimoji="1" lang="ja-JP" altLang="en-US" sz="1200" dirty="0"/>
          </a:p>
        </p:txBody>
      </p:sp>
      <p:sp>
        <p:nvSpPr>
          <p:cNvPr id="27" name="テキスト ボックス 26">
            <a:extLst>
              <a:ext uri="{FF2B5EF4-FFF2-40B4-BE49-F238E27FC236}">
                <a16:creationId xmlns:a16="http://schemas.microsoft.com/office/drawing/2014/main" id="{461A7104-3B74-382E-8EB2-BA4E36214DC5}"/>
              </a:ext>
            </a:extLst>
          </p:cNvPr>
          <p:cNvSpPr txBox="1"/>
          <p:nvPr/>
        </p:nvSpPr>
        <p:spPr>
          <a:xfrm>
            <a:off x="6968233" y="4380307"/>
            <a:ext cx="251992" cy="246221"/>
          </a:xfrm>
          <a:prstGeom prst="rect">
            <a:avLst/>
          </a:prstGeom>
          <a:noFill/>
        </p:spPr>
        <p:txBody>
          <a:bodyPr wrap="none" rtlCol="0">
            <a:spAutoFit/>
          </a:bodyPr>
          <a:lstStyle/>
          <a:p>
            <a:pPr algn="ctr"/>
            <a:r>
              <a:rPr kumimoji="1" lang="en-US" altLang="ja-JP" sz="1000" dirty="0"/>
              <a:t>X</a:t>
            </a:r>
            <a:endParaRPr kumimoji="1" lang="ja-JP" altLang="en-US" sz="1000" dirty="0"/>
          </a:p>
        </p:txBody>
      </p:sp>
      <p:sp>
        <p:nvSpPr>
          <p:cNvPr id="28" name="テキスト ボックス 27">
            <a:extLst>
              <a:ext uri="{FF2B5EF4-FFF2-40B4-BE49-F238E27FC236}">
                <a16:creationId xmlns:a16="http://schemas.microsoft.com/office/drawing/2014/main" id="{1BD809C7-0B42-A202-EFAD-43ECFDB7DEA0}"/>
              </a:ext>
            </a:extLst>
          </p:cNvPr>
          <p:cNvSpPr txBox="1"/>
          <p:nvPr/>
        </p:nvSpPr>
        <p:spPr>
          <a:xfrm>
            <a:off x="8120917" y="4385540"/>
            <a:ext cx="826367" cy="246221"/>
          </a:xfrm>
          <a:prstGeom prst="rect">
            <a:avLst/>
          </a:prstGeom>
          <a:noFill/>
        </p:spPr>
        <p:txBody>
          <a:bodyPr wrap="square" rtlCol="0">
            <a:spAutoFit/>
          </a:bodyPr>
          <a:lstStyle/>
          <a:p>
            <a:pPr algn="ctr"/>
            <a:r>
              <a:rPr kumimoji="1" lang="en-US" altLang="ja-JP" sz="1000" dirty="0"/>
              <a:t>Instagram</a:t>
            </a:r>
            <a:endParaRPr kumimoji="1" lang="ja-JP" altLang="en-US" sz="1000" dirty="0"/>
          </a:p>
        </p:txBody>
      </p:sp>
      <p:sp>
        <p:nvSpPr>
          <p:cNvPr id="21" name="コンテンツ プレースホルダー 2">
            <a:extLst>
              <a:ext uri="{FF2B5EF4-FFF2-40B4-BE49-F238E27FC236}">
                <a16:creationId xmlns:a16="http://schemas.microsoft.com/office/drawing/2014/main" id="{D412593C-ACA1-5114-B820-4E4969B8A73C}"/>
              </a:ext>
            </a:extLst>
          </p:cNvPr>
          <p:cNvSpPr txBox="1">
            <a:spLocks/>
          </p:cNvSpPr>
          <p:nvPr/>
        </p:nvSpPr>
        <p:spPr>
          <a:xfrm>
            <a:off x="341221" y="1095882"/>
            <a:ext cx="5226341" cy="5121478"/>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nSpc>
                <a:spcPct val="150000"/>
              </a:lnSpc>
              <a:buClr>
                <a:srgbClr val="DBB0F6"/>
              </a:buClr>
              <a:buSzPct val="90000"/>
            </a:pPr>
            <a:r>
              <a:rPr lang="ja-JP" altLang="en-US" sz="1400" b="1" dirty="0">
                <a:latin typeface="+mn-ea"/>
              </a:rPr>
              <a:t>特設</a:t>
            </a:r>
            <a:r>
              <a:rPr lang="en-US" altLang="ja-JP" sz="1400" b="1" dirty="0">
                <a:latin typeface="+mn-ea"/>
              </a:rPr>
              <a:t>HP</a:t>
            </a:r>
            <a:r>
              <a:rPr lang="ja-JP" altLang="en-US" sz="1400" b="1" dirty="0">
                <a:latin typeface="+mn-ea"/>
              </a:rPr>
              <a:t>による情報発信</a:t>
            </a:r>
            <a:endParaRPr lang="en-US" altLang="ja-JP" sz="1400" b="1" dirty="0">
              <a:latin typeface="+mn-ea"/>
            </a:endParaRPr>
          </a:p>
          <a:p>
            <a:pPr marL="171450" indent="-171450">
              <a:lnSpc>
                <a:spcPct val="150000"/>
              </a:lnSpc>
              <a:buClr>
                <a:schemeClr val="accent5"/>
              </a:buClr>
              <a:buSzPct val="90000"/>
              <a:buFont typeface="Wingdings" panose="05000000000000000000" pitchFamily="2" charset="2"/>
              <a:buChar char="l"/>
            </a:pPr>
            <a:r>
              <a:rPr lang="ja-JP" altLang="en-US" sz="1050" dirty="0">
                <a:latin typeface="+mn-ea"/>
              </a:rPr>
              <a:t>２０２３年１０月１０日オープン、</a:t>
            </a:r>
            <a:r>
              <a:rPr lang="en-US" altLang="ja-JP" sz="1050" dirty="0">
                <a:solidFill>
                  <a:srgbClr val="FF0000"/>
                </a:solidFill>
                <a:latin typeface="+mn-ea"/>
              </a:rPr>
              <a:t>※</a:t>
            </a:r>
            <a:r>
              <a:rPr lang="ja-JP" altLang="en-US" sz="1100" dirty="0">
                <a:solidFill>
                  <a:srgbClr val="FF0000"/>
                </a:solidFill>
                <a:latin typeface="+mn-ea"/>
              </a:rPr>
              <a:t>団体ツアー向け情報等も今後掲載予定。</a:t>
            </a:r>
            <a:br>
              <a:rPr lang="en-US" altLang="ja-JP" sz="1100" dirty="0">
                <a:solidFill>
                  <a:srgbClr val="FF0000"/>
                </a:solidFill>
                <a:latin typeface="+mn-ea"/>
              </a:rPr>
            </a:br>
            <a:r>
              <a:rPr lang="en-US" altLang="ja-JP" sz="1800" dirty="0">
                <a:latin typeface="+mn-ea"/>
              </a:rPr>
              <a:t>https://otsu-murasakishikibu.jp</a:t>
            </a:r>
          </a:p>
          <a:p>
            <a:pPr marL="171450" indent="-171450">
              <a:lnSpc>
                <a:spcPct val="150000"/>
              </a:lnSpc>
              <a:buClr>
                <a:schemeClr val="accent5"/>
              </a:buClr>
              <a:buSzPct val="90000"/>
              <a:buFont typeface="Wingdings" panose="05000000000000000000" pitchFamily="2" charset="2"/>
              <a:buChar char="l"/>
            </a:pPr>
            <a:r>
              <a:rPr lang="ja-JP" altLang="en-US" sz="1050" dirty="0">
                <a:latin typeface="+mn-ea"/>
              </a:rPr>
              <a:t>宇治市・越前市との３市共同</a:t>
            </a:r>
            <a:r>
              <a:rPr lang="en-US" altLang="ja-JP" sz="1050" dirty="0">
                <a:latin typeface="+mn-ea"/>
              </a:rPr>
              <a:t>HP</a:t>
            </a:r>
            <a:r>
              <a:rPr lang="ja-JP" altLang="en-US" sz="1050" dirty="0">
                <a:latin typeface="+mn-ea"/>
              </a:rPr>
              <a:t>は２０２３年１１月中旬頃プレオープン予定</a:t>
            </a:r>
            <a:endParaRPr lang="en-US" altLang="ja-JP" sz="1050" dirty="0">
              <a:latin typeface="+mn-ea"/>
            </a:endParaRPr>
          </a:p>
          <a:p>
            <a:pPr>
              <a:lnSpc>
                <a:spcPct val="150000"/>
              </a:lnSpc>
              <a:buClr>
                <a:srgbClr val="DBB0F6"/>
              </a:buClr>
              <a:buSzPct val="90000"/>
            </a:pPr>
            <a:r>
              <a:rPr lang="en-US" altLang="ja-JP" sz="1400" b="1" dirty="0">
                <a:latin typeface="+mn-ea"/>
              </a:rPr>
              <a:t>SNS</a:t>
            </a:r>
            <a:r>
              <a:rPr lang="ja-JP" altLang="en-US" sz="1400" b="1" dirty="0">
                <a:latin typeface="+mn-ea"/>
              </a:rPr>
              <a:t>による情報発信</a:t>
            </a:r>
            <a:endParaRPr lang="en-US" altLang="ja-JP" sz="1400" b="1" dirty="0">
              <a:latin typeface="+mn-ea"/>
            </a:endParaRPr>
          </a:p>
          <a:p>
            <a:pPr marL="171450" indent="-171450">
              <a:lnSpc>
                <a:spcPct val="150000"/>
              </a:lnSpc>
              <a:buClr>
                <a:schemeClr val="accent5"/>
              </a:buClr>
              <a:buSzPct val="90000"/>
              <a:buFont typeface="Wingdings" panose="05000000000000000000" pitchFamily="2" charset="2"/>
              <a:buChar char="l"/>
            </a:pPr>
            <a:r>
              <a:rPr lang="en-US" altLang="ja-JP" sz="1400" dirty="0">
                <a:latin typeface="+mn-ea"/>
              </a:rPr>
              <a:t>X</a:t>
            </a:r>
            <a:r>
              <a:rPr lang="ja-JP" altLang="en-US" sz="1400" dirty="0">
                <a:latin typeface="+mn-ea"/>
              </a:rPr>
              <a:t>（旧</a:t>
            </a:r>
            <a:r>
              <a:rPr lang="en-US" altLang="ja-JP" sz="1400" dirty="0">
                <a:latin typeface="+mn-ea"/>
              </a:rPr>
              <a:t>Twitter</a:t>
            </a:r>
            <a:r>
              <a:rPr lang="ja-JP" altLang="en-US" sz="1400" dirty="0">
                <a:latin typeface="+mn-ea"/>
              </a:rPr>
              <a:t>）　アカウント：＠</a:t>
            </a:r>
            <a:r>
              <a:rPr lang="en-US" altLang="ja-JP" sz="1400" dirty="0" err="1">
                <a:latin typeface="+mn-ea"/>
              </a:rPr>
              <a:t>shikibu_otsu</a:t>
            </a:r>
            <a:br>
              <a:rPr lang="en-US" altLang="ja-JP" sz="1050" dirty="0">
                <a:latin typeface="+mn-ea"/>
              </a:rPr>
            </a:br>
            <a:r>
              <a:rPr lang="ja-JP" altLang="en-US" sz="1050" dirty="0">
                <a:latin typeface="+mn-ea"/>
              </a:rPr>
              <a:t>２０２３年４月から運用開始</a:t>
            </a:r>
            <a:endParaRPr lang="en-US" altLang="ja-JP" sz="1050" dirty="0">
              <a:latin typeface="+mn-ea"/>
            </a:endParaRPr>
          </a:p>
          <a:p>
            <a:pPr marL="171450" indent="-171450">
              <a:lnSpc>
                <a:spcPct val="150000"/>
              </a:lnSpc>
              <a:buClr>
                <a:schemeClr val="accent5"/>
              </a:buClr>
              <a:buSzPct val="90000"/>
              <a:buFont typeface="Wingdings" panose="05000000000000000000" pitchFamily="2" charset="2"/>
              <a:buChar char="l"/>
            </a:pPr>
            <a:r>
              <a:rPr lang="en-US" altLang="ja-JP" sz="1400" dirty="0">
                <a:latin typeface="+mn-ea"/>
              </a:rPr>
              <a:t>Instagram</a:t>
            </a:r>
            <a:r>
              <a:rPr lang="ja-JP" altLang="en-US" sz="1400" dirty="0">
                <a:latin typeface="+mn-ea"/>
              </a:rPr>
              <a:t>　アカウント：＠</a:t>
            </a:r>
            <a:r>
              <a:rPr lang="en-US" altLang="ja-JP" sz="1400" dirty="0" err="1">
                <a:latin typeface="+mn-ea"/>
              </a:rPr>
              <a:t>shikibu_otsu</a:t>
            </a:r>
            <a:br>
              <a:rPr lang="en-US" altLang="ja-JP" sz="1050" dirty="0">
                <a:latin typeface="+mn-ea"/>
              </a:rPr>
            </a:br>
            <a:r>
              <a:rPr lang="ja-JP" altLang="en-US" sz="1050" dirty="0">
                <a:latin typeface="+mn-ea"/>
              </a:rPr>
              <a:t>２０２３年１０月１０日から運用開始</a:t>
            </a:r>
            <a:endParaRPr lang="en-US" altLang="ja-JP" sz="1050" dirty="0">
              <a:latin typeface="+mn-ea"/>
            </a:endParaRPr>
          </a:p>
          <a:p>
            <a:pPr>
              <a:lnSpc>
                <a:spcPct val="150000"/>
              </a:lnSpc>
              <a:buClr>
                <a:schemeClr val="accent5"/>
              </a:buClr>
              <a:buSzPct val="90000"/>
            </a:pPr>
            <a:r>
              <a:rPr lang="en-US" altLang="ja-JP" sz="1400" b="1" dirty="0">
                <a:latin typeface="+mn-ea"/>
              </a:rPr>
              <a:t>WEB/SNS</a:t>
            </a:r>
            <a:r>
              <a:rPr lang="ja-JP" altLang="en-US" sz="1400" b="1" dirty="0">
                <a:latin typeface="+mn-ea"/>
              </a:rPr>
              <a:t>広告の実施</a:t>
            </a:r>
            <a:endParaRPr lang="en-US" altLang="ja-JP" sz="1400" b="1" dirty="0">
              <a:latin typeface="+mn-ea"/>
            </a:endParaRPr>
          </a:p>
          <a:p>
            <a:pPr marL="171450" indent="-171450">
              <a:lnSpc>
                <a:spcPct val="150000"/>
              </a:lnSpc>
              <a:buClr>
                <a:schemeClr val="accent5"/>
              </a:buClr>
              <a:buSzPct val="90000"/>
              <a:buFont typeface="Wingdings" panose="05000000000000000000" pitchFamily="2" charset="2"/>
              <a:buChar char="l"/>
            </a:pPr>
            <a:r>
              <a:rPr lang="ja-JP" altLang="en-US" sz="1050" dirty="0">
                <a:latin typeface="+mn-ea"/>
              </a:rPr>
              <a:t>２０２３年１２月以降、</a:t>
            </a:r>
            <a:r>
              <a:rPr lang="en-US" altLang="ja-JP" sz="1050" dirty="0">
                <a:latin typeface="+mn-ea"/>
              </a:rPr>
              <a:t>WEB/SNS</a:t>
            </a:r>
            <a:r>
              <a:rPr lang="ja-JP" altLang="en-US" sz="1050" dirty="0">
                <a:latin typeface="+mn-ea"/>
              </a:rPr>
              <a:t>での広告を実施予定</a:t>
            </a:r>
            <a:endParaRPr lang="en-US" altLang="ja-JP" sz="1050" dirty="0">
              <a:latin typeface="+mn-ea"/>
            </a:endParaRPr>
          </a:p>
          <a:p>
            <a:pPr>
              <a:lnSpc>
                <a:spcPct val="150000"/>
              </a:lnSpc>
              <a:buClr>
                <a:schemeClr val="accent5"/>
              </a:buClr>
              <a:buSzPct val="90000"/>
            </a:pPr>
            <a:r>
              <a:rPr lang="ja-JP" altLang="en-US" sz="1400" b="1" dirty="0">
                <a:latin typeface="+mn-ea"/>
              </a:rPr>
              <a:t>交通広告の実施</a:t>
            </a:r>
            <a:endParaRPr lang="en-US" altLang="ja-JP" sz="1400" b="1" dirty="0">
              <a:latin typeface="+mn-ea"/>
            </a:endParaRPr>
          </a:p>
          <a:p>
            <a:pPr marL="171450" indent="-171450">
              <a:lnSpc>
                <a:spcPct val="150000"/>
              </a:lnSpc>
              <a:buClr>
                <a:schemeClr val="accent5"/>
              </a:buClr>
              <a:buSzPct val="90000"/>
              <a:buFont typeface="Wingdings" panose="05000000000000000000" pitchFamily="2" charset="2"/>
              <a:buChar char="l"/>
            </a:pPr>
            <a:r>
              <a:rPr lang="ja-JP" altLang="en-US" sz="1050" dirty="0">
                <a:latin typeface="+mn-ea"/>
              </a:rPr>
              <a:t>関西エリアを中心に交通広告（主にデジタルサイネージ）を実施予定</a:t>
            </a:r>
            <a:endParaRPr lang="en-US" altLang="ja-JP" sz="1050" dirty="0">
              <a:latin typeface="+mn-ea"/>
            </a:endParaRPr>
          </a:p>
          <a:p>
            <a:pPr marL="171450" indent="-171450">
              <a:lnSpc>
                <a:spcPct val="150000"/>
              </a:lnSpc>
              <a:buClr>
                <a:schemeClr val="accent5"/>
              </a:buClr>
              <a:buSzPct val="90000"/>
              <a:buFont typeface="Wingdings" panose="05000000000000000000" pitchFamily="2" charset="2"/>
              <a:buChar char="l"/>
            </a:pPr>
            <a:r>
              <a:rPr lang="ja-JP" altLang="en-US" sz="1050" dirty="0">
                <a:latin typeface="+mn-ea"/>
              </a:rPr>
              <a:t>２０２４年１月以降の実施を予定</a:t>
            </a:r>
            <a:endParaRPr lang="en-US" altLang="ja-JP" sz="1050" dirty="0">
              <a:latin typeface="+mn-ea"/>
            </a:endParaRPr>
          </a:p>
        </p:txBody>
      </p:sp>
    </p:spTree>
    <p:extLst>
      <p:ext uri="{BB962C8B-B14F-4D97-AF65-F5344CB8AC3E}">
        <p14:creationId xmlns:p14="http://schemas.microsoft.com/office/powerpoint/2010/main" val="2145482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5BB68655-98C2-11D2-53D2-758D92651401}"/>
              </a:ext>
            </a:extLst>
          </p:cNvPr>
          <p:cNvPicPr>
            <a:picLocks noChangeAspect="1"/>
          </p:cNvPicPr>
          <p:nvPr/>
        </p:nvPicPr>
        <p:blipFill>
          <a:blip r:embed="rId2">
            <a:clrChange>
              <a:clrFrom>
                <a:srgbClr val="FFFFFF"/>
              </a:clrFrom>
              <a:clrTo>
                <a:srgbClr val="FFFFFF">
                  <a:alpha val="0"/>
                </a:srgbClr>
              </a:clrTo>
            </a:clrChange>
            <a:duotone>
              <a:schemeClr val="accent5">
                <a:shade val="45000"/>
                <a:satMod val="135000"/>
              </a:schemeClr>
              <a:prstClr val="white"/>
            </a:duotone>
          </a:blip>
          <a:stretch>
            <a:fillRect/>
          </a:stretch>
        </p:blipFill>
        <p:spPr>
          <a:xfrm>
            <a:off x="-519608" y="604466"/>
            <a:ext cx="8953155" cy="600075"/>
          </a:xfrm>
          <a:prstGeom prst="rect">
            <a:avLst/>
          </a:prstGeom>
        </p:spPr>
      </p:pic>
      <p:sp>
        <p:nvSpPr>
          <p:cNvPr id="2" name="タイトル 1">
            <a:extLst>
              <a:ext uri="{FF2B5EF4-FFF2-40B4-BE49-F238E27FC236}">
                <a16:creationId xmlns:a16="http://schemas.microsoft.com/office/drawing/2014/main" id="{C4002C90-FBE3-8987-E81B-54433DE98BE1}"/>
              </a:ext>
            </a:extLst>
          </p:cNvPr>
          <p:cNvSpPr>
            <a:spLocks noGrp="1"/>
          </p:cNvSpPr>
          <p:nvPr>
            <p:ph type="title"/>
          </p:nvPr>
        </p:nvSpPr>
        <p:spPr>
          <a:xfrm>
            <a:off x="269977" y="0"/>
            <a:ext cx="8543925" cy="1325563"/>
          </a:xfrm>
        </p:spPr>
        <p:txBody>
          <a:bodyPr>
            <a:normAutofit/>
          </a:bodyPr>
          <a:lstStyle/>
          <a:p>
            <a:r>
              <a:rPr kumimoji="1" lang="ja-JP" altLang="en-US" sz="2800" b="1" dirty="0"/>
              <a:t>本件に関するご案内・お問い合わせ</a:t>
            </a:r>
          </a:p>
        </p:txBody>
      </p:sp>
      <p:sp>
        <p:nvSpPr>
          <p:cNvPr id="5" name="スライド番号プレースホルダー 4">
            <a:extLst>
              <a:ext uri="{FF2B5EF4-FFF2-40B4-BE49-F238E27FC236}">
                <a16:creationId xmlns:a16="http://schemas.microsoft.com/office/drawing/2014/main" id="{A2F2C2FA-0EB0-762B-1E4B-66F7D87C37A6}"/>
              </a:ext>
            </a:extLst>
          </p:cNvPr>
          <p:cNvSpPr>
            <a:spLocks noGrp="1"/>
          </p:cNvSpPr>
          <p:nvPr>
            <p:ph type="sldNum" sz="quarter" idx="12"/>
          </p:nvPr>
        </p:nvSpPr>
        <p:spPr>
          <a:xfrm>
            <a:off x="3838575" y="6492875"/>
            <a:ext cx="2228850" cy="365125"/>
          </a:xfrm>
        </p:spPr>
        <p:txBody>
          <a:bodyPr/>
          <a:lstStyle/>
          <a:p>
            <a:pPr algn="ctr"/>
            <a:fld id="{EC7609D3-3E73-4A27-9D35-F7BE4A94060F}" type="slidenum">
              <a:rPr lang="ja-JP" altLang="en-US" smtClean="0"/>
              <a:pPr algn="ctr"/>
              <a:t>22</a:t>
            </a:fld>
            <a:endParaRPr lang="ja-JP" altLang="en-US" dirty="0"/>
          </a:p>
        </p:txBody>
      </p:sp>
      <p:sp>
        <p:nvSpPr>
          <p:cNvPr id="8" name="テキスト ボックス 7">
            <a:extLst>
              <a:ext uri="{FF2B5EF4-FFF2-40B4-BE49-F238E27FC236}">
                <a16:creationId xmlns:a16="http://schemas.microsoft.com/office/drawing/2014/main" id="{A7B4ECB3-D277-DB3C-9A90-E97E6AD56F1D}"/>
              </a:ext>
            </a:extLst>
          </p:cNvPr>
          <p:cNvSpPr txBox="1"/>
          <p:nvPr/>
        </p:nvSpPr>
        <p:spPr>
          <a:xfrm>
            <a:off x="456292" y="4446240"/>
            <a:ext cx="3272572" cy="1358064"/>
          </a:xfrm>
          <a:prstGeom prst="rect">
            <a:avLst/>
          </a:prstGeom>
          <a:noFill/>
        </p:spPr>
        <p:txBody>
          <a:bodyPr wrap="square" rtlCol="0">
            <a:spAutoFit/>
          </a:bodyPr>
          <a:lstStyle/>
          <a:p>
            <a:pPr>
              <a:lnSpc>
                <a:spcPct val="150000"/>
              </a:lnSpc>
            </a:pPr>
            <a:r>
              <a:rPr lang="ja-JP" altLang="en-US" sz="1400" b="1" dirty="0">
                <a:latin typeface="メイリオ" panose="020B0604030504040204" pitchFamily="50" charset="-128"/>
                <a:ea typeface="メイリオ" panose="020B0604030504040204" pitchFamily="50" charset="-128"/>
              </a:rPr>
              <a:t>事業・補助金全般について</a:t>
            </a:r>
            <a:endParaRPr lang="en-US" altLang="ja-JP" sz="1400" b="1" dirty="0">
              <a:latin typeface="メイリオ" panose="020B0604030504040204" pitchFamily="50" charset="-128"/>
              <a:ea typeface="メイリオ" panose="020B0604030504040204" pitchFamily="50" charset="-128"/>
            </a:endParaRPr>
          </a:p>
          <a:p>
            <a:pPr>
              <a:lnSpc>
                <a:spcPct val="150000"/>
              </a:lnSpc>
            </a:pPr>
            <a:r>
              <a:rPr lang="ja-JP" altLang="en-US" sz="1400" dirty="0">
                <a:latin typeface="メイリオ" panose="020B0604030504040204" pitchFamily="50" charset="-128"/>
                <a:ea typeface="メイリオ" panose="020B0604030504040204" pitchFamily="50" charset="-128"/>
              </a:rPr>
              <a:t>大津市産業観光部観光振興課</a:t>
            </a:r>
            <a:endParaRPr lang="en-US" altLang="ja-JP" sz="1400" dirty="0">
              <a:latin typeface="メイリオ" panose="020B0604030504040204" pitchFamily="50" charset="-128"/>
              <a:ea typeface="メイリオ" panose="020B0604030504040204" pitchFamily="50" charset="-128"/>
            </a:endParaRPr>
          </a:p>
          <a:p>
            <a:pPr>
              <a:lnSpc>
                <a:spcPct val="150000"/>
              </a:lnSpc>
            </a:pPr>
            <a:r>
              <a:rPr lang="ja-JP" altLang="en-US" sz="1400" dirty="0">
                <a:latin typeface="メイリオ" panose="020B0604030504040204" pitchFamily="50" charset="-128"/>
                <a:ea typeface="メイリオ" panose="020B0604030504040204" pitchFamily="50" charset="-128"/>
              </a:rPr>
              <a:t>ＴＥＬ：</a:t>
            </a:r>
            <a:r>
              <a:rPr lang="en-US" altLang="ja-JP" sz="1400" dirty="0">
                <a:latin typeface="メイリオ" panose="020B0604030504040204" pitchFamily="50" charset="-128"/>
                <a:ea typeface="メイリオ" panose="020B0604030504040204" pitchFamily="50" charset="-128"/>
              </a:rPr>
              <a:t>077-528-2756</a:t>
            </a:r>
          </a:p>
          <a:p>
            <a:pPr>
              <a:lnSpc>
                <a:spcPct val="150000"/>
              </a:lnSpc>
            </a:pPr>
            <a:r>
              <a:rPr lang="ja-JP" altLang="en-US" sz="1400" dirty="0">
                <a:latin typeface="メイリオ" panose="020B0604030504040204" pitchFamily="50" charset="-128"/>
                <a:ea typeface="メイリオ" panose="020B0604030504040204" pitchFamily="50" charset="-128"/>
              </a:rPr>
              <a:t>メール：</a:t>
            </a:r>
            <a:r>
              <a:rPr lang="en-US" altLang="ja-JP" sz="1400" dirty="0">
                <a:latin typeface="メイリオ" panose="020B0604030504040204" pitchFamily="50" charset="-128"/>
                <a:ea typeface="メイリオ" panose="020B0604030504040204" pitchFamily="50" charset="-128"/>
              </a:rPr>
              <a:t>otsu1604@city.otsu.lg.jp</a:t>
            </a:r>
          </a:p>
        </p:txBody>
      </p:sp>
      <p:sp>
        <p:nvSpPr>
          <p:cNvPr id="9" name="テキスト ボックス 8">
            <a:extLst>
              <a:ext uri="{FF2B5EF4-FFF2-40B4-BE49-F238E27FC236}">
                <a16:creationId xmlns:a16="http://schemas.microsoft.com/office/drawing/2014/main" id="{B69DA2A0-AEA8-B821-A6A2-27BD80E2BF9C}"/>
              </a:ext>
            </a:extLst>
          </p:cNvPr>
          <p:cNvSpPr txBox="1"/>
          <p:nvPr/>
        </p:nvSpPr>
        <p:spPr>
          <a:xfrm>
            <a:off x="3163051" y="4406184"/>
            <a:ext cx="3744416" cy="1681229"/>
          </a:xfrm>
          <a:prstGeom prst="rect">
            <a:avLst/>
          </a:prstGeom>
          <a:noFill/>
        </p:spPr>
        <p:txBody>
          <a:bodyPr wrap="square" rtlCol="0">
            <a:spAutoFit/>
          </a:bodyPr>
          <a:lstStyle/>
          <a:p>
            <a:pPr algn="ctr">
              <a:lnSpc>
                <a:spcPct val="150000"/>
              </a:lnSpc>
            </a:pPr>
            <a:r>
              <a:rPr lang="ja-JP" altLang="en-US" sz="1400" b="1" dirty="0">
                <a:latin typeface="メイリオ" panose="020B0604030504040204" pitchFamily="50" charset="-128"/>
                <a:ea typeface="メイリオ" panose="020B0604030504040204" pitchFamily="50" charset="-128"/>
              </a:rPr>
              <a:t>飲食・製造事業者向け補助金、協賛金、</a:t>
            </a:r>
            <a:endParaRPr lang="en-US" altLang="ja-JP" sz="1400" b="1" dirty="0">
              <a:latin typeface="メイリオ" panose="020B0604030504040204" pitchFamily="50" charset="-128"/>
              <a:ea typeface="メイリオ" panose="020B0604030504040204" pitchFamily="50" charset="-128"/>
            </a:endParaRPr>
          </a:p>
          <a:p>
            <a:pPr algn="ctr">
              <a:lnSpc>
                <a:spcPct val="150000"/>
              </a:lnSpc>
            </a:pPr>
            <a:r>
              <a:rPr lang="ja-JP" altLang="en-US" sz="1400" b="1" dirty="0">
                <a:latin typeface="メイリオ" panose="020B0604030504040204" pitchFamily="50" charset="-128"/>
                <a:ea typeface="メイリオ" panose="020B0604030504040204" pitchFamily="50" charset="-128"/>
              </a:rPr>
              <a:t>協議会ロゴ・イラストの使用について</a:t>
            </a:r>
            <a:endParaRPr lang="en-US" altLang="ja-JP" sz="1400" b="1" dirty="0">
              <a:latin typeface="メイリオ" panose="020B0604030504040204" pitchFamily="50" charset="-128"/>
              <a:ea typeface="メイリオ" panose="020B0604030504040204" pitchFamily="50" charset="-128"/>
            </a:endParaRPr>
          </a:p>
          <a:p>
            <a:pPr algn="ctr">
              <a:lnSpc>
                <a:spcPct val="150000"/>
              </a:lnSpc>
            </a:pPr>
            <a:r>
              <a:rPr lang="ja-JP" altLang="en-US" sz="1400" dirty="0">
                <a:latin typeface="メイリオ" panose="020B0604030504040204" pitchFamily="50" charset="-128"/>
                <a:ea typeface="メイリオ" panose="020B0604030504040204" pitchFamily="50" charset="-128"/>
              </a:rPr>
              <a:t>（公社）びわ湖大津観光協会</a:t>
            </a:r>
            <a:endParaRPr lang="en-US" altLang="ja-JP" sz="1400" dirty="0">
              <a:latin typeface="メイリオ" panose="020B0604030504040204" pitchFamily="50" charset="-128"/>
              <a:ea typeface="メイリオ" panose="020B0604030504040204" pitchFamily="50" charset="-128"/>
            </a:endParaRPr>
          </a:p>
          <a:p>
            <a:pPr algn="ctr">
              <a:lnSpc>
                <a:spcPct val="150000"/>
              </a:lnSpc>
            </a:pPr>
            <a:r>
              <a:rPr lang="ja-JP" altLang="en-US" sz="1400" dirty="0">
                <a:latin typeface="メイリオ" panose="020B0604030504040204" pitchFamily="50" charset="-128"/>
                <a:ea typeface="メイリオ" panose="020B0604030504040204" pitchFamily="50" charset="-128"/>
              </a:rPr>
              <a:t>ＴＥＬ：</a:t>
            </a:r>
            <a:r>
              <a:rPr lang="en-US" altLang="ja-JP" sz="1400" dirty="0">
                <a:latin typeface="メイリオ" panose="020B0604030504040204" pitchFamily="50" charset="-128"/>
                <a:ea typeface="メイリオ" panose="020B0604030504040204" pitchFamily="50" charset="-128"/>
              </a:rPr>
              <a:t>077-528-2772</a:t>
            </a:r>
          </a:p>
          <a:p>
            <a:pPr algn="ctr">
              <a:lnSpc>
                <a:spcPct val="150000"/>
              </a:lnSpc>
            </a:pPr>
            <a:r>
              <a:rPr lang="ja-JP" altLang="en-US" sz="1400" dirty="0">
                <a:latin typeface="メイリオ" panose="020B0604030504040204" pitchFamily="50" charset="-128"/>
                <a:ea typeface="メイリオ" panose="020B0604030504040204" pitchFamily="50" charset="-128"/>
              </a:rPr>
              <a:t>メール：</a:t>
            </a:r>
            <a:r>
              <a:rPr lang="en-US" altLang="ja-JP" sz="1400" dirty="0">
                <a:latin typeface="メイリオ" panose="020B0604030504040204" pitchFamily="50" charset="-128"/>
                <a:ea typeface="メイリオ" panose="020B0604030504040204" pitchFamily="50" charset="-128"/>
              </a:rPr>
              <a:t>info@otsu.or.jp</a:t>
            </a:r>
          </a:p>
        </p:txBody>
      </p:sp>
      <p:sp>
        <p:nvSpPr>
          <p:cNvPr id="10" name="タイトル 1">
            <a:extLst>
              <a:ext uri="{FF2B5EF4-FFF2-40B4-BE49-F238E27FC236}">
                <a16:creationId xmlns:a16="http://schemas.microsoft.com/office/drawing/2014/main" id="{038409FD-5489-C180-BBF6-CBD9CC014D37}"/>
              </a:ext>
            </a:extLst>
          </p:cNvPr>
          <p:cNvSpPr txBox="1">
            <a:spLocks/>
          </p:cNvSpPr>
          <p:nvPr/>
        </p:nvSpPr>
        <p:spPr>
          <a:xfrm>
            <a:off x="352073" y="1325562"/>
            <a:ext cx="9137431" cy="663277"/>
          </a:xfrm>
          <a:prstGeom prst="rect">
            <a:avLst/>
          </a:prstGeom>
        </p:spPr>
        <p:txBody>
          <a:bodyPr vert="horz" lIns="91440" tIns="45720" rIns="91440" bIns="45720" rtlCol="0" anchor="t">
            <a:normAutofit fontScale="97500"/>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r>
              <a:rPr lang="ja-JP" altLang="en-US" sz="2000" dirty="0">
                <a:latin typeface="メイリオ" panose="020B0604030504040204" pitchFamily="50" charset="-128"/>
                <a:ea typeface="メイリオ" panose="020B0604030504040204" pitchFamily="50" charset="-128"/>
                <a:cs typeface="Times New Roman" panose="02020603050405020304" pitchFamily="18" charset="0"/>
              </a:rPr>
              <a:t>　本日配布の企画書やロゴマーク・イラスト使用に関すること、関連補助金や商品エントリー等、協議会事業の各種情報を下記のページに掲載しております。</a:t>
            </a:r>
          </a:p>
        </p:txBody>
      </p:sp>
      <p:sp>
        <p:nvSpPr>
          <p:cNvPr id="16" name="コンテンツ プレースホルダー 2">
            <a:extLst>
              <a:ext uri="{FF2B5EF4-FFF2-40B4-BE49-F238E27FC236}">
                <a16:creationId xmlns:a16="http://schemas.microsoft.com/office/drawing/2014/main" id="{826A6396-32FA-1548-4239-258715A0D013}"/>
              </a:ext>
            </a:extLst>
          </p:cNvPr>
          <p:cNvSpPr>
            <a:spLocks noGrp="1"/>
          </p:cNvSpPr>
          <p:nvPr>
            <p:ph idx="1"/>
          </p:nvPr>
        </p:nvSpPr>
        <p:spPr>
          <a:xfrm>
            <a:off x="352073" y="2188383"/>
            <a:ext cx="9366372" cy="1516313"/>
          </a:xfrm>
        </p:spPr>
        <p:txBody>
          <a:bodyPr>
            <a:normAutofit/>
          </a:bodyPr>
          <a:lstStyle/>
          <a:p>
            <a:pPr marL="0" indent="0">
              <a:buNone/>
            </a:pPr>
            <a:r>
              <a:rPr lang="ja-JP" altLang="en-US" sz="1950" dirty="0">
                <a:solidFill>
                  <a:srgbClr val="0070C0"/>
                </a:solidFill>
                <a:latin typeface="メイリオ" panose="020B0604030504040204" pitchFamily="50" charset="-128"/>
                <a:ea typeface="メイリオ" panose="020B0604030504040204" pitchFamily="50" charset="-128"/>
              </a:rPr>
              <a:t>◆大津市観光</a:t>
            </a:r>
            <a:r>
              <a:rPr lang="en-US" altLang="ja-JP" sz="1950" dirty="0">
                <a:solidFill>
                  <a:srgbClr val="0070C0"/>
                </a:solidFill>
                <a:latin typeface="メイリオ" panose="020B0604030504040204" pitchFamily="50" charset="-128"/>
                <a:ea typeface="メイリオ" panose="020B0604030504040204" pitchFamily="50" charset="-128"/>
              </a:rPr>
              <a:t>HP</a:t>
            </a:r>
            <a:r>
              <a:rPr lang="ja-JP" altLang="en-US" sz="1950" dirty="0">
                <a:solidFill>
                  <a:srgbClr val="0070C0"/>
                </a:solidFill>
                <a:latin typeface="メイリオ" panose="020B0604030504040204" pitchFamily="50" charset="-128"/>
                <a:ea typeface="メイリオ" panose="020B0604030504040204" pitchFamily="50" charset="-128"/>
              </a:rPr>
              <a:t>「びわ湖大津トラベルガイド」⇒ページ上部の「お知らせ」⇒</a:t>
            </a:r>
          </a:p>
          <a:p>
            <a:pPr marL="0" indent="0">
              <a:buNone/>
            </a:pPr>
            <a:r>
              <a:rPr lang="ja-JP" altLang="en-US" sz="1950" dirty="0">
                <a:solidFill>
                  <a:srgbClr val="0070C0"/>
                </a:solidFill>
                <a:latin typeface="メイリオ" panose="020B0604030504040204" pitchFamily="50" charset="-128"/>
                <a:ea typeface="メイリオ" panose="020B0604030504040204" pitchFamily="50" charset="-128"/>
              </a:rPr>
              <a:t>　⇒</a:t>
            </a:r>
            <a:r>
              <a:rPr lang="en-US" altLang="ja-JP" sz="1950" dirty="0">
                <a:solidFill>
                  <a:srgbClr val="0070C0"/>
                </a:solidFill>
                <a:latin typeface="メイリオ" panose="020B0604030504040204" pitchFamily="50" charset="-128"/>
                <a:ea typeface="メイリオ" panose="020B0604030504040204" pitchFamily="50" charset="-128"/>
              </a:rPr>
              <a:t>【</a:t>
            </a:r>
            <a:r>
              <a:rPr lang="ja-JP" altLang="en-US" sz="1950" dirty="0">
                <a:solidFill>
                  <a:srgbClr val="0070C0"/>
                </a:solidFill>
                <a:latin typeface="メイリオ" panose="020B0604030504040204" pitchFamily="50" charset="-128"/>
                <a:ea typeface="メイリオ" panose="020B0604030504040204" pitchFamily="50" charset="-128"/>
              </a:rPr>
              <a:t>お知らせ</a:t>
            </a:r>
            <a:r>
              <a:rPr lang="en-US" altLang="ja-JP" sz="1950" dirty="0">
                <a:solidFill>
                  <a:srgbClr val="0070C0"/>
                </a:solidFill>
                <a:latin typeface="メイリオ" panose="020B0604030504040204" pitchFamily="50" charset="-128"/>
                <a:ea typeface="メイリオ" panose="020B0604030504040204" pitchFamily="50" charset="-128"/>
              </a:rPr>
              <a:t>】</a:t>
            </a:r>
            <a:r>
              <a:rPr lang="ja-JP" altLang="en-US" sz="1950" dirty="0">
                <a:solidFill>
                  <a:srgbClr val="0070C0"/>
                </a:solidFill>
                <a:latin typeface="メイリオ" panose="020B0604030504040204" pitchFamily="50" charset="-128"/>
                <a:ea typeface="メイリオ" panose="020B0604030504040204" pitchFamily="50" charset="-128"/>
              </a:rPr>
              <a:t>大津市大河ドラマ「光る君へ」活用推進協議会事務局</a:t>
            </a:r>
          </a:p>
          <a:p>
            <a:pPr marL="0" indent="0">
              <a:buNone/>
            </a:pPr>
            <a:endParaRPr lang="en-US" altLang="ja-JP" sz="1000" dirty="0">
              <a:solidFill>
                <a:srgbClr val="0070C0"/>
              </a:solidFill>
              <a:latin typeface="メイリオ" panose="020B0604030504040204" pitchFamily="50" charset="-128"/>
              <a:ea typeface="メイリオ" panose="020B0604030504040204" pitchFamily="50" charset="-128"/>
            </a:endParaRPr>
          </a:p>
          <a:p>
            <a:pPr marL="0" indent="0">
              <a:buNone/>
            </a:pPr>
            <a:r>
              <a:rPr lang="en-US" altLang="ja-JP" sz="2000" dirty="0">
                <a:latin typeface="メイリオ" panose="020B0604030504040204" pitchFamily="50" charset="-128"/>
                <a:ea typeface="メイリオ" panose="020B0604030504040204" pitchFamily="50" charset="-128"/>
              </a:rPr>
              <a:t>https://otsu.or.jp/information/hikaru-kimie20230724</a:t>
            </a:r>
          </a:p>
        </p:txBody>
      </p:sp>
      <p:sp>
        <p:nvSpPr>
          <p:cNvPr id="17" name="テキスト ボックス 16">
            <a:extLst>
              <a:ext uri="{FF2B5EF4-FFF2-40B4-BE49-F238E27FC236}">
                <a16:creationId xmlns:a16="http://schemas.microsoft.com/office/drawing/2014/main" id="{9589C747-8200-4FA3-662C-C0BF457486B3}"/>
              </a:ext>
            </a:extLst>
          </p:cNvPr>
          <p:cNvSpPr txBox="1"/>
          <p:nvPr/>
        </p:nvSpPr>
        <p:spPr>
          <a:xfrm>
            <a:off x="437377" y="3854557"/>
            <a:ext cx="2859439" cy="470662"/>
          </a:xfrm>
          <a:prstGeom prst="roundRect">
            <a:avLst>
              <a:gd name="adj" fmla="val 50000"/>
            </a:avLst>
          </a:prstGeom>
          <a:solidFill>
            <a:schemeClr val="accent5"/>
          </a:solidFill>
        </p:spPr>
        <p:txBody>
          <a:bodyPr wrap="square" rtlCol="0" anchor="ctr">
            <a:spAutoFit/>
          </a:bodyPr>
          <a:lstStyle/>
          <a:p>
            <a:pPr algn="ctr"/>
            <a:r>
              <a:rPr lang="ja-JP" altLang="en-US" sz="1575" b="1" dirty="0">
                <a:solidFill>
                  <a:schemeClr val="bg1"/>
                </a:solidFill>
                <a:latin typeface="メイリオ" panose="020B0604030504040204" pitchFamily="50" charset="-128"/>
                <a:ea typeface="メイリオ" panose="020B0604030504040204" pitchFamily="50" charset="-128"/>
              </a:rPr>
              <a:t>問合せ先</a:t>
            </a:r>
            <a:endParaRPr lang="en-US" altLang="ja-JP" sz="1575" b="1" dirty="0">
              <a:solidFill>
                <a:schemeClr val="bg1"/>
              </a:solidFill>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77241F9C-316F-5403-3205-2706AA98CFB8}"/>
              </a:ext>
            </a:extLst>
          </p:cNvPr>
          <p:cNvSpPr txBox="1"/>
          <p:nvPr/>
        </p:nvSpPr>
        <p:spPr>
          <a:xfrm>
            <a:off x="6825207" y="4373660"/>
            <a:ext cx="2893237" cy="1034899"/>
          </a:xfrm>
          <a:prstGeom prst="rect">
            <a:avLst/>
          </a:prstGeom>
          <a:noFill/>
        </p:spPr>
        <p:txBody>
          <a:bodyPr wrap="square" rtlCol="0">
            <a:spAutoFit/>
          </a:bodyPr>
          <a:lstStyle/>
          <a:p>
            <a:pPr>
              <a:lnSpc>
                <a:spcPct val="150000"/>
              </a:lnSpc>
            </a:pPr>
            <a:r>
              <a:rPr lang="ja-JP" altLang="en-US" sz="1400" b="1" dirty="0">
                <a:latin typeface="メイリオ" panose="020B0604030504040204" pitchFamily="50" charset="-128"/>
                <a:ea typeface="メイリオ" panose="020B0604030504040204" pitchFamily="50" charset="-128"/>
              </a:rPr>
              <a:t>大河ドラマ館の運営関連について</a:t>
            </a:r>
            <a:endParaRPr lang="en-US" altLang="ja-JP" sz="1400" b="1" dirty="0">
              <a:latin typeface="メイリオ" panose="020B0604030504040204" pitchFamily="50" charset="-128"/>
              <a:ea typeface="メイリオ" panose="020B0604030504040204" pitchFamily="50" charset="-128"/>
            </a:endParaRPr>
          </a:p>
          <a:p>
            <a:pPr>
              <a:lnSpc>
                <a:spcPct val="150000"/>
              </a:lnSpc>
            </a:pPr>
            <a:r>
              <a:rPr lang="en-US" altLang="ja-JP" sz="1400" dirty="0">
                <a:latin typeface="メイリオ" panose="020B0604030504040204" pitchFamily="50" charset="-128"/>
                <a:ea typeface="メイリオ" panose="020B0604030504040204" pitchFamily="50" charset="-128"/>
              </a:rPr>
              <a:t>JTB</a:t>
            </a:r>
            <a:r>
              <a:rPr lang="ja-JP" altLang="en-US" sz="1400" dirty="0">
                <a:latin typeface="メイリオ" panose="020B0604030504040204" pitchFamily="50" charset="-128"/>
                <a:ea typeface="メイリオ" panose="020B0604030504040204" pitchFamily="50" charset="-128"/>
              </a:rPr>
              <a:t>滋賀支店</a:t>
            </a:r>
            <a:endParaRPr lang="en-US" altLang="ja-JP" sz="1400" dirty="0">
              <a:latin typeface="メイリオ" panose="020B0604030504040204" pitchFamily="50" charset="-128"/>
              <a:ea typeface="メイリオ" panose="020B0604030504040204" pitchFamily="50" charset="-128"/>
            </a:endParaRPr>
          </a:p>
          <a:p>
            <a:pPr>
              <a:lnSpc>
                <a:spcPct val="150000"/>
              </a:lnSpc>
            </a:pPr>
            <a:r>
              <a:rPr lang="ja-JP" altLang="en-US" sz="1400" dirty="0">
                <a:latin typeface="メイリオ" panose="020B0604030504040204" pitchFamily="50" charset="-128"/>
                <a:ea typeface="メイリオ" panose="020B0604030504040204" pitchFamily="50" charset="-128"/>
              </a:rPr>
              <a:t>ＴＥＬ：</a:t>
            </a:r>
            <a:r>
              <a:rPr lang="en-US" altLang="ja-JP" sz="1400" dirty="0">
                <a:latin typeface="メイリオ" panose="020B0604030504040204" pitchFamily="50" charset="-128"/>
                <a:ea typeface="メイリオ" panose="020B0604030504040204" pitchFamily="50" charset="-128"/>
              </a:rPr>
              <a:t>077-500-0100</a:t>
            </a:r>
          </a:p>
        </p:txBody>
      </p:sp>
    </p:spTree>
    <p:extLst>
      <p:ext uri="{BB962C8B-B14F-4D97-AF65-F5344CB8AC3E}">
        <p14:creationId xmlns:p14="http://schemas.microsoft.com/office/powerpoint/2010/main" val="1076215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52">
            <a:extLst>
              <a:ext uri="{FF2B5EF4-FFF2-40B4-BE49-F238E27FC236}">
                <a16:creationId xmlns:a16="http://schemas.microsoft.com/office/drawing/2014/main" id="{A3C38C1D-D139-802A-221F-25C019B553A7}"/>
              </a:ext>
            </a:extLst>
          </p:cNvPr>
          <p:cNvSpPr/>
          <p:nvPr/>
        </p:nvSpPr>
        <p:spPr>
          <a:xfrm>
            <a:off x="377569" y="1525040"/>
            <a:ext cx="1394081" cy="173410"/>
          </a:xfrm>
          <a:prstGeom prst="roundRect">
            <a:avLst>
              <a:gd name="adj" fmla="val 5000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5BB68655-98C2-11D2-53D2-758D92651401}"/>
              </a:ext>
            </a:extLst>
          </p:cNvPr>
          <p:cNvPicPr>
            <a:picLocks noChangeAspect="1"/>
          </p:cNvPicPr>
          <p:nvPr/>
        </p:nvPicPr>
        <p:blipFill>
          <a:blip r:embed="rId2">
            <a:clrChange>
              <a:clrFrom>
                <a:srgbClr val="FFFFFF"/>
              </a:clrFrom>
              <a:clrTo>
                <a:srgbClr val="FFFFFF">
                  <a:alpha val="0"/>
                </a:srgbClr>
              </a:clrTo>
            </a:clrChange>
            <a:duotone>
              <a:schemeClr val="accent5">
                <a:shade val="45000"/>
                <a:satMod val="135000"/>
              </a:schemeClr>
              <a:prstClr val="white"/>
            </a:duotone>
          </a:blip>
          <a:stretch>
            <a:fillRect/>
          </a:stretch>
        </p:blipFill>
        <p:spPr>
          <a:xfrm>
            <a:off x="-447600" y="510815"/>
            <a:ext cx="8953155" cy="600075"/>
          </a:xfrm>
          <a:prstGeom prst="rect">
            <a:avLst/>
          </a:prstGeom>
        </p:spPr>
      </p:pic>
      <p:sp>
        <p:nvSpPr>
          <p:cNvPr id="2" name="タイトル 1">
            <a:extLst>
              <a:ext uri="{FF2B5EF4-FFF2-40B4-BE49-F238E27FC236}">
                <a16:creationId xmlns:a16="http://schemas.microsoft.com/office/drawing/2014/main" id="{C4002C90-FBE3-8987-E81B-54433DE98BE1}"/>
              </a:ext>
            </a:extLst>
          </p:cNvPr>
          <p:cNvSpPr>
            <a:spLocks noGrp="1"/>
          </p:cNvSpPr>
          <p:nvPr>
            <p:ph type="title" idx="4294967295"/>
          </p:nvPr>
        </p:nvSpPr>
        <p:spPr>
          <a:xfrm>
            <a:off x="355319" y="333376"/>
            <a:ext cx="8543925" cy="658812"/>
          </a:xfrm>
        </p:spPr>
        <p:txBody>
          <a:bodyPr>
            <a:normAutofit/>
          </a:bodyPr>
          <a:lstStyle/>
          <a:p>
            <a:r>
              <a:rPr lang="ja-JP" altLang="en-US" sz="2800" b="1" dirty="0">
                <a:latin typeface="BIZ UDPゴシック" panose="020B0400000000000000" pitchFamily="50" charset="-128"/>
                <a:ea typeface="BIZ UDPゴシック" panose="020B0400000000000000" pitchFamily="50" charset="-128"/>
              </a:rPr>
              <a:t>協議会取組み</a:t>
            </a:r>
            <a:endParaRPr kumimoji="1" lang="ja-JP" altLang="en-US" sz="2800" b="1" dirty="0">
              <a:latin typeface="BIZ UDPゴシック" panose="020B0400000000000000" pitchFamily="50" charset="-128"/>
              <a:ea typeface="BIZ UDPゴシック" panose="020B0400000000000000" pitchFamily="50" charset="-128"/>
            </a:endParaRPr>
          </a:p>
        </p:txBody>
      </p:sp>
      <p:sp>
        <p:nvSpPr>
          <p:cNvPr id="8" name="コンテンツ プレースホルダー 2">
            <a:extLst>
              <a:ext uri="{FF2B5EF4-FFF2-40B4-BE49-F238E27FC236}">
                <a16:creationId xmlns:a16="http://schemas.microsoft.com/office/drawing/2014/main" id="{B36FCB9E-1338-20AD-A6C2-43208F8142ED}"/>
              </a:ext>
            </a:extLst>
          </p:cNvPr>
          <p:cNvSpPr>
            <a:spLocks noGrp="1"/>
          </p:cNvSpPr>
          <p:nvPr>
            <p:ph idx="4294967295"/>
          </p:nvPr>
        </p:nvSpPr>
        <p:spPr>
          <a:xfrm>
            <a:off x="355319" y="1253933"/>
            <a:ext cx="3950609" cy="3429297"/>
          </a:xfrm>
        </p:spPr>
        <p:txBody>
          <a:bodyPr anchor="t">
            <a:noAutofit/>
          </a:bodyPr>
          <a:lstStyle/>
          <a:p>
            <a:pPr marL="0" indent="0">
              <a:lnSpc>
                <a:spcPct val="100000"/>
              </a:lnSpc>
              <a:spcBef>
                <a:spcPts val="0"/>
              </a:spcBef>
              <a:spcAft>
                <a:spcPts val="1800"/>
              </a:spcAft>
              <a:buClr>
                <a:srgbClr val="DBB0F6"/>
              </a:buClr>
              <a:buSzPct val="90000"/>
              <a:buNone/>
            </a:pPr>
            <a:r>
              <a:rPr lang="ja-JP" altLang="en-US" sz="2000" b="1" dirty="0">
                <a:latin typeface="BIZ UDPゴシック" panose="020B0400000000000000" pitchFamily="50" charset="-128"/>
                <a:ea typeface="BIZ UDPゴシック" panose="020B0400000000000000" pitchFamily="50" charset="-128"/>
              </a:rPr>
              <a:t>取組み方針</a:t>
            </a:r>
          </a:p>
          <a:p>
            <a:pPr>
              <a:lnSpc>
                <a:spcPts val="3200"/>
              </a:lnSpc>
              <a:spcBef>
                <a:spcPts val="0"/>
              </a:spcBef>
              <a:spcAft>
                <a:spcPts val="1200"/>
              </a:spcAft>
              <a:buClr>
                <a:srgbClr val="DBB0F6"/>
              </a:buClr>
              <a:buSzPct val="90000"/>
              <a:buFont typeface="Wingdings" panose="05000000000000000000" pitchFamily="2" charset="2"/>
              <a:buChar char="Ø"/>
              <a:tabLst>
                <a:tab pos="804863" algn="l"/>
              </a:tabLst>
            </a:pPr>
            <a:r>
              <a:rPr lang="ja-JP" altLang="en-US" sz="2000" b="1" dirty="0">
                <a:latin typeface="BIZ UDPゴシック" panose="020B0400000000000000" pitchFamily="50" charset="-128"/>
                <a:ea typeface="BIZ UDPゴシック" panose="020B0400000000000000" pitchFamily="50" charset="-128"/>
              </a:rPr>
              <a:t>大河ドラマ関連展示等の拠点整備による</a:t>
            </a:r>
            <a:r>
              <a:rPr lang="ja-JP" altLang="en-US" sz="2000" b="1" dirty="0">
                <a:solidFill>
                  <a:schemeClr val="accent5">
                    <a:lumMod val="75000"/>
                  </a:schemeClr>
                </a:solidFill>
                <a:latin typeface="BIZ UDPゴシック" panose="020B0400000000000000" pitchFamily="50" charset="-128"/>
                <a:ea typeface="BIZ UDPゴシック" panose="020B0400000000000000" pitchFamily="50" charset="-128"/>
              </a:rPr>
              <a:t>石山寺エリアを中心とした市内への誘客</a:t>
            </a:r>
          </a:p>
          <a:p>
            <a:pPr>
              <a:lnSpc>
                <a:spcPts val="3200"/>
              </a:lnSpc>
              <a:spcBef>
                <a:spcPts val="0"/>
              </a:spcBef>
              <a:spcAft>
                <a:spcPts val="1200"/>
              </a:spcAft>
              <a:buClr>
                <a:srgbClr val="DBB0F6"/>
              </a:buClr>
              <a:buSzPct val="90000"/>
              <a:buFont typeface="Wingdings" panose="05000000000000000000" pitchFamily="2" charset="2"/>
              <a:buChar char="Ø"/>
              <a:tabLst>
                <a:tab pos="804863" algn="l"/>
              </a:tabLst>
            </a:pPr>
            <a:r>
              <a:rPr lang="ja-JP" altLang="en-US" sz="2000" b="1" u="sng" dirty="0">
                <a:solidFill>
                  <a:schemeClr val="accent5">
                    <a:lumMod val="75000"/>
                  </a:schemeClr>
                </a:solidFill>
                <a:latin typeface="BIZ UDPゴシック" panose="020B0400000000000000" pitchFamily="50" charset="-128"/>
                <a:ea typeface="BIZ UDPゴシック" panose="020B0400000000000000" pitchFamily="50" charset="-128"/>
              </a:rPr>
              <a:t>石山寺エリア及び三井寺・歴史博物館エリアの２拠点</a:t>
            </a:r>
            <a:r>
              <a:rPr lang="ja-JP" altLang="en-US" sz="2000" b="1" dirty="0">
                <a:latin typeface="BIZ UDPゴシック" panose="020B0400000000000000" pitchFamily="50" charset="-128"/>
                <a:ea typeface="BIZ UDPゴシック" panose="020B0400000000000000" pitchFamily="50" charset="-128"/>
              </a:rPr>
              <a:t>を起点とする</a:t>
            </a:r>
            <a:r>
              <a:rPr lang="ja-JP" altLang="en-US" sz="2000" b="1" dirty="0">
                <a:solidFill>
                  <a:schemeClr val="accent5">
                    <a:lumMod val="75000"/>
                  </a:schemeClr>
                </a:solidFill>
                <a:latin typeface="BIZ UDPゴシック" panose="020B0400000000000000" pitchFamily="50" charset="-128"/>
                <a:ea typeface="BIZ UDPゴシック" panose="020B0400000000000000" pitchFamily="50" charset="-128"/>
              </a:rPr>
              <a:t>市内県内周遊の促進</a:t>
            </a:r>
          </a:p>
        </p:txBody>
      </p:sp>
      <p:sp>
        <p:nvSpPr>
          <p:cNvPr id="3" name="スライド番号プレースホルダー 2">
            <a:extLst>
              <a:ext uri="{FF2B5EF4-FFF2-40B4-BE49-F238E27FC236}">
                <a16:creationId xmlns:a16="http://schemas.microsoft.com/office/drawing/2014/main" id="{2A124EC4-99A5-B62D-E14D-CCC824B8EEEA}"/>
              </a:ext>
            </a:extLst>
          </p:cNvPr>
          <p:cNvSpPr>
            <a:spLocks noGrp="1"/>
          </p:cNvSpPr>
          <p:nvPr>
            <p:ph type="sldNum" sz="quarter" idx="12"/>
          </p:nvPr>
        </p:nvSpPr>
        <p:spPr/>
        <p:txBody>
          <a:bodyPr/>
          <a:lstStyle/>
          <a:p>
            <a:r>
              <a:rPr lang="en-US" altLang="ja-JP" dirty="0"/>
              <a:t>-</a:t>
            </a:r>
            <a:fld id="{EC7609D3-3E73-4A27-9D35-F7BE4A94060F}" type="slidenum">
              <a:rPr lang="ja-JP" altLang="en-US" smtClean="0"/>
              <a:pPr/>
              <a:t>3</a:t>
            </a:fld>
            <a:r>
              <a:rPr lang="en-US" altLang="ja-JP" dirty="0"/>
              <a:t>-</a:t>
            </a:r>
            <a:endParaRPr lang="ja-JP" altLang="en-US" dirty="0"/>
          </a:p>
        </p:txBody>
      </p:sp>
      <p:grpSp>
        <p:nvGrpSpPr>
          <p:cNvPr id="35" name="グループ化 34">
            <a:extLst>
              <a:ext uri="{FF2B5EF4-FFF2-40B4-BE49-F238E27FC236}">
                <a16:creationId xmlns:a16="http://schemas.microsoft.com/office/drawing/2014/main" id="{4D0028AE-AF65-FDF9-88E2-4776AD1FE445}"/>
              </a:ext>
            </a:extLst>
          </p:cNvPr>
          <p:cNvGrpSpPr/>
          <p:nvPr/>
        </p:nvGrpSpPr>
        <p:grpSpPr>
          <a:xfrm>
            <a:off x="4304928" y="1122063"/>
            <a:ext cx="4371135" cy="4806376"/>
            <a:chOff x="4680048" y="1122062"/>
            <a:chExt cx="4861616" cy="5345695"/>
          </a:xfrm>
        </p:grpSpPr>
        <p:sp>
          <p:nvSpPr>
            <p:cNvPr id="9" name="フリーフォーム: 図形 8">
              <a:extLst>
                <a:ext uri="{FF2B5EF4-FFF2-40B4-BE49-F238E27FC236}">
                  <a16:creationId xmlns:a16="http://schemas.microsoft.com/office/drawing/2014/main" id="{9EDA7CE9-6653-A428-427E-09E34911AC0A}"/>
                </a:ext>
              </a:extLst>
            </p:cNvPr>
            <p:cNvSpPr/>
            <p:nvPr/>
          </p:nvSpPr>
          <p:spPr>
            <a:xfrm>
              <a:off x="4883462" y="1811952"/>
              <a:ext cx="2132005" cy="3663538"/>
            </a:xfrm>
            <a:custGeom>
              <a:avLst/>
              <a:gdLst>
                <a:gd name="connsiteX0" fmla="*/ 3762375 w 4152900"/>
                <a:gd name="connsiteY0" fmla="*/ 704850 h 7448550"/>
                <a:gd name="connsiteX1" fmla="*/ 2714625 w 4152900"/>
                <a:gd name="connsiteY1" fmla="*/ 0 h 7448550"/>
                <a:gd name="connsiteX2" fmla="*/ 0 w 4152900"/>
                <a:gd name="connsiteY2" fmla="*/ 1200150 h 7448550"/>
                <a:gd name="connsiteX3" fmla="*/ 561975 w 4152900"/>
                <a:gd name="connsiteY3" fmla="*/ 7248525 h 7448550"/>
                <a:gd name="connsiteX4" fmla="*/ 1333500 w 4152900"/>
                <a:gd name="connsiteY4" fmla="*/ 7448550 h 7448550"/>
                <a:gd name="connsiteX5" fmla="*/ 4152900 w 4152900"/>
                <a:gd name="connsiteY5" fmla="*/ 6105525 h 7448550"/>
                <a:gd name="connsiteX6" fmla="*/ 3762375 w 4152900"/>
                <a:gd name="connsiteY6" fmla="*/ 704850 h 7448550"/>
                <a:gd name="connsiteX0" fmla="*/ 3762375 w 4152900"/>
                <a:gd name="connsiteY0" fmla="*/ 786434 h 7530134"/>
                <a:gd name="connsiteX1" fmla="*/ 2714625 w 4152900"/>
                <a:gd name="connsiteY1" fmla="*/ 81584 h 7530134"/>
                <a:gd name="connsiteX2" fmla="*/ 0 w 4152900"/>
                <a:gd name="connsiteY2" fmla="*/ 1281734 h 7530134"/>
                <a:gd name="connsiteX3" fmla="*/ 561975 w 4152900"/>
                <a:gd name="connsiteY3" fmla="*/ 7330109 h 7530134"/>
                <a:gd name="connsiteX4" fmla="*/ 1333500 w 4152900"/>
                <a:gd name="connsiteY4" fmla="*/ 7530134 h 7530134"/>
                <a:gd name="connsiteX5" fmla="*/ 4152900 w 4152900"/>
                <a:gd name="connsiteY5" fmla="*/ 6187109 h 7530134"/>
                <a:gd name="connsiteX6" fmla="*/ 3762375 w 4152900"/>
                <a:gd name="connsiteY6" fmla="*/ 786434 h 7530134"/>
                <a:gd name="connsiteX0" fmla="*/ 3762375 w 4152900"/>
                <a:gd name="connsiteY0" fmla="*/ 786434 h 7906206"/>
                <a:gd name="connsiteX1" fmla="*/ 2714625 w 4152900"/>
                <a:gd name="connsiteY1" fmla="*/ 81584 h 7906206"/>
                <a:gd name="connsiteX2" fmla="*/ 0 w 4152900"/>
                <a:gd name="connsiteY2" fmla="*/ 1281734 h 7906206"/>
                <a:gd name="connsiteX3" fmla="*/ 561975 w 4152900"/>
                <a:gd name="connsiteY3" fmla="*/ 7330109 h 7906206"/>
                <a:gd name="connsiteX4" fmla="*/ 1333500 w 4152900"/>
                <a:gd name="connsiteY4" fmla="*/ 7530134 h 7906206"/>
                <a:gd name="connsiteX5" fmla="*/ 4152900 w 4152900"/>
                <a:gd name="connsiteY5" fmla="*/ 6187109 h 7906206"/>
                <a:gd name="connsiteX6" fmla="*/ 3762375 w 4152900"/>
                <a:gd name="connsiteY6" fmla="*/ 786434 h 7906206"/>
                <a:gd name="connsiteX0" fmla="*/ 3762375 w 4152900"/>
                <a:gd name="connsiteY0" fmla="*/ 786434 h 7789258"/>
                <a:gd name="connsiteX1" fmla="*/ 2714625 w 4152900"/>
                <a:gd name="connsiteY1" fmla="*/ 81584 h 7789258"/>
                <a:gd name="connsiteX2" fmla="*/ 0 w 4152900"/>
                <a:gd name="connsiteY2" fmla="*/ 1281734 h 7789258"/>
                <a:gd name="connsiteX3" fmla="*/ 561975 w 4152900"/>
                <a:gd name="connsiteY3" fmla="*/ 7330109 h 7789258"/>
                <a:gd name="connsiteX4" fmla="*/ 1409700 w 4152900"/>
                <a:gd name="connsiteY4" fmla="*/ 7151928 h 7789258"/>
                <a:gd name="connsiteX5" fmla="*/ 4152900 w 4152900"/>
                <a:gd name="connsiteY5" fmla="*/ 6187109 h 7789258"/>
                <a:gd name="connsiteX6" fmla="*/ 3762375 w 4152900"/>
                <a:gd name="connsiteY6" fmla="*/ 786434 h 7789258"/>
                <a:gd name="connsiteX0" fmla="*/ 3762375 w 4152900"/>
                <a:gd name="connsiteY0" fmla="*/ 786434 h 7178407"/>
                <a:gd name="connsiteX1" fmla="*/ 2714625 w 4152900"/>
                <a:gd name="connsiteY1" fmla="*/ 81584 h 7178407"/>
                <a:gd name="connsiteX2" fmla="*/ 0 w 4152900"/>
                <a:gd name="connsiteY2" fmla="*/ 1281734 h 7178407"/>
                <a:gd name="connsiteX3" fmla="*/ 571500 w 4152900"/>
                <a:gd name="connsiteY3" fmla="*/ 5914538 h 7178407"/>
                <a:gd name="connsiteX4" fmla="*/ 1409700 w 4152900"/>
                <a:gd name="connsiteY4" fmla="*/ 7151928 h 7178407"/>
                <a:gd name="connsiteX5" fmla="*/ 4152900 w 4152900"/>
                <a:gd name="connsiteY5" fmla="*/ 6187109 h 7178407"/>
                <a:gd name="connsiteX6" fmla="*/ 3762375 w 4152900"/>
                <a:gd name="connsiteY6" fmla="*/ 786434 h 7178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2900" h="7178407">
                  <a:moveTo>
                    <a:pt x="3762375" y="786434"/>
                  </a:moveTo>
                  <a:cubicBezTo>
                    <a:pt x="3522663" y="-231153"/>
                    <a:pt x="3341688" y="-966"/>
                    <a:pt x="2714625" y="81584"/>
                  </a:cubicBezTo>
                  <a:cubicBezTo>
                    <a:pt x="2087563" y="164134"/>
                    <a:pt x="358775" y="73646"/>
                    <a:pt x="0" y="1281734"/>
                  </a:cubicBezTo>
                  <a:lnTo>
                    <a:pt x="571500" y="5914538"/>
                  </a:lnTo>
                  <a:cubicBezTo>
                    <a:pt x="793750" y="6955938"/>
                    <a:pt x="812800" y="7106500"/>
                    <a:pt x="1409700" y="7151928"/>
                  </a:cubicBezTo>
                  <a:cubicBezTo>
                    <a:pt x="2006600" y="7197356"/>
                    <a:pt x="3748088" y="7311059"/>
                    <a:pt x="4152900" y="6187109"/>
                  </a:cubicBezTo>
                  <a:lnTo>
                    <a:pt x="3762375" y="786434"/>
                  </a:lnTo>
                  <a:close/>
                </a:path>
              </a:pathLst>
            </a:cu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13" name="フリーフォーム: 図形 12">
              <a:extLst>
                <a:ext uri="{FF2B5EF4-FFF2-40B4-BE49-F238E27FC236}">
                  <a16:creationId xmlns:a16="http://schemas.microsoft.com/office/drawing/2014/main" id="{B47368C7-1883-712A-2704-985A56225B0A}"/>
                </a:ext>
              </a:extLst>
            </p:cNvPr>
            <p:cNvSpPr/>
            <p:nvPr/>
          </p:nvSpPr>
          <p:spPr>
            <a:xfrm>
              <a:off x="5222327" y="4982942"/>
              <a:ext cx="1930919" cy="1484815"/>
            </a:xfrm>
            <a:custGeom>
              <a:avLst/>
              <a:gdLst>
                <a:gd name="connsiteX0" fmla="*/ 1882140 w 2552700"/>
                <a:gd name="connsiteY0" fmla="*/ 0 h 1699260"/>
                <a:gd name="connsiteX1" fmla="*/ 106680 w 2552700"/>
                <a:gd name="connsiteY1" fmla="*/ 175260 h 1699260"/>
                <a:gd name="connsiteX2" fmla="*/ 0 w 2552700"/>
                <a:gd name="connsiteY2" fmla="*/ 1188720 h 1699260"/>
                <a:gd name="connsiteX3" fmla="*/ 1104900 w 2552700"/>
                <a:gd name="connsiteY3" fmla="*/ 1699260 h 1699260"/>
                <a:gd name="connsiteX4" fmla="*/ 2552700 w 2552700"/>
                <a:gd name="connsiteY4" fmla="*/ 1066800 h 1699260"/>
                <a:gd name="connsiteX5" fmla="*/ 2430780 w 2552700"/>
                <a:gd name="connsiteY5" fmla="*/ 15240 h 1699260"/>
                <a:gd name="connsiteX6" fmla="*/ 1882140 w 2552700"/>
                <a:gd name="connsiteY6" fmla="*/ 0 h 1699260"/>
                <a:gd name="connsiteX0" fmla="*/ 2009683 w 2680243"/>
                <a:gd name="connsiteY0" fmla="*/ 0 h 1699260"/>
                <a:gd name="connsiteX1" fmla="*/ 234223 w 2680243"/>
                <a:gd name="connsiteY1" fmla="*/ 175260 h 1699260"/>
                <a:gd name="connsiteX2" fmla="*/ 127543 w 2680243"/>
                <a:gd name="connsiteY2" fmla="*/ 1188720 h 1699260"/>
                <a:gd name="connsiteX3" fmla="*/ 1232443 w 2680243"/>
                <a:gd name="connsiteY3" fmla="*/ 1699260 h 1699260"/>
                <a:gd name="connsiteX4" fmla="*/ 2680243 w 2680243"/>
                <a:gd name="connsiteY4" fmla="*/ 1066800 h 1699260"/>
                <a:gd name="connsiteX5" fmla="*/ 2558323 w 2680243"/>
                <a:gd name="connsiteY5" fmla="*/ 15240 h 1699260"/>
                <a:gd name="connsiteX6" fmla="*/ 2009683 w 2680243"/>
                <a:gd name="connsiteY6" fmla="*/ 0 h 1699260"/>
                <a:gd name="connsiteX0" fmla="*/ 2094086 w 2764646"/>
                <a:gd name="connsiteY0" fmla="*/ 0 h 1699260"/>
                <a:gd name="connsiteX1" fmla="*/ 318626 w 2764646"/>
                <a:gd name="connsiteY1" fmla="*/ 175260 h 1699260"/>
                <a:gd name="connsiteX2" fmla="*/ 211946 w 2764646"/>
                <a:gd name="connsiteY2" fmla="*/ 1188720 h 1699260"/>
                <a:gd name="connsiteX3" fmla="*/ 1316846 w 2764646"/>
                <a:gd name="connsiteY3" fmla="*/ 1699260 h 1699260"/>
                <a:gd name="connsiteX4" fmla="*/ 2764646 w 2764646"/>
                <a:gd name="connsiteY4" fmla="*/ 1066800 h 1699260"/>
                <a:gd name="connsiteX5" fmla="*/ 2642726 w 2764646"/>
                <a:gd name="connsiteY5" fmla="*/ 15240 h 1699260"/>
                <a:gd name="connsiteX6" fmla="*/ 2094086 w 2764646"/>
                <a:gd name="connsiteY6" fmla="*/ 0 h 1699260"/>
                <a:gd name="connsiteX0" fmla="*/ 2094086 w 2764646"/>
                <a:gd name="connsiteY0" fmla="*/ 0 h 1732636"/>
                <a:gd name="connsiteX1" fmla="*/ 318626 w 2764646"/>
                <a:gd name="connsiteY1" fmla="*/ 175260 h 1732636"/>
                <a:gd name="connsiteX2" fmla="*/ 211946 w 2764646"/>
                <a:gd name="connsiteY2" fmla="*/ 1188720 h 1732636"/>
                <a:gd name="connsiteX3" fmla="*/ 1316846 w 2764646"/>
                <a:gd name="connsiteY3" fmla="*/ 1699260 h 1732636"/>
                <a:gd name="connsiteX4" fmla="*/ 2764646 w 2764646"/>
                <a:gd name="connsiteY4" fmla="*/ 1066800 h 1732636"/>
                <a:gd name="connsiteX5" fmla="*/ 2642726 w 2764646"/>
                <a:gd name="connsiteY5" fmla="*/ 15240 h 1732636"/>
                <a:gd name="connsiteX6" fmla="*/ 2094086 w 2764646"/>
                <a:gd name="connsiteY6" fmla="*/ 0 h 1732636"/>
                <a:gd name="connsiteX0" fmla="*/ 2094086 w 2764646"/>
                <a:gd name="connsiteY0" fmla="*/ 74768 h 1807404"/>
                <a:gd name="connsiteX1" fmla="*/ 318626 w 2764646"/>
                <a:gd name="connsiteY1" fmla="*/ 250028 h 1807404"/>
                <a:gd name="connsiteX2" fmla="*/ 211946 w 2764646"/>
                <a:gd name="connsiteY2" fmla="*/ 1263488 h 1807404"/>
                <a:gd name="connsiteX3" fmla="*/ 1316846 w 2764646"/>
                <a:gd name="connsiteY3" fmla="*/ 1774028 h 1807404"/>
                <a:gd name="connsiteX4" fmla="*/ 2764646 w 2764646"/>
                <a:gd name="connsiteY4" fmla="*/ 1141568 h 1807404"/>
                <a:gd name="connsiteX5" fmla="*/ 2642726 w 2764646"/>
                <a:gd name="connsiteY5" fmla="*/ 90008 h 1807404"/>
                <a:gd name="connsiteX6" fmla="*/ 2094086 w 2764646"/>
                <a:gd name="connsiteY6" fmla="*/ 74768 h 1807404"/>
                <a:gd name="connsiteX0" fmla="*/ 2033560 w 2704120"/>
                <a:gd name="connsiteY0" fmla="*/ 74768 h 1786711"/>
                <a:gd name="connsiteX1" fmla="*/ 258100 w 2704120"/>
                <a:gd name="connsiteY1" fmla="*/ 250028 h 1786711"/>
                <a:gd name="connsiteX2" fmla="*/ 244418 w 2704120"/>
                <a:gd name="connsiteY2" fmla="*/ 1545908 h 1786711"/>
                <a:gd name="connsiteX3" fmla="*/ 1256320 w 2704120"/>
                <a:gd name="connsiteY3" fmla="*/ 1774028 h 1786711"/>
                <a:gd name="connsiteX4" fmla="*/ 2704120 w 2704120"/>
                <a:gd name="connsiteY4" fmla="*/ 1141568 h 1786711"/>
                <a:gd name="connsiteX5" fmla="*/ 2582200 w 2704120"/>
                <a:gd name="connsiteY5" fmla="*/ 90008 h 1786711"/>
                <a:gd name="connsiteX6" fmla="*/ 2033560 w 2704120"/>
                <a:gd name="connsiteY6" fmla="*/ 74768 h 1786711"/>
                <a:gd name="connsiteX0" fmla="*/ 1916420 w 2586980"/>
                <a:gd name="connsiteY0" fmla="*/ 82667 h 1806554"/>
                <a:gd name="connsiteX1" fmla="*/ 212498 w 2586980"/>
                <a:gd name="connsiteY1" fmla="*/ 424483 h 1806554"/>
                <a:gd name="connsiteX2" fmla="*/ 127278 w 2586980"/>
                <a:gd name="connsiteY2" fmla="*/ 1553807 h 1806554"/>
                <a:gd name="connsiteX3" fmla="*/ 1139180 w 2586980"/>
                <a:gd name="connsiteY3" fmla="*/ 1781927 h 1806554"/>
                <a:gd name="connsiteX4" fmla="*/ 2586980 w 2586980"/>
                <a:gd name="connsiteY4" fmla="*/ 1149467 h 1806554"/>
                <a:gd name="connsiteX5" fmla="*/ 2465060 w 2586980"/>
                <a:gd name="connsiteY5" fmla="*/ 97907 h 1806554"/>
                <a:gd name="connsiteX6" fmla="*/ 1916420 w 2586980"/>
                <a:gd name="connsiteY6" fmla="*/ 82667 h 1806554"/>
                <a:gd name="connsiteX0" fmla="*/ 1921975 w 2592535"/>
                <a:gd name="connsiteY0" fmla="*/ 82667 h 1926652"/>
                <a:gd name="connsiteX1" fmla="*/ 218053 w 2592535"/>
                <a:gd name="connsiteY1" fmla="*/ 424483 h 1926652"/>
                <a:gd name="connsiteX2" fmla="*/ 132833 w 2592535"/>
                <a:gd name="connsiteY2" fmla="*/ 1553807 h 1926652"/>
                <a:gd name="connsiteX3" fmla="*/ 1230579 w 2592535"/>
                <a:gd name="connsiteY3" fmla="*/ 1912275 h 1926652"/>
                <a:gd name="connsiteX4" fmla="*/ 2592535 w 2592535"/>
                <a:gd name="connsiteY4" fmla="*/ 1149467 h 1926652"/>
                <a:gd name="connsiteX5" fmla="*/ 2470615 w 2592535"/>
                <a:gd name="connsiteY5" fmla="*/ 97907 h 1926652"/>
                <a:gd name="connsiteX6" fmla="*/ 1921975 w 2592535"/>
                <a:gd name="connsiteY6" fmla="*/ 82667 h 1926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2535" h="1926652">
                  <a:moveTo>
                    <a:pt x="1921975" y="82667"/>
                  </a:moveTo>
                  <a:cubicBezTo>
                    <a:pt x="1546548" y="137096"/>
                    <a:pt x="516243" y="179293"/>
                    <a:pt x="218053" y="424483"/>
                  </a:cubicBezTo>
                  <a:cubicBezTo>
                    <a:pt x="-80137" y="669673"/>
                    <a:pt x="-35921" y="1305842"/>
                    <a:pt x="132833" y="1553807"/>
                  </a:cubicBezTo>
                  <a:cubicBezTo>
                    <a:pt x="301587" y="1801772"/>
                    <a:pt x="820629" y="1979665"/>
                    <a:pt x="1230579" y="1912275"/>
                  </a:cubicBezTo>
                  <a:cubicBezTo>
                    <a:pt x="1640529" y="1844885"/>
                    <a:pt x="2371555" y="1430137"/>
                    <a:pt x="2592535" y="1149467"/>
                  </a:cubicBezTo>
                  <a:lnTo>
                    <a:pt x="2470615" y="97907"/>
                  </a:lnTo>
                  <a:cubicBezTo>
                    <a:pt x="2358855" y="-79893"/>
                    <a:pt x="2297402" y="28238"/>
                    <a:pt x="1921975" y="82667"/>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536B0D42-2BC0-5A62-CC11-9C6CC96D2054}"/>
                </a:ext>
              </a:extLst>
            </p:cNvPr>
            <p:cNvSpPr txBox="1"/>
            <p:nvPr/>
          </p:nvSpPr>
          <p:spPr>
            <a:xfrm>
              <a:off x="5336893" y="5475142"/>
              <a:ext cx="1250208" cy="376543"/>
            </a:xfrm>
            <a:prstGeom prst="rect">
              <a:avLst/>
            </a:prstGeom>
            <a:noFill/>
          </p:spPr>
          <p:txBody>
            <a:bodyPr wrap="square" rtlCol="0">
              <a:spAutoFit/>
            </a:bodyPr>
            <a:lstStyle/>
            <a:p>
              <a:pPr algn="ctr"/>
              <a:r>
                <a:rPr kumimoji="1" lang="ja-JP" altLang="en-US" sz="1600" b="1" dirty="0">
                  <a:solidFill>
                    <a:schemeClr val="tx2">
                      <a:lumMod val="50000"/>
                    </a:schemeClr>
                  </a:solidFill>
                  <a:latin typeface="BIZ UDPゴシック" panose="020B0400000000000000" pitchFamily="50" charset="-128"/>
                  <a:ea typeface="BIZ UDPゴシック" panose="020B0400000000000000" pitchFamily="50" charset="-128"/>
                </a:rPr>
                <a:t>宇治市</a:t>
              </a:r>
              <a:endParaRPr kumimoji="1" lang="en-US" altLang="ja-JP" sz="1600" b="1" dirty="0">
                <a:solidFill>
                  <a:schemeClr val="tx2">
                    <a:lumMod val="50000"/>
                  </a:schemeClr>
                </a:solidFill>
                <a:latin typeface="BIZ UDPゴシック" panose="020B0400000000000000" pitchFamily="50" charset="-128"/>
                <a:ea typeface="BIZ UDPゴシック" panose="020B0400000000000000" pitchFamily="50" charset="-128"/>
              </a:endParaRPr>
            </a:p>
          </p:txBody>
        </p:sp>
        <p:sp>
          <p:nvSpPr>
            <p:cNvPr id="15" name="フリーフォーム: 図形 14">
              <a:extLst>
                <a:ext uri="{FF2B5EF4-FFF2-40B4-BE49-F238E27FC236}">
                  <a16:creationId xmlns:a16="http://schemas.microsoft.com/office/drawing/2014/main" id="{572472A0-0C29-FB37-9A41-8F03EF339227}"/>
                </a:ext>
              </a:extLst>
            </p:cNvPr>
            <p:cNvSpPr/>
            <p:nvPr/>
          </p:nvSpPr>
          <p:spPr>
            <a:xfrm>
              <a:off x="6531093" y="1732788"/>
              <a:ext cx="2604518" cy="3749488"/>
            </a:xfrm>
            <a:custGeom>
              <a:avLst/>
              <a:gdLst>
                <a:gd name="connsiteX0" fmla="*/ 781050 w 3933825"/>
                <a:gd name="connsiteY0" fmla="*/ 0 h 5610225"/>
                <a:gd name="connsiteX1" fmla="*/ 19050 w 3933825"/>
                <a:gd name="connsiteY1" fmla="*/ 1952625 h 5610225"/>
                <a:gd name="connsiteX2" fmla="*/ 0 w 3933825"/>
                <a:gd name="connsiteY2" fmla="*/ 3790950 h 5610225"/>
                <a:gd name="connsiteX3" fmla="*/ 1152525 w 3933825"/>
                <a:gd name="connsiteY3" fmla="*/ 5219700 h 5610225"/>
                <a:gd name="connsiteX4" fmla="*/ 2552700 w 3933825"/>
                <a:gd name="connsiteY4" fmla="*/ 5610225 h 5610225"/>
                <a:gd name="connsiteX5" fmla="*/ 3409950 w 3933825"/>
                <a:gd name="connsiteY5" fmla="*/ 3752850 h 5610225"/>
                <a:gd name="connsiteX6" fmla="*/ 3933825 w 3933825"/>
                <a:gd name="connsiteY6" fmla="*/ 2066925 h 5610225"/>
                <a:gd name="connsiteX7" fmla="*/ 3438525 w 3933825"/>
                <a:gd name="connsiteY7" fmla="*/ 790575 h 5610225"/>
                <a:gd name="connsiteX8" fmla="*/ 781050 w 3933825"/>
                <a:gd name="connsiteY8" fmla="*/ 0 h 5610225"/>
                <a:gd name="connsiteX0" fmla="*/ 781050 w 3933825"/>
                <a:gd name="connsiteY0" fmla="*/ 35774 h 5645999"/>
                <a:gd name="connsiteX1" fmla="*/ 19050 w 3933825"/>
                <a:gd name="connsiteY1" fmla="*/ 1988399 h 5645999"/>
                <a:gd name="connsiteX2" fmla="*/ 0 w 3933825"/>
                <a:gd name="connsiteY2" fmla="*/ 3826724 h 5645999"/>
                <a:gd name="connsiteX3" fmla="*/ 1152525 w 3933825"/>
                <a:gd name="connsiteY3" fmla="*/ 5255474 h 5645999"/>
                <a:gd name="connsiteX4" fmla="*/ 2552700 w 3933825"/>
                <a:gd name="connsiteY4" fmla="*/ 5645999 h 5645999"/>
                <a:gd name="connsiteX5" fmla="*/ 3409950 w 3933825"/>
                <a:gd name="connsiteY5" fmla="*/ 3788624 h 5645999"/>
                <a:gd name="connsiteX6" fmla="*/ 3933825 w 3933825"/>
                <a:gd name="connsiteY6" fmla="*/ 2102699 h 5645999"/>
                <a:gd name="connsiteX7" fmla="*/ 3438525 w 3933825"/>
                <a:gd name="connsiteY7" fmla="*/ 826349 h 5645999"/>
                <a:gd name="connsiteX8" fmla="*/ 781050 w 3933825"/>
                <a:gd name="connsiteY8" fmla="*/ 35774 h 5645999"/>
                <a:gd name="connsiteX0" fmla="*/ 781050 w 3935476"/>
                <a:gd name="connsiteY0" fmla="*/ 35774 h 5645999"/>
                <a:gd name="connsiteX1" fmla="*/ 19050 w 3935476"/>
                <a:gd name="connsiteY1" fmla="*/ 1988399 h 5645999"/>
                <a:gd name="connsiteX2" fmla="*/ 0 w 3935476"/>
                <a:gd name="connsiteY2" fmla="*/ 3826724 h 5645999"/>
                <a:gd name="connsiteX3" fmla="*/ 1152525 w 3935476"/>
                <a:gd name="connsiteY3" fmla="*/ 5255474 h 5645999"/>
                <a:gd name="connsiteX4" fmla="*/ 2552700 w 3935476"/>
                <a:gd name="connsiteY4" fmla="*/ 5645999 h 5645999"/>
                <a:gd name="connsiteX5" fmla="*/ 3409950 w 3935476"/>
                <a:gd name="connsiteY5" fmla="*/ 3788624 h 5645999"/>
                <a:gd name="connsiteX6" fmla="*/ 3933825 w 3935476"/>
                <a:gd name="connsiteY6" fmla="*/ 2102699 h 5645999"/>
                <a:gd name="connsiteX7" fmla="*/ 3438525 w 3935476"/>
                <a:gd name="connsiteY7" fmla="*/ 826349 h 5645999"/>
                <a:gd name="connsiteX8" fmla="*/ 781050 w 3935476"/>
                <a:gd name="connsiteY8" fmla="*/ 35774 h 5645999"/>
                <a:gd name="connsiteX0" fmla="*/ 781050 w 3935476"/>
                <a:gd name="connsiteY0" fmla="*/ 35774 h 5645999"/>
                <a:gd name="connsiteX1" fmla="*/ 19050 w 3935476"/>
                <a:gd name="connsiteY1" fmla="*/ 1988399 h 5645999"/>
                <a:gd name="connsiteX2" fmla="*/ 0 w 3935476"/>
                <a:gd name="connsiteY2" fmla="*/ 3826724 h 5645999"/>
                <a:gd name="connsiteX3" fmla="*/ 1152525 w 3935476"/>
                <a:gd name="connsiteY3" fmla="*/ 5255474 h 5645999"/>
                <a:gd name="connsiteX4" fmla="*/ 2552700 w 3935476"/>
                <a:gd name="connsiteY4" fmla="*/ 5645999 h 5645999"/>
                <a:gd name="connsiteX5" fmla="*/ 3409950 w 3935476"/>
                <a:gd name="connsiteY5" fmla="*/ 3788624 h 5645999"/>
                <a:gd name="connsiteX6" fmla="*/ 3933825 w 3935476"/>
                <a:gd name="connsiteY6" fmla="*/ 2102699 h 5645999"/>
                <a:gd name="connsiteX7" fmla="*/ 3438525 w 3935476"/>
                <a:gd name="connsiteY7" fmla="*/ 826349 h 5645999"/>
                <a:gd name="connsiteX8" fmla="*/ 781050 w 3935476"/>
                <a:gd name="connsiteY8" fmla="*/ 35774 h 5645999"/>
                <a:gd name="connsiteX0" fmla="*/ 781050 w 3935476"/>
                <a:gd name="connsiteY0" fmla="*/ 35774 h 5645999"/>
                <a:gd name="connsiteX1" fmla="*/ 19050 w 3935476"/>
                <a:gd name="connsiteY1" fmla="*/ 1988399 h 5645999"/>
                <a:gd name="connsiteX2" fmla="*/ 0 w 3935476"/>
                <a:gd name="connsiteY2" fmla="*/ 3826724 h 5645999"/>
                <a:gd name="connsiteX3" fmla="*/ 1152525 w 3935476"/>
                <a:gd name="connsiteY3" fmla="*/ 5255474 h 5645999"/>
                <a:gd name="connsiteX4" fmla="*/ 2552700 w 3935476"/>
                <a:gd name="connsiteY4" fmla="*/ 5645999 h 5645999"/>
                <a:gd name="connsiteX5" fmla="*/ 3409950 w 3935476"/>
                <a:gd name="connsiteY5" fmla="*/ 3788624 h 5645999"/>
                <a:gd name="connsiteX6" fmla="*/ 3933825 w 3935476"/>
                <a:gd name="connsiteY6" fmla="*/ 2102699 h 5645999"/>
                <a:gd name="connsiteX7" fmla="*/ 3438525 w 3935476"/>
                <a:gd name="connsiteY7" fmla="*/ 826349 h 5645999"/>
                <a:gd name="connsiteX8" fmla="*/ 781050 w 3935476"/>
                <a:gd name="connsiteY8" fmla="*/ 35774 h 564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5476" h="5645999">
                  <a:moveTo>
                    <a:pt x="781050" y="35774"/>
                  </a:moveTo>
                  <a:cubicBezTo>
                    <a:pt x="211138" y="229449"/>
                    <a:pt x="149225" y="1356574"/>
                    <a:pt x="19050" y="1988399"/>
                  </a:cubicBezTo>
                  <a:lnTo>
                    <a:pt x="0" y="3826724"/>
                  </a:lnTo>
                  <a:lnTo>
                    <a:pt x="1152525" y="5255474"/>
                  </a:lnTo>
                  <a:lnTo>
                    <a:pt x="2552700" y="5645999"/>
                  </a:lnTo>
                  <a:cubicBezTo>
                    <a:pt x="2928937" y="5401524"/>
                    <a:pt x="3179763" y="4379174"/>
                    <a:pt x="3409950" y="3788624"/>
                  </a:cubicBezTo>
                  <a:cubicBezTo>
                    <a:pt x="3640137" y="3198074"/>
                    <a:pt x="3929063" y="2596412"/>
                    <a:pt x="3933825" y="2102699"/>
                  </a:cubicBezTo>
                  <a:cubicBezTo>
                    <a:pt x="3938588" y="1608987"/>
                    <a:pt x="3963988" y="1170837"/>
                    <a:pt x="3438525" y="826349"/>
                  </a:cubicBezTo>
                  <a:cubicBezTo>
                    <a:pt x="2913062" y="481861"/>
                    <a:pt x="1350963" y="-157901"/>
                    <a:pt x="781050" y="35774"/>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6" name="フリーフォーム: 図形 15">
              <a:extLst>
                <a:ext uri="{FF2B5EF4-FFF2-40B4-BE49-F238E27FC236}">
                  <a16:creationId xmlns:a16="http://schemas.microsoft.com/office/drawing/2014/main" id="{F17613B3-5969-9C41-E841-0A8425C2B896}"/>
                </a:ext>
              </a:extLst>
            </p:cNvPr>
            <p:cNvSpPr/>
            <p:nvPr/>
          </p:nvSpPr>
          <p:spPr>
            <a:xfrm>
              <a:off x="6505926" y="1954736"/>
              <a:ext cx="1595724" cy="4462447"/>
            </a:xfrm>
            <a:custGeom>
              <a:avLst/>
              <a:gdLst>
                <a:gd name="connsiteX0" fmla="*/ 201335 w 2952924"/>
                <a:gd name="connsiteY0" fmla="*/ 0 h 4899170"/>
                <a:gd name="connsiteX1" fmla="*/ 973123 w 2952924"/>
                <a:gd name="connsiteY1" fmla="*/ 50334 h 4899170"/>
                <a:gd name="connsiteX2" fmla="*/ 402671 w 2952924"/>
                <a:gd name="connsiteY2" fmla="*/ 1828800 h 4899170"/>
                <a:gd name="connsiteX3" fmla="*/ 2952924 w 2952924"/>
                <a:gd name="connsiteY3" fmla="*/ 3724712 h 4899170"/>
                <a:gd name="connsiteX4" fmla="*/ 377504 w 2952924"/>
                <a:gd name="connsiteY4" fmla="*/ 4899170 h 4899170"/>
                <a:gd name="connsiteX5" fmla="*/ 0 w 2952924"/>
                <a:gd name="connsiteY5" fmla="*/ 1870745 h 4899170"/>
                <a:gd name="connsiteX6" fmla="*/ 201335 w 2952924"/>
                <a:gd name="connsiteY6" fmla="*/ 0 h 4899170"/>
                <a:gd name="connsiteX0" fmla="*/ 326486 w 2952924"/>
                <a:gd name="connsiteY0" fmla="*/ 0 h 4916390"/>
                <a:gd name="connsiteX1" fmla="*/ 973123 w 2952924"/>
                <a:gd name="connsiteY1" fmla="*/ 67554 h 4916390"/>
                <a:gd name="connsiteX2" fmla="*/ 402671 w 2952924"/>
                <a:gd name="connsiteY2" fmla="*/ 1846020 h 4916390"/>
                <a:gd name="connsiteX3" fmla="*/ 2952924 w 2952924"/>
                <a:gd name="connsiteY3" fmla="*/ 3741932 h 4916390"/>
                <a:gd name="connsiteX4" fmla="*/ 377504 w 2952924"/>
                <a:gd name="connsiteY4" fmla="*/ 4916390 h 4916390"/>
                <a:gd name="connsiteX5" fmla="*/ 0 w 2952924"/>
                <a:gd name="connsiteY5" fmla="*/ 1887965 h 4916390"/>
                <a:gd name="connsiteX6" fmla="*/ 326486 w 2952924"/>
                <a:gd name="connsiteY6" fmla="*/ 0 h 4916390"/>
                <a:gd name="connsiteX0" fmla="*/ 213254 w 2839692"/>
                <a:gd name="connsiteY0" fmla="*/ 0 h 4916390"/>
                <a:gd name="connsiteX1" fmla="*/ 859891 w 2839692"/>
                <a:gd name="connsiteY1" fmla="*/ 67554 h 4916390"/>
                <a:gd name="connsiteX2" fmla="*/ 289439 w 2839692"/>
                <a:gd name="connsiteY2" fmla="*/ 1846020 h 4916390"/>
                <a:gd name="connsiteX3" fmla="*/ 2839692 w 2839692"/>
                <a:gd name="connsiteY3" fmla="*/ 3741932 h 4916390"/>
                <a:gd name="connsiteX4" fmla="*/ 264272 w 2839692"/>
                <a:gd name="connsiteY4" fmla="*/ 4916390 h 4916390"/>
                <a:gd name="connsiteX5" fmla="*/ 0 w 2839692"/>
                <a:gd name="connsiteY5" fmla="*/ 1865005 h 4916390"/>
                <a:gd name="connsiteX6" fmla="*/ 213254 w 2839692"/>
                <a:gd name="connsiteY6" fmla="*/ 0 h 4916390"/>
                <a:gd name="connsiteX0" fmla="*/ 213254 w 2839692"/>
                <a:gd name="connsiteY0" fmla="*/ 0 h 4916390"/>
                <a:gd name="connsiteX1" fmla="*/ 859891 w 2839692"/>
                <a:gd name="connsiteY1" fmla="*/ 67554 h 4916390"/>
                <a:gd name="connsiteX2" fmla="*/ 337114 w 2839692"/>
                <a:gd name="connsiteY2" fmla="*/ 1834540 h 4916390"/>
                <a:gd name="connsiteX3" fmla="*/ 2839692 w 2839692"/>
                <a:gd name="connsiteY3" fmla="*/ 3741932 h 4916390"/>
                <a:gd name="connsiteX4" fmla="*/ 264272 w 2839692"/>
                <a:gd name="connsiteY4" fmla="*/ 4916390 h 4916390"/>
                <a:gd name="connsiteX5" fmla="*/ 0 w 2839692"/>
                <a:gd name="connsiteY5" fmla="*/ 1865005 h 4916390"/>
                <a:gd name="connsiteX6" fmla="*/ 213254 w 2839692"/>
                <a:gd name="connsiteY6" fmla="*/ 0 h 4916390"/>
                <a:gd name="connsiteX0" fmla="*/ 213254 w 2839692"/>
                <a:gd name="connsiteY0" fmla="*/ 0 h 4916390"/>
                <a:gd name="connsiteX1" fmla="*/ 859891 w 2839692"/>
                <a:gd name="connsiteY1" fmla="*/ 400480 h 4916390"/>
                <a:gd name="connsiteX2" fmla="*/ 337114 w 2839692"/>
                <a:gd name="connsiteY2" fmla="*/ 1834540 h 4916390"/>
                <a:gd name="connsiteX3" fmla="*/ 2839692 w 2839692"/>
                <a:gd name="connsiteY3" fmla="*/ 3741932 h 4916390"/>
                <a:gd name="connsiteX4" fmla="*/ 264272 w 2839692"/>
                <a:gd name="connsiteY4" fmla="*/ 4916390 h 4916390"/>
                <a:gd name="connsiteX5" fmla="*/ 0 w 2839692"/>
                <a:gd name="connsiteY5" fmla="*/ 1865005 h 4916390"/>
                <a:gd name="connsiteX6" fmla="*/ 213254 w 2839692"/>
                <a:gd name="connsiteY6" fmla="*/ 0 h 4916390"/>
                <a:gd name="connsiteX0" fmla="*/ 237093 w 2839692"/>
                <a:gd name="connsiteY0" fmla="*/ 0 h 4531803"/>
                <a:gd name="connsiteX1" fmla="*/ 859891 w 2839692"/>
                <a:gd name="connsiteY1" fmla="*/ 15893 h 4531803"/>
                <a:gd name="connsiteX2" fmla="*/ 337114 w 2839692"/>
                <a:gd name="connsiteY2" fmla="*/ 1449953 h 4531803"/>
                <a:gd name="connsiteX3" fmla="*/ 2839692 w 2839692"/>
                <a:gd name="connsiteY3" fmla="*/ 3357345 h 4531803"/>
                <a:gd name="connsiteX4" fmla="*/ 264272 w 2839692"/>
                <a:gd name="connsiteY4" fmla="*/ 4531803 h 4531803"/>
                <a:gd name="connsiteX5" fmla="*/ 0 w 2839692"/>
                <a:gd name="connsiteY5" fmla="*/ 1480418 h 4531803"/>
                <a:gd name="connsiteX6" fmla="*/ 237093 w 2839692"/>
                <a:gd name="connsiteY6" fmla="*/ 0 h 4531803"/>
                <a:gd name="connsiteX0" fmla="*/ 237093 w 2839692"/>
                <a:gd name="connsiteY0" fmla="*/ 0 h 4531803"/>
                <a:gd name="connsiteX1" fmla="*/ 859891 w 2839692"/>
                <a:gd name="connsiteY1" fmla="*/ 15893 h 4531803"/>
                <a:gd name="connsiteX2" fmla="*/ 420547 w 2839692"/>
                <a:gd name="connsiteY2" fmla="*/ 1455693 h 4531803"/>
                <a:gd name="connsiteX3" fmla="*/ 2839692 w 2839692"/>
                <a:gd name="connsiteY3" fmla="*/ 3357345 h 4531803"/>
                <a:gd name="connsiteX4" fmla="*/ 264272 w 2839692"/>
                <a:gd name="connsiteY4" fmla="*/ 4531803 h 4531803"/>
                <a:gd name="connsiteX5" fmla="*/ 0 w 2839692"/>
                <a:gd name="connsiteY5" fmla="*/ 1480418 h 4531803"/>
                <a:gd name="connsiteX6" fmla="*/ 237093 w 2839692"/>
                <a:gd name="connsiteY6" fmla="*/ 0 h 4531803"/>
                <a:gd name="connsiteX0" fmla="*/ 237093 w 2839692"/>
                <a:gd name="connsiteY0" fmla="*/ 0 h 4531803"/>
                <a:gd name="connsiteX1" fmla="*/ 859891 w 2839692"/>
                <a:gd name="connsiteY1" fmla="*/ 15893 h 4531803"/>
                <a:gd name="connsiteX2" fmla="*/ 498021 w 2839692"/>
                <a:gd name="connsiteY2" fmla="*/ 1490134 h 4531803"/>
                <a:gd name="connsiteX3" fmla="*/ 2839692 w 2839692"/>
                <a:gd name="connsiteY3" fmla="*/ 3357345 h 4531803"/>
                <a:gd name="connsiteX4" fmla="*/ 264272 w 2839692"/>
                <a:gd name="connsiteY4" fmla="*/ 4531803 h 4531803"/>
                <a:gd name="connsiteX5" fmla="*/ 0 w 2839692"/>
                <a:gd name="connsiteY5" fmla="*/ 1480418 h 4531803"/>
                <a:gd name="connsiteX6" fmla="*/ 237093 w 2839692"/>
                <a:gd name="connsiteY6" fmla="*/ 0 h 4531803"/>
                <a:gd name="connsiteX0" fmla="*/ 237093 w 2839692"/>
                <a:gd name="connsiteY0" fmla="*/ 0 h 4175917"/>
                <a:gd name="connsiteX1" fmla="*/ 859891 w 2839692"/>
                <a:gd name="connsiteY1" fmla="*/ 15893 h 4175917"/>
                <a:gd name="connsiteX2" fmla="*/ 498021 w 2839692"/>
                <a:gd name="connsiteY2" fmla="*/ 1490134 h 4175917"/>
                <a:gd name="connsiteX3" fmla="*/ 2839692 w 2839692"/>
                <a:gd name="connsiteY3" fmla="*/ 3357345 h 4175917"/>
                <a:gd name="connsiteX4" fmla="*/ 472856 w 2839692"/>
                <a:gd name="connsiteY4" fmla="*/ 4175917 h 4175917"/>
                <a:gd name="connsiteX5" fmla="*/ 0 w 2839692"/>
                <a:gd name="connsiteY5" fmla="*/ 1480418 h 4175917"/>
                <a:gd name="connsiteX6" fmla="*/ 237093 w 2839692"/>
                <a:gd name="connsiteY6" fmla="*/ 0 h 4175917"/>
                <a:gd name="connsiteX0" fmla="*/ 153659 w 2756258"/>
                <a:gd name="connsiteY0" fmla="*/ 0 h 4175917"/>
                <a:gd name="connsiteX1" fmla="*/ 776457 w 2756258"/>
                <a:gd name="connsiteY1" fmla="*/ 15893 h 4175917"/>
                <a:gd name="connsiteX2" fmla="*/ 414587 w 2756258"/>
                <a:gd name="connsiteY2" fmla="*/ 1490134 h 4175917"/>
                <a:gd name="connsiteX3" fmla="*/ 2756258 w 2756258"/>
                <a:gd name="connsiteY3" fmla="*/ 3357345 h 4175917"/>
                <a:gd name="connsiteX4" fmla="*/ 389422 w 2756258"/>
                <a:gd name="connsiteY4" fmla="*/ 4175917 h 4175917"/>
                <a:gd name="connsiteX5" fmla="*/ 0 w 2756258"/>
                <a:gd name="connsiteY5" fmla="*/ 1371356 h 4175917"/>
                <a:gd name="connsiteX6" fmla="*/ 153659 w 2756258"/>
                <a:gd name="connsiteY6" fmla="*/ 0 h 4175917"/>
                <a:gd name="connsiteX0" fmla="*/ 135780 w 2756258"/>
                <a:gd name="connsiteY0" fmla="*/ 0 h 4216098"/>
                <a:gd name="connsiteX1" fmla="*/ 776457 w 2756258"/>
                <a:gd name="connsiteY1" fmla="*/ 56074 h 4216098"/>
                <a:gd name="connsiteX2" fmla="*/ 414587 w 2756258"/>
                <a:gd name="connsiteY2" fmla="*/ 1530315 h 4216098"/>
                <a:gd name="connsiteX3" fmla="*/ 2756258 w 2756258"/>
                <a:gd name="connsiteY3" fmla="*/ 3397526 h 4216098"/>
                <a:gd name="connsiteX4" fmla="*/ 389422 w 2756258"/>
                <a:gd name="connsiteY4" fmla="*/ 4216098 h 4216098"/>
                <a:gd name="connsiteX5" fmla="*/ 0 w 2756258"/>
                <a:gd name="connsiteY5" fmla="*/ 1411537 h 4216098"/>
                <a:gd name="connsiteX6" fmla="*/ 135780 w 2756258"/>
                <a:gd name="connsiteY6" fmla="*/ 0 h 4216098"/>
                <a:gd name="connsiteX0" fmla="*/ 135780 w 2756258"/>
                <a:gd name="connsiteY0" fmla="*/ 153665 h 4369763"/>
                <a:gd name="connsiteX1" fmla="*/ 776457 w 2756258"/>
                <a:gd name="connsiteY1" fmla="*/ 209739 h 4369763"/>
                <a:gd name="connsiteX2" fmla="*/ 414587 w 2756258"/>
                <a:gd name="connsiteY2" fmla="*/ 1683980 h 4369763"/>
                <a:gd name="connsiteX3" fmla="*/ 2756258 w 2756258"/>
                <a:gd name="connsiteY3" fmla="*/ 3551191 h 4369763"/>
                <a:gd name="connsiteX4" fmla="*/ 389422 w 2756258"/>
                <a:gd name="connsiteY4" fmla="*/ 4369763 h 4369763"/>
                <a:gd name="connsiteX5" fmla="*/ 0 w 2756258"/>
                <a:gd name="connsiteY5" fmla="*/ 1565202 h 4369763"/>
                <a:gd name="connsiteX6" fmla="*/ 135780 w 2756258"/>
                <a:gd name="connsiteY6" fmla="*/ 153665 h 4369763"/>
                <a:gd name="connsiteX0" fmla="*/ 150652 w 2771130"/>
                <a:gd name="connsiteY0" fmla="*/ 153665 h 4369763"/>
                <a:gd name="connsiteX1" fmla="*/ 791329 w 2771130"/>
                <a:gd name="connsiteY1" fmla="*/ 209739 h 4369763"/>
                <a:gd name="connsiteX2" fmla="*/ 429459 w 2771130"/>
                <a:gd name="connsiteY2" fmla="*/ 1683980 h 4369763"/>
                <a:gd name="connsiteX3" fmla="*/ 2771130 w 2771130"/>
                <a:gd name="connsiteY3" fmla="*/ 3551191 h 4369763"/>
                <a:gd name="connsiteX4" fmla="*/ 404294 w 2771130"/>
                <a:gd name="connsiteY4" fmla="*/ 4369763 h 4369763"/>
                <a:gd name="connsiteX5" fmla="*/ 14872 w 2771130"/>
                <a:gd name="connsiteY5" fmla="*/ 1565202 h 4369763"/>
                <a:gd name="connsiteX6" fmla="*/ 150652 w 2771130"/>
                <a:gd name="connsiteY6" fmla="*/ 153665 h 4369763"/>
                <a:gd name="connsiteX0" fmla="*/ 150652 w 2771130"/>
                <a:gd name="connsiteY0" fmla="*/ 153665 h 4369763"/>
                <a:gd name="connsiteX1" fmla="*/ 791329 w 2771130"/>
                <a:gd name="connsiteY1" fmla="*/ 209739 h 4369763"/>
                <a:gd name="connsiteX2" fmla="*/ 429459 w 2771130"/>
                <a:gd name="connsiteY2" fmla="*/ 1683980 h 4369763"/>
                <a:gd name="connsiteX3" fmla="*/ 2771130 w 2771130"/>
                <a:gd name="connsiteY3" fmla="*/ 3551191 h 4369763"/>
                <a:gd name="connsiteX4" fmla="*/ 404294 w 2771130"/>
                <a:gd name="connsiteY4" fmla="*/ 4369763 h 4369763"/>
                <a:gd name="connsiteX5" fmla="*/ 14872 w 2771130"/>
                <a:gd name="connsiteY5" fmla="*/ 1565202 h 4369763"/>
                <a:gd name="connsiteX6" fmla="*/ 150652 w 2771130"/>
                <a:gd name="connsiteY6" fmla="*/ 153665 h 4369763"/>
                <a:gd name="connsiteX0" fmla="*/ 150652 w 2771130"/>
                <a:gd name="connsiteY0" fmla="*/ 153665 h 4455608"/>
                <a:gd name="connsiteX1" fmla="*/ 791329 w 2771130"/>
                <a:gd name="connsiteY1" fmla="*/ 209739 h 4455608"/>
                <a:gd name="connsiteX2" fmla="*/ 429459 w 2771130"/>
                <a:gd name="connsiteY2" fmla="*/ 1683980 h 4455608"/>
                <a:gd name="connsiteX3" fmla="*/ 2771130 w 2771130"/>
                <a:gd name="connsiteY3" fmla="*/ 3551191 h 4455608"/>
                <a:gd name="connsiteX4" fmla="*/ 404294 w 2771130"/>
                <a:gd name="connsiteY4" fmla="*/ 4369763 h 4455608"/>
                <a:gd name="connsiteX5" fmla="*/ 14872 w 2771130"/>
                <a:gd name="connsiteY5" fmla="*/ 1565202 h 4455608"/>
                <a:gd name="connsiteX6" fmla="*/ 150652 w 2771130"/>
                <a:gd name="connsiteY6" fmla="*/ 153665 h 4455608"/>
                <a:gd name="connsiteX0" fmla="*/ 150652 w 2912378"/>
                <a:gd name="connsiteY0" fmla="*/ 153665 h 4471841"/>
                <a:gd name="connsiteX1" fmla="*/ 791329 w 2912378"/>
                <a:gd name="connsiteY1" fmla="*/ 209739 h 4471841"/>
                <a:gd name="connsiteX2" fmla="*/ 429459 w 2912378"/>
                <a:gd name="connsiteY2" fmla="*/ 1683980 h 4471841"/>
                <a:gd name="connsiteX3" fmla="*/ 2771130 w 2912378"/>
                <a:gd name="connsiteY3" fmla="*/ 3551191 h 4471841"/>
                <a:gd name="connsiteX4" fmla="*/ 404294 w 2912378"/>
                <a:gd name="connsiteY4" fmla="*/ 4369763 h 4471841"/>
                <a:gd name="connsiteX5" fmla="*/ 14872 w 2912378"/>
                <a:gd name="connsiteY5" fmla="*/ 1565202 h 4471841"/>
                <a:gd name="connsiteX6" fmla="*/ 150652 w 2912378"/>
                <a:gd name="connsiteY6" fmla="*/ 153665 h 4471841"/>
                <a:gd name="connsiteX0" fmla="*/ 150652 w 2912378"/>
                <a:gd name="connsiteY0" fmla="*/ 153665 h 4471841"/>
                <a:gd name="connsiteX1" fmla="*/ 791329 w 2912378"/>
                <a:gd name="connsiteY1" fmla="*/ 209739 h 4471841"/>
                <a:gd name="connsiteX2" fmla="*/ 429459 w 2912378"/>
                <a:gd name="connsiteY2" fmla="*/ 1683980 h 4471841"/>
                <a:gd name="connsiteX3" fmla="*/ 2771130 w 2912378"/>
                <a:gd name="connsiteY3" fmla="*/ 3551191 h 4471841"/>
                <a:gd name="connsiteX4" fmla="*/ 404294 w 2912378"/>
                <a:gd name="connsiteY4" fmla="*/ 4369763 h 4471841"/>
                <a:gd name="connsiteX5" fmla="*/ 14872 w 2912378"/>
                <a:gd name="connsiteY5" fmla="*/ 1565202 h 4471841"/>
                <a:gd name="connsiteX6" fmla="*/ 150652 w 2912378"/>
                <a:gd name="connsiteY6" fmla="*/ 153665 h 4471841"/>
                <a:gd name="connsiteX0" fmla="*/ 150652 w 2912378"/>
                <a:gd name="connsiteY0" fmla="*/ 153665 h 4471841"/>
                <a:gd name="connsiteX1" fmla="*/ 791329 w 2912378"/>
                <a:gd name="connsiteY1" fmla="*/ 209739 h 4471841"/>
                <a:gd name="connsiteX2" fmla="*/ 429459 w 2912378"/>
                <a:gd name="connsiteY2" fmla="*/ 1683980 h 4471841"/>
                <a:gd name="connsiteX3" fmla="*/ 2771130 w 2912378"/>
                <a:gd name="connsiteY3" fmla="*/ 3551191 h 4471841"/>
                <a:gd name="connsiteX4" fmla="*/ 404294 w 2912378"/>
                <a:gd name="connsiteY4" fmla="*/ 4369763 h 4471841"/>
                <a:gd name="connsiteX5" fmla="*/ 14872 w 2912378"/>
                <a:gd name="connsiteY5" fmla="*/ 1565202 h 4471841"/>
                <a:gd name="connsiteX6" fmla="*/ 150652 w 2912378"/>
                <a:gd name="connsiteY6" fmla="*/ 153665 h 4471841"/>
                <a:gd name="connsiteX0" fmla="*/ 150652 w 2912378"/>
                <a:gd name="connsiteY0" fmla="*/ 153665 h 4471841"/>
                <a:gd name="connsiteX1" fmla="*/ 791329 w 2912378"/>
                <a:gd name="connsiteY1" fmla="*/ 209739 h 4471841"/>
                <a:gd name="connsiteX2" fmla="*/ 429459 w 2912378"/>
                <a:gd name="connsiteY2" fmla="*/ 1683980 h 4471841"/>
                <a:gd name="connsiteX3" fmla="*/ 2771130 w 2912378"/>
                <a:gd name="connsiteY3" fmla="*/ 3551191 h 4471841"/>
                <a:gd name="connsiteX4" fmla="*/ 404294 w 2912378"/>
                <a:gd name="connsiteY4" fmla="*/ 4369763 h 4471841"/>
                <a:gd name="connsiteX5" fmla="*/ 14872 w 2912378"/>
                <a:gd name="connsiteY5" fmla="*/ 1565202 h 4471841"/>
                <a:gd name="connsiteX6" fmla="*/ 150652 w 2912378"/>
                <a:gd name="connsiteY6" fmla="*/ 153665 h 4471841"/>
                <a:gd name="connsiteX0" fmla="*/ 150652 w 2788697"/>
                <a:gd name="connsiteY0" fmla="*/ 153665 h 4510342"/>
                <a:gd name="connsiteX1" fmla="*/ 791329 w 2788697"/>
                <a:gd name="connsiteY1" fmla="*/ 209739 h 4510342"/>
                <a:gd name="connsiteX2" fmla="*/ 429459 w 2788697"/>
                <a:gd name="connsiteY2" fmla="*/ 1683980 h 4510342"/>
                <a:gd name="connsiteX3" fmla="*/ 2771130 w 2788697"/>
                <a:gd name="connsiteY3" fmla="*/ 3551191 h 4510342"/>
                <a:gd name="connsiteX4" fmla="*/ 404294 w 2788697"/>
                <a:gd name="connsiteY4" fmla="*/ 4369763 h 4510342"/>
                <a:gd name="connsiteX5" fmla="*/ 14872 w 2788697"/>
                <a:gd name="connsiteY5" fmla="*/ 1565202 h 4510342"/>
                <a:gd name="connsiteX6" fmla="*/ 150652 w 2788697"/>
                <a:gd name="connsiteY6" fmla="*/ 153665 h 4510342"/>
                <a:gd name="connsiteX0" fmla="*/ 182792 w 2822702"/>
                <a:gd name="connsiteY0" fmla="*/ 153665 h 4373206"/>
                <a:gd name="connsiteX1" fmla="*/ 823469 w 2822702"/>
                <a:gd name="connsiteY1" fmla="*/ 209739 h 4373206"/>
                <a:gd name="connsiteX2" fmla="*/ 461599 w 2822702"/>
                <a:gd name="connsiteY2" fmla="*/ 1683980 h 4373206"/>
                <a:gd name="connsiteX3" fmla="*/ 2803270 w 2822702"/>
                <a:gd name="connsiteY3" fmla="*/ 3551191 h 4373206"/>
                <a:gd name="connsiteX4" fmla="*/ 436434 w 2822702"/>
                <a:gd name="connsiteY4" fmla="*/ 4369763 h 4373206"/>
                <a:gd name="connsiteX5" fmla="*/ 47012 w 2822702"/>
                <a:gd name="connsiteY5" fmla="*/ 1565202 h 4373206"/>
                <a:gd name="connsiteX6" fmla="*/ 182792 w 2822702"/>
                <a:gd name="connsiteY6" fmla="*/ 153665 h 4373206"/>
                <a:gd name="connsiteX0" fmla="*/ 202147 w 2842057"/>
                <a:gd name="connsiteY0" fmla="*/ 153665 h 4373206"/>
                <a:gd name="connsiteX1" fmla="*/ 842824 w 2842057"/>
                <a:gd name="connsiteY1" fmla="*/ 209739 h 4373206"/>
                <a:gd name="connsiteX2" fmla="*/ 480954 w 2842057"/>
                <a:gd name="connsiteY2" fmla="*/ 1683980 h 4373206"/>
                <a:gd name="connsiteX3" fmla="*/ 2822625 w 2842057"/>
                <a:gd name="connsiteY3" fmla="*/ 3551191 h 4373206"/>
                <a:gd name="connsiteX4" fmla="*/ 455789 w 2842057"/>
                <a:gd name="connsiteY4" fmla="*/ 4369763 h 4373206"/>
                <a:gd name="connsiteX5" fmla="*/ 66367 w 2842057"/>
                <a:gd name="connsiteY5" fmla="*/ 1565202 h 4373206"/>
                <a:gd name="connsiteX6" fmla="*/ 202147 w 2842057"/>
                <a:gd name="connsiteY6" fmla="*/ 153665 h 4373206"/>
                <a:gd name="connsiteX0" fmla="*/ 204371 w 2844281"/>
                <a:gd name="connsiteY0" fmla="*/ 126540 h 4346081"/>
                <a:gd name="connsiteX1" fmla="*/ 845048 w 2844281"/>
                <a:gd name="connsiteY1" fmla="*/ 182614 h 4346081"/>
                <a:gd name="connsiteX2" fmla="*/ 483178 w 2844281"/>
                <a:gd name="connsiteY2" fmla="*/ 1656855 h 4346081"/>
                <a:gd name="connsiteX3" fmla="*/ 2824849 w 2844281"/>
                <a:gd name="connsiteY3" fmla="*/ 3524066 h 4346081"/>
                <a:gd name="connsiteX4" fmla="*/ 458013 w 2844281"/>
                <a:gd name="connsiteY4" fmla="*/ 4342638 h 4346081"/>
                <a:gd name="connsiteX5" fmla="*/ 68591 w 2844281"/>
                <a:gd name="connsiteY5" fmla="*/ 1538077 h 4346081"/>
                <a:gd name="connsiteX6" fmla="*/ 204371 w 2844281"/>
                <a:gd name="connsiteY6" fmla="*/ 126540 h 4346081"/>
                <a:gd name="connsiteX0" fmla="*/ 157407 w 2821156"/>
                <a:gd name="connsiteY0" fmla="*/ 97132 h 4397034"/>
                <a:gd name="connsiteX1" fmla="*/ 821923 w 2821156"/>
                <a:gd name="connsiteY1" fmla="*/ 233567 h 4397034"/>
                <a:gd name="connsiteX2" fmla="*/ 460053 w 2821156"/>
                <a:gd name="connsiteY2" fmla="*/ 1707808 h 4397034"/>
                <a:gd name="connsiteX3" fmla="*/ 2801724 w 2821156"/>
                <a:gd name="connsiteY3" fmla="*/ 3575019 h 4397034"/>
                <a:gd name="connsiteX4" fmla="*/ 434888 w 2821156"/>
                <a:gd name="connsiteY4" fmla="*/ 4393591 h 4397034"/>
                <a:gd name="connsiteX5" fmla="*/ 45466 w 2821156"/>
                <a:gd name="connsiteY5" fmla="*/ 1589030 h 4397034"/>
                <a:gd name="connsiteX6" fmla="*/ 157407 w 2821156"/>
                <a:gd name="connsiteY6" fmla="*/ 97132 h 4397034"/>
                <a:gd name="connsiteX0" fmla="*/ 157407 w 2801759"/>
                <a:gd name="connsiteY0" fmla="*/ 98755 h 4395242"/>
                <a:gd name="connsiteX1" fmla="*/ 821923 w 2801759"/>
                <a:gd name="connsiteY1" fmla="*/ 235190 h 4395242"/>
                <a:gd name="connsiteX2" fmla="*/ 488855 w 2801759"/>
                <a:gd name="connsiteY2" fmla="*/ 1742595 h 4395242"/>
                <a:gd name="connsiteX3" fmla="*/ 2801724 w 2801759"/>
                <a:gd name="connsiteY3" fmla="*/ 3576642 h 4395242"/>
                <a:gd name="connsiteX4" fmla="*/ 434888 w 2801759"/>
                <a:gd name="connsiteY4" fmla="*/ 4395214 h 4395242"/>
                <a:gd name="connsiteX5" fmla="*/ 45466 w 2801759"/>
                <a:gd name="connsiteY5" fmla="*/ 1590653 h 4395242"/>
                <a:gd name="connsiteX6" fmla="*/ 157407 w 2801759"/>
                <a:gd name="connsiteY6" fmla="*/ 98755 h 4395242"/>
                <a:gd name="connsiteX0" fmla="*/ 157407 w 2801833"/>
                <a:gd name="connsiteY0" fmla="*/ 106326 h 4402811"/>
                <a:gd name="connsiteX1" fmla="*/ 821923 w 2801833"/>
                <a:gd name="connsiteY1" fmla="*/ 242761 h 4402811"/>
                <a:gd name="connsiteX2" fmla="*/ 529178 w 2801833"/>
                <a:gd name="connsiteY2" fmla="*/ 1899406 h 4402811"/>
                <a:gd name="connsiteX3" fmla="*/ 2801724 w 2801833"/>
                <a:gd name="connsiteY3" fmla="*/ 3584213 h 4402811"/>
                <a:gd name="connsiteX4" fmla="*/ 434888 w 2801833"/>
                <a:gd name="connsiteY4" fmla="*/ 4402785 h 4402811"/>
                <a:gd name="connsiteX5" fmla="*/ 45466 w 2801833"/>
                <a:gd name="connsiteY5" fmla="*/ 1598224 h 4402811"/>
                <a:gd name="connsiteX6" fmla="*/ 157407 w 2801833"/>
                <a:gd name="connsiteY6" fmla="*/ 106326 h 4402811"/>
                <a:gd name="connsiteX0" fmla="*/ 157407 w 2801842"/>
                <a:gd name="connsiteY0" fmla="*/ 106326 h 4402811"/>
                <a:gd name="connsiteX1" fmla="*/ 821923 w 2801842"/>
                <a:gd name="connsiteY1" fmla="*/ 242761 h 4402811"/>
                <a:gd name="connsiteX2" fmla="*/ 529178 w 2801842"/>
                <a:gd name="connsiteY2" fmla="*/ 1899406 h 4402811"/>
                <a:gd name="connsiteX3" fmla="*/ 2801724 w 2801842"/>
                <a:gd name="connsiteY3" fmla="*/ 3584213 h 4402811"/>
                <a:gd name="connsiteX4" fmla="*/ 434888 w 2801842"/>
                <a:gd name="connsiteY4" fmla="*/ 4402785 h 4402811"/>
                <a:gd name="connsiteX5" fmla="*/ 45466 w 2801842"/>
                <a:gd name="connsiteY5" fmla="*/ 1598224 h 4402811"/>
                <a:gd name="connsiteX6" fmla="*/ 157407 w 2801842"/>
                <a:gd name="connsiteY6" fmla="*/ 106326 h 4402811"/>
                <a:gd name="connsiteX0" fmla="*/ 157407 w 2802930"/>
                <a:gd name="connsiteY0" fmla="*/ 106326 h 4402812"/>
                <a:gd name="connsiteX1" fmla="*/ 821923 w 2802930"/>
                <a:gd name="connsiteY1" fmla="*/ 242761 h 4402812"/>
                <a:gd name="connsiteX2" fmla="*/ 529178 w 2802930"/>
                <a:gd name="connsiteY2" fmla="*/ 1899406 h 4402812"/>
                <a:gd name="connsiteX3" fmla="*/ 2801724 w 2802930"/>
                <a:gd name="connsiteY3" fmla="*/ 3584213 h 4402812"/>
                <a:gd name="connsiteX4" fmla="*/ 434888 w 2802930"/>
                <a:gd name="connsiteY4" fmla="*/ 4402785 h 4402812"/>
                <a:gd name="connsiteX5" fmla="*/ 45466 w 2802930"/>
                <a:gd name="connsiteY5" fmla="*/ 1598224 h 4402812"/>
                <a:gd name="connsiteX6" fmla="*/ 157407 w 2802930"/>
                <a:gd name="connsiteY6" fmla="*/ 106326 h 4402812"/>
                <a:gd name="connsiteX0" fmla="*/ 149211 w 2794718"/>
                <a:gd name="connsiteY0" fmla="*/ 106326 h 4404998"/>
                <a:gd name="connsiteX1" fmla="*/ 813727 w 2794718"/>
                <a:gd name="connsiteY1" fmla="*/ 242761 h 4404998"/>
                <a:gd name="connsiteX2" fmla="*/ 520982 w 2794718"/>
                <a:gd name="connsiteY2" fmla="*/ 1899406 h 4404998"/>
                <a:gd name="connsiteX3" fmla="*/ 2793528 w 2794718"/>
                <a:gd name="connsiteY3" fmla="*/ 3584213 h 4404998"/>
                <a:gd name="connsiteX4" fmla="*/ 426692 w 2794718"/>
                <a:gd name="connsiteY4" fmla="*/ 4402785 h 4404998"/>
                <a:gd name="connsiteX5" fmla="*/ 37270 w 2794718"/>
                <a:gd name="connsiteY5" fmla="*/ 1598224 h 4404998"/>
                <a:gd name="connsiteX6" fmla="*/ 149211 w 2794718"/>
                <a:gd name="connsiteY6" fmla="*/ 106326 h 4404998"/>
                <a:gd name="connsiteX0" fmla="*/ 134943 w 2780407"/>
                <a:gd name="connsiteY0" fmla="*/ 106326 h 4411893"/>
                <a:gd name="connsiteX1" fmla="*/ 799459 w 2780407"/>
                <a:gd name="connsiteY1" fmla="*/ 242761 h 4411893"/>
                <a:gd name="connsiteX2" fmla="*/ 506714 w 2780407"/>
                <a:gd name="connsiteY2" fmla="*/ 1899406 h 4411893"/>
                <a:gd name="connsiteX3" fmla="*/ 2779260 w 2780407"/>
                <a:gd name="connsiteY3" fmla="*/ 3584213 h 4411893"/>
                <a:gd name="connsiteX4" fmla="*/ 412424 w 2780407"/>
                <a:gd name="connsiteY4" fmla="*/ 4402785 h 4411893"/>
                <a:gd name="connsiteX5" fmla="*/ 23002 w 2780407"/>
                <a:gd name="connsiteY5" fmla="*/ 1598224 h 4411893"/>
                <a:gd name="connsiteX6" fmla="*/ 134943 w 2780407"/>
                <a:gd name="connsiteY6" fmla="*/ 106326 h 4411893"/>
                <a:gd name="connsiteX0" fmla="*/ 155401 w 2800865"/>
                <a:gd name="connsiteY0" fmla="*/ 106326 h 4411893"/>
                <a:gd name="connsiteX1" fmla="*/ 819917 w 2800865"/>
                <a:gd name="connsiteY1" fmla="*/ 242761 h 4411893"/>
                <a:gd name="connsiteX2" fmla="*/ 527172 w 2800865"/>
                <a:gd name="connsiteY2" fmla="*/ 1899406 h 4411893"/>
                <a:gd name="connsiteX3" fmla="*/ 2799718 w 2800865"/>
                <a:gd name="connsiteY3" fmla="*/ 3584213 h 4411893"/>
                <a:gd name="connsiteX4" fmla="*/ 432882 w 2800865"/>
                <a:gd name="connsiteY4" fmla="*/ 4402785 h 4411893"/>
                <a:gd name="connsiteX5" fmla="*/ 43460 w 2800865"/>
                <a:gd name="connsiteY5" fmla="*/ 1598224 h 4411893"/>
                <a:gd name="connsiteX6" fmla="*/ 155401 w 2800865"/>
                <a:gd name="connsiteY6" fmla="*/ 106326 h 4411893"/>
                <a:gd name="connsiteX0" fmla="*/ 176784 w 2822174"/>
                <a:gd name="connsiteY0" fmla="*/ 136058 h 4516078"/>
                <a:gd name="connsiteX1" fmla="*/ 841300 w 2822174"/>
                <a:gd name="connsiteY1" fmla="*/ 272493 h 4516078"/>
                <a:gd name="connsiteX2" fmla="*/ 548555 w 2822174"/>
                <a:gd name="connsiteY2" fmla="*/ 1929138 h 4516078"/>
                <a:gd name="connsiteX3" fmla="*/ 2821101 w 2822174"/>
                <a:gd name="connsiteY3" fmla="*/ 3613945 h 4516078"/>
                <a:gd name="connsiteX4" fmla="*/ 454265 w 2822174"/>
                <a:gd name="connsiteY4" fmla="*/ 4432517 h 4516078"/>
                <a:gd name="connsiteX5" fmla="*/ 36041 w 2822174"/>
                <a:gd name="connsiteY5" fmla="*/ 1633483 h 4516078"/>
                <a:gd name="connsiteX6" fmla="*/ 176784 w 2822174"/>
                <a:gd name="connsiteY6" fmla="*/ 136058 h 4516078"/>
                <a:gd name="connsiteX0" fmla="*/ 152451 w 2797841"/>
                <a:gd name="connsiteY0" fmla="*/ 136058 h 4516078"/>
                <a:gd name="connsiteX1" fmla="*/ 816967 w 2797841"/>
                <a:gd name="connsiteY1" fmla="*/ 272493 h 4516078"/>
                <a:gd name="connsiteX2" fmla="*/ 524222 w 2797841"/>
                <a:gd name="connsiteY2" fmla="*/ 1929138 h 4516078"/>
                <a:gd name="connsiteX3" fmla="*/ 2796768 w 2797841"/>
                <a:gd name="connsiteY3" fmla="*/ 3613945 h 4516078"/>
                <a:gd name="connsiteX4" fmla="*/ 429932 w 2797841"/>
                <a:gd name="connsiteY4" fmla="*/ 4432517 h 4516078"/>
                <a:gd name="connsiteX5" fmla="*/ 11708 w 2797841"/>
                <a:gd name="connsiteY5" fmla="*/ 1633483 h 4516078"/>
                <a:gd name="connsiteX6" fmla="*/ 152451 w 2797841"/>
                <a:gd name="connsiteY6" fmla="*/ 136058 h 4516078"/>
                <a:gd name="connsiteX0" fmla="*/ 170797 w 2816187"/>
                <a:gd name="connsiteY0" fmla="*/ 136888 h 4516215"/>
                <a:gd name="connsiteX1" fmla="*/ 835313 w 2816187"/>
                <a:gd name="connsiteY1" fmla="*/ 273323 h 4516215"/>
                <a:gd name="connsiteX2" fmla="*/ 542568 w 2816187"/>
                <a:gd name="connsiteY2" fmla="*/ 1929968 h 4516215"/>
                <a:gd name="connsiteX3" fmla="*/ 2815114 w 2816187"/>
                <a:gd name="connsiteY3" fmla="*/ 3614775 h 4516215"/>
                <a:gd name="connsiteX4" fmla="*/ 448278 w 2816187"/>
                <a:gd name="connsiteY4" fmla="*/ 4433347 h 4516215"/>
                <a:gd name="connsiteX5" fmla="*/ 9831 w 2816187"/>
                <a:gd name="connsiteY5" fmla="*/ 1645900 h 4516215"/>
                <a:gd name="connsiteX6" fmla="*/ 170797 w 2816187"/>
                <a:gd name="connsiteY6" fmla="*/ 136888 h 4516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16187" h="4516215">
                  <a:moveTo>
                    <a:pt x="170797" y="136888"/>
                  </a:moveTo>
                  <a:cubicBezTo>
                    <a:pt x="308377" y="-91875"/>
                    <a:pt x="773351" y="-25524"/>
                    <a:pt x="835313" y="273323"/>
                  </a:cubicBezTo>
                  <a:cubicBezTo>
                    <a:pt x="897275" y="572170"/>
                    <a:pt x="-191890" y="1322444"/>
                    <a:pt x="542568" y="1929968"/>
                  </a:cubicBezTo>
                  <a:cubicBezTo>
                    <a:pt x="1277026" y="2537492"/>
                    <a:pt x="2761705" y="3192018"/>
                    <a:pt x="2815114" y="3614775"/>
                  </a:cubicBezTo>
                  <a:cubicBezTo>
                    <a:pt x="2868523" y="4037532"/>
                    <a:pt x="915825" y="4761493"/>
                    <a:pt x="448278" y="4433347"/>
                  </a:cubicBezTo>
                  <a:cubicBezTo>
                    <a:pt x="-19269" y="4105201"/>
                    <a:pt x="44558" y="2400668"/>
                    <a:pt x="9831" y="1645900"/>
                  </a:cubicBezTo>
                  <a:cubicBezTo>
                    <a:pt x="-24896" y="891132"/>
                    <a:pt x="33217" y="365651"/>
                    <a:pt x="170797" y="136888"/>
                  </a:cubicBezTo>
                  <a:close/>
                </a:path>
              </a:pathLst>
            </a:cu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latin typeface="BIZ UDPゴシック" panose="020B0400000000000000" pitchFamily="50" charset="-128"/>
                <a:ea typeface="BIZ UDPゴシック" panose="020B0400000000000000" pitchFamily="50" charset="-128"/>
              </a:endParaRPr>
            </a:p>
          </p:txBody>
        </p:sp>
        <p:sp>
          <p:nvSpPr>
            <p:cNvPr id="17" name="楕円 16">
              <a:extLst>
                <a:ext uri="{FF2B5EF4-FFF2-40B4-BE49-F238E27FC236}">
                  <a16:creationId xmlns:a16="http://schemas.microsoft.com/office/drawing/2014/main" id="{50EF801E-4107-F415-4260-90CCA10092FA}"/>
                </a:ext>
              </a:extLst>
            </p:cNvPr>
            <p:cNvSpPr/>
            <p:nvPr/>
          </p:nvSpPr>
          <p:spPr>
            <a:xfrm>
              <a:off x="6967826" y="4484783"/>
              <a:ext cx="1026883" cy="976631"/>
            </a:xfrm>
            <a:prstGeom prst="ellipse">
              <a:avLst/>
            </a:prstGeom>
            <a:solidFill>
              <a:schemeClr val="accent2"/>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BIZ UDPゴシック" panose="020B0400000000000000" pitchFamily="50" charset="-128"/>
                  <a:ea typeface="BIZ UDPゴシック" panose="020B0400000000000000" pitchFamily="50" charset="-128"/>
                </a:rPr>
                <a:t>石山</a:t>
              </a:r>
              <a:endParaRPr kumimoji="1" lang="en-US" altLang="ja-JP" sz="1200" b="1" dirty="0">
                <a:latin typeface="BIZ UDPゴシック" panose="020B0400000000000000" pitchFamily="50" charset="-128"/>
                <a:ea typeface="BIZ UDPゴシック" panose="020B0400000000000000" pitchFamily="50" charset="-128"/>
              </a:endParaRPr>
            </a:p>
            <a:p>
              <a:pPr algn="ctr"/>
              <a:r>
                <a:rPr kumimoji="1" lang="ja-JP" altLang="en-US" sz="1200" b="1" dirty="0">
                  <a:latin typeface="BIZ UDPゴシック" panose="020B0400000000000000" pitchFamily="50" charset="-128"/>
                  <a:ea typeface="BIZ UDPゴシック" panose="020B0400000000000000" pitchFamily="50" charset="-128"/>
                </a:rPr>
                <a:t>エリア</a:t>
              </a:r>
            </a:p>
          </p:txBody>
        </p:sp>
        <p:sp>
          <p:nvSpPr>
            <p:cNvPr id="18" name="楕円 17">
              <a:extLst>
                <a:ext uri="{FF2B5EF4-FFF2-40B4-BE49-F238E27FC236}">
                  <a16:creationId xmlns:a16="http://schemas.microsoft.com/office/drawing/2014/main" id="{0FE7E651-CBCB-C75B-C50B-6676895963BA}"/>
                </a:ext>
              </a:extLst>
            </p:cNvPr>
            <p:cNvSpPr/>
            <p:nvPr/>
          </p:nvSpPr>
          <p:spPr>
            <a:xfrm>
              <a:off x="6505926" y="3483923"/>
              <a:ext cx="746824" cy="710277"/>
            </a:xfrm>
            <a:prstGeom prst="ellipse">
              <a:avLst/>
            </a:prstGeom>
            <a:solidFill>
              <a:schemeClr val="accent1"/>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b="1" dirty="0">
                  <a:latin typeface="BIZ UDPゴシック" panose="020B0400000000000000" pitchFamily="50" charset="-128"/>
                  <a:ea typeface="BIZ UDPゴシック" panose="020B0400000000000000" pitchFamily="50" charset="-128"/>
                </a:rPr>
                <a:t>三井寺</a:t>
              </a:r>
              <a:endParaRPr kumimoji="1" lang="en-US" altLang="ja-JP" sz="700" b="1" dirty="0">
                <a:latin typeface="BIZ UDPゴシック" panose="020B0400000000000000" pitchFamily="50" charset="-128"/>
                <a:ea typeface="BIZ UDPゴシック" panose="020B0400000000000000" pitchFamily="50" charset="-128"/>
              </a:endParaRPr>
            </a:p>
            <a:p>
              <a:pPr algn="ctr"/>
              <a:r>
                <a:rPr kumimoji="1" lang="ja-JP" altLang="en-US" sz="700" b="1" dirty="0">
                  <a:latin typeface="BIZ UDPゴシック" panose="020B0400000000000000" pitchFamily="50" charset="-128"/>
                  <a:ea typeface="BIZ UDPゴシック" panose="020B0400000000000000" pitchFamily="50" charset="-128"/>
                </a:rPr>
                <a:t>歴博</a:t>
              </a:r>
              <a:endParaRPr kumimoji="1" lang="en-US" altLang="ja-JP" sz="700" b="1" dirty="0">
                <a:latin typeface="BIZ UDPゴシック" panose="020B0400000000000000" pitchFamily="50" charset="-128"/>
                <a:ea typeface="BIZ UDPゴシック" panose="020B0400000000000000" pitchFamily="50" charset="-128"/>
              </a:endParaRPr>
            </a:p>
            <a:p>
              <a:pPr algn="ctr"/>
              <a:r>
                <a:rPr kumimoji="1" lang="ja-JP" altLang="en-US" sz="700" b="1" dirty="0">
                  <a:latin typeface="BIZ UDPゴシック" panose="020B0400000000000000" pitchFamily="50" charset="-128"/>
                  <a:ea typeface="BIZ UDPゴシック" panose="020B0400000000000000" pitchFamily="50" charset="-128"/>
                </a:rPr>
                <a:t>エリア</a:t>
              </a:r>
            </a:p>
          </p:txBody>
        </p:sp>
        <p:sp>
          <p:nvSpPr>
            <p:cNvPr id="19" name="フリーフォーム: 図形 18">
              <a:extLst>
                <a:ext uri="{FF2B5EF4-FFF2-40B4-BE49-F238E27FC236}">
                  <a16:creationId xmlns:a16="http://schemas.microsoft.com/office/drawing/2014/main" id="{B35DD219-6014-9CED-EC1A-39EB10430B16}"/>
                </a:ext>
              </a:extLst>
            </p:cNvPr>
            <p:cNvSpPr/>
            <p:nvPr/>
          </p:nvSpPr>
          <p:spPr>
            <a:xfrm rot="3613492">
              <a:off x="6952582" y="4314125"/>
              <a:ext cx="428660" cy="45719"/>
            </a:xfrm>
            <a:custGeom>
              <a:avLst/>
              <a:gdLst>
                <a:gd name="connsiteX0" fmla="*/ 0 w 1152525"/>
                <a:gd name="connsiteY0" fmla="*/ 533400 h 533400"/>
                <a:gd name="connsiteX1" fmla="*/ 523875 w 1152525"/>
                <a:gd name="connsiteY1" fmla="*/ 0 h 533400"/>
                <a:gd name="connsiteX2" fmla="*/ 1152525 w 1152525"/>
                <a:gd name="connsiteY2" fmla="*/ 495300 h 533400"/>
                <a:gd name="connsiteX0" fmla="*/ 0 w 1152525"/>
                <a:gd name="connsiteY0" fmla="*/ 533488 h 533488"/>
                <a:gd name="connsiteX1" fmla="*/ 523875 w 1152525"/>
                <a:gd name="connsiteY1" fmla="*/ 88 h 533488"/>
                <a:gd name="connsiteX2" fmla="*/ 1152525 w 1152525"/>
                <a:gd name="connsiteY2" fmla="*/ 495388 h 533488"/>
                <a:gd name="connsiteX0" fmla="*/ 0 w 1152525"/>
                <a:gd name="connsiteY0" fmla="*/ 533567 h 533567"/>
                <a:gd name="connsiteX1" fmla="*/ 523875 w 1152525"/>
                <a:gd name="connsiteY1" fmla="*/ 167 h 533567"/>
                <a:gd name="connsiteX2" fmla="*/ 1152525 w 1152525"/>
                <a:gd name="connsiteY2" fmla="*/ 495467 h 533567"/>
                <a:gd name="connsiteX0" fmla="*/ 0 w 1152525"/>
                <a:gd name="connsiteY0" fmla="*/ 533567 h 533567"/>
                <a:gd name="connsiteX1" fmla="*/ 523875 w 1152525"/>
                <a:gd name="connsiteY1" fmla="*/ 167 h 533567"/>
                <a:gd name="connsiteX2" fmla="*/ 1152525 w 1152525"/>
                <a:gd name="connsiteY2" fmla="*/ 495467 h 533567"/>
              </a:gdLst>
              <a:ahLst/>
              <a:cxnLst>
                <a:cxn ang="0">
                  <a:pos x="connsiteX0" y="connsiteY0"/>
                </a:cxn>
                <a:cxn ang="0">
                  <a:pos x="connsiteX1" y="connsiteY1"/>
                </a:cxn>
                <a:cxn ang="0">
                  <a:pos x="connsiteX2" y="connsiteY2"/>
                </a:cxn>
              </a:cxnLst>
              <a:rect l="l" t="t" r="r" b="b"/>
              <a:pathLst>
                <a:path w="1152525" h="533567">
                  <a:moveTo>
                    <a:pt x="0" y="533567"/>
                  </a:moveTo>
                  <a:cubicBezTo>
                    <a:pt x="69850" y="298617"/>
                    <a:pt x="331788" y="6517"/>
                    <a:pt x="523875" y="167"/>
                  </a:cubicBezTo>
                  <a:cubicBezTo>
                    <a:pt x="715962" y="-6183"/>
                    <a:pt x="1000125" y="168442"/>
                    <a:pt x="1152525" y="495467"/>
                  </a:cubicBezTo>
                </a:path>
              </a:pathLst>
            </a:custGeom>
            <a:noFill/>
            <a:ln w="38100">
              <a:solidFill>
                <a:schemeClr val="accent5"/>
              </a:solidFill>
              <a:prstDash val="solid"/>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0" name="フリーフォーム: 図形 19">
              <a:extLst>
                <a:ext uri="{FF2B5EF4-FFF2-40B4-BE49-F238E27FC236}">
                  <a16:creationId xmlns:a16="http://schemas.microsoft.com/office/drawing/2014/main" id="{AEEFFBDD-0745-6BFC-BB18-E515AF1F4EBC}"/>
                </a:ext>
              </a:extLst>
            </p:cNvPr>
            <p:cNvSpPr/>
            <p:nvPr/>
          </p:nvSpPr>
          <p:spPr>
            <a:xfrm rot="9204010">
              <a:off x="7858700" y="4970374"/>
              <a:ext cx="1578505" cy="261546"/>
            </a:xfrm>
            <a:custGeom>
              <a:avLst/>
              <a:gdLst>
                <a:gd name="connsiteX0" fmla="*/ 0 w 1152525"/>
                <a:gd name="connsiteY0" fmla="*/ 533400 h 533400"/>
                <a:gd name="connsiteX1" fmla="*/ 523875 w 1152525"/>
                <a:gd name="connsiteY1" fmla="*/ 0 h 533400"/>
                <a:gd name="connsiteX2" fmla="*/ 1152525 w 1152525"/>
                <a:gd name="connsiteY2" fmla="*/ 495300 h 533400"/>
                <a:gd name="connsiteX0" fmla="*/ 0 w 1152525"/>
                <a:gd name="connsiteY0" fmla="*/ 533488 h 533488"/>
                <a:gd name="connsiteX1" fmla="*/ 523875 w 1152525"/>
                <a:gd name="connsiteY1" fmla="*/ 88 h 533488"/>
                <a:gd name="connsiteX2" fmla="*/ 1152525 w 1152525"/>
                <a:gd name="connsiteY2" fmla="*/ 495388 h 533488"/>
                <a:gd name="connsiteX0" fmla="*/ 0 w 1152525"/>
                <a:gd name="connsiteY0" fmla="*/ 533567 h 533567"/>
                <a:gd name="connsiteX1" fmla="*/ 523875 w 1152525"/>
                <a:gd name="connsiteY1" fmla="*/ 167 h 533567"/>
                <a:gd name="connsiteX2" fmla="*/ 1152525 w 1152525"/>
                <a:gd name="connsiteY2" fmla="*/ 495467 h 533567"/>
                <a:gd name="connsiteX0" fmla="*/ 0 w 1152525"/>
                <a:gd name="connsiteY0" fmla="*/ 533567 h 533567"/>
                <a:gd name="connsiteX1" fmla="*/ 523875 w 1152525"/>
                <a:gd name="connsiteY1" fmla="*/ 167 h 533567"/>
                <a:gd name="connsiteX2" fmla="*/ 1152525 w 1152525"/>
                <a:gd name="connsiteY2" fmla="*/ 495467 h 533567"/>
              </a:gdLst>
              <a:ahLst/>
              <a:cxnLst>
                <a:cxn ang="0">
                  <a:pos x="connsiteX0" y="connsiteY0"/>
                </a:cxn>
                <a:cxn ang="0">
                  <a:pos x="connsiteX1" y="connsiteY1"/>
                </a:cxn>
                <a:cxn ang="0">
                  <a:pos x="connsiteX2" y="connsiteY2"/>
                </a:cxn>
              </a:cxnLst>
              <a:rect l="l" t="t" r="r" b="b"/>
              <a:pathLst>
                <a:path w="1152525" h="533567">
                  <a:moveTo>
                    <a:pt x="0" y="533567"/>
                  </a:moveTo>
                  <a:cubicBezTo>
                    <a:pt x="69850" y="298617"/>
                    <a:pt x="331788" y="6517"/>
                    <a:pt x="523875" y="167"/>
                  </a:cubicBezTo>
                  <a:cubicBezTo>
                    <a:pt x="715962" y="-6183"/>
                    <a:pt x="1000125" y="168442"/>
                    <a:pt x="1152525" y="495467"/>
                  </a:cubicBezTo>
                </a:path>
              </a:pathLst>
            </a:custGeom>
            <a:noFill/>
            <a:ln w="28575">
              <a:solidFill>
                <a:schemeClr val="accent5"/>
              </a:solidFill>
              <a:prstDash val="sysDot"/>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5ECB3CCF-B879-8C50-EFCC-6223C18D1571}"/>
                </a:ext>
              </a:extLst>
            </p:cNvPr>
            <p:cNvSpPr txBox="1"/>
            <p:nvPr/>
          </p:nvSpPr>
          <p:spPr>
            <a:xfrm>
              <a:off x="5265791" y="5833432"/>
              <a:ext cx="1392413" cy="376543"/>
            </a:xfrm>
            <a:prstGeom prst="rect">
              <a:avLst/>
            </a:prstGeom>
            <a:noFill/>
          </p:spPr>
          <p:txBody>
            <a:bodyPr wrap="square" rtlCol="0">
              <a:spAutoFit/>
            </a:bodyPr>
            <a:lstStyle/>
            <a:p>
              <a:pPr algn="ctr"/>
              <a:r>
                <a:rPr kumimoji="1" lang="ja-JP" altLang="en-US" sz="800" dirty="0">
                  <a:latin typeface="BIZ UDPゴシック" panose="020B0400000000000000" pitchFamily="50" charset="-128"/>
                  <a:ea typeface="BIZ UDPゴシック" panose="020B0400000000000000" pitchFamily="50" charset="-128"/>
                </a:rPr>
                <a:t>源氏物語後半の舞台、藤原氏が築いたまち</a:t>
              </a:r>
              <a:endParaRPr kumimoji="1" lang="en-US" altLang="ja-JP" sz="800" dirty="0">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74D58386-4612-4753-A3A2-22393548513C}"/>
                </a:ext>
              </a:extLst>
            </p:cNvPr>
            <p:cNvSpPr txBox="1"/>
            <p:nvPr/>
          </p:nvSpPr>
          <p:spPr>
            <a:xfrm>
              <a:off x="5225620" y="2918124"/>
              <a:ext cx="1167305" cy="376543"/>
            </a:xfrm>
            <a:prstGeom prst="rect">
              <a:avLst/>
            </a:prstGeom>
            <a:noFill/>
          </p:spPr>
          <p:txBody>
            <a:bodyPr wrap="square" rtlCol="0">
              <a:spAutoFit/>
            </a:bodyPr>
            <a:lstStyle/>
            <a:p>
              <a:pPr algn="ctr"/>
              <a:r>
                <a:rPr kumimoji="1" lang="ja-JP" altLang="en-US" sz="1600" b="1" dirty="0">
                  <a:solidFill>
                    <a:schemeClr val="tx1">
                      <a:lumMod val="75000"/>
                      <a:lumOff val="25000"/>
                    </a:schemeClr>
                  </a:solidFill>
                  <a:latin typeface="BIZ UDPゴシック" panose="020B0400000000000000" pitchFamily="50" charset="-128"/>
                  <a:ea typeface="BIZ UDPゴシック" panose="020B0400000000000000" pitchFamily="50" charset="-128"/>
                </a:rPr>
                <a:t>京都市</a:t>
              </a:r>
              <a:endParaRPr kumimoji="1" lang="en-US" altLang="ja-JP" sz="16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A1554A08-55AA-6138-6D0B-E4E5FBB98E31}"/>
                </a:ext>
              </a:extLst>
            </p:cNvPr>
            <p:cNvSpPr txBox="1"/>
            <p:nvPr/>
          </p:nvSpPr>
          <p:spPr>
            <a:xfrm>
              <a:off x="5037308" y="3295999"/>
              <a:ext cx="1543926" cy="376543"/>
            </a:xfrm>
            <a:prstGeom prst="rect">
              <a:avLst/>
            </a:prstGeom>
            <a:noFill/>
          </p:spPr>
          <p:txBody>
            <a:bodyPr wrap="square" rtlCol="0">
              <a:spAutoFit/>
            </a:bodyPr>
            <a:lstStyle/>
            <a:p>
              <a:pPr algn="ctr"/>
              <a:r>
                <a:rPr kumimoji="1" lang="ja-JP" altLang="en-US" sz="800" dirty="0">
                  <a:latin typeface="BIZ UDPゴシック" panose="020B0400000000000000" pitchFamily="50" charset="-128"/>
                  <a:ea typeface="BIZ UDPゴシック" panose="020B0400000000000000" pitchFamily="50" charset="-128"/>
                </a:rPr>
                <a:t>ドラマの舞台</a:t>
              </a:r>
              <a:endParaRPr kumimoji="1" lang="en-US" altLang="ja-JP" sz="800" dirty="0">
                <a:latin typeface="BIZ UDPゴシック" panose="020B0400000000000000" pitchFamily="50" charset="-128"/>
                <a:ea typeface="BIZ UDPゴシック" panose="020B0400000000000000" pitchFamily="50" charset="-128"/>
              </a:endParaRPr>
            </a:p>
            <a:p>
              <a:pPr algn="ctr"/>
              <a:r>
                <a:rPr kumimoji="1" lang="ja-JP" altLang="en-US" sz="800" dirty="0">
                  <a:latin typeface="BIZ UDPゴシック" panose="020B0400000000000000" pitchFamily="50" charset="-128"/>
                  <a:ea typeface="BIZ UDPゴシック" panose="020B0400000000000000" pitchFamily="50" charset="-128"/>
                </a:rPr>
                <a:t>平安時代・文化の中心</a:t>
              </a:r>
              <a:endParaRPr kumimoji="1" lang="en-US" altLang="ja-JP" sz="800" dirty="0">
                <a:latin typeface="BIZ UDPゴシック" panose="020B0400000000000000" pitchFamily="50" charset="-128"/>
                <a:ea typeface="BIZ UDPゴシック" panose="020B0400000000000000" pitchFamily="50" charset="-128"/>
              </a:endParaRPr>
            </a:p>
          </p:txBody>
        </p:sp>
        <p:sp>
          <p:nvSpPr>
            <p:cNvPr id="24" name="フリーフォーム: 図形 23">
              <a:extLst>
                <a:ext uri="{FF2B5EF4-FFF2-40B4-BE49-F238E27FC236}">
                  <a16:creationId xmlns:a16="http://schemas.microsoft.com/office/drawing/2014/main" id="{4919A496-B8C8-244C-6CA3-C56E8432E456}"/>
                </a:ext>
              </a:extLst>
            </p:cNvPr>
            <p:cNvSpPr/>
            <p:nvPr/>
          </p:nvSpPr>
          <p:spPr>
            <a:xfrm rot="19180168">
              <a:off x="6082946" y="5064693"/>
              <a:ext cx="845959" cy="174593"/>
            </a:xfrm>
            <a:custGeom>
              <a:avLst/>
              <a:gdLst>
                <a:gd name="connsiteX0" fmla="*/ 0 w 1152525"/>
                <a:gd name="connsiteY0" fmla="*/ 533400 h 533400"/>
                <a:gd name="connsiteX1" fmla="*/ 523875 w 1152525"/>
                <a:gd name="connsiteY1" fmla="*/ 0 h 533400"/>
                <a:gd name="connsiteX2" fmla="*/ 1152525 w 1152525"/>
                <a:gd name="connsiteY2" fmla="*/ 495300 h 533400"/>
                <a:gd name="connsiteX0" fmla="*/ 0 w 1152525"/>
                <a:gd name="connsiteY0" fmla="*/ 533488 h 533488"/>
                <a:gd name="connsiteX1" fmla="*/ 523875 w 1152525"/>
                <a:gd name="connsiteY1" fmla="*/ 88 h 533488"/>
                <a:gd name="connsiteX2" fmla="*/ 1152525 w 1152525"/>
                <a:gd name="connsiteY2" fmla="*/ 495388 h 533488"/>
                <a:gd name="connsiteX0" fmla="*/ 0 w 1152525"/>
                <a:gd name="connsiteY0" fmla="*/ 533567 h 533567"/>
                <a:gd name="connsiteX1" fmla="*/ 523875 w 1152525"/>
                <a:gd name="connsiteY1" fmla="*/ 167 h 533567"/>
                <a:gd name="connsiteX2" fmla="*/ 1152525 w 1152525"/>
                <a:gd name="connsiteY2" fmla="*/ 495467 h 533567"/>
                <a:gd name="connsiteX0" fmla="*/ 0 w 1152525"/>
                <a:gd name="connsiteY0" fmla="*/ 533567 h 533567"/>
                <a:gd name="connsiteX1" fmla="*/ 523875 w 1152525"/>
                <a:gd name="connsiteY1" fmla="*/ 167 h 533567"/>
                <a:gd name="connsiteX2" fmla="*/ 1152525 w 1152525"/>
                <a:gd name="connsiteY2" fmla="*/ 495467 h 533567"/>
              </a:gdLst>
              <a:ahLst/>
              <a:cxnLst>
                <a:cxn ang="0">
                  <a:pos x="connsiteX0" y="connsiteY0"/>
                </a:cxn>
                <a:cxn ang="0">
                  <a:pos x="connsiteX1" y="connsiteY1"/>
                </a:cxn>
                <a:cxn ang="0">
                  <a:pos x="connsiteX2" y="connsiteY2"/>
                </a:cxn>
              </a:cxnLst>
              <a:rect l="l" t="t" r="r" b="b"/>
              <a:pathLst>
                <a:path w="1152525" h="533567">
                  <a:moveTo>
                    <a:pt x="0" y="533567"/>
                  </a:moveTo>
                  <a:cubicBezTo>
                    <a:pt x="69850" y="298617"/>
                    <a:pt x="331788" y="6517"/>
                    <a:pt x="523875" y="167"/>
                  </a:cubicBezTo>
                  <a:cubicBezTo>
                    <a:pt x="715962" y="-6183"/>
                    <a:pt x="1000125" y="168442"/>
                    <a:pt x="1152525" y="495467"/>
                  </a:cubicBezTo>
                </a:path>
              </a:pathLst>
            </a:custGeom>
            <a:noFill/>
            <a:ln w="28575">
              <a:solidFill>
                <a:schemeClr val="accent5"/>
              </a:solidFill>
              <a:prstDash val="sysDot"/>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5" name="フリーフォーム: 図形 24">
              <a:extLst>
                <a:ext uri="{FF2B5EF4-FFF2-40B4-BE49-F238E27FC236}">
                  <a16:creationId xmlns:a16="http://schemas.microsoft.com/office/drawing/2014/main" id="{CA2D358D-B550-E552-5BAC-2CAC26CE21BB}"/>
                </a:ext>
              </a:extLst>
            </p:cNvPr>
            <p:cNvSpPr/>
            <p:nvPr/>
          </p:nvSpPr>
          <p:spPr>
            <a:xfrm flipV="1">
              <a:off x="8101648" y="1122062"/>
              <a:ext cx="1007354" cy="832674"/>
            </a:xfrm>
            <a:custGeom>
              <a:avLst/>
              <a:gdLst>
                <a:gd name="connsiteX0" fmla="*/ 1882140 w 2552700"/>
                <a:gd name="connsiteY0" fmla="*/ 0 h 1699260"/>
                <a:gd name="connsiteX1" fmla="*/ 106680 w 2552700"/>
                <a:gd name="connsiteY1" fmla="*/ 175260 h 1699260"/>
                <a:gd name="connsiteX2" fmla="*/ 0 w 2552700"/>
                <a:gd name="connsiteY2" fmla="*/ 1188720 h 1699260"/>
                <a:gd name="connsiteX3" fmla="*/ 1104900 w 2552700"/>
                <a:gd name="connsiteY3" fmla="*/ 1699260 h 1699260"/>
                <a:gd name="connsiteX4" fmla="*/ 2552700 w 2552700"/>
                <a:gd name="connsiteY4" fmla="*/ 1066800 h 1699260"/>
                <a:gd name="connsiteX5" fmla="*/ 2430780 w 2552700"/>
                <a:gd name="connsiteY5" fmla="*/ 15240 h 1699260"/>
                <a:gd name="connsiteX6" fmla="*/ 1882140 w 2552700"/>
                <a:gd name="connsiteY6" fmla="*/ 0 h 1699260"/>
                <a:gd name="connsiteX0" fmla="*/ 2009683 w 2680243"/>
                <a:gd name="connsiteY0" fmla="*/ 0 h 1699260"/>
                <a:gd name="connsiteX1" fmla="*/ 234223 w 2680243"/>
                <a:gd name="connsiteY1" fmla="*/ 175260 h 1699260"/>
                <a:gd name="connsiteX2" fmla="*/ 127543 w 2680243"/>
                <a:gd name="connsiteY2" fmla="*/ 1188720 h 1699260"/>
                <a:gd name="connsiteX3" fmla="*/ 1232443 w 2680243"/>
                <a:gd name="connsiteY3" fmla="*/ 1699260 h 1699260"/>
                <a:gd name="connsiteX4" fmla="*/ 2680243 w 2680243"/>
                <a:gd name="connsiteY4" fmla="*/ 1066800 h 1699260"/>
                <a:gd name="connsiteX5" fmla="*/ 2558323 w 2680243"/>
                <a:gd name="connsiteY5" fmla="*/ 15240 h 1699260"/>
                <a:gd name="connsiteX6" fmla="*/ 2009683 w 2680243"/>
                <a:gd name="connsiteY6" fmla="*/ 0 h 1699260"/>
                <a:gd name="connsiteX0" fmla="*/ 2094086 w 2764646"/>
                <a:gd name="connsiteY0" fmla="*/ 0 h 1699260"/>
                <a:gd name="connsiteX1" fmla="*/ 318626 w 2764646"/>
                <a:gd name="connsiteY1" fmla="*/ 175260 h 1699260"/>
                <a:gd name="connsiteX2" fmla="*/ 211946 w 2764646"/>
                <a:gd name="connsiteY2" fmla="*/ 1188720 h 1699260"/>
                <a:gd name="connsiteX3" fmla="*/ 1316846 w 2764646"/>
                <a:gd name="connsiteY3" fmla="*/ 1699260 h 1699260"/>
                <a:gd name="connsiteX4" fmla="*/ 2764646 w 2764646"/>
                <a:gd name="connsiteY4" fmla="*/ 1066800 h 1699260"/>
                <a:gd name="connsiteX5" fmla="*/ 2642726 w 2764646"/>
                <a:gd name="connsiteY5" fmla="*/ 15240 h 1699260"/>
                <a:gd name="connsiteX6" fmla="*/ 2094086 w 2764646"/>
                <a:gd name="connsiteY6" fmla="*/ 0 h 1699260"/>
                <a:gd name="connsiteX0" fmla="*/ 2094086 w 2764646"/>
                <a:gd name="connsiteY0" fmla="*/ 0 h 1732636"/>
                <a:gd name="connsiteX1" fmla="*/ 318626 w 2764646"/>
                <a:gd name="connsiteY1" fmla="*/ 175260 h 1732636"/>
                <a:gd name="connsiteX2" fmla="*/ 211946 w 2764646"/>
                <a:gd name="connsiteY2" fmla="*/ 1188720 h 1732636"/>
                <a:gd name="connsiteX3" fmla="*/ 1316846 w 2764646"/>
                <a:gd name="connsiteY3" fmla="*/ 1699260 h 1732636"/>
                <a:gd name="connsiteX4" fmla="*/ 2764646 w 2764646"/>
                <a:gd name="connsiteY4" fmla="*/ 1066800 h 1732636"/>
                <a:gd name="connsiteX5" fmla="*/ 2642726 w 2764646"/>
                <a:gd name="connsiteY5" fmla="*/ 15240 h 1732636"/>
                <a:gd name="connsiteX6" fmla="*/ 2094086 w 2764646"/>
                <a:gd name="connsiteY6" fmla="*/ 0 h 1732636"/>
                <a:gd name="connsiteX0" fmla="*/ 2094086 w 2764646"/>
                <a:gd name="connsiteY0" fmla="*/ 74768 h 1807404"/>
                <a:gd name="connsiteX1" fmla="*/ 318626 w 2764646"/>
                <a:gd name="connsiteY1" fmla="*/ 250028 h 1807404"/>
                <a:gd name="connsiteX2" fmla="*/ 211946 w 2764646"/>
                <a:gd name="connsiteY2" fmla="*/ 1263488 h 1807404"/>
                <a:gd name="connsiteX3" fmla="*/ 1316846 w 2764646"/>
                <a:gd name="connsiteY3" fmla="*/ 1774028 h 1807404"/>
                <a:gd name="connsiteX4" fmla="*/ 2764646 w 2764646"/>
                <a:gd name="connsiteY4" fmla="*/ 1141568 h 1807404"/>
                <a:gd name="connsiteX5" fmla="*/ 2642726 w 2764646"/>
                <a:gd name="connsiteY5" fmla="*/ 90008 h 1807404"/>
                <a:gd name="connsiteX6" fmla="*/ 2094086 w 2764646"/>
                <a:gd name="connsiteY6" fmla="*/ 74768 h 1807404"/>
                <a:gd name="connsiteX0" fmla="*/ 2033560 w 2704120"/>
                <a:gd name="connsiteY0" fmla="*/ 74768 h 1786711"/>
                <a:gd name="connsiteX1" fmla="*/ 258100 w 2704120"/>
                <a:gd name="connsiteY1" fmla="*/ 250028 h 1786711"/>
                <a:gd name="connsiteX2" fmla="*/ 244418 w 2704120"/>
                <a:gd name="connsiteY2" fmla="*/ 1545908 h 1786711"/>
                <a:gd name="connsiteX3" fmla="*/ 1256320 w 2704120"/>
                <a:gd name="connsiteY3" fmla="*/ 1774028 h 1786711"/>
                <a:gd name="connsiteX4" fmla="*/ 2704120 w 2704120"/>
                <a:gd name="connsiteY4" fmla="*/ 1141568 h 1786711"/>
                <a:gd name="connsiteX5" fmla="*/ 2582200 w 2704120"/>
                <a:gd name="connsiteY5" fmla="*/ 90008 h 1786711"/>
                <a:gd name="connsiteX6" fmla="*/ 2033560 w 2704120"/>
                <a:gd name="connsiteY6" fmla="*/ 74768 h 1786711"/>
                <a:gd name="connsiteX0" fmla="*/ 1916420 w 2586980"/>
                <a:gd name="connsiteY0" fmla="*/ 82667 h 1806554"/>
                <a:gd name="connsiteX1" fmla="*/ 212498 w 2586980"/>
                <a:gd name="connsiteY1" fmla="*/ 424483 h 1806554"/>
                <a:gd name="connsiteX2" fmla="*/ 127278 w 2586980"/>
                <a:gd name="connsiteY2" fmla="*/ 1553807 h 1806554"/>
                <a:gd name="connsiteX3" fmla="*/ 1139180 w 2586980"/>
                <a:gd name="connsiteY3" fmla="*/ 1781927 h 1806554"/>
                <a:gd name="connsiteX4" fmla="*/ 2586980 w 2586980"/>
                <a:gd name="connsiteY4" fmla="*/ 1149467 h 1806554"/>
                <a:gd name="connsiteX5" fmla="*/ 2465060 w 2586980"/>
                <a:gd name="connsiteY5" fmla="*/ 97907 h 1806554"/>
                <a:gd name="connsiteX6" fmla="*/ 1916420 w 2586980"/>
                <a:gd name="connsiteY6" fmla="*/ 82667 h 1806554"/>
                <a:gd name="connsiteX0" fmla="*/ 1921975 w 2592535"/>
                <a:gd name="connsiteY0" fmla="*/ 82667 h 1926652"/>
                <a:gd name="connsiteX1" fmla="*/ 218053 w 2592535"/>
                <a:gd name="connsiteY1" fmla="*/ 424483 h 1926652"/>
                <a:gd name="connsiteX2" fmla="*/ 132833 w 2592535"/>
                <a:gd name="connsiteY2" fmla="*/ 1553807 h 1926652"/>
                <a:gd name="connsiteX3" fmla="*/ 1230579 w 2592535"/>
                <a:gd name="connsiteY3" fmla="*/ 1912275 h 1926652"/>
                <a:gd name="connsiteX4" fmla="*/ 2592535 w 2592535"/>
                <a:gd name="connsiteY4" fmla="*/ 1149467 h 1926652"/>
                <a:gd name="connsiteX5" fmla="*/ 2470615 w 2592535"/>
                <a:gd name="connsiteY5" fmla="*/ 97907 h 1926652"/>
                <a:gd name="connsiteX6" fmla="*/ 1921975 w 2592535"/>
                <a:gd name="connsiteY6" fmla="*/ 82667 h 1926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2535" h="1926652">
                  <a:moveTo>
                    <a:pt x="1921975" y="82667"/>
                  </a:moveTo>
                  <a:cubicBezTo>
                    <a:pt x="1546548" y="137096"/>
                    <a:pt x="516243" y="179293"/>
                    <a:pt x="218053" y="424483"/>
                  </a:cubicBezTo>
                  <a:cubicBezTo>
                    <a:pt x="-80137" y="669673"/>
                    <a:pt x="-35921" y="1305842"/>
                    <a:pt x="132833" y="1553807"/>
                  </a:cubicBezTo>
                  <a:cubicBezTo>
                    <a:pt x="301587" y="1801772"/>
                    <a:pt x="820629" y="1979665"/>
                    <a:pt x="1230579" y="1912275"/>
                  </a:cubicBezTo>
                  <a:cubicBezTo>
                    <a:pt x="1640529" y="1844885"/>
                    <a:pt x="2371555" y="1430137"/>
                    <a:pt x="2592535" y="1149467"/>
                  </a:cubicBezTo>
                  <a:lnTo>
                    <a:pt x="2470615" y="97907"/>
                  </a:lnTo>
                  <a:cubicBezTo>
                    <a:pt x="2358855" y="-79893"/>
                    <a:pt x="2297402" y="28238"/>
                    <a:pt x="1921975" y="82667"/>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CB4F1B23-5883-938C-6371-6F82BEEE922D}"/>
                </a:ext>
              </a:extLst>
            </p:cNvPr>
            <p:cNvSpPr txBox="1"/>
            <p:nvPr/>
          </p:nvSpPr>
          <p:spPr>
            <a:xfrm>
              <a:off x="8082925" y="1193355"/>
              <a:ext cx="1044801" cy="376543"/>
            </a:xfrm>
            <a:prstGeom prst="rect">
              <a:avLst/>
            </a:prstGeom>
            <a:noFill/>
          </p:spPr>
          <p:txBody>
            <a:bodyPr wrap="square" rtlCol="0">
              <a:spAutoFit/>
            </a:bodyPr>
            <a:lstStyle/>
            <a:p>
              <a:pPr algn="ctr"/>
              <a:r>
                <a:rPr kumimoji="1" lang="ja-JP" altLang="en-US" sz="1600" b="1" dirty="0">
                  <a:solidFill>
                    <a:schemeClr val="accent2">
                      <a:lumMod val="75000"/>
                    </a:schemeClr>
                  </a:solidFill>
                  <a:latin typeface="BIZ UDPゴシック" panose="020B0400000000000000" pitchFamily="50" charset="-128"/>
                  <a:ea typeface="BIZ UDPゴシック" panose="020B0400000000000000" pitchFamily="50" charset="-128"/>
                </a:rPr>
                <a:t>越前市</a:t>
              </a:r>
              <a:endParaRPr kumimoji="1" lang="en-US" altLang="ja-JP" sz="1600" b="1" dirty="0">
                <a:solidFill>
                  <a:schemeClr val="accent2">
                    <a:lumMod val="75000"/>
                  </a:schemeClr>
                </a:solidFill>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30B82A9F-FD81-B242-DF20-D4C85D21BB91}"/>
                </a:ext>
              </a:extLst>
            </p:cNvPr>
            <p:cNvSpPr txBox="1"/>
            <p:nvPr/>
          </p:nvSpPr>
          <p:spPr>
            <a:xfrm>
              <a:off x="7917772" y="1517344"/>
              <a:ext cx="1375106" cy="376543"/>
            </a:xfrm>
            <a:prstGeom prst="rect">
              <a:avLst/>
            </a:prstGeom>
            <a:noFill/>
          </p:spPr>
          <p:txBody>
            <a:bodyPr wrap="square" rtlCol="0">
              <a:spAutoFit/>
            </a:bodyPr>
            <a:lstStyle/>
            <a:p>
              <a:pPr algn="ctr"/>
              <a:r>
                <a:rPr kumimoji="1" lang="ja-JP" altLang="en-US" sz="800" dirty="0">
                  <a:latin typeface="BIZ UDPゴシック" panose="020B0400000000000000" pitchFamily="50" charset="-128"/>
                  <a:ea typeface="BIZ UDPゴシック" panose="020B0400000000000000" pitchFamily="50" charset="-128"/>
                </a:rPr>
                <a:t>ただ一度、都を離れて暮らしたまち</a:t>
              </a:r>
              <a:endParaRPr kumimoji="1" lang="en-US" altLang="ja-JP" sz="800" dirty="0">
                <a:latin typeface="BIZ UDPゴシック" panose="020B0400000000000000" pitchFamily="50" charset="-128"/>
                <a:ea typeface="BIZ UDPゴシック" panose="020B0400000000000000" pitchFamily="50" charset="-128"/>
              </a:endParaRPr>
            </a:p>
          </p:txBody>
        </p:sp>
        <p:sp>
          <p:nvSpPr>
            <p:cNvPr id="28" name="フリーフォーム: 図形 27">
              <a:extLst>
                <a:ext uri="{FF2B5EF4-FFF2-40B4-BE49-F238E27FC236}">
                  <a16:creationId xmlns:a16="http://schemas.microsoft.com/office/drawing/2014/main" id="{174A5E06-CF33-7B5E-E5F2-BFB6AFA5237C}"/>
                </a:ext>
              </a:extLst>
            </p:cNvPr>
            <p:cNvSpPr/>
            <p:nvPr/>
          </p:nvSpPr>
          <p:spPr>
            <a:xfrm rot="19180168">
              <a:off x="6362758" y="1576349"/>
              <a:ext cx="1763666" cy="463749"/>
            </a:xfrm>
            <a:custGeom>
              <a:avLst/>
              <a:gdLst>
                <a:gd name="connsiteX0" fmla="*/ 0 w 1152525"/>
                <a:gd name="connsiteY0" fmla="*/ 533400 h 533400"/>
                <a:gd name="connsiteX1" fmla="*/ 523875 w 1152525"/>
                <a:gd name="connsiteY1" fmla="*/ 0 h 533400"/>
                <a:gd name="connsiteX2" fmla="*/ 1152525 w 1152525"/>
                <a:gd name="connsiteY2" fmla="*/ 495300 h 533400"/>
                <a:gd name="connsiteX0" fmla="*/ 0 w 1152525"/>
                <a:gd name="connsiteY0" fmla="*/ 533488 h 533488"/>
                <a:gd name="connsiteX1" fmla="*/ 523875 w 1152525"/>
                <a:gd name="connsiteY1" fmla="*/ 88 h 533488"/>
                <a:gd name="connsiteX2" fmla="*/ 1152525 w 1152525"/>
                <a:gd name="connsiteY2" fmla="*/ 495388 h 533488"/>
                <a:gd name="connsiteX0" fmla="*/ 0 w 1152525"/>
                <a:gd name="connsiteY0" fmla="*/ 533567 h 533567"/>
                <a:gd name="connsiteX1" fmla="*/ 523875 w 1152525"/>
                <a:gd name="connsiteY1" fmla="*/ 167 h 533567"/>
                <a:gd name="connsiteX2" fmla="*/ 1152525 w 1152525"/>
                <a:gd name="connsiteY2" fmla="*/ 495467 h 533567"/>
                <a:gd name="connsiteX0" fmla="*/ 0 w 1152525"/>
                <a:gd name="connsiteY0" fmla="*/ 533567 h 533567"/>
                <a:gd name="connsiteX1" fmla="*/ 523875 w 1152525"/>
                <a:gd name="connsiteY1" fmla="*/ 167 h 533567"/>
                <a:gd name="connsiteX2" fmla="*/ 1152525 w 1152525"/>
                <a:gd name="connsiteY2" fmla="*/ 495467 h 533567"/>
              </a:gdLst>
              <a:ahLst/>
              <a:cxnLst>
                <a:cxn ang="0">
                  <a:pos x="connsiteX0" y="connsiteY0"/>
                </a:cxn>
                <a:cxn ang="0">
                  <a:pos x="connsiteX1" y="connsiteY1"/>
                </a:cxn>
                <a:cxn ang="0">
                  <a:pos x="connsiteX2" y="connsiteY2"/>
                </a:cxn>
              </a:cxnLst>
              <a:rect l="l" t="t" r="r" b="b"/>
              <a:pathLst>
                <a:path w="1152525" h="533567">
                  <a:moveTo>
                    <a:pt x="0" y="533567"/>
                  </a:moveTo>
                  <a:cubicBezTo>
                    <a:pt x="69850" y="298617"/>
                    <a:pt x="331788" y="6517"/>
                    <a:pt x="523875" y="167"/>
                  </a:cubicBezTo>
                  <a:cubicBezTo>
                    <a:pt x="715962" y="-6183"/>
                    <a:pt x="1000125" y="168442"/>
                    <a:pt x="1152525" y="495467"/>
                  </a:cubicBezTo>
                </a:path>
              </a:pathLst>
            </a:custGeom>
            <a:noFill/>
            <a:ln w="28575">
              <a:solidFill>
                <a:schemeClr val="accent5"/>
              </a:solidFill>
              <a:prstDash val="sysDot"/>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9" name="フリーフォーム: 図形 28">
              <a:extLst>
                <a:ext uri="{FF2B5EF4-FFF2-40B4-BE49-F238E27FC236}">
                  <a16:creationId xmlns:a16="http://schemas.microsoft.com/office/drawing/2014/main" id="{B74A1D36-C224-9D6D-EC07-14C1F891A92F}"/>
                </a:ext>
              </a:extLst>
            </p:cNvPr>
            <p:cNvSpPr/>
            <p:nvPr/>
          </p:nvSpPr>
          <p:spPr>
            <a:xfrm rot="13167621">
              <a:off x="5656950" y="3995082"/>
              <a:ext cx="1052919" cy="218545"/>
            </a:xfrm>
            <a:custGeom>
              <a:avLst/>
              <a:gdLst>
                <a:gd name="connsiteX0" fmla="*/ 0 w 1152525"/>
                <a:gd name="connsiteY0" fmla="*/ 533400 h 533400"/>
                <a:gd name="connsiteX1" fmla="*/ 523875 w 1152525"/>
                <a:gd name="connsiteY1" fmla="*/ 0 h 533400"/>
                <a:gd name="connsiteX2" fmla="*/ 1152525 w 1152525"/>
                <a:gd name="connsiteY2" fmla="*/ 495300 h 533400"/>
                <a:gd name="connsiteX0" fmla="*/ 0 w 1152525"/>
                <a:gd name="connsiteY0" fmla="*/ 533488 h 533488"/>
                <a:gd name="connsiteX1" fmla="*/ 523875 w 1152525"/>
                <a:gd name="connsiteY1" fmla="*/ 88 h 533488"/>
                <a:gd name="connsiteX2" fmla="*/ 1152525 w 1152525"/>
                <a:gd name="connsiteY2" fmla="*/ 495388 h 533488"/>
                <a:gd name="connsiteX0" fmla="*/ 0 w 1152525"/>
                <a:gd name="connsiteY0" fmla="*/ 533567 h 533567"/>
                <a:gd name="connsiteX1" fmla="*/ 523875 w 1152525"/>
                <a:gd name="connsiteY1" fmla="*/ 167 h 533567"/>
                <a:gd name="connsiteX2" fmla="*/ 1152525 w 1152525"/>
                <a:gd name="connsiteY2" fmla="*/ 495467 h 533567"/>
                <a:gd name="connsiteX0" fmla="*/ 0 w 1152525"/>
                <a:gd name="connsiteY0" fmla="*/ 533567 h 533567"/>
                <a:gd name="connsiteX1" fmla="*/ 523875 w 1152525"/>
                <a:gd name="connsiteY1" fmla="*/ 167 h 533567"/>
                <a:gd name="connsiteX2" fmla="*/ 1152525 w 1152525"/>
                <a:gd name="connsiteY2" fmla="*/ 495467 h 533567"/>
              </a:gdLst>
              <a:ahLst/>
              <a:cxnLst>
                <a:cxn ang="0">
                  <a:pos x="connsiteX0" y="connsiteY0"/>
                </a:cxn>
                <a:cxn ang="0">
                  <a:pos x="connsiteX1" y="connsiteY1"/>
                </a:cxn>
                <a:cxn ang="0">
                  <a:pos x="connsiteX2" y="connsiteY2"/>
                </a:cxn>
              </a:cxnLst>
              <a:rect l="l" t="t" r="r" b="b"/>
              <a:pathLst>
                <a:path w="1152525" h="533567">
                  <a:moveTo>
                    <a:pt x="0" y="533567"/>
                  </a:moveTo>
                  <a:cubicBezTo>
                    <a:pt x="69850" y="298617"/>
                    <a:pt x="331788" y="6517"/>
                    <a:pt x="523875" y="167"/>
                  </a:cubicBezTo>
                  <a:cubicBezTo>
                    <a:pt x="715962" y="-6183"/>
                    <a:pt x="1000125" y="168442"/>
                    <a:pt x="1152525" y="495467"/>
                  </a:cubicBezTo>
                </a:path>
              </a:pathLst>
            </a:custGeom>
            <a:noFill/>
            <a:ln w="57150">
              <a:solidFill>
                <a:schemeClr val="accent5"/>
              </a:solidFill>
              <a:prstDash val="solid"/>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31" name="フリーフォーム: 図形 30">
              <a:extLst>
                <a:ext uri="{FF2B5EF4-FFF2-40B4-BE49-F238E27FC236}">
                  <a16:creationId xmlns:a16="http://schemas.microsoft.com/office/drawing/2014/main" id="{01291445-E54A-0503-371B-A9385713E25C}"/>
                </a:ext>
              </a:extLst>
            </p:cNvPr>
            <p:cNvSpPr/>
            <p:nvPr/>
          </p:nvSpPr>
          <p:spPr>
            <a:xfrm rot="11456246">
              <a:off x="4680048" y="4335575"/>
              <a:ext cx="1930577" cy="218545"/>
            </a:xfrm>
            <a:custGeom>
              <a:avLst/>
              <a:gdLst>
                <a:gd name="connsiteX0" fmla="*/ 0 w 1152525"/>
                <a:gd name="connsiteY0" fmla="*/ 533400 h 533400"/>
                <a:gd name="connsiteX1" fmla="*/ 523875 w 1152525"/>
                <a:gd name="connsiteY1" fmla="*/ 0 h 533400"/>
                <a:gd name="connsiteX2" fmla="*/ 1152525 w 1152525"/>
                <a:gd name="connsiteY2" fmla="*/ 495300 h 533400"/>
                <a:gd name="connsiteX0" fmla="*/ 0 w 1152525"/>
                <a:gd name="connsiteY0" fmla="*/ 533488 h 533488"/>
                <a:gd name="connsiteX1" fmla="*/ 523875 w 1152525"/>
                <a:gd name="connsiteY1" fmla="*/ 88 h 533488"/>
                <a:gd name="connsiteX2" fmla="*/ 1152525 w 1152525"/>
                <a:gd name="connsiteY2" fmla="*/ 495388 h 533488"/>
                <a:gd name="connsiteX0" fmla="*/ 0 w 1152525"/>
                <a:gd name="connsiteY0" fmla="*/ 533567 h 533567"/>
                <a:gd name="connsiteX1" fmla="*/ 523875 w 1152525"/>
                <a:gd name="connsiteY1" fmla="*/ 167 h 533567"/>
                <a:gd name="connsiteX2" fmla="*/ 1152525 w 1152525"/>
                <a:gd name="connsiteY2" fmla="*/ 495467 h 533567"/>
                <a:gd name="connsiteX0" fmla="*/ 0 w 1152525"/>
                <a:gd name="connsiteY0" fmla="*/ 533567 h 533567"/>
                <a:gd name="connsiteX1" fmla="*/ 523875 w 1152525"/>
                <a:gd name="connsiteY1" fmla="*/ 167 h 533567"/>
                <a:gd name="connsiteX2" fmla="*/ 1152525 w 1152525"/>
                <a:gd name="connsiteY2" fmla="*/ 495467 h 533567"/>
              </a:gdLst>
              <a:ahLst/>
              <a:cxnLst>
                <a:cxn ang="0">
                  <a:pos x="connsiteX0" y="connsiteY0"/>
                </a:cxn>
                <a:cxn ang="0">
                  <a:pos x="connsiteX1" y="connsiteY1"/>
                </a:cxn>
                <a:cxn ang="0">
                  <a:pos x="connsiteX2" y="connsiteY2"/>
                </a:cxn>
              </a:cxnLst>
              <a:rect l="l" t="t" r="r" b="b"/>
              <a:pathLst>
                <a:path w="1152525" h="533567">
                  <a:moveTo>
                    <a:pt x="0" y="533567"/>
                  </a:moveTo>
                  <a:cubicBezTo>
                    <a:pt x="69850" y="298617"/>
                    <a:pt x="331788" y="6517"/>
                    <a:pt x="523875" y="167"/>
                  </a:cubicBezTo>
                  <a:cubicBezTo>
                    <a:pt x="715962" y="-6183"/>
                    <a:pt x="1000125" y="168442"/>
                    <a:pt x="1152525" y="495467"/>
                  </a:cubicBezTo>
                </a:path>
              </a:pathLst>
            </a:custGeom>
            <a:noFill/>
            <a:ln w="57150">
              <a:solidFill>
                <a:schemeClr val="accent5"/>
              </a:solidFill>
              <a:prstDash val="solid"/>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32" name="フリーフォーム: 図形 31">
              <a:extLst>
                <a:ext uri="{FF2B5EF4-FFF2-40B4-BE49-F238E27FC236}">
                  <a16:creationId xmlns:a16="http://schemas.microsoft.com/office/drawing/2014/main" id="{86CBA47B-2A48-A643-B536-524B2A1B59DC}"/>
                </a:ext>
              </a:extLst>
            </p:cNvPr>
            <p:cNvSpPr/>
            <p:nvPr/>
          </p:nvSpPr>
          <p:spPr>
            <a:xfrm rot="11976394" flipH="1">
              <a:off x="7419524" y="5865301"/>
              <a:ext cx="2122140" cy="408810"/>
            </a:xfrm>
            <a:custGeom>
              <a:avLst/>
              <a:gdLst>
                <a:gd name="connsiteX0" fmla="*/ 0 w 1152525"/>
                <a:gd name="connsiteY0" fmla="*/ 533400 h 533400"/>
                <a:gd name="connsiteX1" fmla="*/ 523875 w 1152525"/>
                <a:gd name="connsiteY1" fmla="*/ 0 h 533400"/>
                <a:gd name="connsiteX2" fmla="*/ 1152525 w 1152525"/>
                <a:gd name="connsiteY2" fmla="*/ 495300 h 533400"/>
                <a:gd name="connsiteX0" fmla="*/ 0 w 1152525"/>
                <a:gd name="connsiteY0" fmla="*/ 533488 h 533488"/>
                <a:gd name="connsiteX1" fmla="*/ 523875 w 1152525"/>
                <a:gd name="connsiteY1" fmla="*/ 88 h 533488"/>
                <a:gd name="connsiteX2" fmla="*/ 1152525 w 1152525"/>
                <a:gd name="connsiteY2" fmla="*/ 495388 h 533488"/>
                <a:gd name="connsiteX0" fmla="*/ 0 w 1152525"/>
                <a:gd name="connsiteY0" fmla="*/ 533567 h 533567"/>
                <a:gd name="connsiteX1" fmla="*/ 523875 w 1152525"/>
                <a:gd name="connsiteY1" fmla="*/ 167 h 533567"/>
                <a:gd name="connsiteX2" fmla="*/ 1152525 w 1152525"/>
                <a:gd name="connsiteY2" fmla="*/ 495467 h 533567"/>
                <a:gd name="connsiteX0" fmla="*/ 0 w 1152525"/>
                <a:gd name="connsiteY0" fmla="*/ 533567 h 533567"/>
                <a:gd name="connsiteX1" fmla="*/ 523875 w 1152525"/>
                <a:gd name="connsiteY1" fmla="*/ 167 h 533567"/>
                <a:gd name="connsiteX2" fmla="*/ 1152525 w 1152525"/>
                <a:gd name="connsiteY2" fmla="*/ 495467 h 533567"/>
              </a:gdLst>
              <a:ahLst/>
              <a:cxnLst>
                <a:cxn ang="0">
                  <a:pos x="connsiteX0" y="connsiteY0"/>
                </a:cxn>
                <a:cxn ang="0">
                  <a:pos x="connsiteX1" y="connsiteY1"/>
                </a:cxn>
                <a:cxn ang="0">
                  <a:pos x="connsiteX2" y="connsiteY2"/>
                </a:cxn>
              </a:cxnLst>
              <a:rect l="l" t="t" r="r" b="b"/>
              <a:pathLst>
                <a:path w="1152525" h="533567">
                  <a:moveTo>
                    <a:pt x="0" y="533567"/>
                  </a:moveTo>
                  <a:cubicBezTo>
                    <a:pt x="69850" y="298617"/>
                    <a:pt x="331788" y="6517"/>
                    <a:pt x="523875" y="167"/>
                  </a:cubicBezTo>
                  <a:cubicBezTo>
                    <a:pt x="715962" y="-6183"/>
                    <a:pt x="1000125" y="168442"/>
                    <a:pt x="1152525" y="495467"/>
                  </a:cubicBezTo>
                </a:path>
              </a:pathLst>
            </a:custGeom>
            <a:noFill/>
            <a:ln w="57150">
              <a:solidFill>
                <a:schemeClr val="accent5"/>
              </a:solidFill>
              <a:prstDash val="solid"/>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6ED341F7-E098-E612-CB06-36C8007AE345}"/>
                </a:ext>
              </a:extLst>
            </p:cNvPr>
            <p:cNvSpPr txBox="1"/>
            <p:nvPr/>
          </p:nvSpPr>
          <p:spPr>
            <a:xfrm>
              <a:off x="6486108" y="4339338"/>
              <a:ext cx="833754" cy="282408"/>
            </a:xfrm>
            <a:prstGeom prst="rect">
              <a:avLst/>
            </a:prstGeom>
            <a:noFill/>
          </p:spPr>
          <p:txBody>
            <a:bodyPr wrap="square" rtlCol="0">
              <a:spAutoFit/>
            </a:bodyPr>
            <a:lstStyle/>
            <a:p>
              <a:pPr algn="ctr"/>
              <a:r>
                <a:rPr kumimoji="1" lang="ja-JP" altLang="en-US" sz="1050" b="1" dirty="0">
                  <a:solidFill>
                    <a:schemeClr val="bg1"/>
                  </a:solidFill>
                  <a:latin typeface="BIZ UDPゴシック" panose="020B0400000000000000" pitchFamily="50" charset="-128"/>
                  <a:ea typeface="BIZ UDPゴシック" panose="020B0400000000000000" pitchFamily="50" charset="-128"/>
                </a:rPr>
                <a:t>大津市</a:t>
              </a:r>
              <a:endParaRPr kumimoji="1" lang="en-US" altLang="ja-JP" sz="1050" b="1" dirty="0">
                <a:solidFill>
                  <a:schemeClr val="bg1"/>
                </a:solidFill>
                <a:latin typeface="BIZ UDPゴシック" panose="020B0400000000000000" pitchFamily="50" charset="-128"/>
                <a:ea typeface="BIZ UDPゴシック" panose="020B0400000000000000" pitchFamily="50" charset="-128"/>
              </a:endParaRPr>
            </a:p>
          </p:txBody>
        </p:sp>
        <p:sp>
          <p:nvSpPr>
            <p:cNvPr id="34" name="テキスト ボックス 33">
              <a:extLst>
                <a:ext uri="{FF2B5EF4-FFF2-40B4-BE49-F238E27FC236}">
                  <a16:creationId xmlns:a16="http://schemas.microsoft.com/office/drawing/2014/main" id="{C3DC2A6C-8A0C-B902-A3E4-B8EE896AB8E4}"/>
                </a:ext>
              </a:extLst>
            </p:cNvPr>
            <p:cNvSpPr txBox="1"/>
            <p:nvPr/>
          </p:nvSpPr>
          <p:spPr>
            <a:xfrm>
              <a:off x="7351542" y="3331809"/>
              <a:ext cx="833754" cy="256733"/>
            </a:xfrm>
            <a:prstGeom prst="rect">
              <a:avLst/>
            </a:prstGeom>
            <a:noFill/>
          </p:spPr>
          <p:txBody>
            <a:bodyPr wrap="square" rtlCol="0">
              <a:spAutoFit/>
            </a:bodyPr>
            <a:lstStyle/>
            <a:p>
              <a:pPr algn="ctr"/>
              <a:r>
                <a:rPr kumimoji="1" lang="ja-JP" altLang="en-US" sz="900" b="1" dirty="0">
                  <a:solidFill>
                    <a:schemeClr val="accent6"/>
                  </a:solidFill>
                  <a:latin typeface="BIZ UDPゴシック" panose="020B0400000000000000" pitchFamily="50" charset="-128"/>
                  <a:ea typeface="BIZ UDPゴシック" panose="020B0400000000000000" pitchFamily="50" charset="-128"/>
                </a:rPr>
                <a:t>びわ湖</a:t>
              </a:r>
              <a:endParaRPr kumimoji="1" lang="en-US" altLang="ja-JP" sz="900" b="1" dirty="0">
                <a:solidFill>
                  <a:schemeClr val="accent6"/>
                </a:solidFill>
                <a:latin typeface="BIZ UDPゴシック" panose="020B0400000000000000" pitchFamily="50" charset="-128"/>
                <a:ea typeface="BIZ UDPゴシック" panose="020B0400000000000000" pitchFamily="50" charset="-128"/>
              </a:endParaRPr>
            </a:p>
          </p:txBody>
        </p:sp>
      </p:grpSp>
      <p:sp>
        <p:nvSpPr>
          <p:cNvPr id="4" name="テキスト ボックス 3">
            <a:extLst>
              <a:ext uri="{FF2B5EF4-FFF2-40B4-BE49-F238E27FC236}">
                <a16:creationId xmlns:a16="http://schemas.microsoft.com/office/drawing/2014/main" id="{2C4E4F8B-C105-B0D9-C377-723DF7A2537E}"/>
              </a:ext>
            </a:extLst>
          </p:cNvPr>
          <p:cNvSpPr txBox="1"/>
          <p:nvPr/>
        </p:nvSpPr>
        <p:spPr>
          <a:xfrm>
            <a:off x="8398431" y="2763728"/>
            <a:ext cx="461665" cy="1844998"/>
          </a:xfrm>
          <a:prstGeom prst="rect">
            <a:avLst/>
          </a:prstGeom>
          <a:noFill/>
        </p:spPr>
        <p:txBody>
          <a:bodyPr vert="eaVert" wrap="square" rtlCol="0">
            <a:spAutoFit/>
          </a:bodyPr>
          <a:lstStyle/>
          <a:p>
            <a:pPr algn="ctr"/>
            <a:r>
              <a:rPr kumimoji="1" lang="ja-JP" altLang="en-US" b="1" dirty="0">
                <a:solidFill>
                  <a:schemeClr val="accent2">
                    <a:lumMod val="75000"/>
                  </a:schemeClr>
                </a:solidFill>
              </a:rPr>
              <a:t>県内周遊</a:t>
            </a:r>
          </a:p>
        </p:txBody>
      </p:sp>
    </p:spTree>
    <p:extLst>
      <p:ext uri="{BB962C8B-B14F-4D97-AF65-F5344CB8AC3E}">
        <p14:creationId xmlns:p14="http://schemas.microsoft.com/office/powerpoint/2010/main" val="2489823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6C45ECDA-B2A6-2238-83F5-B5E476AA920C}"/>
              </a:ext>
            </a:extLst>
          </p:cNvPr>
          <p:cNvSpPr/>
          <p:nvPr/>
        </p:nvSpPr>
        <p:spPr>
          <a:xfrm>
            <a:off x="1" y="0"/>
            <a:ext cx="2781300" cy="6865154"/>
          </a:xfrm>
          <a:prstGeom prst="rect">
            <a:avLst/>
          </a:prstGeom>
          <a:solidFill>
            <a:srgbClr val="D7BC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CF22DC97-7030-24BC-A12A-3A530C548D4C}"/>
              </a:ext>
            </a:extLst>
          </p:cNvPr>
          <p:cNvSpPr txBox="1"/>
          <p:nvPr/>
        </p:nvSpPr>
        <p:spPr>
          <a:xfrm>
            <a:off x="344488" y="1702215"/>
            <a:ext cx="2210862" cy="2277547"/>
          </a:xfrm>
          <a:prstGeom prst="rect">
            <a:avLst/>
          </a:prstGeom>
          <a:noFill/>
        </p:spPr>
        <p:txBody>
          <a:bodyPr vert="horz" wrap="square" rtlCol="0">
            <a:spAutoFit/>
          </a:bodyPr>
          <a:lstStyle/>
          <a:p>
            <a:pPr>
              <a:spcAft>
                <a:spcPts val="1800"/>
              </a:spcAft>
            </a:pPr>
            <a:r>
              <a:rPr kumimoji="1" lang="ja-JP" altLang="en-US" sz="2800" b="1" dirty="0">
                <a:solidFill>
                  <a:schemeClr val="bg1"/>
                </a:solidFill>
                <a:latin typeface="BIZ UDP明朝 Medium" panose="02020500000000000000" pitchFamily="18" charset="-128"/>
                <a:ea typeface="BIZ UDP明朝 Medium" panose="02020500000000000000" pitchFamily="18" charset="-128"/>
              </a:rPr>
              <a:t>大河ドラマ館</a:t>
            </a:r>
            <a:endParaRPr kumimoji="1" lang="en-US" altLang="ja-JP" sz="900" b="1" dirty="0">
              <a:solidFill>
                <a:schemeClr val="bg1"/>
              </a:solidFill>
              <a:latin typeface="BIZ UDP明朝 Medium" panose="02020500000000000000" pitchFamily="18" charset="-128"/>
              <a:ea typeface="BIZ UDP明朝 Medium" panose="02020500000000000000" pitchFamily="18" charset="-128"/>
            </a:endParaRPr>
          </a:p>
          <a:p>
            <a:r>
              <a:rPr kumimoji="1" lang="ja-JP" altLang="en-US" sz="2800" b="1" dirty="0">
                <a:solidFill>
                  <a:schemeClr val="bg1"/>
                </a:solidFill>
                <a:latin typeface="BIZ UDP明朝 Medium" panose="02020500000000000000" pitchFamily="18" charset="-128"/>
                <a:ea typeface="BIZ UDP明朝 Medium" panose="02020500000000000000" pitchFamily="18" charset="-128"/>
              </a:rPr>
              <a:t>恋するものの</a:t>
            </a:r>
            <a:endParaRPr kumimoji="1" lang="en-US" altLang="ja-JP" sz="2800" b="1" dirty="0">
              <a:solidFill>
                <a:schemeClr val="bg1"/>
              </a:solidFill>
              <a:latin typeface="BIZ UDP明朝 Medium" panose="02020500000000000000" pitchFamily="18" charset="-128"/>
              <a:ea typeface="BIZ UDP明朝 Medium" panose="02020500000000000000" pitchFamily="18" charset="-128"/>
            </a:endParaRPr>
          </a:p>
          <a:p>
            <a:pPr>
              <a:spcAft>
                <a:spcPts val="1800"/>
              </a:spcAft>
            </a:pPr>
            <a:r>
              <a:rPr lang="ja-JP" altLang="en-US" sz="2800" b="1" dirty="0">
                <a:solidFill>
                  <a:schemeClr val="bg1"/>
                </a:solidFill>
                <a:latin typeface="BIZ UDP明朝 Medium" panose="02020500000000000000" pitchFamily="18" charset="-128"/>
                <a:ea typeface="BIZ UDP明朝 Medium" panose="02020500000000000000" pitchFamily="18" charset="-128"/>
              </a:rPr>
              <a:t>あはれ展</a:t>
            </a:r>
            <a:endParaRPr lang="en-US" altLang="ja-JP" sz="800" b="1" dirty="0">
              <a:solidFill>
                <a:schemeClr val="bg1"/>
              </a:solidFill>
              <a:latin typeface="BIZ UDP明朝 Medium" panose="02020500000000000000" pitchFamily="18" charset="-128"/>
              <a:ea typeface="BIZ UDP明朝 Medium" panose="02020500000000000000" pitchFamily="18" charset="-128"/>
            </a:endParaRPr>
          </a:p>
          <a:p>
            <a:r>
              <a:rPr kumimoji="1" lang="en-US" altLang="ja-JP" sz="2800" b="1" dirty="0">
                <a:solidFill>
                  <a:schemeClr val="bg1"/>
                </a:solidFill>
                <a:latin typeface="BIZ UDP明朝 Medium" panose="02020500000000000000" pitchFamily="18" charset="-128"/>
                <a:ea typeface="BIZ UDP明朝 Medium" panose="02020500000000000000" pitchFamily="18" charset="-128"/>
              </a:rPr>
              <a:t>about</a:t>
            </a:r>
          </a:p>
        </p:txBody>
      </p:sp>
      <p:sp>
        <p:nvSpPr>
          <p:cNvPr id="4" name="テキスト ボックス 3">
            <a:extLst>
              <a:ext uri="{FF2B5EF4-FFF2-40B4-BE49-F238E27FC236}">
                <a16:creationId xmlns:a16="http://schemas.microsoft.com/office/drawing/2014/main" id="{E59BC9CD-64C6-94B9-FFFC-E85E7124700A}"/>
              </a:ext>
            </a:extLst>
          </p:cNvPr>
          <p:cNvSpPr txBox="1"/>
          <p:nvPr/>
        </p:nvSpPr>
        <p:spPr>
          <a:xfrm>
            <a:off x="344488" y="1017795"/>
            <a:ext cx="2278465" cy="538609"/>
          </a:xfrm>
          <a:prstGeom prst="rect">
            <a:avLst/>
          </a:prstGeom>
          <a:noFill/>
        </p:spPr>
        <p:txBody>
          <a:bodyPr vert="horz" wrap="square" rtlCol="0">
            <a:spAutoFit/>
          </a:bodyPr>
          <a:lstStyle/>
          <a:p>
            <a:pPr>
              <a:spcAft>
                <a:spcPts val="600"/>
              </a:spcAft>
            </a:pPr>
            <a:r>
              <a:rPr kumimoji="1" lang="ja-JP" altLang="en-US" sz="1200" b="1" dirty="0">
                <a:solidFill>
                  <a:schemeClr val="bg1"/>
                </a:solidFill>
                <a:latin typeface="BIZ UDP明朝 Medium" panose="02020500000000000000" pitchFamily="18" charset="-128"/>
                <a:ea typeface="BIZ UDP明朝 Medium" panose="02020500000000000000" pitchFamily="18" charset="-128"/>
              </a:rPr>
              <a:t>石山エリア</a:t>
            </a:r>
            <a:endParaRPr kumimoji="1" lang="en-US" altLang="ja-JP" sz="1200" b="1" dirty="0">
              <a:solidFill>
                <a:schemeClr val="bg1"/>
              </a:solidFill>
              <a:latin typeface="BIZ UDP明朝 Medium" panose="02020500000000000000" pitchFamily="18" charset="-128"/>
              <a:ea typeface="BIZ UDP明朝 Medium" panose="02020500000000000000" pitchFamily="18" charset="-128"/>
            </a:endParaRPr>
          </a:p>
          <a:p>
            <a:pPr>
              <a:spcAft>
                <a:spcPts val="600"/>
              </a:spcAft>
            </a:pPr>
            <a:r>
              <a:rPr kumimoji="1" lang="ja-JP" altLang="en-US" sz="1200" b="1" dirty="0">
                <a:solidFill>
                  <a:schemeClr val="bg1"/>
                </a:solidFill>
                <a:latin typeface="BIZ UDP明朝 Medium" panose="02020500000000000000" pitchFamily="18" charset="-128"/>
                <a:ea typeface="BIZ UDP明朝 Medium" panose="02020500000000000000" pitchFamily="18" charset="-128"/>
              </a:rPr>
              <a:t>展示情報</a:t>
            </a:r>
          </a:p>
        </p:txBody>
      </p:sp>
      <p:pic>
        <p:nvPicPr>
          <p:cNvPr id="5" name="Picture 2" descr="協議会ロゴ（カラー）">
            <a:extLst>
              <a:ext uri="{FF2B5EF4-FFF2-40B4-BE49-F238E27FC236}">
                <a16:creationId xmlns:a16="http://schemas.microsoft.com/office/drawing/2014/main" id="{63DECB6A-A422-9BE7-3036-5070FD24ADF6}"/>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344488" y="333375"/>
            <a:ext cx="727828" cy="684420"/>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3">
            <a:extLst>
              <a:ext uri="{FF2B5EF4-FFF2-40B4-BE49-F238E27FC236}">
                <a16:creationId xmlns:a16="http://schemas.microsoft.com/office/drawing/2014/main" id="{300959F5-E8C3-C120-3BBF-4CFDD968FA5F}"/>
              </a:ext>
            </a:extLst>
          </p:cNvPr>
          <p:cNvSpPr txBox="1"/>
          <p:nvPr/>
        </p:nvSpPr>
        <p:spPr>
          <a:xfrm>
            <a:off x="3018798" y="2802123"/>
            <a:ext cx="1170025" cy="2738314"/>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defTabSz="769297">
              <a:lnSpc>
                <a:spcPct val="150000"/>
              </a:lnSpc>
              <a:spcAft>
                <a:spcPts val="600"/>
              </a:spcAft>
              <a:tabLst>
                <a:tab pos="895350" algn="l"/>
              </a:tabLst>
              <a:defRPr/>
            </a:pPr>
            <a:r>
              <a:rPr kumimoji="1" lang="ja-JP" altLang="en-US" sz="1200" dirty="0">
                <a:latin typeface="BIZ UDP明朝 Medium" panose="02020500000000000000" pitchFamily="18" charset="-128"/>
                <a:ea typeface="BIZ UDP明朝 Medium" panose="02020500000000000000" pitchFamily="18" charset="-128"/>
              </a:rPr>
              <a:t>館　　名</a:t>
            </a:r>
            <a:endParaRPr kumimoji="1" lang="en-US" altLang="ja-JP" sz="1200" dirty="0">
              <a:latin typeface="BIZ UDP明朝 Medium" panose="02020500000000000000" pitchFamily="18" charset="-128"/>
              <a:ea typeface="BIZ UDP明朝 Medium" panose="02020500000000000000" pitchFamily="18" charset="-128"/>
            </a:endParaRPr>
          </a:p>
          <a:p>
            <a:pPr algn="dist" defTabSz="769297">
              <a:lnSpc>
                <a:spcPct val="150000"/>
              </a:lnSpc>
              <a:spcAft>
                <a:spcPts val="600"/>
              </a:spcAft>
              <a:tabLst>
                <a:tab pos="895350" algn="l"/>
              </a:tabLst>
              <a:defRPr/>
            </a:pPr>
            <a:endParaRPr kumimoji="1" lang="en-US" altLang="ja-JP" sz="1600" dirty="0">
              <a:latin typeface="BIZ UDP明朝 Medium" panose="02020500000000000000" pitchFamily="18" charset="-128"/>
              <a:ea typeface="BIZ UDP明朝 Medium" panose="02020500000000000000" pitchFamily="18" charset="-128"/>
            </a:endParaRPr>
          </a:p>
          <a:p>
            <a:pPr algn="dist" defTabSz="769297">
              <a:lnSpc>
                <a:spcPct val="150000"/>
              </a:lnSpc>
              <a:spcAft>
                <a:spcPts val="600"/>
              </a:spcAft>
              <a:tabLst>
                <a:tab pos="895350" algn="l"/>
              </a:tabLst>
              <a:defRPr/>
            </a:pPr>
            <a:r>
              <a:rPr kumimoji="1" lang="ja-JP" altLang="en-US" sz="1200" dirty="0">
                <a:latin typeface="BIZ UDP明朝 Medium" panose="02020500000000000000" pitchFamily="18" charset="-128"/>
                <a:ea typeface="BIZ UDP明朝 Medium" panose="02020500000000000000" pitchFamily="18" charset="-128"/>
              </a:rPr>
              <a:t>開館期間</a:t>
            </a:r>
            <a:endParaRPr kumimoji="1" lang="en-US" altLang="ja-JP" sz="1200" dirty="0">
              <a:latin typeface="BIZ UDP明朝 Medium" panose="02020500000000000000" pitchFamily="18" charset="-128"/>
              <a:ea typeface="BIZ UDP明朝 Medium" panose="02020500000000000000" pitchFamily="18" charset="-128"/>
            </a:endParaRPr>
          </a:p>
          <a:p>
            <a:pPr algn="dist" defTabSz="769297">
              <a:lnSpc>
                <a:spcPct val="150000"/>
              </a:lnSpc>
              <a:spcAft>
                <a:spcPts val="600"/>
              </a:spcAft>
              <a:tabLst>
                <a:tab pos="895350" algn="l"/>
              </a:tabLst>
              <a:defRPr/>
            </a:pPr>
            <a:r>
              <a:rPr kumimoji="1" lang="ja-JP" altLang="en-US" sz="1200" dirty="0">
                <a:latin typeface="BIZ UDP明朝 Medium" panose="02020500000000000000" pitchFamily="18" charset="-128"/>
                <a:ea typeface="BIZ UDP明朝 Medium" panose="02020500000000000000" pitchFamily="18" charset="-128"/>
              </a:rPr>
              <a:t>会　　場</a:t>
            </a:r>
            <a:endParaRPr kumimoji="1" lang="en-US" altLang="ja-JP" sz="1200" dirty="0">
              <a:latin typeface="BIZ UDP明朝 Medium" panose="02020500000000000000" pitchFamily="18" charset="-128"/>
              <a:ea typeface="BIZ UDP明朝 Medium" panose="02020500000000000000" pitchFamily="18" charset="-128"/>
            </a:endParaRPr>
          </a:p>
          <a:p>
            <a:pPr algn="dist" defTabSz="769297">
              <a:lnSpc>
                <a:spcPct val="150000"/>
              </a:lnSpc>
              <a:tabLst>
                <a:tab pos="895350" algn="l"/>
              </a:tabLst>
              <a:defRPr/>
            </a:pPr>
            <a:r>
              <a:rPr kumimoji="1" lang="ja-JP" altLang="en-US" sz="1200" dirty="0">
                <a:latin typeface="BIZ UDP明朝 Medium" panose="02020500000000000000" pitchFamily="18" charset="-128"/>
                <a:ea typeface="BIZ UDP明朝 Medium" panose="02020500000000000000" pitchFamily="18" charset="-128"/>
              </a:rPr>
              <a:t>開館時間</a:t>
            </a:r>
            <a:endParaRPr kumimoji="1" lang="en-US" altLang="ja-JP" sz="1200" dirty="0">
              <a:latin typeface="BIZ UDP明朝 Medium" panose="02020500000000000000" pitchFamily="18" charset="-128"/>
              <a:ea typeface="BIZ UDP明朝 Medium" panose="02020500000000000000" pitchFamily="18" charset="-128"/>
            </a:endParaRPr>
          </a:p>
          <a:p>
            <a:pPr algn="dist" defTabSz="769297">
              <a:lnSpc>
                <a:spcPct val="150000"/>
              </a:lnSpc>
              <a:spcAft>
                <a:spcPts val="600"/>
              </a:spcAft>
              <a:tabLst>
                <a:tab pos="895350" algn="l"/>
              </a:tabLst>
              <a:defRPr/>
            </a:pPr>
            <a:endParaRPr kumimoji="1" lang="en-US" altLang="ja-JP" sz="1200" dirty="0">
              <a:latin typeface="BIZ UDP明朝 Medium" panose="02020500000000000000" pitchFamily="18" charset="-128"/>
              <a:ea typeface="BIZ UDP明朝 Medium" panose="02020500000000000000" pitchFamily="18" charset="-128"/>
            </a:endParaRPr>
          </a:p>
          <a:p>
            <a:pPr algn="dist" defTabSz="769297">
              <a:lnSpc>
                <a:spcPct val="150000"/>
              </a:lnSpc>
              <a:tabLst>
                <a:tab pos="895350" algn="l"/>
              </a:tabLst>
              <a:defRPr/>
            </a:pPr>
            <a:r>
              <a:rPr kumimoji="1" lang="ja-JP" altLang="en-US" sz="1200" dirty="0">
                <a:latin typeface="BIZ UDP明朝 Medium" panose="02020500000000000000" pitchFamily="18" charset="-128"/>
                <a:ea typeface="BIZ UDP明朝 Medium" panose="02020500000000000000" pitchFamily="18" charset="-128"/>
              </a:rPr>
              <a:t>展示内容</a:t>
            </a:r>
            <a:endParaRPr kumimoji="1" lang="en-US" altLang="ja-JP" sz="1200" dirty="0">
              <a:latin typeface="BIZ UDP明朝 Medium" panose="02020500000000000000" pitchFamily="18" charset="-128"/>
              <a:ea typeface="BIZ UDP明朝 Medium" panose="02020500000000000000" pitchFamily="18" charset="-128"/>
            </a:endParaRPr>
          </a:p>
          <a:p>
            <a:pPr algn="dist" defTabSz="769297">
              <a:lnSpc>
                <a:spcPct val="150000"/>
              </a:lnSpc>
              <a:spcAft>
                <a:spcPts val="600"/>
              </a:spcAft>
              <a:tabLst>
                <a:tab pos="895350" algn="l"/>
              </a:tabLst>
              <a:defRPr/>
            </a:pPr>
            <a:endParaRPr kumimoji="1" lang="en-US" altLang="ja-JP" sz="1200" dirty="0">
              <a:latin typeface="BIZ UDP明朝 Medium" panose="02020500000000000000" pitchFamily="18" charset="-128"/>
              <a:ea typeface="BIZ UDP明朝 Medium" panose="02020500000000000000" pitchFamily="18" charset="-128"/>
            </a:endParaRPr>
          </a:p>
        </p:txBody>
      </p:sp>
      <p:sp>
        <p:nvSpPr>
          <p:cNvPr id="11" name="テキスト ボックス 7">
            <a:extLst>
              <a:ext uri="{FF2B5EF4-FFF2-40B4-BE49-F238E27FC236}">
                <a16:creationId xmlns:a16="http://schemas.microsoft.com/office/drawing/2014/main" id="{DD579E15-1079-6119-7007-70F46BEDC466}"/>
              </a:ext>
            </a:extLst>
          </p:cNvPr>
          <p:cNvSpPr txBox="1"/>
          <p:nvPr/>
        </p:nvSpPr>
        <p:spPr>
          <a:xfrm>
            <a:off x="4113900" y="2802123"/>
            <a:ext cx="5445034" cy="3369256"/>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769297">
              <a:lnSpc>
                <a:spcPct val="150000"/>
              </a:lnSpc>
              <a:spcAft>
                <a:spcPts val="600"/>
              </a:spcAft>
              <a:tabLst>
                <a:tab pos="895350" algn="l"/>
              </a:tabLst>
              <a:defRPr/>
            </a:pPr>
            <a:r>
              <a:rPr kumimoji="1" lang="ja-JP" altLang="en-US" sz="1200" dirty="0">
                <a:latin typeface="BIZ UDP明朝 Medium" panose="02020500000000000000" pitchFamily="18" charset="-128"/>
                <a:ea typeface="BIZ UDP明朝 Medium" panose="02020500000000000000" pitchFamily="18" charset="-128"/>
              </a:rPr>
              <a:t>：　光る君へ びわ湖大津 大河ドラマ館 </a:t>
            </a:r>
            <a:endParaRPr lang="en-US" altLang="ja-JP" sz="1200" dirty="0">
              <a:latin typeface="BIZ UDP明朝 Medium" panose="02020500000000000000" pitchFamily="18" charset="-128"/>
              <a:ea typeface="BIZ UDP明朝 Medium" panose="02020500000000000000" pitchFamily="18" charset="-128"/>
            </a:endParaRPr>
          </a:p>
          <a:p>
            <a:pPr defTabSz="769297">
              <a:lnSpc>
                <a:spcPct val="150000"/>
              </a:lnSpc>
              <a:spcAft>
                <a:spcPts val="600"/>
              </a:spcAft>
              <a:tabLst>
                <a:tab pos="895350" algn="l"/>
              </a:tabLst>
              <a:defRPr/>
            </a:pPr>
            <a:r>
              <a:rPr kumimoji="1" lang="ja-JP" altLang="en-US" sz="1200" dirty="0">
                <a:latin typeface="BIZ UDP明朝 Medium" panose="02020500000000000000" pitchFamily="18" charset="-128"/>
                <a:ea typeface="BIZ UDP明朝 Medium" panose="02020500000000000000" pitchFamily="18" charset="-128"/>
              </a:rPr>
              <a:t>　　（同時開催）源氏物語　恋するもののあはれ展</a:t>
            </a:r>
          </a:p>
          <a:p>
            <a:pPr defTabSz="769297">
              <a:lnSpc>
                <a:spcPct val="150000"/>
              </a:lnSpc>
              <a:spcAft>
                <a:spcPts val="600"/>
              </a:spcAft>
              <a:tabLst>
                <a:tab pos="895350" algn="l"/>
              </a:tabLst>
              <a:defRPr/>
            </a:pPr>
            <a:r>
              <a:rPr kumimoji="1" lang="ja-JP" altLang="en-US" sz="1200" dirty="0">
                <a:latin typeface="BIZ UDP明朝 Medium" panose="02020500000000000000" pitchFamily="18" charset="-128"/>
                <a:ea typeface="BIZ UDP明朝 Medium" panose="02020500000000000000" pitchFamily="18" charset="-128"/>
              </a:rPr>
              <a:t>：　</a:t>
            </a:r>
            <a:r>
              <a:rPr kumimoji="1" lang="ja-JP" altLang="en-US" sz="1600" dirty="0">
                <a:latin typeface="BIZ UDP明朝 Medium" panose="02020500000000000000" pitchFamily="18" charset="-128"/>
                <a:ea typeface="BIZ UDP明朝 Medium" panose="02020500000000000000" pitchFamily="18" charset="-128"/>
              </a:rPr>
              <a:t>２０２４</a:t>
            </a:r>
            <a:r>
              <a:rPr kumimoji="1" lang="ja-JP" altLang="en-US" sz="1200" dirty="0">
                <a:latin typeface="BIZ UDP明朝 Medium" panose="02020500000000000000" pitchFamily="18" charset="-128"/>
                <a:ea typeface="BIZ UDP明朝 Medium" panose="02020500000000000000" pitchFamily="18" charset="-128"/>
              </a:rPr>
              <a:t>年</a:t>
            </a:r>
            <a:r>
              <a:rPr kumimoji="1" lang="ja-JP" altLang="en-US" sz="1600" dirty="0">
                <a:latin typeface="BIZ UDP明朝 Medium" panose="02020500000000000000" pitchFamily="18" charset="-128"/>
                <a:ea typeface="BIZ UDP明朝 Medium" panose="02020500000000000000" pitchFamily="18" charset="-128"/>
              </a:rPr>
              <a:t>１</a:t>
            </a:r>
            <a:r>
              <a:rPr kumimoji="1" lang="ja-JP" altLang="en-US" sz="1200" dirty="0">
                <a:latin typeface="BIZ UDP明朝 Medium" panose="02020500000000000000" pitchFamily="18" charset="-128"/>
                <a:ea typeface="BIZ UDP明朝 Medium" panose="02020500000000000000" pitchFamily="18" charset="-128"/>
              </a:rPr>
              <a:t>月</a:t>
            </a:r>
            <a:r>
              <a:rPr kumimoji="1" lang="en-US" altLang="ja-JP" sz="1600" dirty="0">
                <a:latin typeface="BIZ UDP明朝 Medium" panose="02020500000000000000" pitchFamily="18" charset="-128"/>
                <a:ea typeface="BIZ UDP明朝 Medium" panose="02020500000000000000" pitchFamily="18" charset="-128"/>
              </a:rPr>
              <a:t>29</a:t>
            </a:r>
            <a:r>
              <a:rPr kumimoji="1" lang="ja-JP" altLang="en-US" sz="1200" dirty="0">
                <a:latin typeface="BIZ UDP明朝 Medium" panose="02020500000000000000" pitchFamily="18" charset="-128"/>
                <a:ea typeface="BIZ UDP明朝 Medium" panose="02020500000000000000" pitchFamily="18" charset="-128"/>
              </a:rPr>
              <a:t>日</a:t>
            </a:r>
            <a:r>
              <a:rPr kumimoji="1" lang="en-US" altLang="ja-JP" sz="1200" dirty="0">
                <a:latin typeface="BIZ UDP明朝 Medium" panose="02020500000000000000" pitchFamily="18" charset="-128"/>
                <a:ea typeface="BIZ UDP明朝 Medium" panose="02020500000000000000" pitchFamily="18" charset="-128"/>
              </a:rPr>
              <a:t>(</a:t>
            </a:r>
            <a:r>
              <a:rPr lang="ja-JP" altLang="en-US" sz="1200" dirty="0">
                <a:latin typeface="BIZ UDP明朝 Medium" panose="02020500000000000000" pitchFamily="18" charset="-128"/>
                <a:ea typeface="BIZ UDP明朝 Medium" panose="02020500000000000000" pitchFamily="18" charset="-128"/>
              </a:rPr>
              <a:t>月</a:t>
            </a:r>
            <a:r>
              <a:rPr kumimoji="1" lang="en-US" altLang="ja-JP" sz="1200" dirty="0">
                <a:latin typeface="BIZ UDP明朝 Medium" panose="02020500000000000000" pitchFamily="18" charset="-128"/>
                <a:ea typeface="BIZ UDP明朝 Medium" panose="02020500000000000000" pitchFamily="18" charset="-128"/>
              </a:rPr>
              <a:t>) </a:t>
            </a:r>
            <a:r>
              <a:rPr kumimoji="1" lang="ja-JP" altLang="en-US" sz="1200" dirty="0">
                <a:latin typeface="BIZ UDP明朝 Medium" panose="02020500000000000000" pitchFamily="18" charset="-128"/>
                <a:ea typeface="BIZ UDP明朝 Medium" panose="02020500000000000000" pitchFamily="18" charset="-128"/>
              </a:rPr>
              <a:t>～ </a:t>
            </a:r>
            <a:r>
              <a:rPr kumimoji="1" lang="ja-JP" altLang="en-US" sz="1600" dirty="0">
                <a:latin typeface="BIZ UDP明朝 Medium" panose="02020500000000000000" pitchFamily="18" charset="-128"/>
                <a:ea typeface="BIZ UDP明朝 Medium" panose="02020500000000000000" pitchFamily="18" charset="-128"/>
              </a:rPr>
              <a:t>２０２５</a:t>
            </a:r>
            <a:r>
              <a:rPr kumimoji="1" lang="ja-JP" altLang="en-US" sz="1200" dirty="0">
                <a:latin typeface="BIZ UDP明朝 Medium" panose="02020500000000000000" pitchFamily="18" charset="-128"/>
                <a:ea typeface="BIZ UDP明朝 Medium" panose="02020500000000000000" pitchFamily="18" charset="-128"/>
              </a:rPr>
              <a:t>年</a:t>
            </a:r>
            <a:r>
              <a:rPr kumimoji="1" lang="ja-JP" altLang="en-US" sz="1600" dirty="0">
                <a:latin typeface="BIZ UDP明朝 Medium" panose="02020500000000000000" pitchFamily="18" charset="-128"/>
                <a:ea typeface="BIZ UDP明朝 Medium" panose="02020500000000000000" pitchFamily="18" charset="-128"/>
              </a:rPr>
              <a:t>１</a:t>
            </a:r>
            <a:r>
              <a:rPr kumimoji="1" lang="ja-JP" altLang="en-US" sz="1200" dirty="0">
                <a:latin typeface="BIZ UDP明朝 Medium" panose="02020500000000000000" pitchFamily="18" charset="-128"/>
                <a:ea typeface="BIZ UDP明朝 Medium" panose="02020500000000000000" pitchFamily="18" charset="-128"/>
              </a:rPr>
              <a:t>月</a:t>
            </a:r>
            <a:r>
              <a:rPr kumimoji="1" lang="ja-JP" altLang="en-US" sz="1600" dirty="0">
                <a:latin typeface="BIZ UDP明朝 Medium" panose="02020500000000000000" pitchFamily="18" charset="-128"/>
                <a:ea typeface="BIZ UDP明朝 Medium" panose="02020500000000000000" pitchFamily="18" charset="-128"/>
              </a:rPr>
              <a:t>３１</a:t>
            </a:r>
            <a:r>
              <a:rPr kumimoji="1" lang="ja-JP" altLang="en-US" sz="1200" dirty="0">
                <a:latin typeface="BIZ UDP明朝 Medium" panose="02020500000000000000" pitchFamily="18" charset="-128"/>
                <a:ea typeface="BIZ UDP明朝 Medium" panose="02020500000000000000" pitchFamily="18" charset="-128"/>
              </a:rPr>
              <a:t>日</a:t>
            </a:r>
            <a:r>
              <a:rPr kumimoji="1" lang="en-US" altLang="ja-JP" sz="1200" dirty="0">
                <a:latin typeface="BIZ UDP明朝 Medium" panose="02020500000000000000" pitchFamily="18" charset="-128"/>
                <a:ea typeface="BIZ UDP明朝 Medium" panose="02020500000000000000" pitchFamily="18" charset="-128"/>
              </a:rPr>
              <a:t>(</a:t>
            </a:r>
            <a:r>
              <a:rPr kumimoji="1" lang="ja-JP" altLang="en-US" sz="1200" dirty="0">
                <a:latin typeface="BIZ UDP明朝 Medium" panose="02020500000000000000" pitchFamily="18" charset="-128"/>
                <a:ea typeface="BIZ UDP明朝 Medium" panose="02020500000000000000" pitchFamily="18" charset="-128"/>
              </a:rPr>
              <a:t>金</a:t>
            </a:r>
            <a:r>
              <a:rPr kumimoji="1" lang="en-US" altLang="ja-JP" sz="1200" dirty="0">
                <a:latin typeface="BIZ UDP明朝 Medium" panose="02020500000000000000" pitchFamily="18" charset="-128"/>
                <a:ea typeface="BIZ UDP明朝 Medium" panose="02020500000000000000" pitchFamily="18" charset="-128"/>
              </a:rPr>
              <a:t>)</a:t>
            </a:r>
            <a:r>
              <a:rPr kumimoji="1" lang="ja-JP" altLang="en-US" sz="1200" dirty="0">
                <a:latin typeface="BIZ UDP明朝 Medium" panose="02020500000000000000" pitchFamily="18" charset="-128"/>
                <a:ea typeface="BIZ UDP明朝 Medium" panose="02020500000000000000" pitchFamily="18" charset="-128"/>
              </a:rPr>
              <a:t>　</a:t>
            </a:r>
            <a:r>
              <a:rPr kumimoji="1" lang="en-US" altLang="ja-JP" sz="1050" dirty="0">
                <a:latin typeface="BIZ UDP明朝 Medium" panose="02020500000000000000" pitchFamily="18" charset="-128"/>
                <a:ea typeface="BIZ UDP明朝 Medium" panose="02020500000000000000" pitchFamily="18" charset="-128"/>
              </a:rPr>
              <a:t>※</a:t>
            </a:r>
            <a:r>
              <a:rPr kumimoji="1" lang="ja-JP" altLang="en-US" sz="1050" dirty="0">
                <a:latin typeface="BIZ UDP明朝 Medium" panose="02020500000000000000" pitchFamily="18" charset="-128"/>
                <a:ea typeface="BIZ UDP明朝 Medium" panose="02020500000000000000" pitchFamily="18" charset="-128"/>
              </a:rPr>
              <a:t>期間中は原則無休</a:t>
            </a:r>
            <a:endParaRPr kumimoji="1" lang="en-US" altLang="ja-JP" sz="1050" dirty="0">
              <a:latin typeface="BIZ UDP明朝 Medium" panose="02020500000000000000" pitchFamily="18" charset="-128"/>
              <a:ea typeface="BIZ UDP明朝 Medium" panose="02020500000000000000" pitchFamily="18" charset="-128"/>
            </a:endParaRPr>
          </a:p>
          <a:p>
            <a:pPr defTabSz="769297">
              <a:lnSpc>
                <a:spcPct val="150000"/>
              </a:lnSpc>
              <a:spcAft>
                <a:spcPts val="600"/>
              </a:spcAft>
              <a:tabLst>
                <a:tab pos="895350" algn="l"/>
              </a:tabLst>
              <a:defRPr/>
            </a:pPr>
            <a:r>
              <a:rPr kumimoji="1" lang="ja-JP" altLang="en-US" sz="1200" dirty="0">
                <a:latin typeface="BIZ UDP明朝 Medium" panose="02020500000000000000" pitchFamily="18" charset="-128"/>
                <a:ea typeface="BIZ UDP明朝 Medium" panose="02020500000000000000" pitchFamily="18" charset="-128"/>
              </a:rPr>
              <a:t>：　石山寺境内 </a:t>
            </a:r>
            <a:r>
              <a:rPr kumimoji="1" lang="en-US" altLang="ja-JP" sz="1200" dirty="0">
                <a:latin typeface="BIZ UDP明朝 Medium" panose="02020500000000000000" pitchFamily="18" charset="-128"/>
                <a:ea typeface="BIZ UDP明朝 Medium" panose="02020500000000000000" pitchFamily="18" charset="-128"/>
              </a:rPr>
              <a:t>- </a:t>
            </a:r>
            <a:r>
              <a:rPr kumimoji="1" lang="ja-JP" altLang="en-US" sz="1200" dirty="0">
                <a:latin typeface="BIZ UDP明朝 Medium" panose="02020500000000000000" pitchFamily="18" charset="-128"/>
                <a:ea typeface="BIZ UDP明朝 Medium" panose="02020500000000000000" pitchFamily="18" charset="-128"/>
              </a:rPr>
              <a:t>明王院・世尊院　（</a:t>
            </a:r>
            <a:r>
              <a:rPr kumimoji="1" lang="zh-TW" altLang="en-US" sz="1200" dirty="0">
                <a:latin typeface="BIZ UDP明朝 Medium" panose="02020500000000000000" pitchFamily="18" charset="-128"/>
                <a:ea typeface="BIZ UDP明朝 Medium" panose="02020500000000000000" pitchFamily="18" charset="-128"/>
              </a:rPr>
              <a:t>滋賀県大津市石山寺</a:t>
            </a:r>
            <a:r>
              <a:rPr kumimoji="1" lang="en-US" altLang="zh-TW" sz="1200" dirty="0">
                <a:latin typeface="BIZ UDP明朝 Medium" panose="02020500000000000000" pitchFamily="18" charset="-128"/>
                <a:ea typeface="BIZ UDP明朝 Medium" panose="02020500000000000000" pitchFamily="18" charset="-128"/>
              </a:rPr>
              <a:t>1-1-1</a:t>
            </a:r>
            <a:r>
              <a:rPr kumimoji="1" lang="ja-JP" altLang="en-US" sz="1200" dirty="0">
                <a:latin typeface="BIZ UDP明朝 Medium" panose="02020500000000000000" pitchFamily="18" charset="-128"/>
                <a:ea typeface="BIZ UDP明朝 Medium" panose="02020500000000000000" pitchFamily="18" charset="-128"/>
              </a:rPr>
              <a:t>）</a:t>
            </a:r>
            <a:endParaRPr kumimoji="1" lang="en-US" altLang="zh-TW" sz="1200" dirty="0">
              <a:latin typeface="BIZ UDP明朝 Medium" panose="02020500000000000000" pitchFamily="18" charset="-128"/>
              <a:ea typeface="BIZ UDP明朝 Medium" panose="02020500000000000000" pitchFamily="18" charset="-128"/>
            </a:endParaRPr>
          </a:p>
          <a:p>
            <a:pPr defTabSz="769297">
              <a:lnSpc>
                <a:spcPct val="150000"/>
              </a:lnSpc>
              <a:tabLst>
                <a:tab pos="895350" algn="l"/>
              </a:tabLst>
              <a:defRPr/>
            </a:pPr>
            <a:r>
              <a:rPr kumimoji="1" lang="ja-JP" altLang="en-US" sz="1200" dirty="0">
                <a:latin typeface="BIZ UDP明朝 Medium" panose="02020500000000000000" pitchFamily="18" charset="-128"/>
                <a:ea typeface="BIZ UDP明朝 Medium" panose="02020500000000000000" pitchFamily="18" charset="-128"/>
              </a:rPr>
              <a:t>：　</a:t>
            </a:r>
            <a:r>
              <a:rPr kumimoji="1" lang="en-US" altLang="ja-JP" sz="1200" dirty="0">
                <a:latin typeface="BIZ UDP明朝 Medium" panose="02020500000000000000" pitchFamily="18" charset="-128"/>
                <a:ea typeface="BIZ UDP明朝 Medium" panose="02020500000000000000" pitchFamily="18" charset="-128"/>
              </a:rPr>
              <a:t>9</a:t>
            </a:r>
            <a:r>
              <a:rPr kumimoji="1" lang="ja-JP" altLang="en-US" sz="1200" dirty="0">
                <a:latin typeface="BIZ UDP明朝 Medium" panose="02020500000000000000" pitchFamily="18" charset="-128"/>
                <a:ea typeface="BIZ UDP明朝 Medium" panose="02020500000000000000" pitchFamily="18" charset="-128"/>
              </a:rPr>
              <a:t>：</a:t>
            </a:r>
            <a:r>
              <a:rPr kumimoji="1" lang="en-US" altLang="ja-JP" sz="1200" dirty="0">
                <a:latin typeface="BIZ UDP明朝 Medium" panose="02020500000000000000" pitchFamily="18" charset="-128"/>
                <a:ea typeface="BIZ UDP明朝 Medium" panose="02020500000000000000" pitchFamily="18" charset="-128"/>
              </a:rPr>
              <a:t>00 </a:t>
            </a:r>
            <a:r>
              <a:rPr kumimoji="1" lang="ja-JP" altLang="en-US" sz="1200" dirty="0">
                <a:latin typeface="BIZ UDP明朝 Medium" panose="02020500000000000000" pitchFamily="18" charset="-128"/>
                <a:ea typeface="BIZ UDP明朝 Medium" panose="02020500000000000000" pitchFamily="18" charset="-128"/>
              </a:rPr>
              <a:t>～ </a:t>
            </a:r>
            <a:r>
              <a:rPr kumimoji="1" lang="en-US" altLang="ja-JP" sz="1200" dirty="0">
                <a:latin typeface="BIZ UDP明朝 Medium" panose="02020500000000000000" pitchFamily="18" charset="-128"/>
                <a:ea typeface="BIZ UDP明朝 Medium" panose="02020500000000000000" pitchFamily="18" charset="-128"/>
              </a:rPr>
              <a:t>17</a:t>
            </a:r>
            <a:r>
              <a:rPr kumimoji="1" lang="ja-JP" altLang="en-US" sz="1200" dirty="0">
                <a:latin typeface="BIZ UDP明朝 Medium" panose="02020500000000000000" pitchFamily="18" charset="-128"/>
                <a:ea typeface="BIZ UDP明朝 Medium" panose="02020500000000000000" pitchFamily="18" charset="-128"/>
              </a:rPr>
              <a:t>：</a:t>
            </a:r>
            <a:r>
              <a:rPr kumimoji="1" lang="en-US" altLang="ja-JP" sz="1200" dirty="0">
                <a:latin typeface="BIZ UDP明朝 Medium" panose="02020500000000000000" pitchFamily="18" charset="-128"/>
                <a:ea typeface="BIZ UDP明朝 Medium" panose="02020500000000000000" pitchFamily="18" charset="-128"/>
              </a:rPr>
              <a:t>00</a:t>
            </a:r>
            <a:r>
              <a:rPr kumimoji="1" lang="ja-JP" altLang="en-US" sz="1200" dirty="0">
                <a:latin typeface="BIZ UDP明朝 Medium" panose="02020500000000000000" pitchFamily="18" charset="-128"/>
                <a:ea typeface="BIZ UDP明朝 Medium" panose="02020500000000000000" pitchFamily="18" charset="-128"/>
              </a:rPr>
              <a:t>（最終入館 １６：３０）　</a:t>
            </a:r>
            <a:endParaRPr kumimoji="1" lang="en-US" altLang="ja-JP" sz="1200" dirty="0">
              <a:latin typeface="BIZ UDP明朝 Medium" panose="02020500000000000000" pitchFamily="18" charset="-128"/>
              <a:ea typeface="BIZ UDP明朝 Medium" panose="02020500000000000000" pitchFamily="18" charset="-128"/>
            </a:endParaRPr>
          </a:p>
          <a:p>
            <a:pPr defTabSz="769297">
              <a:lnSpc>
                <a:spcPct val="150000"/>
              </a:lnSpc>
              <a:spcAft>
                <a:spcPts val="600"/>
              </a:spcAft>
              <a:tabLst>
                <a:tab pos="895350" algn="l"/>
              </a:tabLst>
              <a:defRPr/>
            </a:pPr>
            <a:r>
              <a:rPr kumimoji="1" lang="ja-JP" altLang="en-US" sz="1200" dirty="0">
                <a:latin typeface="BIZ UDP明朝 Medium" panose="02020500000000000000" pitchFamily="18" charset="-128"/>
                <a:ea typeface="BIZ UDP明朝 Medium" panose="02020500000000000000" pitchFamily="18" charset="-128"/>
              </a:rPr>
              <a:t>　　</a:t>
            </a:r>
            <a:r>
              <a:rPr kumimoji="1" lang="en-US" altLang="zh-TW" sz="1050" dirty="0">
                <a:latin typeface="BIZ UDP明朝 Medium" panose="02020500000000000000" pitchFamily="18" charset="-128"/>
                <a:ea typeface="BIZ UDP明朝 Medium" panose="02020500000000000000" pitchFamily="18" charset="-128"/>
              </a:rPr>
              <a:t>※</a:t>
            </a:r>
            <a:r>
              <a:rPr kumimoji="1" lang="zh-TW" altLang="en-US" sz="1050" dirty="0">
                <a:latin typeface="BIZ UDP明朝 Medium" panose="02020500000000000000" pitchFamily="18" charset="-128"/>
                <a:ea typeface="BIZ UDP明朝 Medium" panose="02020500000000000000" pitchFamily="18" charset="-128"/>
              </a:rPr>
              <a:t>石山寺拝観時間　８：００～１６：３０（最終入山１６：００）</a:t>
            </a:r>
            <a:endParaRPr kumimoji="1" lang="en-US" altLang="zh-TW" sz="1050" dirty="0">
              <a:latin typeface="BIZ UDP明朝 Medium" panose="02020500000000000000" pitchFamily="18" charset="-128"/>
              <a:ea typeface="BIZ UDP明朝 Medium" panose="02020500000000000000" pitchFamily="18" charset="-128"/>
            </a:endParaRPr>
          </a:p>
          <a:p>
            <a:pPr defTabSz="769297">
              <a:lnSpc>
                <a:spcPct val="150000"/>
              </a:lnSpc>
              <a:tabLst>
                <a:tab pos="895350" algn="l"/>
              </a:tabLst>
              <a:defRPr/>
            </a:pPr>
            <a:r>
              <a:rPr kumimoji="1" lang="ja-JP" altLang="en-US" sz="1050" dirty="0">
                <a:latin typeface="BIZ UDP明朝 Medium" panose="02020500000000000000" pitchFamily="18" charset="-128"/>
                <a:ea typeface="BIZ UDP明朝 Medium" panose="02020500000000000000" pitchFamily="18" charset="-128"/>
              </a:rPr>
              <a:t>：　</a:t>
            </a:r>
            <a:r>
              <a:rPr kumimoji="1" lang="en-US" altLang="ja-JP" sz="1200" dirty="0">
                <a:latin typeface="BIZ UDP明朝 Medium" panose="02020500000000000000" pitchFamily="18" charset="-128"/>
                <a:ea typeface="BIZ UDP明朝 Medium" panose="02020500000000000000" pitchFamily="18" charset="-128"/>
              </a:rPr>
              <a:t>(1)</a:t>
            </a:r>
            <a:r>
              <a:rPr kumimoji="1" lang="ja-JP" altLang="en-US" sz="1200" dirty="0">
                <a:latin typeface="BIZ UDP明朝 Medium" panose="02020500000000000000" pitchFamily="18" charset="-128"/>
                <a:ea typeface="BIZ UDP明朝 Medium" panose="02020500000000000000" pitchFamily="18" charset="-128"/>
              </a:rPr>
              <a:t>光る君へ びわ湖大津 大河ドラマ館　（</a:t>
            </a:r>
            <a:r>
              <a:rPr lang="ja-JP" altLang="en-US" sz="1200" dirty="0">
                <a:latin typeface="BIZ UDP明朝 Medium" panose="02020500000000000000" pitchFamily="18" charset="-128"/>
                <a:ea typeface="BIZ UDP明朝 Medium" panose="02020500000000000000" pitchFamily="18" charset="-128"/>
              </a:rPr>
              <a:t>会場</a:t>
            </a:r>
            <a:r>
              <a:rPr kumimoji="1" lang="ja-JP" altLang="en-US" sz="1200" dirty="0">
                <a:latin typeface="BIZ UDP明朝 Medium" panose="02020500000000000000" pitchFamily="18" charset="-128"/>
                <a:ea typeface="BIZ UDP明朝 Medium" panose="02020500000000000000" pitchFamily="18" charset="-128"/>
              </a:rPr>
              <a:t>：明王院）</a:t>
            </a:r>
          </a:p>
          <a:p>
            <a:pPr defTabSz="769297">
              <a:lnSpc>
                <a:spcPct val="150000"/>
              </a:lnSpc>
              <a:spcAft>
                <a:spcPts val="600"/>
              </a:spcAft>
              <a:tabLst>
                <a:tab pos="895350" algn="l"/>
              </a:tabLst>
              <a:defRPr/>
            </a:pPr>
            <a:r>
              <a:rPr kumimoji="1" lang="ja-JP" altLang="en-US" sz="1200" dirty="0">
                <a:latin typeface="BIZ UDP明朝 Medium" panose="02020500000000000000" pitchFamily="18" charset="-128"/>
                <a:ea typeface="BIZ UDP明朝 Medium" panose="02020500000000000000" pitchFamily="18" charset="-128"/>
              </a:rPr>
              <a:t>　　　　大河ドラマの世界観を楽しむ展示</a:t>
            </a:r>
          </a:p>
          <a:p>
            <a:pPr defTabSz="769297">
              <a:lnSpc>
                <a:spcPct val="150000"/>
              </a:lnSpc>
              <a:tabLst>
                <a:tab pos="895350" algn="l"/>
              </a:tabLst>
              <a:defRPr/>
            </a:pPr>
            <a:r>
              <a:rPr kumimoji="1" lang="ja-JP" altLang="en-US" sz="1200" dirty="0">
                <a:latin typeface="BIZ UDP明朝 Medium" panose="02020500000000000000" pitchFamily="18" charset="-128"/>
                <a:ea typeface="BIZ UDP明朝 Medium" panose="02020500000000000000" pitchFamily="18" charset="-128"/>
              </a:rPr>
              <a:t>　 </a:t>
            </a:r>
            <a:r>
              <a:rPr kumimoji="1" lang="en-US" altLang="ja-JP" sz="1200" dirty="0">
                <a:latin typeface="BIZ UDP明朝 Medium" panose="02020500000000000000" pitchFamily="18" charset="-128"/>
                <a:ea typeface="BIZ UDP明朝 Medium" panose="02020500000000000000" pitchFamily="18" charset="-128"/>
              </a:rPr>
              <a:t>(2)</a:t>
            </a:r>
            <a:r>
              <a:rPr kumimoji="1" lang="ja-JP" altLang="en-US" sz="1200" dirty="0">
                <a:latin typeface="BIZ UDP明朝 Medium" panose="02020500000000000000" pitchFamily="18" charset="-128"/>
                <a:ea typeface="BIZ UDP明朝 Medium" panose="02020500000000000000" pitchFamily="18" charset="-128"/>
              </a:rPr>
              <a:t>源氏物語　恋するもののあはれ展　（</a:t>
            </a:r>
            <a:r>
              <a:rPr lang="ja-JP" altLang="en-US" sz="1200" dirty="0">
                <a:latin typeface="BIZ UDP明朝 Medium" panose="02020500000000000000" pitchFamily="18" charset="-128"/>
                <a:ea typeface="BIZ UDP明朝 Medium" panose="02020500000000000000" pitchFamily="18" charset="-128"/>
              </a:rPr>
              <a:t>会場</a:t>
            </a:r>
            <a:r>
              <a:rPr kumimoji="1" lang="ja-JP" altLang="en-US" sz="1200" dirty="0">
                <a:latin typeface="BIZ UDP明朝 Medium" panose="02020500000000000000" pitchFamily="18" charset="-128"/>
                <a:ea typeface="BIZ UDP明朝 Medium" panose="02020500000000000000" pitchFamily="18" charset="-128"/>
              </a:rPr>
              <a:t>：世尊院）</a:t>
            </a:r>
          </a:p>
          <a:p>
            <a:pPr defTabSz="769297">
              <a:lnSpc>
                <a:spcPct val="150000"/>
              </a:lnSpc>
              <a:tabLst>
                <a:tab pos="895350" algn="l"/>
              </a:tabLst>
              <a:defRPr/>
            </a:pPr>
            <a:r>
              <a:rPr kumimoji="1" lang="ja-JP" altLang="en-US" sz="1200" dirty="0">
                <a:latin typeface="BIZ UDP明朝 Medium" panose="02020500000000000000" pitchFamily="18" charset="-128"/>
                <a:ea typeface="BIZ UDP明朝 Medium" panose="02020500000000000000" pitchFamily="18" charset="-128"/>
              </a:rPr>
              <a:t>　　　　「恋」をテーマに、平安時代の文化を感じる展示</a:t>
            </a:r>
            <a:endParaRPr kumimoji="1" lang="en-US" altLang="zh-TW" sz="1050" dirty="0">
              <a:latin typeface="BIZ UDP明朝 Medium" panose="02020500000000000000" pitchFamily="18" charset="-128"/>
              <a:ea typeface="BIZ UDP明朝 Medium" panose="02020500000000000000" pitchFamily="18" charset="-128"/>
            </a:endParaRPr>
          </a:p>
        </p:txBody>
      </p:sp>
      <p:sp>
        <p:nvSpPr>
          <p:cNvPr id="31" name="テキスト ボックス 3">
            <a:extLst>
              <a:ext uri="{FF2B5EF4-FFF2-40B4-BE49-F238E27FC236}">
                <a16:creationId xmlns:a16="http://schemas.microsoft.com/office/drawing/2014/main" id="{4C90CCE8-265C-CE87-F7D3-324B6176D10F}"/>
              </a:ext>
            </a:extLst>
          </p:cNvPr>
          <p:cNvSpPr txBox="1"/>
          <p:nvPr/>
        </p:nvSpPr>
        <p:spPr>
          <a:xfrm>
            <a:off x="3047371" y="2469891"/>
            <a:ext cx="1170025" cy="307777"/>
          </a:xfrm>
          <a:prstGeom prst="rect">
            <a:avLst/>
          </a:prstGeom>
          <a:solidFill>
            <a:srgbClr val="D7BCD5"/>
          </a:solid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defTabSz="769297">
              <a:spcAft>
                <a:spcPts val="600"/>
              </a:spcAft>
              <a:tabLst>
                <a:tab pos="895350" algn="l"/>
              </a:tabLst>
              <a:defRPr/>
            </a:pPr>
            <a:endParaRPr kumimoji="1" lang="en-US" altLang="ja-JP" sz="1400" b="1" dirty="0">
              <a:latin typeface="BIZ UDP明朝 Medium" panose="02020500000000000000" pitchFamily="18" charset="-128"/>
              <a:ea typeface="BIZ UDP明朝 Medium" panose="02020500000000000000" pitchFamily="18" charset="-128"/>
            </a:endParaRPr>
          </a:p>
        </p:txBody>
      </p:sp>
      <p:sp>
        <p:nvSpPr>
          <p:cNvPr id="32" name="テキスト ボックス 3">
            <a:extLst>
              <a:ext uri="{FF2B5EF4-FFF2-40B4-BE49-F238E27FC236}">
                <a16:creationId xmlns:a16="http://schemas.microsoft.com/office/drawing/2014/main" id="{402B3C8E-390E-1355-6721-1FE489AF5E97}"/>
              </a:ext>
            </a:extLst>
          </p:cNvPr>
          <p:cNvSpPr txBox="1"/>
          <p:nvPr/>
        </p:nvSpPr>
        <p:spPr>
          <a:xfrm>
            <a:off x="3018798" y="2436680"/>
            <a:ext cx="1170025" cy="307777"/>
          </a:xfrm>
          <a:prstGeom prst="rect">
            <a:avLst/>
          </a:prstGeom>
          <a:noFill/>
          <a:ln>
            <a:solidFill>
              <a:schemeClr val="tx1"/>
            </a:solid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defTabSz="769297">
              <a:spcAft>
                <a:spcPts val="600"/>
              </a:spcAft>
              <a:tabLst>
                <a:tab pos="895350" algn="l"/>
              </a:tabLst>
              <a:defRPr/>
            </a:pPr>
            <a:r>
              <a:rPr kumimoji="1" lang="ja-JP" altLang="en-US" sz="1400" b="1" dirty="0">
                <a:latin typeface="BIZ UDP明朝 Medium" panose="02020500000000000000" pitchFamily="18" charset="-128"/>
                <a:ea typeface="BIZ UDP明朝 Medium" panose="02020500000000000000" pitchFamily="18" charset="-128"/>
              </a:rPr>
              <a:t>施設情報</a:t>
            </a:r>
            <a:endParaRPr kumimoji="1" lang="en-US" altLang="ja-JP" sz="1400" b="1" dirty="0">
              <a:latin typeface="BIZ UDP明朝 Medium" panose="02020500000000000000" pitchFamily="18" charset="-128"/>
              <a:ea typeface="BIZ UDP明朝 Medium" panose="02020500000000000000" pitchFamily="18" charset="-128"/>
            </a:endParaRPr>
          </a:p>
        </p:txBody>
      </p:sp>
      <p:sp>
        <p:nvSpPr>
          <p:cNvPr id="30" name="テキスト ボックス 7">
            <a:extLst>
              <a:ext uri="{FF2B5EF4-FFF2-40B4-BE49-F238E27FC236}">
                <a16:creationId xmlns:a16="http://schemas.microsoft.com/office/drawing/2014/main" id="{D7427BE6-9E1B-A516-D7D6-527680D8B420}"/>
              </a:ext>
            </a:extLst>
          </p:cNvPr>
          <p:cNvSpPr txBox="1"/>
          <p:nvPr/>
        </p:nvSpPr>
        <p:spPr>
          <a:xfrm>
            <a:off x="3018798" y="332656"/>
            <a:ext cx="6542715" cy="210589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769297">
              <a:lnSpc>
                <a:spcPts val="2000"/>
              </a:lnSpc>
              <a:tabLst>
                <a:tab pos="895350" algn="l"/>
              </a:tabLst>
              <a:defRPr/>
            </a:pPr>
            <a:r>
              <a:rPr kumimoji="1" lang="ja-JP" altLang="en-US" sz="1400" dirty="0">
                <a:latin typeface="BIZ UDP明朝 Medium" panose="02020500000000000000" pitchFamily="18" charset="-128"/>
                <a:ea typeface="BIZ UDP明朝 Medium" panose="02020500000000000000" pitchFamily="18" charset="-128"/>
              </a:rPr>
              <a:t>紫式部とゆかりの深い石山寺に　「光る君へ </a:t>
            </a:r>
            <a:r>
              <a:rPr lang="ja-JP" altLang="en-US" sz="1400" dirty="0">
                <a:latin typeface="BIZ UDP明朝 Medium" panose="02020500000000000000" pitchFamily="18" charset="-128"/>
                <a:ea typeface="BIZ UDP明朝 Medium" panose="02020500000000000000" pitchFamily="18" charset="-128"/>
              </a:rPr>
              <a:t>びわ湖大津 </a:t>
            </a:r>
            <a:r>
              <a:rPr kumimoji="1" lang="ja-JP" altLang="en-US" sz="1400" dirty="0">
                <a:latin typeface="BIZ UDP明朝 Medium" panose="02020500000000000000" pitchFamily="18" charset="-128"/>
                <a:ea typeface="BIZ UDP明朝 Medium" panose="02020500000000000000" pitchFamily="18" charset="-128"/>
              </a:rPr>
              <a:t>大河ドラマ館」がオープン。</a:t>
            </a:r>
            <a:endParaRPr kumimoji="1" lang="en-US" altLang="ja-JP" sz="1400" dirty="0">
              <a:latin typeface="BIZ UDP明朝 Medium" panose="02020500000000000000" pitchFamily="18" charset="-128"/>
              <a:ea typeface="BIZ UDP明朝 Medium" panose="02020500000000000000" pitchFamily="18" charset="-128"/>
            </a:endParaRPr>
          </a:p>
          <a:p>
            <a:pPr defTabSz="769297">
              <a:lnSpc>
                <a:spcPts val="2000"/>
              </a:lnSpc>
              <a:tabLst>
                <a:tab pos="895350" algn="l"/>
              </a:tabLst>
              <a:defRPr/>
            </a:pPr>
            <a:r>
              <a:rPr kumimoji="1" lang="ja-JP" altLang="en-US" sz="1400" dirty="0">
                <a:latin typeface="BIZ UDP明朝 Medium" panose="02020500000000000000" pitchFamily="18" charset="-128"/>
                <a:ea typeface="BIZ UDP明朝 Medium" panose="02020500000000000000" pitchFamily="18" charset="-128"/>
              </a:rPr>
              <a:t>オリジナル映像や衣装</a:t>
            </a:r>
            <a:r>
              <a:rPr lang="ja-JP" altLang="en-US" sz="1400" dirty="0">
                <a:latin typeface="BIZ UDP明朝 Medium" panose="02020500000000000000" pitchFamily="18" charset="-128"/>
                <a:ea typeface="BIZ UDP明朝 Medium" panose="02020500000000000000" pitchFamily="18" charset="-128"/>
              </a:rPr>
              <a:t>・小道具など、</a:t>
            </a:r>
            <a:r>
              <a:rPr kumimoji="1" lang="ja-JP" altLang="en-US" sz="1400" dirty="0">
                <a:latin typeface="BIZ UDP明朝 Medium" panose="02020500000000000000" pitchFamily="18" charset="-128"/>
                <a:ea typeface="BIZ UDP明朝 Medium" panose="02020500000000000000" pitchFamily="18" charset="-128"/>
              </a:rPr>
              <a:t>大河ドラマの世界に没入できる展示がご覧いただけます。</a:t>
            </a:r>
            <a:endParaRPr kumimoji="1" lang="en-US" altLang="ja-JP" sz="1400" dirty="0">
              <a:latin typeface="BIZ UDP明朝 Medium" panose="02020500000000000000" pitchFamily="18" charset="-128"/>
              <a:ea typeface="BIZ UDP明朝 Medium" panose="02020500000000000000" pitchFamily="18" charset="-128"/>
            </a:endParaRPr>
          </a:p>
          <a:p>
            <a:pPr defTabSz="769297">
              <a:lnSpc>
                <a:spcPts val="2000"/>
              </a:lnSpc>
              <a:tabLst>
                <a:tab pos="895350" algn="l"/>
              </a:tabLst>
              <a:defRPr/>
            </a:pPr>
            <a:r>
              <a:rPr kumimoji="1" lang="ja-JP" altLang="en-US" sz="1400" dirty="0">
                <a:latin typeface="BIZ UDP明朝 Medium" panose="02020500000000000000" pitchFamily="18" charset="-128"/>
                <a:ea typeface="BIZ UDP明朝 Medium" panose="02020500000000000000" pitchFamily="18" charset="-128"/>
              </a:rPr>
              <a:t>また、源氏物語の和歌を題材とした「源氏物語　恋するもののあはれ展」を同時開催。</a:t>
            </a:r>
            <a:endParaRPr kumimoji="1" lang="en-US" altLang="ja-JP" sz="1400" dirty="0">
              <a:latin typeface="BIZ UDP明朝 Medium" panose="02020500000000000000" pitchFamily="18" charset="-128"/>
              <a:ea typeface="BIZ UDP明朝 Medium" panose="02020500000000000000" pitchFamily="18" charset="-128"/>
            </a:endParaRPr>
          </a:p>
          <a:p>
            <a:pPr defTabSz="769297">
              <a:lnSpc>
                <a:spcPts val="2000"/>
              </a:lnSpc>
              <a:tabLst>
                <a:tab pos="895350" algn="l"/>
              </a:tabLst>
              <a:defRPr/>
            </a:pPr>
            <a:r>
              <a:rPr kumimoji="1" lang="ja-JP" altLang="en-US" sz="1400" dirty="0">
                <a:latin typeface="BIZ UDP明朝 Medium" panose="02020500000000000000" pitchFamily="18" charset="-128"/>
                <a:ea typeface="BIZ UDP明朝 Medium" panose="02020500000000000000" pitchFamily="18" charset="-128"/>
              </a:rPr>
              <a:t>和歌をイラストや音楽</a:t>
            </a:r>
            <a:r>
              <a:rPr lang="ja-JP" altLang="en-US" sz="1400" dirty="0">
                <a:latin typeface="BIZ UDP明朝 Medium" panose="02020500000000000000" pitchFamily="18" charset="-128"/>
                <a:ea typeface="BIZ UDP明朝 Medium" panose="02020500000000000000" pitchFamily="18" charset="-128"/>
              </a:rPr>
              <a:t>を用いて現代的に</a:t>
            </a:r>
            <a:r>
              <a:rPr kumimoji="1" lang="ja-JP" altLang="en-US" sz="1400" dirty="0">
                <a:latin typeface="BIZ UDP明朝 Medium" panose="02020500000000000000" pitchFamily="18" charset="-128"/>
                <a:ea typeface="BIZ UDP明朝 Medium" panose="02020500000000000000" pitchFamily="18" charset="-128"/>
              </a:rPr>
              <a:t>表現</a:t>
            </a:r>
            <a:r>
              <a:rPr lang="ja-JP" altLang="en-US" sz="1400" dirty="0">
                <a:latin typeface="BIZ UDP明朝 Medium" panose="02020500000000000000" pitchFamily="18" charset="-128"/>
                <a:ea typeface="BIZ UDP明朝 Medium" panose="02020500000000000000" pitchFamily="18" charset="-128"/>
              </a:rPr>
              <a:t>するなど</a:t>
            </a:r>
            <a:r>
              <a:rPr kumimoji="1" lang="ja-JP" altLang="en-US" sz="1400" dirty="0">
                <a:latin typeface="BIZ UDP明朝 Medium" panose="02020500000000000000" pitchFamily="18" charset="-128"/>
                <a:ea typeface="BIZ UDP明朝 Medium" panose="02020500000000000000" pitchFamily="18" charset="-128"/>
              </a:rPr>
              <a:t>、展示を通して平安時代の文化を身近に感じていただけます。</a:t>
            </a:r>
            <a:endParaRPr kumimoji="1" lang="en-US" altLang="ja-JP" sz="1400" dirty="0">
              <a:latin typeface="BIZ UDP明朝 Medium" panose="02020500000000000000" pitchFamily="18" charset="-128"/>
              <a:ea typeface="BIZ UDP明朝 Medium" panose="02020500000000000000" pitchFamily="18" charset="-128"/>
            </a:endParaRPr>
          </a:p>
          <a:p>
            <a:pPr defTabSz="769297">
              <a:lnSpc>
                <a:spcPts val="2000"/>
              </a:lnSpc>
              <a:tabLst>
                <a:tab pos="895350" algn="l"/>
              </a:tabLst>
              <a:defRPr/>
            </a:pPr>
            <a:r>
              <a:rPr kumimoji="1" lang="ja-JP" altLang="en-US" sz="1400" dirty="0">
                <a:latin typeface="BIZ UDP明朝 Medium" panose="02020500000000000000" pitchFamily="18" charset="-128"/>
                <a:ea typeface="BIZ UDP明朝 Medium" panose="02020500000000000000" pitchFamily="18" charset="-128"/>
              </a:rPr>
              <a:t>大河ドラマのファンだけでなく、歴史好き、紫式部好きなど、どなたでもお楽しみいただけます。大津でしか見れない展示をぜひご覧ください。</a:t>
            </a:r>
          </a:p>
        </p:txBody>
      </p:sp>
      <p:sp>
        <p:nvSpPr>
          <p:cNvPr id="6" name="スライド番号プレースホルダー 5">
            <a:extLst>
              <a:ext uri="{FF2B5EF4-FFF2-40B4-BE49-F238E27FC236}">
                <a16:creationId xmlns:a16="http://schemas.microsoft.com/office/drawing/2014/main" id="{ADF81465-24AA-8904-ABCD-0F937CEAF9BB}"/>
              </a:ext>
            </a:extLst>
          </p:cNvPr>
          <p:cNvSpPr>
            <a:spLocks noGrp="1"/>
          </p:cNvSpPr>
          <p:nvPr>
            <p:ph type="sldNum" sz="quarter" idx="12"/>
          </p:nvPr>
        </p:nvSpPr>
        <p:spPr>
          <a:xfrm>
            <a:off x="272480" y="6198436"/>
            <a:ext cx="720080" cy="365125"/>
          </a:xfrm>
        </p:spPr>
        <p:txBody>
          <a:bodyPr/>
          <a:lstStyle/>
          <a:p>
            <a:pPr algn="ctr"/>
            <a:r>
              <a:rPr lang="en-US" altLang="ja-JP" dirty="0"/>
              <a:t>-</a:t>
            </a:r>
            <a:fld id="{EC7609D3-3E73-4A27-9D35-F7BE4A94060F}" type="slidenum">
              <a:rPr lang="ja-JP" altLang="en-US" smtClean="0"/>
              <a:pPr algn="ctr"/>
              <a:t>4</a:t>
            </a:fld>
            <a:r>
              <a:rPr lang="en-US" altLang="ja-JP" dirty="0"/>
              <a:t>-</a:t>
            </a:r>
            <a:endParaRPr lang="ja-JP" altLang="en-US" dirty="0"/>
          </a:p>
        </p:txBody>
      </p:sp>
    </p:spTree>
    <p:extLst>
      <p:ext uri="{BB962C8B-B14F-4D97-AF65-F5344CB8AC3E}">
        <p14:creationId xmlns:p14="http://schemas.microsoft.com/office/powerpoint/2010/main" val="43877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6C45ECDA-B2A6-2238-83F5-B5E476AA920C}"/>
              </a:ext>
            </a:extLst>
          </p:cNvPr>
          <p:cNvSpPr/>
          <p:nvPr/>
        </p:nvSpPr>
        <p:spPr>
          <a:xfrm>
            <a:off x="1" y="0"/>
            <a:ext cx="2781300" cy="6865154"/>
          </a:xfrm>
          <a:prstGeom prst="rect">
            <a:avLst/>
          </a:prstGeom>
          <a:solidFill>
            <a:srgbClr val="D7BC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9" name="グループ化 28">
            <a:extLst>
              <a:ext uri="{FF2B5EF4-FFF2-40B4-BE49-F238E27FC236}">
                <a16:creationId xmlns:a16="http://schemas.microsoft.com/office/drawing/2014/main" id="{25669F3C-D688-6860-624A-C33C90582ABE}"/>
              </a:ext>
            </a:extLst>
          </p:cNvPr>
          <p:cNvGrpSpPr/>
          <p:nvPr/>
        </p:nvGrpSpPr>
        <p:grpSpPr>
          <a:xfrm>
            <a:off x="3201244" y="2249740"/>
            <a:ext cx="6000272" cy="338554"/>
            <a:chOff x="3201244" y="2348880"/>
            <a:chExt cx="6000272" cy="338554"/>
          </a:xfrm>
        </p:grpSpPr>
        <p:sp>
          <p:nvSpPr>
            <p:cNvPr id="13" name="テキスト ボックス 7">
              <a:extLst>
                <a:ext uri="{FF2B5EF4-FFF2-40B4-BE49-F238E27FC236}">
                  <a16:creationId xmlns:a16="http://schemas.microsoft.com/office/drawing/2014/main" id="{239B48D8-5501-78E9-18B2-87C3E8352362}"/>
                </a:ext>
              </a:extLst>
            </p:cNvPr>
            <p:cNvSpPr txBox="1"/>
            <p:nvPr/>
          </p:nvSpPr>
          <p:spPr>
            <a:xfrm>
              <a:off x="3646540" y="2372508"/>
              <a:ext cx="5554976" cy="29129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769297">
                <a:lnSpc>
                  <a:spcPts val="1800"/>
                </a:lnSpc>
                <a:tabLst>
                  <a:tab pos="895350" algn="l"/>
                </a:tabLst>
                <a:defRPr/>
              </a:pPr>
              <a:r>
                <a:rPr lang="ja-JP" altLang="en-US" sz="1400" dirty="0">
                  <a:latin typeface="BIZ UDP明朝 Medium" panose="02020500000000000000" pitchFamily="18" charset="-128"/>
                  <a:ea typeface="BIZ UDP明朝 Medium" panose="02020500000000000000" pitchFamily="18" charset="-128"/>
                </a:rPr>
                <a:t>ドラマメイキングなど、</a:t>
              </a:r>
              <a:r>
                <a:rPr kumimoji="1" lang="ja-JP" altLang="en-US" sz="1400" dirty="0">
                  <a:latin typeface="BIZ UDP明朝 Medium" panose="02020500000000000000" pitchFamily="18" charset="-128"/>
                  <a:ea typeface="BIZ UDP明朝 Medium" panose="02020500000000000000" pitchFamily="18" charset="-128"/>
                </a:rPr>
                <a:t>大河ドラマ館オリジナル映像を</a:t>
              </a:r>
              <a:r>
                <a:rPr kumimoji="1" lang="en-US" altLang="ja-JP" sz="1400" dirty="0">
                  <a:latin typeface="BIZ UDP明朝 Medium" panose="02020500000000000000" pitchFamily="18" charset="-128"/>
                  <a:ea typeface="BIZ UDP明朝 Medium" panose="02020500000000000000" pitchFamily="18" charset="-128"/>
                </a:rPr>
                <a:t>4K</a:t>
              </a:r>
              <a:r>
                <a:rPr kumimoji="1" lang="ja-JP" altLang="en-US" sz="1400" dirty="0">
                  <a:latin typeface="BIZ UDP明朝 Medium" panose="02020500000000000000" pitchFamily="18" charset="-128"/>
                  <a:ea typeface="BIZ UDP明朝 Medium" panose="02020500000000000000" pitchFamily="18" charset="-128"/>
                </a:rPr>
                <a:t>シアターで上映</a:t>
              </a:r>
              <a:endParaRPr kumimoji="1" lang="en-US" altLang="ja-JP" sz="1400" dirty="0">
                <a:latin typeface="BIZ UDP明朝 Medium" panose="02020500000000000000" pitchFamily="18" charset="-128"/>
                <a:ea typeface="BIZ UDP明朝 Medium" panose="02020500000000000000" pitchFamily="18" charset="-128"/>
              </a:endParaRPr>
            </a:p>
          </p:txBody>
        </p:sp>
        <p:sp>
          <p:nvSpPr>
            <p:cNvPr id="14" name="テキスト ボックス 7">
              <a:extLst>
                <a:ext uri="{FF2B5EF4-FFF2-40B4-BE49-F238E27FC236}">
                  <a16:creationId xmlns:a16="http://schemas.microsoft.com/office/drawing/2014/main" id="{D3A26A35-DFC5-C5E3-9215-A13812D10F19}"/>
                </a:ext>
              </a:extLst>
            </p:cNvPr>
            <p:cNvSpPr txBox="1"/>
            <p:nvPr/>
          </p:nvSpPr>
          <p:spPr>
            <a:xfrm>
              <a:off x="3201244" y="2348880"/>
              <a:ext cx="430956" cy="338554"/>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769297">
                <a:tabLst>
                  <a:tab pos="895350" algn="l"/>
                </a:tabLst>
                <a:defRPr/>
              </a:pPr>
              <a:r>
                <a:rPr kumimoji="1" lang="ja-JP" altLang="en-US" sz="1600" b="1" dirty="0">
                  <a:latin typeface="HGP行書体" panose="03000600000000000000" pitchFamily="66" charset="-128"/>
                  <a:ea typeface="HGP行書体" panose="03000600000000000000" pitchFamily="66" charset="-128"/>
                </a:rPr>
                <a:t>一</a:t>
              </a:r>
              <a:r>
                <a:rPr kumimoji="1" lang="en-US" altLang="ja-JP" sz="1600" b="1" dirty="0">
                  <a:latin typeface="HGP行書体" panose="03000600000000000000" pitchFamily="66" charset="-128"/>
                  <a:ea typeface="HGP行書体" panose="03000600000000000000" pitchFamily="66" charset="-128"/>
                </a:rPr>
                <a:t>.</a:t>
              </a:r>
            </a:p>
          </p:txBody>
        </p:sp>
      </p:grpSp>
      <p:grpSp>
        <p:nvGrpSpPr>
          <p:cNvPr id="31" name="グループ化 30">
            <a:extLst>
              <a:ext uri="{FF2B5EF4-FFF2-40B4-BE49-F238E27FC236}">
                <a16:creationId xmlns:a16="http://schemas.microsoft.com/office/drawing/2014/main" id="{632AF3DE-D647-F576-F313-320E189C0AD5}"/>
              </a:ext>
            </a:extLst>
          </p:cNvPr>
          <p:cNvGrpSpPr/>
          <p:nvPr/>
        </p:nvGrpSpPr>
        <p:grpSpPr>
          <a:xfrm>
            <a:off x="3201244" y="2659362"/>
            <a:ext cx="6000272" cy="338554"/>
            <a:chOff x="3201244" y="2727771"/>
            <a:chExt cx="6000272" cy="338554"/>
          </a:xfrm>
        </p:grpSpPr>
        <p:sp>
          <p:nvSpPr>
            <p:cNvPr id="16" name="テキスト ボックス 7">
              <a:extLst>
                <a:ext uri="{FF2B5EF4-FFF2-40B4-BE49-F238E27FC236}">
                  <a16:creationId xmlns:a16="http://schemas.microsoft.com/office/drawing/2014/main" id="{CD5A6A23-C2E7-C1DA-15CF-78DFEC19D6FA}"/>
                </a:ext>
              </a:extLst>
            </p:cNvPr>
            <p:cNvSpPr txBox="1"/>
            <p:nvPr/>
          </p:nvSpPr>
          <p:spPr>
            <a:xfrm>
              <a:off x="3201244" y="2727771"/>
              <a:ext cx="430956" cy="338554"/>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769297">
                <a:tabLst>
                  <a:tab pos="895350" algn="l"/>
                </a:tabLst>
                <a:defRPr/>
              </a:pPr>
              <a:r>
                <a:rPr kumimoji="1" lang="ja-JP" altLang="en-US" sz="1600" b="1" dirty="0">
                  <a:latin typeface="HGP行書体" panose="03000600000000000000" pitchFamily="66" charset="-128"/>
                  <a:ea typeface="HGP行書体" panose="03000600000000000000" pitchFamily="66" charset="-128"/>
                </a:rPr>
                <a:t>二</a:t>
              </a:r>
              <a:r>
                <a:rPr kumimoji="1" lang="en-US" altLang="ja-JP" sz="1600" b="1" dirty="0">
                  <a:latin typeface="HGP行書体" panose="03000600000000000000" pitchFamily="66" charset="-128"/>
                  <a:ea typeface="HGP行書体" panose="03000600000000000000" pitchFamily="66" charset="-128"/>
                </a:rPr>
                <a:t>.</a:t>
              </a:r>
            </a:p>
          </p:txBody>
        </p:sp>
        <p:sp>
          <p:nvSpPr>
            <p:cNvPr id="18" name="テキスト ボックス 7">
              <a:extLst>
                <a:ext uri="{FF2B5EF4-FFF2-40B4-BE49-F238E27FC236}">
                  <a16:creationId xmlns:a16="http://schemas.microsoft.com/office/drawing/2014/main" id="{2BB46095-51B1-8B9D-94A3-EC3C9DED2740}"/>
                </a:ext>
              </a:extLst>
            </p:cNvPr>
            <p:cNvSpPr txBox="1"/>
            <p:nvPr/>
          </p:nvSpPr>
          <p:spPr>
            <a:xfrm>
              <a:off x="3646540" y="2751399"/>
              <a:ext cx="5554976" cy="29129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769297">
                <a:lnSpc>
                  <a:spcPts val="1800"/>
                </a:lnSpc>
                <a:tabLst>
                  <a:tab pos="895350" algn="l"/>
                </a:tabLst>
                <a:defRPr/>
              </a:pPr>
              <a:r>
                <a:rPr kumimoji="1" lang="ja-JP" altLang="en-US" sz="1400" dirty="0">
                  <a:latin typeface="BIZ UDP明朝 Medium" panose="02020500000000000000" pitchFamily="18" charset="-128"/>
                  <a:ea typeface="BIZ UDP明朝 Medium" panose="02020500000000000000" pitchFamily="18" charset="-128"/>
                </a:rPr>
                <a:t>ドラマに登場する衣装や小道具等を展示</a:t>
              </a:r>
              <a:endParaRPr kumimoji="1" lang="en-US" altLang="ja-JP" sz="1400" dirty="0">
                <a:latin typeface="BIZ UDP明朝 Medium" panose="02020500000000000000" pitchFamily="18" charset="-128"/>
                <a:ea typeface="BIZ UDP明朝 Medium" panose="02020500000000000000" pitchFamily="18" charset="-128"/>
              </a:endParaRPr>
            </a:p>
          </p:txBody>
        </p:sp>
      </p:grpSp>
      <p:grpSp>
        <p:nvGrpSpPr>
          <p:cNvPr id="32" name="グループ化 31">
            <a:extLst>
              <a:ext uri="{FF2B5EF4-FFF2-40B4-BE49-F238E27FC236}">
                <a16:creationId xmlns:a16="http://schemas.microsoft.com/office/drawing/2014/main" id="{64681B4A-A71F-F5B4-AC00-1959BC2632DF}"/>
              </a:ext>
            </a:extLst>
          </p:cNvPr>
          <p:cNvGrpSpPr/>
          <p:nvPr/>
        </p:nvGrpSpPr>
        <p:grpSpPr>
          <a:xfrm>
            <a:off x="3201244" y="3068984"/>
            <a:ext cx="6000272" cy="338554"/>
            <a:chOff x="3201244" y="3098274"/>
            <a:chExt cx="6000272" cy="338554"/>
          </a:xfrm>
        </p:grpSpPr>
        <p:sp>
          <p:nvSpPr>
            <p:cNvPr id="17" name="テキスト ボックス 7">
              <a:extLst>
                <a:ext uri="{FF2B5EF4-FFF2-40B4-BE49-F238E27FC236}">
                  <a16:creationId xmlns:a16="http://schemas.microsoft.com/office/drawing/2014/main" id="{9D75F1BE-F871-96EC-8501-ED39451407C4}"/>
                </a:ext>
              </a:extLst>
            </p:cNvPr>
            <p:cNvSpPr txBox="1"/>
            <p:nvPr/>
          </p:nvSpPr>
          <p:spPr>
            <a:xfrm>
              <a:off x="3201244" y="3098274"/>
              <a:ext cx="430956" cy="338554"/>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769297">
                <a:tabLst>
                  <a:tab pos="895350" algn="l"/>
                </a:tabLst>
                <a:defRPr/>
              </a:pPr>
              <a:r>
                <a:rPr kumimoji="1" lang="ja-JP" altLang="en-US" sz="1600" b="1" dirty="0">
                  <a:latin typeface="HGP行書体" panose="03000600000000000000" pitchFamily="66" charset="-128"/>
                  <a:ea typeface="HGP行書体" panose="03000600000000000000" pitchFamily="66" charset="-128"/>
                </a:rPr>
                <a:t>三</a:t>
              </a:r>
              <a:r>
                <a:rPr kumimoji="1" lang="en-US" altLang="ja-JP" sz="1600" b="1" dirty="0">
                  <a:latin typeface="HGP行書体" panose="03000600000000000000" pitchFamily="66" charset="-128"/>
                  <a:ea typeface="HGP行書体" panose="03000600000000000000" pitchFamily="66" charset="-128"/>
                </a:rPr>
                <a:t>.</a:t>
              </a:r>
            </a:p>
          </p:txBody>
        </p:sp>
        <p:sp>
          <p:nvSpPr>
            <p:cNvPr id="20" name="テキスト ボックス 7">
              <a:extLst>
                <a:ext uri="{FF2B5EF4-FFF2-40B4-BE49-F238E27FC236}">
                  <a16:creationId xmlns:a16="http://schemas.microsoft.com/office/drawing/2014/main" id="{5DC3299D-4DC2-4056-8040-9EDF4D6A9863}"/>
                </a:ext>
              </a:extLst>
            </p:cNvPr>
            <p:cNvSpPr txBox="1"/>
            <p:nvPr/>
          </p:nvSpPr>
          <p:spPr>
            <a:xfrm>
              <a:off x="3646540" y="3121902"/>
              <a:ext cx="5554976" cy="29129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769297">
                <a:lnSpc>
                  <a:spcPts val="1800"/>
                </a:lnSpc>
                <a:tabLst>
                  <a:tab pos="895350" algn="l"/>
                </a:tabLst>
                <a:defRPr/>
              </a:pPr>
              <a:r>
                <a:rPr kumimoji="1" lang="ja-JP" altLang="en-US" sz="1400" dirty="0">
                  <a:latin typeface="BIZ UDP明朝 Medium" panose="02020500000000000000" pitchFamily="18" charset="-128"/>
                  <a:ea typeface="BIZ UDP明朝 Medium" panose="02020500000000000000" pitchFamily="18" charset="-128"/>
                </a:rPr>
                <a:t>平安文化と女流文学者たちの息吹を感じる、企画パネル等の展示</a:t>
              </a:r>
              <a:endParaRPr kumimoji="1" lang="en-US" altLang="ja-JP" sz="1400" dirty="0">
                <a:latin typeface="BIZ UDP明朝 Medium" panose="02020500000000000000" pitchFamily="18" charset="-128"/>
                <a:ea typeface="BIZ UDP明朝 Medium" panose="02020500000000000000" pitchFamily="18" charset="-128"/>
              </a:endParaRPr>
            </a:p>
          </p:txBody>
        </p:sp>
      </p:grpSp>
      <p:sp>
        <p:nvSpPr>
          <p:cNvPr id="30" name="テキスト ボックス 7">
            <a:extLst>
              <a:ext uri="{FF2B5EF4-FFF2-40B4-BE49-F238E27FC236}">
                <a16:creationId xmlns:a16="http://schemas.microsoft.com/office/drawing/2014/main" id="{D7427BE6-9E1B-A516-D7D6-527680D8B420}"/>
              </a:ext>
            </a:extLst>
          </p:cNvPr>
          <p:cNvSpPr txBox="1"/>
          <p:nvPr/>
        </p:nvSpPr>
        <p:spPr>
          <a:xfrm>
            <a:off x="3047371" y="733297"/>
            <a:ext cx="6514142" cy="85876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769297">
              <a:lnSpc>
                <a:spcPts val="2100"/>
              </a:lnSpc>
              <a:tabLst>
                <a:tab pos="895350" algn="l"/>
              </a:tabLst>
              <a:defRPr/>
            </a:pPr>
            <a:r>
              <a:rPr kumimoji="1" lang="ja-JP" altLang="en-US" sz="1400" dirty="0">
                <a:latin typeface="BIZ UDP明朝 Medium" panose="02020500000000000000" pitchFamily="18" charset="-128"/>
                <a:ea typeface="BIZ UDP明朝 Medium" panose="02020500000000000000" pitchFamily="18" charset="-128"/>
              </a:rPr>
              <a:t>ここでしか見ることができない、「光る君へ」のテーマを掘り下げるオリジナル映像や企画パネル、衣装、小道具などを展示。</a:t>
            </a:r>
          </a:p>
          <a:p>
            <a:pPr defTabSz="769297">
              <a:lnSpc>
                <a:spcPts val="2100"/>
              </a:lnSpc>
              <a:tabLst>
                <a:tab pos="895350" algn="l"/>
              </a:tabLst>
              <a:defRPr/>
            </a:pPr>
            <a:r>
              <a:rPr kumimoji="1" lang="ja-JP" altLang="en-US" sz="1400" dirty="0">
                <a:latin typeface="BIZ UDP明朝 Medium" panose="02020500000000000000" pitchFamily="18" charset="-128"/>
                <a:ea typeface="BIZ UDP明朝 Medium" panose="02020500000000000000" pitchFamily="18" charset="-128"/>
              </a:rPr>
              <a:t>大河ドラマのファンだけでなく、歴史好き、紫式部好きの方々にお楽しみいただけます。</a:t>
            </a:r>
          </a:p>
        </p:txBody>
      </p:sp>
      <p:pic>
        <p:nvPicPr>
          <p:cNvPr id="21" name="図 20">
            <a:extLst>
              <a:ext uri="{FF2B5EF4-FFF2-40B4-BE49-F238E27FC236}">
                <a16:creationId xmlns:a16="http://schemas.microsoft.com/office/drawing/2014/main" id="{92255A22-19A7-931C-EB49-C4A7BD060DD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049977" y="4386432"/>
            <a:ext cx="3014322" cy="2204028"/>
          </a:xfrm>
          <a:prstGeom prst="rect">
            <a:avLst/>
          </a:prstGeom>
          <a:effectLst/>
        </p:spPr>
      </p:pic>
      <p:sp>
        <p:nvSpPr>
          <p:cNvPr id="27" name="コンテンツ プレースホルダー 2">
            <a:extLst>
              <a:ext uri="{FF2B5EF4-FFF2-40B4-BE49-F238E27FC236}">
                <a16:creationId xmlns:a16="http://schemas.microsoft.com/office/drawing/2014/main" id="{BA5A90CE-13D9-D1B8-7199-79A4DB8F4424}"/>
              </a:ext>
            </a:extLst>
          </p:cNvPr>
          <p:cNvSpPr txBox="1">
            <a:spLocks/>
          </p:cNvSpPr>
          <p:nvPr/>
        </p:nvSpPr>
        <p:spPr>
          <a:xfrm>
            <a:off x="3018798" y="6269258"/>
            <a:ext cx="1113787" cy="241749"/>
          </a:xfrm>
          <a:prstGeom prst="rect">
            <a:avLst/>
          </a:prstGeom>
        </p:spPr>
        <p:txBody>
          <a:bodyPr vert="horz" lIns="91440" tIns="45720" rIns="91440" bIns="45720" rtlCol="0" anchor="ctr">
            <a:noAutofit/>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lnSpc>
                <a:spcPct val="150000"/>
              </a:lnSpc>
              <a:buClr>
                <a:srgbClr val="DBB0F6"/>
              </a:buClr>
              <a:buSzPct val="90000"/>
              <a:buFont typeface="Arial" panose="020B0604020202020204" pitchFamily="34" charset="0"/>
              <a:buNone/>
            </a:pPr>
            <a:r>
              <a:rPr lang="ja-JP" altLang="en-US" sz="800" b="1" dirty="0">
                <a:solidFill>
                  <a:schemeClr val="bg1"/>
                </a:solidFill>
                <a:latin typeface="BIZ UDPゴシック" panose="020B0400000000000000" pitchFamily="50" charset="-128"/>
                <a:ea typeface="BIZ UDPゴシック" panose="020B0400000000000000" pitchFamily="50" charset="-128"/>
              </a:rPr>
              <a:t>石山寺“明王院”外観</a:t>
            </a:r>
            <a:endParaRPr lang="en-US" altLang="ja-JP" sz="800" b="1" dirty="0">
              <a:solidFill>
                <a:schemeClr val="bg1"/>
              </a:solidFill>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1EE51CEF-02ED-4D81-CF96-08CD71FF84C7}"/>
              </a:ext>
            </a:extLst>
          </p:cNvPr>
          <p:cNvSpPr>
            <a:spLocks noGrp="1"/>
          </p:cNvSpPr>
          <p:nvPr>
            <p:ph type="sldNum" sz="quarter" idx="12"/>
          </p:nvPr>
        </p:nvSpPr>
        <p:spPr/>
        <p:txBody>
          <a:bodyPr/>
          <a:lstStyle/>
          <a:p>
            <a:r>
              <a:rPr lang="en-US" altLang="ja-JP"/>
              <a:t>-</a:t>
            </a:r>
            <a:fld id="{EC7609D3-3E73-4A27-9D35-F7BE4A94060F}" type="slidenum">
              <a:rPr lang="ja-JP" altLang="en-US" smtClean="0"/>
              <a:pPr/>
              <a:t>5</a:t>
            </a:fld>
            <a:r>
              <a:rPr lang="en-US" altLang="ja-JP"/>
              <a:t>-</a:t>
            </a:r>
            <a:endParaRPr lang="ja-JP" altLang="en-US" dirty="0"/>
          </a:p>
        </p:txBody>
      </p:sp>
      <p:sp>
        <p:nvSpPr>
          <p:cNvPr id="6" name="テキスト ボックス 5">
            <a:extLst>
              <a:ext uri="{FF2B5EF4-FFF2-40B4-BE49-F238E27FC236}">
                <a16:creationId xmlns:a16="http://schemas.microsoft.com/office/drawing/2014/main" id="{3BEC8D20-79C0-19B5-A19B-4F32EBDA96C8}"/>
              </a:ext>
            </a:extLst>
          </p:cNvPr>
          <p:cNvSpPr txBox="1"/>
          <p:nvPr/>
        </p:nvSpPr>
        <p:spPr>
          <a:xfrm>
            <a:off x="344488" y="1702215"/>
            <a:ext cx="2210862" cy="954107"/>
          </a:xfrm>
          <a:prstGeom prst="rect">
            <a:avLst/>
          </a:prstGeom>
          <a:noFill/>
        </p:spPr>
        <p:txBody>
          <a:bodyPr vert="horz" wrap="square" rtlCol="0">
            <a:spAutoFit/>
          </a:bodyPr>
          <a:lstStyle/>
          <a:p>
            <a:r>
              <a:rPr kumimoji="1" lang="ja-JP" altLang="en-US" sz="2800" b="1" dirty="0">
                <a:solidFill>
                  <a:schemeClr val="bg1"/>
                </a:solidFill>
                <a:latin typeface="BIZ UDP明朝 Medium" panose="02020500000000000000" pitchFamily="18" charset="-128"/>
                <a:ea typeface="BIZ UDP明朝 Medium" panose="02020500000000000000" pitchFamily="18" charset="-128"/>
              </a:rPr>
              <a:t>大河ドラマ館</a:t>
            </a:r>
          </a:p>
          <a:p>
            <a:r>
              <a:rPr kumimoji="1" lang="en-US" altLang="ja-JP" sz="2800" b="1" dirty="0">
                <a:solidFill>
                  <a:schemeClr val="bg1"/>
                </a:solidFill>
                <a:latin typeface="BIZ UDP明朝 Medium" panose="02020500000000000000" pitchFamily="18" charset="-128"/>
                <a:ea typeface="BIZ UDP明朝 Medium" panose="02020500000000000000" pitchFamily="18" charset="-128"/>
              </a:rPr>
              <a:t>about</a:t>
            </a:r>
          </a:p>
        </p:txBody>
      </p:sp>
      <p:sp>
        <p:nvSpPr>
          <p:cNvPr id="7" name="テキスト ボックス 6">
            <a:extLst>
              <a:ext uri="{FF2B5EF4-FFF2-40B4-BE49-F238E27FC236}">
                <a16:creationId xmlns:a16="http://schemas.microsoft.com/office/drawing/2014/main" id="{D9D2BF5A-0AD8-8F95-67B9-6E034A3AF35D}"/>
              </a:ext>
            </a:extLst>
          </p:cNvPr>
          <p:cNvSpPr txBox="1"/>
          <p:nvPr/>
        </p:nvSpPr>
        <p:spPr>
          <a:xfrm>
            <a:off x="344488" y="1017795"/>
            <a:ext cx="2278465" cy="538609"/>
          </a:xfrm>
          <a:prstGeom prst="rect">
            <a:avLst/>
          </a:prstGeom>
          <a:noFill/>
        </p:spPr>
        <p:txBody>
          <a:bodyPr vert="horz" wrap="square" rtlCol="0">
            <a:spAutoFit/>
          </a:bodyPr>
          <a:lstStyle/>
          <a:p>
            <a:pPr>
              <a:spcAft>
                <a:spcPts val="600"/>
              </a:spcAft>
            </a:pPr>
            <a:r>
              <a:rPr kumimoji="1" lang="ja-JP" altLang="en-US" sz="1200" b="1" dirty="0">
                <a:solidFill>
                  <a:schemeClr val="bg1"/>
                </a:solidFill>
                <a:latin typeface="BIZ UDP明朝 Medium" panose="02020500000000000000" pitchFamily="18" charset="-128"/>
                <a:ea typeface="BIZ UDP明朝 Medium" panose="02020500000000000000" pitchFamily="18" charset="-128"/>
              </a:rPr>
              <a:t>石山エリア</a:t>
            </a:r>
            <a:endParaRPr kumimoji="1" lang="en-US" altLang="ja-JP" sz="1200" b="1" dirty="0">
              <a:solidFill>
                <a:schemeClr val="bg1"/>
              </a:solidFill>
              <a:latin typeface="BIZ UDP明朝 Medium" panose="02020500000000000000" pitchFamily="18" charset="-128"/>
              <a:ea typeface="BIZ UDP明朝 Medium" panose="02020500000000000000" pitchFamily="18" charset="-128"/>
            </a:endParaRPr>
          </a:p>
          <a:p>
            <a:pPr>
              <a:spcAft>
                <a:spcPts val="600"/>
              </a:spcAft>
            </a:pPr>
            <a:r>
              <a:rPr kumimoji="1" lang="ja-JP" altLang="en-US" sz="1200" b="1" dirty="0">
                <a:solidFill>
                  <a:schemeClr val="bg1"/>
                </a:solidFill>
                <a:latin typeface="BIZ UDP明朝 Medium" panose="02020500000000000000" pitchFamily="18" charset="-128"/>
                <a:ea typeface="BIZ UDP明朝 Medium" panose="02020500000000000000" pitchFamily="18" charset="-128"/>
              </a:rPr>
              <a:t>展示情報</a:t>
            </a:r>
          </a:p>
        </p:txBody>
      </p:sp>
      <p:pic>
        <p:nvPicPr>
          <p:cNvPr id="8" name="Picture 2" descr="協議会ロゴ（カラー）">
            <a:extLst>
              <a:ext uri="{FF2B5EF4-FFF2-40B4-BE49-F238E27FC236}">
                <a16:creationId xmlns:a16="http://schemas.microsoft.com/office/drawing/2014/main" id="{1E04EB60-8260-E187-9D0C-E79F1A3F0BD0}"/>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44488" y="333375"/>
            <a:ext cx="727828" cy="684420"/>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3">
            <a:extLst>
              <a:ext uri="{FF2B5EF4-FFF2-40B4-BE49-F238E27FC236}">
                <a16:creationId xmlns:a16="http://schemas.microsoft.com/office/drawing/2014/main" id="{5BDB7603-826E-9FD4-3AA3-560CE3ABBACD}"/>
              </a:ext>
            </a:extLst>
          </p:cNvPr>
          <p:cNvSpPr txBox="1"/>
          <p:nvPr/>
        </p:nvSpPr>
        <p:spPr>
          <a:xfrm>
            <a:off x="3047371" y="372416"/>
            <a:ext cx="1170025" cy="307777"/>
          </a:xfrm>
          <a:prstGeom prst="rect">
            <a:avLst/>
          </a:prstGeom>
          <a:solidFill>
            <a:srgbClr val="D7BCD5"/>
          </a:solid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defTabSz="769297">
              <a:spcAft>
                <a:spcPts val="600"/>
              </a:spcAft>
              <a:tabLst>
                <a:tab pos="895350" algn="l"/>
              </a:tabLst>
              <a:defRPr/>
            </a:pPr>
            <a:endParaRPr kumimoji="1" lang="en-US" altLang="ja-JP" sz="1400" b="1" dirty="0">
              <a:latin typeface="BIZ UDP明朝 Medium" panose="02020500000000000000" pitchFamily="18" charset="-128"/>
              <a:ea typeface="BIZ UDP明朝 Medium" panose="02020500000000000000" pitchFamily="18" charset="-128"/>
            </a:endParaRPr>
          </a:p>
        </p:txBody>
      </p:sp>
      <p:sp>
        <p:nvSpPr>
          <p:cNvPr id="10" name="テキスト ボックス 3">
            <a:extLst>
              <a:ext uri="{FF2B5EF4-FFF2-40B4-BE49-F238E27FC236}">
                <a16:creationId xmlns:a16="http://schemas.microsoft.com/office/drawing/2014/main" id="{A6D4CEFD-EC6F-E845-F666-1F6CB440C9BE}"/>
              </a:ext>
            </a:extLst>
          </p:cNvPr>
          <p:cNvSpPr txBox="1"/>
          <p:nvPr/>
        </p:nvSpPr>
        <p:spPr>
          <a:xfrm>
            <a:off x="3018798" y="339205"/>
            <a:ext cx="1170025" cy="307777"/>
          </a:xfrm>
          <a:prstGeom prst="rect">
            <a:avLst/>
          </a:prstGeom>
          <a:noFill/>
          <a:ln>
            <a:solidFill>
              <a:schemeClr val="tx1"/>
            </a:solid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defTabSz="769297">
              <a:spcAft>
                <a:spcPts val="600"/>
              </a:spcAft>
              <a:tabLst>
                <a:tab pos="895350" algn="l"/>
              </a:tabLst>
              <a:defRPr/>
            </a:pPr>
            <a:r>
              <a:rPr kumimoji="1" lang="ja-JP" altLang="en-US" sz="1400" b="1" dirty="0">
                <a:latin typeface="BIZ UDP明朝 Medium" panose="02020500000000000000" pitchFamily="18" charset="-128"/>
                <a:ea typeface="BIZ UDP明朝 Medium" panose="02020500000000000000" pitchFamily="18" charset="-128"/>
              </a:rPr>
              <a:t>展示概要</a:t>
            </a:r>
          </a:p>
        </p:txBody>
      </p:sp>
      <p:sp>
        <p:nvSpPr>
          <p:cNvPr id="11" name="テキスト ボックス 3">
            <a:extLst>
              <a:ext uri="{FF2B5EF4-FFF2-40B4-BE49-F238E27FC236}">
                <a16:creationId xmlns:a16="http://schemas.microsoft.com/office/drawing/2014/main" id="{10284B0C-EB36-F02E-32F5-3FAE54BB0318}"/>
              </a:ext>
            </a:extLst>
          </p:cNvPr>
          <p:cNvSpPr txBox="1"/>
          <p:nvPr/>
        </p:nvSpPr>
        <p:spPr>
          <a:xfrm>
            <a:off x="3047371" y="1892877"/>
            <a:ext cx="1170025" cy="307777"/>
          </a:xfrm>
          <a:prstGeom prst="rect">
            <a:avLst/>
          </a:prstGeom>
          <a:solidFill>
            <a:srgbClr val="D7BCD5"/>
          </a:solid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defTabSz="769297">
              <a:spcAft>
                <a:spcPts val="600"/>
              </a:spcAft>
              <a:tabLst>
                <a:tab pos="895350" algn="l"/>
              </a:tabLst>
              <a:defRPr/>
            </a:pPr>
            <a:endParaRPr kumimoji="1" lang="en-US" altLang="ja-JP" sz="1400" b="1" dirty="0">
              <a:latin typeface="BIZ UDP明朝 Medium" panose="02020500000000000000" pitchFamily="18" charset="-128"/>
              <a:ea typeface="BIZ UDP明朝 Medium" panose="02020500000000000000" pitchFamily="18" charset="-128"/>
            </a:endParaRPr>
          </a:p>
        </p:txBody>
      </p:sp>
      <p:sp>
        <p:nvSpPr>
          <p:cNvPr id="12" name="テキスト ボックス 3">
            <a:extLst>
              <a:ext uri="{FF2B5EF4-FFF2-40B4-BE49-F238E27FC236}">
                <a16:creationId xmlns:a16="http://schemas.microsoft.com/office/drawing/2014/main" id="{9635E375-CCE5-DA2B-4E52-49FEB5B98CB2}"/>
              </a:ext>
            </a:extLst>
          </p:cNvPr>
          <p:cNvSpPr txBox="1"/>
          <p:nvPr/>
        </p:nvSpPr>
        <p:spPr>
          <a:xfrm>
            <a:off x="3018798" y="1859666"/>
            <a:ext cx="1170025" cy="307777"/>
          </a:xfrm>
          <a:prstGeom prst="rect">
            <a:avLst/>
          </a:prstGeom>
          <a:noFill/>
          <a:ln>
            <a:solidFill>
              <a:schemeClr val="tx1"/>
            </a:solid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defTabSz="769297">
              <a:spcAft>
                <a:spcPts val="600"/>
              </a:spcAft>
              <a:tabLst>
                <a:tab pos="895350" algn="l"/>
              </a:tabLst>
              <a:defRPr/>
            </a:pPr>
            <a:r>
              <a:rPr kumimoji="1" lang="ja-JP" altLang="en-US" sz="1400" b="1" dirty="0">
                <a:latin typeface="BIZ UDP明朝 Medium" panose="02020500000000000000" pitchFamily="18" charset="-128"/>
                <a:ea typeface="BIZ UDP明朝 Medium" panose="02020500000000000000" pitchFamily="18" charset="-128"/>
              </a:rPr>
              <a:t>みどころ</a:t>
            </a:r>
          </a:p>
        </p:txBody>
      </p:sp>
      <p:sp>
        <p:nvSpPr>
          <p:cNvPr id="15" name="テキスト ボックス 3">
            <a:extLst>
              <a:ext uri="{FF2B5EF4-FFF2-40B4-BE49-F238E27FC236}">
                <a16:creationId xmlns:a16="http://schemas.microsoft.com/office/drawing/2014/main" id="{5DF180D4-10D2-323F-8485-B75EA3508371}"/>
              </a:ext>
            </a:extLst>
          </p:cNvPr>
          <p:cNvSpPr txBox="1"/>
          <p:nvPr/>
        </p:nvSpPr>
        <p:spPr>
          <a:xfrm>
            <a:off x="3047371" y="3773087"/>
            <a:ext cx="1170025" cy="307777"/>
          </a:xfrm>
          <a:prstGeom prst="rect">
            <a:avLst/>
          </a:prstGeom>
          <a:solidFill>
            <a:srgbClr val="D7BCD5"/>
          </a:solid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defTabSz="769297">
              <a:spcAft>
                <a:spcPts val="600"/>
              </a:spcAft>
              <a:tabLst>
                <a:tab pos="895350" algn="l"/>
              </a:tabLst>
              <a:defRPr/>
            </a:pPr>
            <a:endParaRPr kumimoji="1" lang="en-US" altLang="ja-JP" sz="1400" b="1" dirty="0">
              <a:latin typeface="BIZ UDP明朝 Medium" panose="02020500000000000000" pitchFamily="18" charset="-128"/>
              <a:ea typeface="BIZ UDP明朝 Medium" panose="02020500000000000000" pitchFamily="18" charset="-128"/>
            </a:endParaRPr>
          </a:p>
        </p:txBody>
      </p:sp>
      <p:sp>
        <p:nvSpPr>
          <p:cNvPr id="19" name="テキスト ボックス 3">
            <a:extLst>
              <a:ext uri="{FF2B5EF4-FFF2-40B4-BE49-F238E27FC236}">
                <a16:creationId xmlns:a16="http://schemas.microsoft.com/office/drawing/2014/main" id="{21255A65-A4D0-AF27-5767-C3A70C01BA99}"/>
              </a:ext>
            </a:extLst>
          </p:cNvPr>
          <p:cNvSpPr txBox="1"/>
          <p:nvPr/>
        </p:nvSpPr>
        <p:spPr>
          <a:xfrm>
            <a:off x="3018798" y="3739876"/>
            <a:ext cx="1170025" cy="307777"/>
          </a:xfrm>
          <a:prstGeom prst="rect">
            <a:avLst/>
          </a:prstGeom>
          <a:noFill/>
          <a:ln>
            <a:solidFill>
              <a:schemeClr val="tx1"/>
            </a:solid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defTabSz="769297">
              <a:spcAft>
                <a:spcPts val="600"/>
              </a:spcAft>
              <a:tabLst>
                <a:tab pos="895350" algn="l"/>
              </a:tabLst>
              <a:defRPr/>
            </a:pPr>
            <a:r>
              <a:rPr kumimoji="1" lang="ja-JP" altLang="en-US" sz="1400" b="1" dirty="0">
                <a:latin typeface="BIZ UDP明朝 Medium" panose="02020500000000000000" pitchFamily="18" charset="-128"/>
                <a:ea typeface="BIZ UDP明朝 Medium" panose="02020500000000000000" pitchFamily="18" charset="-128"/>
              </a:rPr>
              <a:t>イメージ</a:t>
            </a:r>
          </a:p>
        </p:txBody>
      </p:sp>
      <p:pic>
        <p:nvPicPr>
          <p:cNvPr id="33" name="図 32" descr="ダイアグラム&#10;&#10;自動的に生成された説明">
            <a:extLst>
              <a:ext uri="{FF2B5EF4-FFF2-40B4-BE49-F238E27FC236}">
                <a16:creationId xmlns:a16="http://schemas.microsoft.com/office/drawing/2014/main" id="{F81E9018-06D8-D2BA-3553-BB46BC44E5A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249144" y="4298457"/>
            <a:ext cx="3480299" cy="2300838"/>
          </a:xfrm>
          <a:prstGeom prst="rect">
            <a:avLst/>
          </a:prstGeom>
        </p:spPr>
      </p:pic>
      <p:sp>
        <p:nvSpPr>
          <p:cNvPr id="34" name="コンテンツ プレースホルダー 2">
            <a:extLst>
              <a:ext uri="{FF2B5EF4-FFF2-40B4-BE49-F238E27FC236}">
                <a16:creationId xmlns:a16="http://schemas.microsoft.com/office/drawing/2014/main" id="{5EAC11D7-75FC-9621-6B18-2A78141E8411}"/>
              </a:ext>
            </a:extLst>
          </p:cNvPr>
          <p:cNvSpPr txBox="1">
            <a:spLocks/>
          </p:cNvSpPr>
          <p:nvPr/>
        </p:nvSpPr>
        <p:spPr>
          <a:xfrm>
            <a:off x="6249144" y="6246010"/>
            <a:ext cx="2255444" cy="321476"/>
          </a:xfrm>
          <a:prstGeom prst="rect">
            <a:avLst/>
          </a:prstGeom>
        </p:spPr>
        <p:txBody>
          <a:bodyPr vert="horz" lIns="91440" tIns="45720" rIns="91440" bIns="45720" rtlCol="0" anchor="ctr">
            <a:noAutofit/>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lnSpc>
                <a:spcPct val="150000"/>
              </a:lnSpc>
              <a:buClr>
                <a:srgbClr val="DBB0F6"/>
              </a:buClr>
              <a:buSzPct val="90000"/>
              <a:buFont typeface="Arial" panose="020B0604020202020204" pitchFamily="34" charset="0"/>
              <a:buNone/>
            </a:pPr>
            <a:r>
              <a:rPr lang="ja-JP" altLang="en-US" sz="800" b="1" dirty="0">
                <a:solidFill>
                  <a:schemeClr val="bg1"/>
                </a:solidFill>
              </a:rPr>
              <a:t>大河ドラマ館　パース図（イメージ）</a:t>
            </a:r>
            <a:endParaRPr lang="en-US" altLang="ja-JP" sz="800" b="1" dirty="0">
              <a:solidFill>
                <a:schemeClr val="bg1"/>
              </a:solidFill>
            </a:endParaRPr>
          </a:p>
        </p:txBody>
      </p:sp>
    </p:spTree>
    <p:extLst>
      <p:ext uri="{BB962C8B-B14F-4D97-AF65-F5344CB8AC3E}">
        <p14:creationId xmlns:p14="http://schemas.microsoft.com/office/powerpoint/2010/main" val="495601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6C45ECDA-B2A6-2238-83F5-B5E476AA920C}"/>
              </a:ext>
            </a:extLst>
          </p:cNvPr>
          <p:cNvSpPr/>
          <p:nvPr/>
        </p:nvSpPr>
        <p:spPr>
          <a:xfrm>
            <a:off x="-15552" y="0"/>
            <a:ext cx="2781300" cy="6865154"/>
          </a:xfrm>
          <a:prstGeom prst="rect">
            <a:avLst/>
          </a:prstGeom>
          <a:solidFill>
            <a:srgbClr val="D7BC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 name="グループ化 21">
            <a:extLst>
              <a:ext uri="{FF2B5EF4-FFF2-40B4-BE49-F238E27FC236}">
                <a16:creationId xmlns:a16="http://schemas.microsoft.com/office/drawing/2014/main" id="{E7448052-3385-963D-E8F9-6110E1232668}"/>
              </a:ext>
            </a:extLst>
          </p:cNvPr>
          <p:cNvGrpSpPr/>
          <p:nvPr/>
        </p:nvGrpSpPr>
        <p:grpSpPr>
          <a:xfrm>
            <a:off x="3201244" y="2522700"/>
            <a:ext cx="6514141" cy="538609"/>
            <a:chOff x="3201244" y="2421342"/>
            <a:chExt cx="6238923" cy="538609"/>
          </a:xfrm>
        </p:grpSpPr>
        <p:sp>
          <p:nvSpPr>
            <p:cNvPr id="14" name="テキスト ボックス 7">
              <a:extLst>
                <a:ext uri="{FF2B5EF4-FFF2-40B4-BE49-F238E27FC236}">
                  <a16:creationId xmlns:a16="http://schemas.microsoft.com/office/drawing/2014/main" id="{D3A26A35-DFC5-C5E3-9215-A13812D10F19}"/>
                </a:ext>
              </a:extLst>
            </p:cNvPr>
            <p:cNvSpPr txBox="1"/>
            <p:nvPr/>
          </p:nvSpPr>
          <p:spPr>
            <a:xfrm>
              <a:off x="3201244" y="2421342"/>
              <a:ext cx="430956" cy="338554"/>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769297">
                <a:tabLst>
                  <a:tab pos="895350" algn="l"/>
                </a:tabLst>
                <a:defRPr/>
              </a:pPr>
              <a:r>
                <a:rPr kumimoji="1" lang="ja-JP" altLang="en-US" sz="1600" b="1" dirty="0">
                  <a:latin typeface="HGP行書体" panose="03000600000000000000" pitchFamily="66" charset="-128"/>
                  <a:ea typeface="HGP行書体" panose="03000600000000000000" pitchFamily="66" charset="-128"/>
                </a:rPr>
                <a:t>一</a:t>
              </a:r>
              <a:r>
                <a:rPr kumimoji="1" lang="en-US" altLang="ja-JP" sz="1600" b="1" dirty="0">
                  <a:latin typeface="HGP行書体" panose="03000600000000000000" pitchFamily="66" charset="-128"/>
                  <a:ea typeface="HGP行書体" panose="03000600000000000000" pitchFamily="66" charset="-128"/>
                </a:rPr>
                <a:t>.</a:t>
              </a:r>
            </a:p>
          </p:txBody>
        </p:sp>
        <p:sp>
          <p:nvSpPr>
            <p:cNvPr id="19" name="テキスト ボックス 18">
              <a:extLst>
                <a:ext uri="{FF2B5EF4-FFF2-40B4-BE49-F238E27FC236}">
                  <a16:creationId xmlns:a16="http://schemas.microsoft.com/office/drawing/2014/main" id="{3E1B1BAF-14E6-2746-4750-9F9DF3FB1CB6}"/>
                </a:ext>
              </a:extLst>
            </p:cNvPr>
            <p:cNvSpPr txBox="1"/>
            <p:nvPr/>
          </p:nvSpPr>
          <p:spPr>
            <a:xfrm>
              <a:off x="3610446" y="2436731"/>
              <a:ext cx="5829721" cy="523220"/>
            </a:xfrm>
            <a:prstGeom prst="rect">
              <a:avLst/>
            </a:prstGeom>
            <a:noFill/>
          </p:spPr>
          <p:txBody>
            <a:bodyPr wrap="square" rtlCol="0">
              <a:spAutoFit/>
            </a:bodyPr>
            <a:lstStyle/>
            <a:p>
              <a:r>
                <a:rPr lang="ja-JP" altLang="ja-JP" sz="1400" kern="100" dirty="0">
                  <a:effectLst/>
                  <a:latin typeface="BIZ UDP明朝 Medium" panose="02020500000000000000" pitchFamily="18" charset="-128"/>
                  <a:ea typeface="BIZ UDP明朝 Medium" panose="02020500000000000000" pitchFamily="18" charset="-128"/>
                  <a:cs typeface="游明朝" panose="02020400000000000000" pitchFamily="18" charset="-128"/>
                </a:rPr>
                <a:t>源氏物語の和歌を題材にした</a:t>
              </a:r>
              <a:r>
                <a:rPr lang="ja-JP" altLang="en-US" sz="1400" kern="100" dirty="0">
                  <a:effectLst/>
                  <a:latin typeface="BIZ UDP明朝 Medium" panose="02020500000000000000" pitchFamily="18" charset="-128"/>
                  <a:ea typeface="BIZ UDP明朝 Medium" panose="02020500000000000000" pitchFamily="18" charset="-128"/>
                  <a:cs typeface="游明朝" panose="02020400000000000000" pitchFamily="18" charset="-128"/>
                </a:rPr>
                <a:t>、イラストレーターによる描き下ろし</a:t>
              </a:r>
              <a:r>
                <a:rPr lang="ja-JP" altLang="ja-JP" sz="1400" kern="100" dirty="0">
                  <a:effectLst/>
                  <a:latin typeface="BIZ UDP明朝 Medium" panose="02020500000000000000" pitchFamily="18" charset="-128"/>
                  <a:ea typeface="BIZ UDP明朝 Medium" panose="02020500000000000000" pitchFamily="18" charset="-128"/>
                  <a:cs typeface="游明朝" panose="02020400000000000000" pitchFamily="18" charset="-128"/>
                </a:rPr>
                <a:t>イラスト展示</a:t>
              </a:r>
            </a:p>
          </p:txBody>
        </p:sp>
      </p:grpSp>
      <p:grpSp>
        <p:nvGrpSpPr>
          <p:cNvPr id="24" name="グループ化 23">
            <a:extLst>
              <a:ext uri="{FF2B5EF4-FFF2-40B4-BE49-F238E27FC236}">
                <a16:creationId xmlns:a16="http://schemas.microsoft.com/office/drawing/2014/main" id="{BB269EC1-8DDD-B99A-82D6-09302132C175}"/>
              </a:ext>
            </a:extLst>
          </p:cNvPr>
          <p:cNvGrpSpPr/>
          <p:nvPr/>
        </p:nvGrpSpPr>
        <p:grpSpPr>
          <a:xfrm>
            <a:off x="3201244" y="2897397"/>
            <a:ext cx="6496089" cy="338554"/>
            <a:chOff x="3201244" y="2800233"/>
            <a:chExt cx="6496089" cy="338554"/>
          </a:xfrm>
        </p:grpSpPr>
        <p:sp>
          <p:nvSpPr>
            <p:cNvPr id="16" name="テキスト ボックス 7">
              <a:extLst>
                <a:ext uri="{FF2B5EF4-FFF2-40B4-BE49-F238E27FC236}">
                  <a16:creationId xmlns:a16="http://schemas.microsoft.com/office/drawing/2014/main" id="{CD5A6A23-C2E7-C1DA-15CF-78DFEC19D6FA}"/>
                </a:ext>
              </a:extLst>
            </p:cNvPr>
            <p:cNvSpPr txBox="1"/>
            <p:nvPr/>
          </p:nvSpPr>
          <p:spPr>
            <a:xfrm>
              <a:off x="3201244" y="2800233"/>
              <a:ext cx="430956" cy="338554"/>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769297">
                <a:tabLst>
                  <a:tab pos="895350" algn="l"/>
                </a:tabLst>
                <a:defRPr/>
              </a:pPr>
              <a:r>
                <a:rPr kumimoji="1" lang="ja-JP" altLang="en-US" sz="1600" b="1" dirty="0">
                  <a:latin typeface="HGP行書体" panose="03000600000000000000" pitchFamily="66" charset="-128"/>
                  <a:ea typeface="HGP行書体" panose="03000600000000000000" pitchFamily="66" charset="-128"/>
                </a:rPr>
                <a:t>二</a:t>
              </a:r>
              <a:r>
                <a:rPr kumimoji="1" lang="en-US" altLang="ja-JP" sz="1600" b="1" dirty="0">
                  <a:latin typeface="HGP行書体" panose="03000600000000000000" pitchFamily="66" charset="-128"/>
                  <a:ea typeface="HGP行書体" panose="03000600000000000000" pitchFamily="66" charset="-128"/>
                </a:rPr>
                <a:t>.</a:t>
              </a:r>
            </a:p>
          </p:txBody>
        </p:sp>
        <p:sp>
          <p:nvSpPr>
            <p:cNvPr id="29" name="テキスト ボックス 28">
              <a:extLst>
                <a:ext uri="{FF2B5EF4-FFF2-40B4-BE49-F238E27FC236}">
                  <a16:creationId xmlns:a16="http://schemas.microsoft.com/office/drawing/2014/main" id="{3905FB0D-7ED7-7461-5F56-2E9A84FA1D77}"/>
                </a:ext>
              </a:extLst>
            </p:cNvPr>
            <p:cNvSpPr txBox="1"/>
            <p:nvPr/>
          </p:nvSpPr>
          <p:spPr>
            <a:xfrm>
              <a:off x="3610446" y="2815622"/>
              <a:ext cx="6086887" cy="307777"/>
            </a:xfrm>
            <a:prstGeom prst="rect">
              <a:avLst/>
            </a:prstGeom>
            <a:noFill/>
          </p:spPr>
          <p:txBody>
            <a:bodyPr wrap="square" rtlCol="0">
              <a:spAutoFit/>
            </a:bodyPr>
            <a:lstStyle/>
            <a:p>
              <a:r>
                <a:rPr lang="ja-JP" altLang="en-US" sz="1400" kern="100" dirty="0">
                  <a:effectLst/>
                  <a:latin typeface="BIZ UDP明朝 Medium" panose="02020500000000000000" pitchFamily="18" charset="-128"/>
                  <a:ea typeface="BIZ UDP明朝 Medium" panose="02020500000000000000" pitchFamily="18" charset="-128"/>
                  <a:cs typeface="游明朝" panose="02020400000000000000" pitchFamily="18" charset="-128"/>
                </a:rPr>
                <a:t>音楽アーティストによる</a:t>
              </a:r>
              <a:r>
                <a:rPr lang="ja-JP" altLang="ja-JP" sz="1400" kern="100" dirty="0">
                  <a:effectLst/>
                  <a:latin typeface="BIZ UDP明朝 Medium" panose="02020500000000000000" pitchFamily="18" charset="-128"/>
                  <a:ea typeface="BIZ UDP明朝 Medium" panose="02020500000000000000" pitchFamily="18" charset="-128"/>
                  <a:cs typeface="游明朝" panose="02020400000000000000" pitchFamily="18" charset="-128"/>
                </a:rPr>
                <a:t>書き下ろし楽曲を</a:t>
              </a:r>
              <a:r>
                <a:rPr lang="ja-JP" altLang="en-US" sz="1400" kern="100" dirty="0">
                  <a:latin typeface="BIZ UDP明朝 Medium" panose="02020500000000000000" pitchFamily="18" charset="-128"/>
                  <a:ea typeface="BIZ UDP明朝 Medium" panose="02020500000000000000" pitchFamily="18" charset="-128"/>
                  <a:cs typeface="游明朝" panose="02020400000000000000" pitchFamily="18" charset="-128"/>
                </a:rPr>
                <a:t>使用</a:t>
              </a:r>
              <a:r>
                <a:rPr lang="ja-JP" altLang="ja-JP" sz="1400" kern="100" dirty="0">
                  <a:effectLst/>
                  <a:latin typeface="BIZ UDP明朝 Medium" panose="02020500000000000000" pitchFamily="18" charset="-128"/>
                  <a:ea typeface="BIZ UDP明朝 Medium" panose="02020500000000000000" pitchFamily="18" charset="-128"/>
                  <a:cs typeface="游明朝" panose="02020400000000000000" pitchFamily="18" charset="-128"/>
                </a:rPr>
                <a:t>したミュージックビデオ</a:t>
              </a:r>
              <a:r>
                <a:rPr lang="ja-JP" altLang="en-US" sz="1400" kern="100" dirty="0">
                  <a:effectLst/>
                  <a:latin typeface="BIZ UDP明朝 Medium" panose="02020500000000000000" pitchFamily="18" charset="-128"/>
                  <a:ea typeface="BIZ UDP明朝 Medium" panose="02020500000000000000" pitchFamily="18" charset="-128"/>
                  <a:cs typeface="游明朝" panose="02020400000000000000" pitchFamily="18" charset="-128"/>
                </a:rPr>
                <a:t>の上映</a:t>
              </a:r>
              <a:endParaRPr lang="ja-JP" altLang="ja-JP" sz="1400" kern="100" dirty="0">
                <a:effectLst/>
                <a:latin typeface="BIZ UDP明朝 Medium" panose="02020500000000000000" pitchFamily="18" charset="-128"/>
                <a:ea typeface="BIZ UDP明朝 Medium" panose="02020500000000000000" pitchFamily="18" charset="-128"/>
                <a:cs typeface="游明朝" panose="02020400000000000000" pitchFamily="18" charset="-128"/>
              </a:endParaRPr>
            </a:p>
          </p:txBody>
        </p:sp>
      </p:grpSp>
      <p:grpSp>
        <p:nvGrpSpPr>
          <p:cNvPr id="43" name="グループ化 42">
            <a:extLst>
              <a:ext uri="{FF2B5EF4-FFF2-40B4-BE49-F238E27FC236}">
                <a16:creationId xmlns:a16="http://schemas.microsoft.com/office/drawing/2014/main" id="{7D892E60-0D93-D022-26F5-A8AB9EC2ECCB}"/>
              </a:ext>
            </a:extLst>
          </p:cNvPr>
          <p:cNvGrpSpPr/>
          <p:nvPr/>
        </p:nvGrpSpPr>
        <p:grpSpPr>
          <a:xfrm>
            <a:off x="3201244" y="3272094"/>
            <a:ext cx="5928221" cy="338554"/>
            <a:chOff x="3201244" y="3170736"/>
            <a:chExt cx="5928221" cy="338554"/>
          </a:xfrm>
        </p:grpSpPr>
        <p:sp>
          <p:nvSpPr>
            <p:cNvPr id="17" name="テキスト ボックス 7">
              <a:extLst>
                <a:ext uri="{FF2B5EF4-FFF2-40B4-BE49-F238E27FC236}">
                  <a16:creationId xmlns:a16="http://schemas.microsoft.com/office/drawing/2014/main" id="{9D75F1BE-F871-96EC-8501-ED39451407C4}"/>
                </a:ext>
              </a:extLst>
            </p:cNvPr>
            <p:cNvSpPr txBox="1"/>
            <p:nvPr/>
          </p:nvSpPr>
          <p:spPr>
            <a:xfrm>
              <a:off x="3201244" y="3170736"/>
              <a:ext cx="430956" cy="338554"/>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769297">
                <a:tabLst>
                  <a:tab pos="895350" algn="l"/>
                </a:tabLst>
                <a:defRPr/>
              </a:pPr>
              <a:r>
                <a:rPr kumimoji="1" lang="ja-JP" altLang="en-US" sz="1600" b="1" dirty="0">
                  <a:latin typeface="HGP行書体" panose="03000600000000000000" pitchFamily="66" charset="-128"/>
                  <a:ea typeface="HGP行書体" panose="03000600000000000000" pitchFamily="66" charset="-128"/>
                </a:rPr>
                <a:t>三</a:t>
              </a:r>
              <a:r>
                <a:rPr kumimoji="1" lang="en-US" altLang="ja-JP" sz="1600" b="1" dirty="0">
                  <a:latin typeface="HGP行書体" panose="03000600000000000000" pitchFamily="66" charset="-128"/>
                  <a:ea typeface="HGP行書体" panose="03000600000000000000" pitchFamily="66" charset="-128"/>
                </a:rPr>
                <a:t>.</a:t>
              </a:r>
            </a:p>
          </p:txBody>
        </p:sp>
        <p:sp>
          <p:nvSpPr>
            <p:cNvPr id="33" name="テキスト ボックス 32">
              <a:extLst>
                <a:ext uri="{FF2B5EF4-FFF2-40B4-BE49-F238E27FC236}">
                  <a16:creationId xmlns:a16="http://schemas.microsoft.com/office/drawing/2014/main" id="{4286D792-BF9A-63CC-794A-094CC93AC45C}"/>
                </a:ext>
              </a:extLst>
            </p:cNvPr>
            <p:cNvSpPr txBox="1"/>
            <p:nvPr/>
          </p:nvSpPr>
          <p:spPr>
            <a:xfrm>
              <a:off x="3610447" y="3186125"/>
              <a:ext cx="5519018" cy="307777"/>
            </a:xfrm>
            <a:prstGeom prst="rect">
              <a:avLst/>
            </a:prstGeom>
            <a:noFill/>
          </p:spPr>
          <p:txBody>
            <a:bodyPr wrap="square">
              <a:spAutoFit/>
            </a:bodyPr>
            <a:lstStyle/>
            <a:p>
              <a:pPr algn="just"/>
              <a:r>
                <a:rPr lang="ja-JP" altLang="en-US" sz="1400" kern="100" dirty="0">
                  <a:effectLst/>
                  <a:latin typeface="BIZ UDP明朝 Medium" panose="02020500000000000000" pitchFamily="18" charset="-128"/>
                  <a:ea typeface="BIZ UDP明朝 Medium" panose="02020500000000000000" pitchFamily="18" charset="-128"/>
                  <a:cs typeface="游明朝" panose="02020400000000000000" pitchFamily="18" charset="-128"/>
                </a:rPr>
                <a:t>色、花、香りを通して、</a:t>
              </a:r>
              <a:r>
                <a:rPr lang="ja-JP" altLang="ja-JP" sz="1400" kern="100" dirty="0">
                  <a:effectLst/>
                  <a:latin typeface="BIZ UDP明朝 Medium" panose="02020500000000000000" pitchFamily="18" charset="-128"/>
                  <a:ea typeface="BIZ UDP明朝 Medium" panose="02020500000000000000" pitchFamily="18" charset="-128"/>
                  <a:cs typeface="游明朝" panose="02020400000000000000" pitchFamily="18" charset="-128"/>
                </a:rPr>
                <a:t>平安時代の文化を体感できるスペース</a:t>
              </a:r>
            </a:p>
          </p:txBody>
        </p:sp>
      </p:grpSp>
      <p:sp>
        <p:nvSpPr>
          <p:cNvPr id="26" name="テキスト ボックス 7">
            <a:extLst>
              <a:ext uri="{FF2B5EF4-FFF2-40B4-BE49-F238E27FC236}">
                <a16:creationId xmlns:a16="http://schemas.microsoft.com/office/drawing/2014/main" id="{BE3E488F-7F78-7A0E-010D-DAC3D14E5498}"/>
              </a:ext>
            </a:extLst>
          </p:cNvPr>
          <p:cNvSpPr txBox="1"/>
          <p:nvPr/>
        </p:nvSpPr>
        <p:spPr>
          <a:xfrm>
            <a:off x="3047371" y="733297"/>
            <a:ext cx="6514141" cy="1128066"/>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769297">
              <a:lnSpc>
                <a:spcPts val="2100"/>
              </a:lnSpc>
              <a:tabLst>
                <a:tab pos="895350" algn="l"/>
              </a:tabLst>
              <a:defRPr/>
            </a:pPr>
            <a:r>
              <a:rPr kumimoji="1" lang="en-US" altLang="ja-JP" sz="1400" dirty="0">
                <a:latin typeface="BIZ UDP明朝 Medium" panose="02020500000000000000" pitchFamily="18" charset="-128"/>
                <a:ea typeface="BIZ UDP明朝 Medium" panose="02020500000000000000" pitchFamily="18" charset="-128"/>
              </a:rPr>
              <a:t>『</a:t>
            </a:r>
            <a:r>
              <a:rPr kumimoji="1" lang="ja-JP" altLang="en-US" sz="1400" dirty="0">
                <a:latin typeface="BIZ UDP明朝 Medium" panose="02020500000000000000" pitchFamily="18" charset="-128"/>
                <a:ea typeface="BIZ UDP明朝 Medium" panose="02020500000000000000" pitchFamily="18" charset="-128"/>
              </a:rPr>
              <a:t>源氏物語</a:t>
            </a:r>
            <a:r>
              <a:rPr kumimoji="1" lang="en-US" altLang="ja-JP" sz="1400" dirty="0">
                <a:latin typeface="BIZ UDP明朝 Medium" panose="02020500000000000000" pitchFamily="18" charset="-128"/>
                <a:ea typeface="BIZ UDP明朝 Medium" panose="02020500000000000000" pitchFamily="18" charset="-128"/>
              </a:rPr>
              <a:t>』</a:t>
            </a:r>
            <a:r>
              <a:rPr kumimoji="1" lang="ja-JP" altLang="en-US" sz="1400" dirty="0">
                <a:latin typeface="BIZ UDP明朝 Medium" panose="02020500000000000000" pitchFamily="18" charset="-128"/>
                <a:ea typeface="BIZ UDP明朝 Medium" panose="02020500000000000000" pitchFamily="18" charset="-128"/>
              </a:rPr>
              <a:t>の和歌を現代的な解釈によってイラストや音楽で表現。</a:t>
            </a:r>
            <a:r>
              <a:rPr kumimoji="1" lang="en-US" altLang="ja-JP" sz="1400" dirty="0">
                <a:latin typeface="BIZ UDP明朝 Medium" panose="02020500000000000000" pitchFamily="18" charset="-128"/>
                <a:ea typeface="BIZ UDP明朝 Medium" panose="02020500000000000000" pitchFamily="18" charset="-128"/>
              </a:rPr>
              <a:t>1000</a:t>
            </a:r>
            <a:r>
              <a:rPr kumimoji="1" lang="ja-JP" altLang="en-US" sz="1400" dirty="0">
                <a:latin typeface="BIZ UDP明朝 Medium" panose="02020500000000000000" pitchFamily="18" charset="-128"/>
                <a:ea typeface="BIZ UDP明朝 Medium" panose="02020500000000000000" pitchFamily="18" charset="-128"/>
              </a:rPr>
              <a:t>年以上前に生まれた作品から、いまの時代でも共感できる気持ちを感じていただけます。</a:t>
            </a:r>
            <a:endParaRPr kumimoji="1" lang="en-US" altLang="ja-JP" sz="1400" dirty="0">
              <a:latin typeface="BIZ UDP明朝 Medium" panose="02020500000000000000" pitchFamily="18" charset="-128"/>
              <a:ea typeface="BIZ UDP明朝 Medium" panose="02020500000000000000" pitchFamily="18" charset="-128"/>
            </a:endParaRPr>
          </a:p>
          <a:p>
            <a:pPr defTabSz="769297">
              <a:lnSpc>
                <a:spcPts val="2100"/>
              </a:lnSpc>
              <a:tabLst>
                <a:tab pos="895350" algn="l"/>
              </a:tabLst>
              <a:defRPr/>
            </a:pPr>
            <a:r>
              <a:rPr lang="ja-JP" altLang="en-US" sz="1400" dirty="0">
                <a:latin typeface="BIZ UDP明朝 Medium" panose="02020500000000000000" pitchFamily="18" charset="-128"/>
                <a:ea typeface="BIZ UDP明朝 Medium" panose="02020500000000000000" pitchFamily="18" charset="-128"/>
              </a:rPr>
              <a:t>また、色、花、香りなど、さまざまなアプローチから平安時代の文化を体感できるスペースもあり、どなたでも楽しんでいただける展示となっています。</a:t>
            </a:r>
            <a:endParaRPr kumimoji="1" lang="ja-JP" altLang="en-US" sz="1400" dirty="0">
              <a:latin typeface="BIZ UDP明朝 Medium" panose="02020500000000000000" pitchFamily="18" charset="-128"/>
              <a:ea typeface="BIZ UDP明朝 Medium" panose="02020500000000000000" pitchFamily="18" charset="-128"/>
            </a:endParaRPr>
          </a:p>
        </p:txBody>
      </p:sp>
      <p:sp>
        <p:nvSpPr>
          <p:cNvPr id="4" name="スライド番号プレースホルダー 3">
            <a:extLst>
              <a:ext uri="{FF2B5EF4-FFF2-40B4-BE49-F238E27FC236}">
                <a16:creationId xmlns:a16="http://schemas.microsoft.com/office/drawing/2014/main" id="{08E0BE43-0899-09F1-B013-F57D24DE5755}"/>
              </a:ext>
            </a:extLst>
          </p:cNvPr>
          <p:cNvSpPr>
            <a:spLocks noGrp="1"/>
          </p:cNvSpPr>
          <p:nvPr>
            <p:ph type="sldNum" sz="quarter" idx="12"/>
          </p:nvPr>
        </p:nvSpPr>
        <p:spPr/>
        <p:txBody>
          <a:bodyPr/>
          <a:lstStyle/>
          <a:p>
            <a:r>
              <a:rPr lang="en-US" altLang="ja-JP"/>
              <a:t>-</a:t>
            </a:r>
            <a:fld id="{EC7609D3-3E73-4A27-9D35-F7BE4A94060F}" type="slidenum">
              <a:rPr lang="ja-JP" altLang="en-US" smtClean="0"/>
              <a:pPr/>
              <a:t>6</a:t>
            </a:fld>
            <a:r>
              <a:rPr lang="en-US" altLang="ja-JP"/>
              <a:t>-</a:t>
            </a:r>
            <a:endParaRPr lang="ja-JP" altLang="en-US" dirty="0"/>
          </a:p>
        </p:txBody>
      </p:sp>
      <p:sp>
        <p:nvSpPr>
          <p:cNvPr id="6" name="テキスト ボックス 5">
            <a:extLst>
              <a:ext uri="{FF2B5EF4-FFF2-40B4-BE49-F238E27FC236}">
                <a16:creationId xmlns:a16="http://schemas.microsoft.com/office/drawing/2014/main" id="{945CEE14-5414-0701-0E0D-FDE8A25259A8}"/>
              </a:ext>
            </a:extLst>
          </p:cNvPr>
          <p:cNvSpPr txBox="1"/>
          <p:nvPr/>
        </p:nvSpPr>
        <p:spPr>
          <a:xfrm>
            <a:off x="344488" y="1702215"/>
            <a:ext cx="2210862" cy="1384995"/>
          </a:xfrm>
          <a:prstGeom prst="rect">
            <a:avLst/>
          </a:prstGeom>
          <a:noFill/>
        </p:spPr>
        <p:txBody>
          <a:bodyPr vert="horz" wrap="square" rtlCol="0">
            <a:spAutoFit/>
          </a:bodyPr>
          <a:lstStyle/>
          <a:p>
            <a:r>
              <a:rPr kumimoji="1" lang="ja-JP" altLang="en-US" sz="2800" b="1" dirty="0">
                <a:solidFill>
                  <a:schemeClr val="bg1"/>
                </a:solidFill>
                <a:latin typeface="BIZ UDP明朝 Medium" panose="02020500000000000000" pitchFamily="18" charset="-128"/>
                <a:ea typeface="BIZ UDP明朝 Medium" panose="02020500000000000000" pitchFamily="18" charset="-128"/>
              </a:rPr>
              <a:t>恋するものの</a:t>
            </a:r>
          </a:p>
          <a:p>
            <a:r>
              <a:rPr kumimoji="1" lang="ja-JP" altLang="en-US" sz="2800" b="1" dirty="0">
                <a:solidFill>
                  <a:schemeClr val="bg1"/>
                </a:solidFill>
                <a:latin typeface="BIZ UDP明朝 Medium" panose="02020500000000000000" pitchFamily="18" charset="-128"/>
                <a:ea typeface="BIZ UDP明朝 Medium" panose="02020500000000000000" pitchFamily="18" charset="-128"/>
              </a:rPr>
              <a:t>あはれ展</a:t>
            </a:r>
          </a:p>
          <a:p>
            <a:r>
              <a:rPr kumimoji="1" lang="en-US" altLang="ja-JP" sz="2800" b="1" dirty="0">
                <a:solidFill>
                  <a:schemeClr val="bg1"/>
                </a:solidFill>
                <a:latin typeface="BIZ UDP明朝 Medium" panose="02020500000000000000" pitchFamily="18" charset="-128"/>
                <a:ea typeface="BIZ UDP明朝 Medium" panose="02020500000000000000" pitchFamily="18" charset="-128"/>
              </a:rPr>
              <a:t>about</a:t>
            </a:r>
          </a:p>
        </p:txBody>
      </p:sp>
      <p:sp>
        <p:nvSpPr>
          <p:cNvPr id="8" name="テキスト ボックス 7">
            <a:extLst>
              <a:ext uri="{FF2B5EF4-FFF2-40B4-BE49-F238E27FC236}">
                <a16:creationId xmlns:a16="http://schemas.microsoft.com/office/drawing/2014/main" id="{603D5B9F-32D7-0164-5DC1-3DE1894E5D1A}"/>
              </a:ext>
            </a:extLst>
          </p:cNvPr>
          <p:cNvSpPr txBox="1"/>
          <p:nvPr/>
        </p:nvSpPr>
        <p:spPr>
          <a:xfrm>
            <a:off x="344488" y="1017795"/>
            <a:ext cx="2278465" cy="538609"/>
          </a:xfrm>
          <a:prstGeom prst="rect">
            <a:avLst/>
          </a:prstGeom>
          <a:noFill/>
        </p:spPr>
        <p:txBody>
          <a:bodyPr vert="horz" wrap="square" rtlCol="0">
            <a:spAutoFit/>
          </a:bodyPr>
          <a:lstStyle/>
          <a:p>
            <a:pPr>
              <a:spcAft>
                <a:spcPts val="600"/>
              </a:spcAft>
            </a:pPr>
            <a:r>
              <a:rPr kumimoji="1" lang="ja-JP" altLang="en-US" sz="1200" b="1" dirty="0">
                <a:solidFill>
                  <a:schemeClr val="bg1"/>
                </a:solidFill>
                <a:latin typeface="BIZ UDP明朝 Medium" panose="02020500000000000000" pitchFamily="18" charset="-128"/>
                <a:ea typeface="BIZ UDP明朝 Medium" panose="02020500000000000000" pitchFamily="18" charset="-128"/>
              </a:rPr>
              <a:t>石山エリア</a:t>
            </a:r>
            <a:endParaRPr kumimoji="1" lang="en-US" altLang="ja-JP" sz="1200" b="1" dirty="0">
              <a:solidFill>
                <a:schemeClr val="bg1"/>
              </a:solidFill>
              <a:latin typeface="BIZ UDP明朝 Medium" panose="02020500000000000000" pitchFamily="18" charset="-128"/>
              <a:ea typeface="BIZ UDP明朝 Medium" panose="02020500000000000000" pitchFamily="18" charset="-128"/>
            </a:endParaRPr>
          </a:p>
          <a:p>
            <a:pPr>
              <a:spcAft>
                <a:spcPts val="600"/>
              </a:spcAft>
            </a:pPr>
            <a:r>
              <a:rPr kumimoji="1" lang="ja-JP" altLang="en-US" sz="1200" b="1" dirty="0">
                <a:solidFill>
                  <a:schemeClr val="bg1"/>
                </a:solidFill>
                <a:latin typeface="BIZ UDP明朝 Medium" panose="02020500000000000000" pitchFamily="18" charset="-128"/>
                <a:ea typeface="BIZ UDP明朝 Medium" panose="02020500000000000000" pitchFamily="18" charset="-128"/>
              </a:rPr>
              <a:t>展示情報</a:t>
            </a:r>
          </a:p>
        </p:txBody>
      </p:sp>
      <p:pic>
        <p:nvPicPr>
          <p:cNvPr id="10" name="Picture 2" descr="協議会ロゴ（カラー）">
            <a:extLst>
              <a:ext uri="{FF2B5EF4-FFF2-40B4-BE49-F238E27FC236}">
                <a16:creationId xmlns:a16="http://schemas.microsoft.com/office/drawing/2014/main" id="{6EDB0D93-A06D-F703-A8B2-FAAB2632EA7E}"/>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344488" y="333375"/>
            <a:ext cx="727828" cy="684420"/>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3">
            <a:extLst>
              <a:ext uri="{FF2B5EF4-FFF2-40B4-BE49-F238E27FC236}">
                <a16:creationId xmlns:a16="http://schemas.microsoft.com/office/drawing/2014/main" id="{31A1E0BB-3AA4-9E6E-4866-F595AAE76C2E}"/>
              </a:ext>
            </a:extLst>
          </p:cNvPr>
          <p:cNvSpPr txBox="1"/>
          <p:nvPr/>
        </p:nvSpPr>
        <p:spPr>
          <a:xfrm>
            <a:off x="3047371" y="372416"/>
            <a:ext cx="1170025" cy="307777"/>
          </a:xfrm>
          <a:prstGeom prst="rect">
            <a:avLst/>
          </a:prstGeom>
          <a:solidFill>
            <a:srgbClr val="D7BCD5"/>
          </a:solid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defTabSz="769297">
              <a:spcAft>
                <a:spcPts val="600"/>
              </a:spcAft>
              <a:tabLst>
                <a:tab pos="895350" algn="l"/>
              </a:tabLst>
              <a:defRPr/>
            </a:pPr>
            <a:endParaRPr kumimoji="1" lang="en-US" altLang="ja-JP" sz="1400" b="1" dirty="0">
              <a:latin typeface="BIZ UDP明朝 Medium" panose="02020500000000000000" pitchFamily="18" charset="-128"/>
              <a:ea typeface="BIZ UDP明朝 Medium" panose="02020500000000000000" pitchFamily="18" charset="-128"/>
            </a:endParaRPr>
          </a:p>
        </p:txBody>
      </p:sp>
      <p:sp>
        <p:nvSpPr>
          <p:cNvPr id="12" name="テキスト ボックス 3">
            <a:extLst>
              <a:ext uri="{FF2B5EF4-FFF2-40B4-BE49-F238E27FC236}">
                <a16:creationId xmlns:a16="http://schemas.microsoft.com/office/drawing/2014/main" id="{39520463-0866-01C6-BAEE-37659DC8DFBC}"/>
              </a:ext>
            </a:extLst>
          </p:cNvPr>
          <p:cNvSpPr txBox="1"/>
          <p:nvPr/>
        </p:nvSpPr>
        <p:spPr>
          <a:xfrm>
            <a:off x="3018798" y="339205"/>
            <a:ext cx="1170025" cy="307777"/>
          </a:xfrm>
          <a:prstGeom prst="rect">
            <a:avLst/>
          </a:prstGeom>
          <a:noFill/>
          <a:ln>
            <a:solidFill>
              <a:schemeClr val="tx1"/>
            </a:solid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defTabSz="769297">
              <a:spcAft>
                <a:spcPts val="600"/>
              </a:spcAft>
              <a:tabLst>
                <a:tab pos="895350" algn="l"/>
              </a:tabLst>
              <a:defRPr/>
            </a:pPr>
            <a:r>
              <a:rPr kumimoji="1" lang="ja-JP" altLang="en-US" sz="1400" b="1" dirty="0">
                <a:latin typeface="BIZ UDP明朝 Medium" panose="02020500000000000000" pitchFamily="18" charset="-128"/>
                <a:ea typeface="BIZ UDP明朝 Medium" panose="02020500000000000000" pitchFamily="18" charset="-128"/>
              </a:rPr>
              <a:t>展示概要</a:t>
            </a:r>
          </a:p>
        </p:txBody>
      </p:sp>
      <p:sp>
        <p:nvSpPr>
          <p:cNvPr id="13" name="テキスト ボックス 3">
            <a:extLst>
              <a:ext uri="{FF2B5EF4-FFF2-40B4-BE49-F238E27FC236}">
                <a16:creationId xmlns:a16="http://schemas.microsoft.com/office/drawing/2014/main" id="{B605FFDF-0C7B-72C3-0606-E918E60FB124}"/>
              </a:ext>
            </a:extLst>
          </p:cNvPr>
          <p:cNvSpPr txBox="1"/>
          <p:nvPr/>
        </p:nvSpPr>
        <p:spPr>
          <a:xfrm>
            <a:off x="3047371" y="2110961"/>
            <a:ext cx="1170025" cy="307777"/>
          </a:xfrm>
          <a:prstGeom prst="rect">
            <a:avLst/>
          </a:prstGeom>
          <a:solidFill>
            <a:srgbClr val="D7BCD5"/>
          </a:solid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defTabSz="769297">
              <a:spcAft>
                <a:spcPts val="600"/>
              </a:spcAft>
              <a:tabLst>
                <a:tab pos="895350" algn="l"/>
              </a:tabLst>
              <a:defRPr/>
            </a:pPr>
            <a:endParaRPr kumimoji="1" lang="en-US" altLang="ja-JP" sz="1400" b="1" dirty="0">
              <a:latin typeface="BIZ UDP明朝 Medium" panose="02020500000000000000" pitchFamily="18" charset="-128"/>
              <a:ea typeface="BIZ UDP明朝 Medium" panose="02020500000000000000" pitchFamily="18" charset="-128"/>
            </a:endParaRPr>
          </a:p>
        </p:txBody>
      </p:sp>
      <p:sp>
        <p:nvSpPr>
          <p:cNvPr id="15" name="テキスト ボックス 3">
            <a:extLst>
              <a:ext uri="{FF2B5EF4-FFF2-40B4-BE49-F238E27FC236}">
                <a16:creationId xmlns:a16="http://schemas.microsoft.com/office/drawing/2014/main" id="{786A21FC-A107-B197-7908-F64172E985B8}"/>
              </a:ext>
            </a:extLst>
          </p:cNvPr>
          <p:cNvSpPr txBox="1"/>
          <p:nvPr/>
        </p:nvSpPr>
        <p:spPr>
          <a:xfrm>
            <a:off x="3018798" y="2077750"/>
            <a:ext cx="1170025" cy="307777"/>
          </a:xfrm>
          <a:prstGeom prst="rect">
            <a:avLst/>
          </a:prstGeom>
          <a:noFill/>
          <a:ln>
            <a:solidFill>
              <a:schemeClr val="tx1"/>
            </a:solid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defTabSz="769297">
              <a:spcAft>
                <a:spcPts val="600"/>
              </a:spcAft>
              <a:tabLst>
                <a:tab pos="895350" algn="l"/>
              </a:tabLst>
              <a:defRPr/>
            </a:pPr>
            <a:r>
              <a:rPr kumimoji="1" lang="ja-JP" altLang="en-US" sz="1400" b="1" dirty="0">
                <a:latin typeface="BIZ UDP明朝 Medium" panose="02020500000000000000" pitchFamily="18" charset="-128"/>
                <a:ea typeface="BIZ UDP明朝 Medium" panose="02020500000000000000" pitchFamily="18" charset="-128"/>
              </a:rPr>
              <a:t>みどころ</a:t>
            </a:r>
          </a:p>
        </p:txBody>
      </p:sp>
      <p:sp>
        <p:nvSpPr>
          <p:cNvPr id="18" name="テキスト ボックス 3">
            <a:extLst>
              <a:ext uri="{FF2B5EF4-FFF2-40B4-BE49-F238E27FC236}">
                <a16:creationId xmlns:a16="http://schemas.microsoft.com/office/drawing/2014/main" id="{C2FBD48E-0AB4-9DD6-C08A-748234561EEB}"/>
              </a:ext>
            </a:extLst>
          </p:cNvPr>
          <p:cNvSpPr txBox="1"/>
          <p:nvPr/>
        </p:nvSpPr>
        <p:spPr>
          <a:xfrm>
            <a:off x="3047371" y="3898031"/>
            <a:ext cx="1170025" cy="307777"/>
          </a:xfrm>
          <a:prstGeom prst="rect">
            <a:avLst/>
          </a:prstGeom>
          <a:solidFill>
            <a:srgbClr val="D7BCD5"/>
          </a:solid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defTabSz="769297">
              <a:spcAft>
                <a:spcPts val="600"/>
              </a:spcAft>
              <a:tabLst>
                <a:tab pos="895350" algn="l"/>
              </a:tabLst>
              <a:defRPr/>
            </a:pPr>
            <a:endParaRPr kumimoji="1" lang="en-US" altLang="ja-JP" sz="1400" b="1" dirty="0">
              <a:latin typeface="BIZ UDP明朝 Medium" panose="02020500000000000000" pitchFamily="18" charset="-128"/>
              <a:ea typeface="BIZ UDP明朝 Medium" panose="02020500000000000000" pitchFamily="18" charset="-128"/>
            </a:endParaRPr>
          </a:p>
        </p:txBody>
      </p:sp>
      <p:sp>
        <p:nvSpPr>
          <p:cNvPr id="20" name="テキスト ボックス 3">
            <a:extLst>
              <a:ext uri="{FF2B5EF4-FFF2-40B4-BE49-F238E27FC236}">
                <a16:creationId xmlns:a16="http://schemas.microsoft.com/office/drawing/2014/main" id="{C6A1AA7A-2E3E-86D7-F71C-40D6447B3408}"/>
              </a:ext>
            </a:extLst>
          </p:cNvPr>
          <p:cNvSpPr txBox="1"/>
          <p:nvPr/>
        </p:nvSpPr>
        <p:spPr>
          <a:xfrm>
            <a:off x="3018798" y="3864820"/>
            <a:ext cx="1170025" cy="307777"/>
          </a:xfrm>
          <a:prstGeom prst="rect">
            <a:avLst/>
          </a:prstGeom>
          <a:noFill/>
          <a:ln>
            <a:solidFill>
              <a:schemeClr val="tx1"/>
            </a:solid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defTabSz="769297">
              <a:spcAft>
                <a:spcPts val="600"/>
              </a:spcAft>
              <a:tabLst>
                <a:tab pos="895350" algn="l"/>
              </a:tabLst>
              <a:defRPr/>
            </a:pPr>
            <a:r>
              <a:rPr kumimoji="1" lang="ja-JP" altLang="en-US" sz="1400" b="1" dirty="0">
                <a:latin typeface="BIZ UDP明朝 Medium" panose="02020500000000000000" pitchFamily="18" charset="-128"/>
                <a:ea typeface="BIZ UDP明朝 Medium" panose="02020500000000000000" pitchFamily="18" charset="-128"/>
              </a:rPr>
              <a:t>イメージ</a:t>
            </a:r>
          </a:p>
        </p:txBody>
      </p:sp>
      <p:pic>
        <p:nvPicPr>
          <p:cNvPr id="28" name="図 27">
            <a:extLst>
              <a:ext uri="{FF2B5EF4-FFF2-40B4-BE49-F238E27FC236}">
                <a16:creationId xmlns:a16="http://schemas.microsoft.com/office/drawing/2014/main" id="{816527A3-7B0F-D269-54BC-B0FECFEEC9C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380881" y="4418646"/>
            <a:ext cx="3180631" cy="2245370"/>
          </a:xfrm>
          <a:prstGeom prst="rect">
            <a:avLst/>
          </a:prstGeom>
        </p:spPr>
      </p:pic>
      <p:pic>
        <p:nvPicPr>
          <p:cNvPr id="30" name="図 29">
            <a:extLst>
              <a:ext uri="{FF2B5EF4-FFF2-40B4-BE49-F238E27FC236}">
                <a16:creationId xmlns:a16="http://schemas.microsoft.com/office/drawing/2014/main" id="{504AD8E4-ABEF-1E71-98E0-55365E62036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071703" y="4459111"/>
            <a:ext cx="3180631" cy="2223496"/>
          </a:xfrm>
          <a:prstGeom prst="rect">
            <a:avLst/>
          </a:prstGeom>
        </p:spPr>
      </p:pic>
      <p:sp>
        <p:nvSpPr>
          <p:cNvPr id="31" name="コンテンツ プレースホルダー 2">
            <a:extLst>
              <a:ext uri="{FF2B5EF4-FFF2-40B4-BE49-F238E27FC236}">
                <a16:creationId xmlns:a16="http://schemas.microsoft.com/office/drawing/2014/main" id="{D1BBD4C5-6098-9C4A-2E50-E65D27E12B54}"/>
              </a:ext>
            </a:extLst>
          </p:cNvPr>
          <p:cNvSpPr txBox="1">
            <a:spLocks/>
          </p:cNvSpPr>
          <p:nvPr/>
        </p:nvSpPr>
        <p:spPr>
          <a:xfrm>
            <a:off x="6511877" y="6175452"/>
            <a:ext cx="1807259" cy="493908"/>
          </a:xfrm>
          <a:prstGeom prst="rect">
            <a:avLst/>
          </a:prstGeom>
        </p:spPr>
        <p:txBody>
          <a:bodyPr vert="horz" lIns="91440" tIns="45720" rIns="91440" bIns="45720" rtlCol="0" anchor="ctr">
            <a:noAutofit/>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lnSpc>
                <a:spcPct val="150000"/>
              </a:lnSpc>
              <a:buClr>
                <a:srgbClr val="DBB0F6"/>
              </a:buClr>
              <a:buSzPct val="90000"/>
              <a:buFont typeface="Arial" panose="020B0604020202020204" pitchFamily="34" charset="0"/>
              <a:buNone/>
            </a:pPr>
            <a:r>
              <a:rPr lang="ja-JP" altLang="en-US" sz="800" b="1" dirty="0">
                <a:solidFill>
                  <a:schemeClr val="bg1"/>
                </a:solidFill>
              </a:rPr>
              <a:t>展示イメージ</a:t>
            </a:r>
            <a:endParaRPr lang="en-US" altLang="ja-JP" sz="800" b="1" dirty="0">
              <a:solidFill>
                <a:schemeClr val="bg1"/>
              </a:solidFill>
            </a:endParaRPr>
          </a:p>
        </p:txBody>
      </p:sp>
      <p:sp>
        <p:nvSpPr>
          <p:cNvPr id="32" name="コンテンツ プレースホルダー 2">
            <a:extLst>
              <a:ext uri="{FF2B5EF4-FFF2-40B4-BE49-F238E27FC236}">
                <a16:creationId xmlns:a16="http://schemas.microsoft.com/office/drawing/2014/main" id="{4D39A4DF-4B51-CC94-94C9-E0A883C83543}"/>
              </a:ext>
            </a:extLst>
          </p:cNvPr>
          <p:cNvSpPr txBox="1">
            <a:spLocks/>
          </p:cNvSpPr>
          <p:nvPr/>
        </p:nvSpPr>
        <p:spPr>
          <a:xfrm>
            <a:off x="3428655" y="6283741"/>
            <a:ext cx="1807259" cy="300330"/>
          </a:xfrm>
          <a:prstGeom prst="rect">
            <a:avLst/>
          </a:prstGeom>
        </p:spPr>
        <p:txBody>
          <a:bodyPr vert="horz" lIns="91440" tIns="45720" rIns="91440" bIns="45720" rtlCol="0" anchor="ctr">
            <a:noAutofit/>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lnSpc>
                <a:spcPct val="150000"/>
              </a:lnSpc>
              <a:buClr>
                <a:srgbClr val="DBB0F6"/>
              </a:buClr>
              <a:buSzPct val="90000"/>
              <a:buFont typeface="Arial" panose="020B0604020202020204" pitchFamily="34" charset="0"/>
              <a:buNone/>
            </a:pPr>
            <a:r>
              <a:rPr lang="ja-JP" altLang="en-US" sz="800" b="1" dirty="0">
                <a:solidFill>
                  <a:schemeClr val="bg1"/>
                </a:solidFill>
              </a:rPr>
              <a:t>展示イメージ</a:t>
            </a:r>
            <a:endParaRPr lang="en-US" altLang="ja-JP" sz="800" b="1" dirty="0">
              <a:solidFill>
                <a:schemeClr val="bg1"/>
              </a:solidFill>
            </a:endParaRPr>
          </a:p>
        </p:txBody>
      </p:sp>
      <p:sp>
        <p:nvSpPr>
          <p:cNvPr id="34" name="テキスト ボックス 33">
            <a:extLst>
              <a:ext uri="{FF2B5EF4-FFF2-40B4-BE49-F238E27FC236}">
                <a16:creationId xmlns:a16="http://schemas.microsoft.com/office/drawing/2014/main" id="{1281DD92-BB9E-2578-7450-3E8DF3FABD16}"/>
              </a:ext>
            </a:extLst>
          </p:cNvPr>
          <p:cNvSpPr txBox="1"/>
          <p:nvPr/>
        </p:nvSpPr>
        <p:spPr>
          <a:xfrm>
            <a:off x="4293415" y="3891830"/>
            <a:ext cx="2963841" cy="257250"/>
          </a:xfrm>
          <a:prstGeom prst="rect">
            <a:avLst/>
          </a:prstGeom>
          <a:noFill/>
        </p:spPr>
        <p:txBody>
          <a:bodyPr wrap="square" rtlCol="0">
            <a:spAutoFit/>
          </a:bodyPr>
          <a:lstStyle/>
          <a:p>
            <a:pPr>
              <a:lnSpc>
                <a:spcPct val="150000"/>
              </a:lnSpc>
              <a:buClr>
                <a:schemeClr val="accent5"/>
              </a:buClr>
            </a:pPr>
            <a:r>
              <a:rPr kumimoji="1" lang="en-US" altLang="ja-JP" sz="800" dirty="0"/>
              <a:t>※</a:t>
            </a:r>
            <a:r>
              <a:rPr kumimoji="1" lang="ja-JP" altLang="en-US" sz="800" dirty="0"/>
              <a:t>イメージのため、変更となる可能性があります。</a:t>
            </a:r>
            <a:endParaRPr kumimoji="1" lang="ja-JP" altLang="en-US" sz="1000" dirty="0"/>
          </a:p>
        </p:txBody>
      </p:sp>
    </p:spTree>
    <p:extLst>
      <p:ext uri="{BB962C8B-B14F-4D97-AF65-F5344CB8AC3E}">
        <p14:creationId xmlns:p14="http://schemas.microsoft.com/office/powerpoint/2010/main" val="3283993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6C45ECDA-B2A6-2238-83F5-B5E476AA920C}"/>
              </a:ext>
            </a:extLst>
          </p:cNvPr>
          <p:cNvSpPr/>
          <p:nvPr/>
        </p:nvSpPr>
        <p:spPr>
          <a:xfrm>
            <a:off x="1" y="0"/>
            <a:ext cx="2781300" cy="6865154"/>
          </a:xfrm>
          <a:prstGeom prst="rect">
            <a:avLst/>
          </a:prstGeom>
          <a:solidFill>
            <a:srgbClr val="D7BC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8" name="表 6">
            <a:extLst>
              <a:ext uri="{FF2B5EF4-FFF2-40B4-BE49-F238E27FC236}">
                <a16:creationId xmlns:a16="http://schemas.microsoft.com/office/drawing/2014/main" id="{598E12FB-FAEE-8759-75B5-6F60A99B34AE}"/>
              </a:ext>
            </a:extLst>
          </p:cNvPr>
          <p:cNvGraphicFramePr>
            <a:graphicFrameLocks noGrp="1"/>
          </p:cNvGraphicFramePr>
          <p:nvPr>
            <p:extLst>
              <p:ext uri="{D42A27DB-BD31-4B8C-83A1-F6EECF244321}">
                <p14:modId xmlns:p14="http://schemas.microsoft.com/office/powerpoint/2010/main" val="4200534575"/>
              </p:ext>
            </p:extLst>
          </p:nvPr>
        </p:nvGraphicFramePr>
        <p:xfrm>
          <a:off x="3038473" y="721147"/>
          <a:ext cx="6419852" cy="2589487"/>
        </p:xfrm>
        <a:graphic>
          <a:graphicData uri="http://schemas.openxmlformats.org/drawingml/2006/table">
            <a:tbl>
              <a:tblPr firstRow="1" bandRow="1">
                <a:tableStyleId>{5C22544A-7EE6-4342-B048-85BDC9FD1C3A}</a:tableStyleId>
              </a:tblPr>
              <a:tblGrid>
                <a:gridCol w="1343903">
                  <a:extLst>
                    <a:ext uri="{9D8B030D-6E8A-4147-A177-3AD203B41FA5}">
                      <a16:colId xmlns:a16="http://schemas.microsoft.com/office/drawing/2014/main" val="2048071382"/>
                    </a:ext>
                  </a:extLst>
                </a:gridCol>
                <a:gridCol w="1207834">
                  <a:extLst>
                    <a:ext uri="{9D8B030D-6E8A-4147-A177-3AD203B41FA5}">
                      <a16:colId xmlns:a16="http://schemas.microsoft.com/office/drawing/2014/main" val="3249565865"/>
                    </a:ext>
                  </a:extLst>
                </a:gridCol>
                <a:gridCol w="1152000">
                  <a:extLst>
                    <a:ext uri="{9D8B030D-6E8A-4147-A177-3AD203B41FA5}">
                      <a16:colId xmlns:a16="http://schemas.microsoft.com/office/drawing/2014/main" val="3301853220"/>
                    </a:ext>
                  </a:extLst>
                </a:gridCol>
                <a:gridCol w="1152000">
                  <a:extLst>
                    <a:ext uri="{9D8B030D-6E8A-4147-A177-3AD203B41FA5}">
                      <a16:colId xmlns:a16="http://schemas.microsoft.com/office/drawing/2014/main" val="3138827141"/>
                    </a:ext>
                  </a:extLst>
                </a:gridCol>
                <a:gridCol w="1564115">
                  <a:extLst>
                    <a:ext uri="{9D8B030D-6E8A-4147-A177-3AD203B41FA5}">
                      <a16:colId xmlns:a16="http://schemas.microsoft.com/office/drawing/2014/main" val="1375882633"/>
                    </a:ext>
                  </a:extLst>
                </a:gridCol>
              </a:tblGrid>
              <a:tr h="285487">
                <a:tc>
                  <a:txBody>
                    <a:bodyPr/>
                    <a:lstStyle/>
                    <a:p>
                      <a:pPr algn="ctr"/>
                      <a:r>
                        <a:rPr kumimoji="1" lang="ja-JP" altLang="en-US" sz="1100" dirty="0">
                          <a:solidFill>
                            <a:schemeClr val="bg1"/>
                          </a:solidFill>
                          <a:latin typeface="BIZ UDP明朝 Medium" panose="02020500000000000000" pitchFamily="18" charset="-128"/>
                          <a:ea typeface="BIZ UDP明朝 Medium" panose="02020500000000000000" pitchFamily="18" charset="-128"/>
                        </a:rPr>
                        <a:t>種　類</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tx1">
                        <a:lumMod val="50000"/>
                        <a:lumOff val="50000"/>
                      </a:schemeClr>
                    </a:solidFill>
                  </a:tcPr>
                </a:tc>
                <a:tc>
                  <a:txBody>
                    <a:bodyPr/>
                    <a:lstStyle/>
                    <a:p>
                      <a:pPr algn="ctr"/>
                      <a:r>
                        <a:rPr kumimoji="1" lang="ja-JP" altLang="en-US" sz="1100" dirty="0">
                          <a:solidFill>
                            <a:schemeClr val="bg1"/>
                          </a:solidFill>
                          <a:latin typeface="BIZ UDP明朝 Medium" panose="02020500000000000000" pitchFamily="18" charset="-128"/>
                          <a:ea typeface="BIZ UDP明朝 Medium" panose="02020500000000000000" pitchFamily="18" charset="-128"/>
                        </a:rPr>
                        <a:t>区　分</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tx1">
                        <a:lumMod val="50000"/>
                        <a:lumOff val="50000"/>
                      </a:schemeClr>
                    </a:solidFill>
                  </a:tcPr>
                </a:tc>
                <a:tc>
                  <a:txBody>
                    <a:bodyPr/>
                    <a:lstStyle/>
                    <a:p>
                      <a:pPr algn="ctr"/>
                      <a:r>
                        <a:rPr kumimoji="1" lang="ja-JP" altLang="en-US" sz="1100" dirty="0">
                          <a:solidFill>
                            <a:schemeClr val="bg1"/>
                          </a:solidFill>
                          <a:latin typeface="BIZ UDP明朝 Medium" panose="02020500000000000000" pitchFamily="18" charset="-128"/>
                          <a:ea typeface="BIZ UDP明朝 Medium" panose="02020500000000000000" pitchFamily="18" charset="-128"/>
                        </a:rPr>
                        <a:t>ドラマ館入館券</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tx1">
                        <a:lumMod val="50000"/>
                        <a:lumOff val="50000"/>
                      </a:schemeClr>
                    </a:solidFill>
                  </a:tcPr>
                </a:tc>
                <a:tc>
                  <a:txBody>
                    <a:bodyPr/>
                    <a:lstStyle/>
                    <a:p>
                      <a:pPr algn="ctr"/>
                      <a:r>
                        <a:rPr kumimoji="1" lang="ja-JP" altLang="en-US" sz="1100" dirty="0">
                          <a:solidFill>
                            <a:schemeClr val="bg1"/>
                          </a:solidFill>
                          <a:latin typeface="BIZ UDP明朝 Medium" panose="02020500000000000000" pitchFamily="18" charset="-128"/>
                          <a:ea typeface="BIZ UDP明朝 Medium" panose="02020500000000000000" pitchFamily="18" charset="-128"/>
                        </a:rPr>
                        <a:t>石山寺セット券</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tx1">
                        <a:lumMod val="50000"/>
                        <a:lumOff val="50000"/>
                      </a:schemeClr>
                    </a:solidFill>
                  </a:tcPr>
                </a:tc>
                <a:tc>
                  <a:txBody>
                    <a:bodyPr/>
                    <a:lstStyle/>
                    <a:p>
                      <a:pPr algn="ctr"/>
                      <a:r>
                        <a:rPr kumimoji="1" lang="ja-JP" altLang="en-US" sz="1100" dirty="0">
                          <a:solidFill>
                            <a:schemeClr val="bg1"/>
                          </a:solidFill>
                          <a:latin typeface="BIZ UDP明朝 Medium" panose="02020500000000000000" pitchFamily="18" charset="-128"/>
                          <a:ea typeface="BIZ UDP明朝 Medium" panose="02020500000000000000" pitchFamily="18" charset="-128"/>
                        </a:rPr>
                        <a:t>購入方法</a:t>
                      </a:r>
                    </a:p>
                  </a:txBody>
                  <a:tcPr anchor="ctr">
                    <a:lnL w="9525" cap="flat" cmpd="sng" algn="ctr">
                      <a:solidFill>
                        <a:schemeClr val="bg1"/>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3513219382"/>
                  </a:ext>
                </a:extLst>
              </a:tr>
              <a:tr h="288000">
                <a:tc rowSpan="2">
                  <a:txBody>
                    <a:bodyPr/>
                    <a:lstStyle/>
                    <a:p>
                      <a:pPr algn="ctr"/>
                      <a:r>
                        <a:rPr kumimoji="1" lang="ja-JP" altLang="en-US" sz="1000" dirty="0">
                          <a:solidFill>
                            <a:schemeClr val="tx1"/>
                          </a:solidFill>
                          <a:latin typeface="BIZ UDP明朝 Medium" panose="02020500000000000000" pitchFamily="18" charset="-128"/>
                          <a:ea typeface="BIZ UDP明朝 Medium" panose="02020500000000000000" pitchFamily="18" charset="-128"/>
                        </a:rPr>
                        <a:t>事前販売</a:t>
                      </a:r>
                      <a:endParaRPr kumimoji="1" lang="en-US" altLang="ja-JP" sz="1000" dirty="0">
                        <a:solidFill>
                          <a:schemeClr val="tx1"/>
                        </a:solidFill>
                        <a:latin typeface="BIZ UDP明朝 Medium" panose="02020500000000000000" pitchFamily="18" charset="-128"/>
                        <a:ea typeface="BIZ UDP明朝 Medium" panose="02020500000000000000" pitchFamily="18" charset="-128"/>
                      </a:endParaRPr>
                    </a:p>
                    <a:p>
                      <a:pPr algn="ctr"/>
                      <a:r>
                        <a:rPr kumimoji="1" lang="ja-JP" altLang="en-US" sz="1000" dirty="0">
                          <a:solidFill>
                            <a:schemeClr val="tx1"/>
                          </a:solidFill>
                          <a:latin typeface="BIZ UDP明朝 Medium" panose="02020500000000000000" pitchFamily="18" charset="-128"/>
                          <a:ea typeface="BIZ UDP明朝 Medium" panose="02020500000000000000" pitchFamily="18" charset="-128"/>
                        </a:rPr>
                        <a:t>（～</a:t>
                      </a:r>
                      <a:r>
                        <a:rPr kumimoji="1" lang="en-US" altLang="ja-JP" sz="1000" dirty="0">
                          <a:solidFill>
                            <a:schemeClr val="tx1"/>
                          </a:solidFill>
                          <a:latin typeface="BIZ UDP明朝 Medium" panose="02020500000000000000" pitchFamily="18" charset="-128"/>
                          <a:ea typeface="BIZ UDP明朝 Medium" panose="02020500000000000000" pitchFamily="18" charset="-128"/>
                        </a:rPr>
                        <a:t>2024.1</a:t>
                      </a:r>
                      <a:r>
                        <a:rPr kumimoji="1" lang="ja-JP" altLang="en-US" sz="1000" dirty="0">
                          <a:solidFill>
                            <a:schemeClr val="tx1"/>
                          </a:solidFill>
                          <a:latin typeface="BIZ UDP明朝 Medium" panose="02020500000000000000" pitchFamily="18" charset="-128"/>
                          <a:ea typeface="BIZ UDP明朝 Medium" panose="02020500000000000000" pitchFamily="18" charset="-128"/>
                        </a:rPr>
                        <a:t>．</a:t>
                      </a:r>
                      <a:r>
                        <a:rPr kumimoji="1" lang="en-US" altLang="ja-JP" sz="1000" dirty="0">
                          <a:solidFill>
                            <a:schemeClr val="tx1"/>
                          </a:solidFill>
                          <a:latin typeface="BIZ UDP明朝 Medium" panose="02020500000000000000" pitchFamily="18" charset="-128"/>
                          <a:ea typeface="BIZ UDP明朝 Medium" panose="02020500000000000000" pitchFamily="18" charset="-128"/>
                        </a:rPr>
                        <a:t>28</a:t>
                      </a:r>
                      <a:r>
                        <a:rPr kumimoji="1" lang="ja-JP" altLang="en-US" sz="1000" dirty="0">
                          <a:solidFill>
                            <a:schemeClr val="tx1"/>
                          </a:solidFill>
                          <a:latin typeface="BIZ UDP明朝 Medium" panose="02020500000000000000" pitchFamily="18" charset="-128"/>
                          <a:ea typeface="BIZ UDP明朝 Medium" panose="02020500000000000000" pitchFamily="18" charset="-128"/>
                        </a:rPr>
                        <a:t>）</a:t>
                      </a:r>
                      <a:endParaRPr kumimoji="1" lang="en-US" altLang="ja-JP" sz="1000" dirty="0">
                        <a:solidFill>
                          <a:schemeClr val="tx1"/>
                        </a:solidFill>
                        <a:latin typeface="BIZ UDP明朝 Medium" panose="02020500000000000000" pitchFamily="18" charset="-128"/>
                        <a:ea typeface="BIZ UDP明朝 Medium" panose="02020500000000000000" pitchFamily="18" charset="-128"/>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kumimoji="1" lang="ja-JP" altLang="en-US" sz="1000" dirty="0">
                          <a:solidFill>
                            <a:schemeClr val="tx1"/>
                          </a:solidFill>
                          <a:latin typeface="BIZ UDP明朝 Medium" panose="02020500000000000000" pitchFamily="18" charset="-128"/>
                          <a:ea typeface="BIZ UDP明朝 Medium" panose="02020500000000000000" pitchFamily="18" charset="-128"/>
                        </a:rPr>
                        <a:t>大人（中学生以上）</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kumimoji="1" lang="en-US" altLang="ja-JP" sz="1000" dirty="0">
                          <a:solidFill>
                            <a:schemeClr val="tx1"/>
                          </a:solidFill>
                          <a:latin typeface="BIZ UDP明朝 Medium" panose="02020500000000000000" pitchFamily="18" charset="-128"/>
                          <a:ea typeface="BIZ UDP明朝 Medium" panose="02020500000000000000" pitchFamily="18" charset="-128"/>
                        </a:rPr>
                        <a:t>5</a:t>
                      </a:r>
                      <a:r>
                        <a:rPr kumimoji="1" lang="ja-JP" altLang="en-US" sz="1000" dirty="0">
                          <a:solidFill>
                            <a:schemeClr val="tx1"/>
                          </a:solidFill>
                          <a:latin typeface="BIZ UDP明朝 Medium" panose="02020500000000000000" pitchFamily="18" charset="-128"/>
                          <a:ea typeface="BIZ UDP明朝 Medium" panose="02020500000000000000" pitchFamily="18" charset="-128"/>
                        </a:rPr>
                        <a:t>００円</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endParaRPr kumimoji="1" lang="en-US" altLang="ja-JP" sz="1000" dirty="0">
                        <a:solidFill>
                          <a:schemeClr val="tx1"/>
                        </a:solidFill>
                        <a:latin typeface="BIZ UDP明朝 Medium" panose="02020500000000000000" pitchFamily="18" charset="-128"/>
                        <a:ea typeface="BIZ UDP明朝 Medium" panose="02020500000000000000" pitchFamily="18" charset="-128"/>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6350" cap="flat" cmpd="sng" algn="ctr">
                      <a:solidFill>
                        <a:schemeClr val="bg1">
                          <a:lumMod val="50000"/>
                        </a:schemeClr>
                      </a:solidFill>
                      <a:prstDash val="solid"/>
                      <a:round/>
                      <a:headEnd type="none" w="med" len="med"/>
                      <a:tailEnd type="none" w="med" len="med"/>
                    </a:lnTlToBr>
                    <a:solidFill>
                      <a:schemeClr val="bg1"/>
                    </a:solidFill>
                  </a:tcPr>
                </a:tc>
                <a:tc row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BIZ UDP明朝 Medium" panose="02020500000000000000" pitchFamily="18" charset="-128"/>
                          <a:ea typeface="BIZ UDP明朝 Medium" panose="02020500000000000000" pitchFamily="18" charset="-128"/>
                        </a:rPr>
                        <a:t>・コンビニ</a:t>
                      </a:r>
                      <a:r>
                        <a:rPr kumimoji="1" lang="en-US" altLang="ja-JP" sz="1000" dirty="0">
                          <a:solidFill>
                            <a:schemeClr val="tx1"/>
                          </a:solidFill>
                          <a:latin typeface="BIZ UDP明朝 Medium" panose="02020500000000000000" pitchFamily="18" charset="-128"/>
                          <a:ea typeface="BIZ UDP明朝 Medium" panose="02020500000000000000" pitchFamily="18" charset="-128"/>
                        </a:rPr>
                        <a:t>(</a:t>
                      </a:r>
                      <a:r>
                        <a:rPr kumimoji="1" lang="ja-JP" altLang="en-US" sz="1000" dirty="0">
                          <a:solidFill>
                            <a:schemeClr val="tx1"/>
                          </a:solidFill>
                          <a:latin typeface="BIZ UDP明朝 Medium" panose="02020500000000000000" pitchFamily="18" charset="-128"/>
                          <a:ea typeface="BIZ UDP明朝 Medium" panose="02020500000000000000" pitchFamily="18" charset="-128"/>
                        </a:rPr>
                        <a:t>実券</a:t>
                      </a:r>
                      <a:r>
                        <a:rPr kumimoji="1" lang="en-US" altLang="ja-JP" sz="1000" dirty="0">
                          <a:solidFill>
                            <a:schemeClr val="tx1"/>
                          </a:solidFill>
                          <a:latin typeface="BIZ UDP明朝 Medium" panose="02020500000000000000" pitchFamily="18" charset="-128"/>
                          <a:ea typeface="BIZ UDP明朝 Medium" panose="02020500000000000000" pitchFamily="18" charset="-128"/>
                        </a:rPr>
                        <a:t>)</a:t>
                      </a:r>
                      <a:endParaRPr kumimoji="1" lang="ja-JP" altLang="en-US" sz="1000" dirty="0">
                        <a:solidFill>
                          <a:schemeClr val="tx1"/>
                        </a:solidFill>
                        <a:latin typeface="BIZ UDP明朝 Medium" panose="02020500000000000000" pitchFamily="18" charset="-128"/>
                        <a:ea typeface="BIZ UDP明朝 Medium" panose="02020500000000000000" pitchFamily="18" charset="-128"/>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86460947"/>
                  </a:ext>
                </a:extLst>
              </a:tr>
              <a:tr h="288000">
                <a:tc vMerge="1">
                  <a:txBody>
                    <a:bodyPr/>
                    <a:lstStyle/>
                    <a:p>
                      <a:pPr algn="ctr"/>
                      <a:endParaRPr kumimoji="1" lang="ja-JP" altLang="en-US" sz="800" dirty="0">
                        <a:solidFill>
                          <a:schemeClr val="tx1"/>
                        </a:solidFill>
                        <a:latin typeface="HGS明朝E" panose="02020900000000000000" pitchFamily="18" charset="-128"/>
                        <a:ea typeface="HGS明朝E" panose="020209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000" dirty="0">
                          <a:solidFill>
                            <a:schemeClr val="tx1"/>
                          </a:solidFill>
                          <a:latin typeface="BIZ UDP明朝 Medium" panose="02020500000000000000" pitchFamily="18" charset="-128"/>
                          <a:ea typeface="BIZ UDP明朝 Medium" panose="02020500000000000000" pitchFamily="18" charset="-128"/>
                        </a:rPr>
                        <a:t>小人</a:t>
                      </a:r>
                      <a:r>
                        <a:rPr kumimoji="1" lang="en-US" altLang="ja-JP" sz="1000" dirty="0">
                          <a:solidFill>
                            <a:schemeClr val="tx1"/>
                          </a:solidFill>
                          <a:latin typeface="BIZ UDP明朝 Medium" panose="02020500000000000000" pitchFamily="18" charset="-128"/>
                          <a:ea typeface="BIZ UDP明朝 Medium" panose="02020500000000000000" pitchFamily="18" charset="-128"/>
                        </a:rPr>
                        <a:t>(</a:t>
                      </a:r>
                      <a:r>
                        <a:rPr kumimoji="1" lang="ja-JP" altLang="en-US" sz="1000" dirty="0">
                          <a:solidFill>
                            <a:schemeClr val="tx1"/>
                          </a:solidFill>
                          <a:latin typeface="BIZ UDP明朝 Medium" panose="02020500000000000000" pitchFamily="18" charset="-128"/>
                          <a:ea typeface="BIZ UDP明朝 Medium" panose="02020500000000000000" pitchFamily="18" charset="-128"/>
                        </a:rPr>
                        <a:t>小学生</a:t>
                      </a:r>
                      <a:r>
                        <a:rPr kumimoji="1" lang="en-US" altLang="ja-JP" sz="1000" dirty="0">
                          <a:solidFill>
                            <a:schemeClr val="tx1"/>
                          </a:solidFill>
                          <a:latin typeface="BIZ UDP明朝 Medium" panose="02020500000000000000" pitchFamily="18" charset="-128"/>
                          <a:ea typeface="BIZ UDP明朝 Medium" panose="02020500000000000000" pitchFamily="18" charset="-128"/>
                        </a:rPr>
                        <a:t>)</a:t>
                      </a:r>
                      <a:endParaRPr kumimoji="1" lang="ja-JP" altLang="en-US" sz="1000" dirty="0">
                        <a:solidFill>
                          <a:schemeClr val="tx1"/>
                        </a:solidFill>
                        <a:latin typeface="BIZ UDP明朝 Medium" panose="02020500000000000000" pitchFamily="18" charset="-128"/>
                        <a:ea typeface="BIZ UDP明朝 Medium" panose="02020500000000000000" pitchFamily="18" charset="-128"/>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kumimoji="1" lang="ja-JP" altLang="en-US" sz="1000" dirty="0">
                          <a:solidFill>
                            <a:schemeClr val="tx1"/>
                          </a:solidFill>
                          <a:latin typeface="BIZ UDP明朝 Medium" panose="02020500000000000000" pitchFamily="18" charset="-128"/>
                          <a:ea typeface="BIZ UDP明朝 Medium" panose="02020500000000000000" pitchFamily="18" charset="-128"/>
                        </a:rPr>
                        <a:t>２</a:t>
                      </a:r>
                      <a:r>
                        <a:rPr kumimoji="1" lang="en-US" altLang="ja-JP" sz="1000" dirty="0">
                          <a:solidFill>
                            <a:schemeClr val="tx1"/>
                          </a:solidFill>
                          <a:latin typeface="BIZ UDP明朝 Medium" panose="02020500000000000000" pitchFamily="18" charset="-128"/>
                          <a:ea typeface="BIZ UDP明朝 Medium" panose="02020500000000000000" pitchFamily="18" charset="-128"/>
                        </a:rPr>
                        <a:t>5</a:t>
                      </a:r>
                      <a:r>
                        <a:rPr kumimoji="1" lang="ja-JP" altLang="en-US" sz="1000" dirty="0">
                          <a:solidFill>
                            <a:schemeClr val="tx1"/>
                          </a:solidFill>
                          <a:latin typeface="BIZ UDP明朝 Medium" panose="02020500000000000000" pitchFamily="18" charset="-128"/>
                          <a:ea typeface="BIZ UDP明朝 Medium" panose="02020500000000000000" pitchFamily="18" charset="-128"/>
                        </a:rPr>
                        <a:t>０円</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endParaRPr kumimoji="1" lang="ja-JP" altLang="en-US" sz="1000" dirty="0">
                        <a:solidFill>
                          <a:schemeClr val="tx1"/>
                        </a:solidFill>
                        <a:latin typeface="BIZ UDP明朝 Medium" panose="02020500000000000000" pitchFamily="18" charset="-128"/>
                        <a:ea typeface="BIZ UDP明朝 Medium" panose="02020500000000000000" pitchFamily="18" charset="-128"/>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6350" cap="flat" cmpd="sng" algn="ctr">
                      <a:solidFill>
                        <a:schemeClr val="bg1">
                          <a:lumMod val="50000"/>
                        </a:schemeClr>
                      </a:solidFill>
                      <a:prstDash val="solid"/>
                      <a:round/>
                      <a:headEnd type="none" w="med" len="med"/>
                      <a:tailEnd type="none" w="med" len="med"/>
                    </a:lnTlToBr>
                    <a:solidFill>
                      <a:schemeClr val="bg1"/>
                    </a:solidFill>
                  </a:tcPr>
                </a:tc>
                <a:tc vMerge="1">
                  <a:txBody>
                    <a:bodyPr/>
                    <a:lstStyle/>
                    <a:p>
                      <a:pPr algn="l"/>
                      <a:r>
                        <a:rPr kumimoji="1" lang="ja-JP" altLang="en-US" sz="800" dirty="0">
                          <a:solidFill>
                            <a:schemeClr val="tx1"/>
                          </a:solidFill>
                          <a:latin typeface="BIZ UDP明朝 Medium" panose="02020500000000000000" pitchFamily="18" charset="-128"/>
                          <a:ea typeface="BIZ UDP明朝 Medium" panose="02020500000000000000" pitchFamily="18" charset="-128"/>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63711"/>
                  </a:ext>
                </a:extLst>
              </a:tr>
              <a:tr h="288000">
                <a:tc rowSpan="2">
                  <a:txBody>
                    <a:bodyPr/>
                    <a:lstStyle/>
                    <a:p>
                      <a:pPr algn="ctr"/>
                      <a:r>
                        <a:rPr kumimoji="1" lang="ja-JP" altLang="en-US" sz="1000" dirty="0">
                          <a:solidFill>
                            <a:schemeClr val="tx1"/>
                          </a:solidFill>
                          <a:latin typeface="BIZ UDP明朝 Medium" panose="02020500000000000000" pitchFamily="18" charset="-128"/>
                          <a:ea typeface="BIZ UDP明朝 Medium" panose="02020500000000000000" pitchFamily="18" charset="-128"/>
                        </a:rPr>
                        <a:t>入　館　券</a:t>
                      </a:r>
                      <a:endParaRPr kumimoji="1" lang="en-US" altLang="ja-JP" sz="1000" dirty="0">
                        <a:solidFill>
                          <a:schemeClr val="tx1"/>
                        </a:solidFill>
                        <a:latin typeface="BIZ UDP明朝 Medium" panose="02020500000000000000" pitchFamily="18" charset="-128"/>
                        <a:ea typeface="BIZ UDP明朝 Medium" panose="02020500000000000000" pitchFamily="18" charset="-128"/>
                      </a:endParaRPr>
                    </a:p>
                    <a:p>
                      <a:pPr algn="ctr"/>
                      <a:r>
                        <a:rPr kumimoji="1" lang="ja-JP" altLang="en-US" sz="1000" dirty="0">
                          <a:solidFill>
                            <a:schemeClr val="tx1"/>
                          </a:solidFill>
                          <a:latin typeface="BIZ UDP明朝 Medium" panose="02020500000000000000" pitchFamily="18" charset="-128"/>
                          <a:ea typeface="BIZ UDP明朝 Medium" panose="02020500000000000000" pitchFamily="18" charset="-128"/>
                        </a:rPr>
                        <a:t>（</a:t>
                      </a:r>
                      <a:r>
                        <a:rPr kumimoji="1" lang="en-US" altLang="ja-JP" sz="1000" dirty="0">
                          <a:solidFill>
                            <a:schemeClr val="tx1"/>
                          </a:solidFill>
                          <a:latin typeface="BIZ UDP明朝 Medium" panose="02020500000000000000" pitchFamily="18" charset="-128"/>
                          <a:ea typeface="BIZ UDP明朝 Medium" panose="02020500000000000000" pitchFamily="18" charset="-128"/>
                        </a:rPr>
                        <a:t>2024.1.29</a:t>
                      </a:r>
                      <a:r>
                        <a:rPr kumimoji="1" lang="ja-JP" altLang="en-US" sz="1000" dirty="0">
                          <a:solidFill>
                            <a:schemeClr val="tx1"/>
                          </a:solidFill>
                          <a:latin typeface="BIZ UDP明朝 Medium" panose="02020500000000000000" pitchFamily="18" charset="-128"/>
                          <a:ea typeface="BIZ UDP明朝 Medium" panose="02020500000000000000" pitchFamily="18" charset="-128"/>
                        </a:rPr>
                        <a:t>～）</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kumimoji="1" lang="ja-JP" altLang="en-US" sz="1000" dirty="0">
                          <a:solidFill>
                            <a:schemeClr val="tx1"/>
                          </a:solidFill>
                          <a:latin typeface="BIZ UDP明朝 Medium" panose="02020500000000000000" pitchFamily="18" charset="-128"/>
                          <a:ea typeface="BIZ UDP明朝 Medium" panose="02020500000000000000" pitchFamily="18" charset="-128"/>
                        </a:rPr>
                        <a:t>大人（中学生以上）</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kumimoji="1" lang="en-US" altLang="ja-JP" sz="1000" dirty="0">
                          <a:solidFill>
                            <a:schemeClr val="tx1"/>
                          </a:solidFill>
                          <a:latin typeface="BIZ UDP明朝 Medium" panose="02020500000000000000" pitchFamily="18" charset="-128"/>
                          <a:ea typeface="BIZ UDP明朝 Medium" panose="02020500000000000000" pitchFamily="18" charset="-128"/>
                        </a:rPr>
                        <a:t>6</a:t>
                      </a:r>
                      <a:r>
                        <a:rPr kumimoji="1" lang="ja-JP" altLang="en-US" sz="1000" dirty="0">
                          <a:solidFill>
                            <a:schemeClr val="tx1"/>
                          </a:solidFill>
                          <a:latin typeface="BIZ UDP明朝 Medium" panose="02020500000000000000" pitchFamily="18" charset="-128"/>
                          <a:ea typeface="BIZ UDP明朝 Medium" panose="02020500000000000000" pitchFamily="18" charset="-128"/>
                        </a:rPr>
                        <a:t>００円</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kumimoji="1" lang="en-US" altLang="ja-JP" sz="1000" dirty="0">
                          <a:solidFill>
                            <a:schemeClr val="tx1"/>
                          </a:solidFill>
                          <a:latin typeface="BIZ UDP明朝 Medium" panose="02020500000000000000" pitchFamily="18" charset="-128"/>
                          <a:ea typeface="BIZ UDP明朝 Medium" panose="02020500000000000000" pitchFamily="18" charset="-128"/>
                        </a:rPr>
                        <a:t>1,0</a:t>
                      </a:r>
                      <a:r>
                        <a:rPr kumimoji="1" lang="ja-JP" altLang="en-US" sz="1000" dirty="0">
                          <a:solidFill>
                            <a:schemeClr val="tx1"/>
                          </a:solidFill>
                          <a:latin typeface="BIZ UDP明朝 Medium" panose="02020500000000000000" pitchFamily="18" charset="-128"/>
                          <a:ea typeface="BIZ UDP明朝 Medium" panose="02020500000000000000" pitchFamily="18" charset="-128"/>
                        </a:rPr>
                        <a:t>００円</a:t>
                      </a:r>
                      <a:endParaRPr kumimoji="1" lang="en-US" altLang="ja-JP" sz="1000" dirty="0">
                        <a:solidFill>
                          <a:schemeClr val="tx1"/>
                        </a:solidFill>
                        <a:latin typeface="BIZ UDP明朝 Medium" panose="02020500000000000000" pitchFamily="18" charset="-128"/>
                        <a:ea typeface="BIZ UDP明朝 Medium" panose="02020500000000000000" pitchFamily="18" charset="-128"/>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row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BIZ UDP明朝 Medium" panose="02020500000000000000" pitchFamily="18" charset="-128"/>
                          <a:ea typeface="BIZ UDP明朝 Medium" panose="02020500000000000000" pitchFamily="18" charset="-128"/>
                        </a:rPr>
                        <a:t>・コンビニ</a:t>
                      </a:r>
                      <a:r>
                        <a:rPr kumimoji="1" lang="en-US" altLang="ja-JP" sz="1000" dirty="0">
                          <a:solidFill>
                            <a:schemeClr val="tx1"/>
                          </a:solidFill>
                          <a:latin typeface="BIZ UDP明朝 Medium" panose="02020500000000000000" pitchFamily="18" charset="-128"/>
                          <a:ea typeface="BIZ UDP明朝 Medium" panose="02020500000000000000" pitchFamily="18" charset="-128"/>
                        </a:rPr>
                        <a:t>(</a:t>
                      </a:r>
                      <a:r>
                        <a:rPr kumimoji="1" lang="ja-JP" altLang="en-US" sz="1000" dirty="0">
                          <a:solidFill>
                            <a:schemeClr val="tx1"/>
                          </a:solidFill>
                          <a:latin typeface="BIZ UDP明朝 Medium" panose="02020500000000000000" pitchFamily="18" charset="-128"/>
                          <a:ea typeface="BIZ UDP明朝 Medium" panose="02020500000000000000" pitchFamily="18" charset="-128"/>
                        </a:rPr>
                        <a:t>実券</a:t>
                      </a:r>
                      <a:r>
                        <a:rPr kumimoji="1" lang="en-US" altLang="ja-JP" sz="1000" dirty="0">
                          <a:solidFill>
                            <a:schemeClr val="tx1"/>
                          </a:solidFill>
                          <a:latin typeface="BIZ UDP明朝 Medium" panose="02020500000000000000" pitchFamily="18" charset="-128"/>
                          <a:ea typeface="BIZ UDP明朝 Medium" panose="02020500000000000000" pitchFamily="18" charset="-128"/>
                        </a:rPr>
                        <a:t>)</a:t>
                      </a:r>
                      <a:endParaRPr kumimoji="1" lang="ja-JP" altLang="en-US" sz="1000" dirty="0">
                        <a:solidFill>
                          <a:schemeClr val="tx1"/>
                        </a:solidFill>
                        <a:latin typeface="BIZ UDP明朝 Medium" panose="02020500000000000000" pitchFamily="18" charset="-128"/>
                        <a:ea typeface="BIZ UDP明朝 Medium" panose="02020500000000000000" pitchFamily="18" charset="-128"/>
                      </a:endParaRPr>
                    </a:p>
                    <a:p>
                      <a:pPr algn="l"/>
                      <a:r>
                        <a:rPr kumimoji="1" lang="ja-JP" altLang="en-US" sz="1000" dirty="0">
                          <a:solidFill>
                            <a:schemeClr val="tx1"/>
                          </a:solidFill>
                          <a:latin typeface="BIZ UDP明朝 Medium" panose="02020500000000000000" pitchFamily="18" charset="-128"/>
                          <a:ea typeface="BIZ UDP明朝 Medium" panose="02020500000000000000" pitchFamily="18" charset="-128"/>
                        </a:rPr>
                        <a:t>・現地窓口（実券）</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16903073"/>
                  </a:ext>
                </a:extLst>
              </a:tr>
              <a:tr h="288000">
                <a:tc vMerge="1">
                  <a:txBody>
                    <a:bodyPr/>
                    <a:lstStyle/>
                    <a:p>
                      <a:pPr algn="ctr"/>
                      <a:endParaRPr kumimoji="1" lang="ja-JP" altLang="en-US" sz="800" dirty="0">
                        <a:solidFill>
                          <a:schemeClr val="tx1"/>
                        </a:solidFill>
                        <a:latin typeface="HGS明朝E" panose="02020900000000000000" pitchFamily="18" charset="-128"/>
                        <a:ea typeface="HGS明朝E" panose="020209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000" dirty="0">
                          <a:solidFill>
                            <a:schemeClr val="tx1"/>
                          </a:solidFill>
                          <a:latin typeface="BIZ UDP明朝 Medium" panose="02020500000000000000" pitchFamily="18" charset="-128"/>
                          <a:ea typeface="BIZ UDP明朝 Medium" panose="02020500000000000000" pitchFamily="18" charset="-128"/>
                        </a:rPr>
                        <a:t>小人</a:t>
                      </a:r>
                      <a:r>
                        <a:rPr kumimoji="1" lang="en-US" altLang="ja-JP" sz="1000" dirty="0">
                          <a:solidFill>
                            <a:schemeClr val="tx1"/>
                          </a:solidFill>
                          <a:latin typeface="BIZ UDP明朝 Medium" panose="02020500000000000000" pitchFamily="18" charset="-128"/>
                          <a:ea typeface="BIZ UDP明朝 Medium" panose="02020500000000000000" pitchFamily="18" charset="-128"/>
                        </a:rPr>
                        <a:t>(</a:t>
                      </a:r>
                      <a:r>
                        <a:rPr kumimoji="1" lang="ja-JP" altLang="en-US" sz="1000" dirty="0">
                          <a:solidFill>
                            <a:schemeClr val="tx1"/>
                          </a:solidFill>
                          <a:latin typeface="BIZ UDP明朝 Medium" panose="02020500000000000000" pitchFamily="18" charset="-128"/>
                          <a:ea typeface="BIZ UDP明朝 Medium" panose="02020500000000000000" pitchFamily="18" charset="-128"/>
                        </a:rPr>
                        <a:t>小学生</a:t>
                      </a:r>
                      <a:r>
                        <a:rPr kumimoji="1" lang="en-US" altLang="ja-JP" sz="1000" dirty="0">
                          <a:solidFill>
                            <a:schemeClr val="tx1"/>
                          </a:solidFill>
                          <a:latin typeface="BIZ UDP明朝 Medium" panose="02020500000000000000" pitchFamily="18" charset="-128"/>
                          <a:ea typeface="BIZ UDP明朝 Medium" panose="02020500000000000000" pitchFamily="18" charset="-128"/>
                        </a:rPr>
                        <a:t>)</a:t>
                      </a:r>
                      <a:endParaRPr kumimoji="1" lang="ja-JP" altLang="en-US" sz="1000" dirty="0">
                        <a:solidFill>
                          <a:schemeClr val="tx1"/>
                        </a:solidFill>
                        <a:latin typeface="BIZ UDP明朝 Medium" panose="02020500000000000000" pitchFamily="18" charset="-128"/>
                        <a:ea typeface="BIZ UDP明朝 Medium" panose="02020500000000000000" pitchFamily="18" charset="-128"/>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kumimoji="1" lang="en-US" altLang="ja-JP" sz="1000" dirty="0">
                          <a:solidFill>
                            <a:schemeClr val="tx1"/>
                          </a:solidFill>
                          <a:latin typeface="BIZ UDP明朝 Medium" panose="02020500000000000000" pitchFamily="18" charset="-128"/>
                          <a:ea typeface="BIZ UDP明朝 Medium" panose="02020500000000000000" pitchFamily="18" charset="-128"/>
                        </a:rPr>
                        <a:t>3</a:t>
                      </a:r>
                      <a:r>
                        <a:rPr kumimoji="1" lang="ja-JP" altLang="en-US" sz="1000" dirty="0">
                          <a:solidFill>
                            <a:schemeClr val="tx1"/>
                          </a:solidFill>
                          <a:latin typeface="BIZ UDP明朝 Medium" panose="02020500000000000000" pitchFamily="18" charset="-128"/>
                          <a:ea typeface="BIZ UDP明朝 Medium" panose="02020500000000000000" pitchFamily="18" charset="-128"/>
                        </a:rPr>
                        <a:t>００円</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kumimoji="1" lang="en-US" altLang="ja-JP" sz="1000" dirty="0">
                          <a:solidFill>
                            <a:schemeClr val="tx1"/>
                          </a:solidFill>
                          <a:latin typeface="BIZ UDP明朝 Medium" panose="02020500000000000000" pitchFamily="18" charset="-128"/>
                          <a:ea typeface="BIZ UDP明朝 Medium" panose="02020500000000000000" pitchFamily="18" charset="-128"/>
                        </a:rPr>
                        <a:t>450</a:t>
                      </a:r>
                      <a:r>
                        <a:rPr kumimoji="1" lang="ja-JP" altLang="en-US" sz="1000" dirty="0">
                          <a:solidFill>
                            <a:schemeClr val="tx1"/>
                          </a:solidFill>
                          <a:latin typeface="BIZ UDP明朝 Medium" panose="02020500000000000000" pitchFamily="18" charset="-128"/>
                          <a:ea typeface="BIZ UDP明朝 Medium" panose="02020500000000000000" pitchFamily="18" charset="-128"/>
                        </a:rPr>
                        <a:t>円</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vMerge="1">
                  <a:txBody>
                    <a:bodyPr/>
                    <a:lstStyle/>
                    <a:p>
                      <a:pPr algn="l"/>
                      <a:r>
                        <a:rPr kumimoji="1" lang="ja-JP" altLang="en-US" sz="800" dirty="0">
                          <a:solidFill>
                            <a:schemeClr val="tx1"/>
                          </a:solidFill>
                          <a:latin typeface="BIZ UDP明朝 Medium" panose="02020500000000000000" pitchFamily="18" charset="-128"/>
                          <a:ea typeface="BIZ UDP明朝 Medium" panose="02020500000000000000" pitchFamily="18" charset="-128"/>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8324172"/>
                  </a:ext>
                </a:extLst>
              </a:tr>
              <a:tr h="288000">
                <a:tc rowSpan="3">
                  <a:txBody>
                    <a:bodyPr/>
                    <a:lstStyle/>
                    <a:p>
                      <a:pPr algn="ctr"/>
                      <a:r>
                        <a:rPr kumimoji="1" lang="ja-JP" altLang="en-US" sz="1000" dirty="0">
                          <a:solidFill>
                            <a:schemeClr val="tx1"/>
                          </a:solidFill>
                          <a:latin typeface="BIZ UDP明朝 Medium" panose="02020500000000000000" pitchFamily="18" charset="-128"/>
                          <a:ea typeface="BIZ UDP明朝 Medium" panose="02020500000000000000" pitchFamily="18" charset="-128"/>
                        </a:rPr>
                        <a:t>団　体　券</a:t>
                      </a:r>
                      <a:endParaRPr kumimoji="1" lang="en-US" altLang="ja-JP" sz="1000" dirty="0">
                        <a:solidFill>
                          <a:schemeClr val="tx1"/>
                        </a:solidFill>
                        <a:latin typeface="BIZ UDP明朝 Medium" panose="02020500000000000000" pitchFamily="18" charset="-128"/>
                        <a:ea typeface="BIZ UDP明朝 Medium" panose="02020500000000000000" pitchFamily="18" charset="-128"/>
                      </a:endParaRPr>
                    </a:p>
                    <a:p>
                      <a:pPr algn="ctr"/>
                      <a:r>
                        <a:rPr kumimoji="1" lang="ja-JP" altLang="en-US" sz="1000" dirty="0">
                          <a:solidFill>
                            <a:schemeClr val="tx1"/>
                          </a:solidFill>
                          <a:latin typeface="BIZ UDP明朝 Medium" panose="02020500000000000000" pitchFamily="18" charset="-128"/>
                          <a:ea typeface="BIZ UDP明朝 Medium" panose="02020500000000000000" pitchFamily="18" charset="-128"/>
                        </a:rPr>
                        <a:t>（</a:t>
                      </a:r>
                      <a:r>
                        <a:rPr kumimoji="1" lang="en-US" altLang="ja-JP" sz="1000" dirty="0">
                          <a:solidFill>
                            <a:schemeClr val="tx1"/>
                          </a:solidFill>
                          <a:latin typeface="BIZ UDP明朝 Medium" panose="02020500000000000000" pitchFamily="18" charset="-128"/>
                          <a:ea typeface="BIZ UDP明朝 Medium" panose="02020500000000000000" pitchFamily="18" charset="-128"/>
                        </a:rPr>
                        <a:t>20</a:t>
                      </a:r>
                      <a:r>
                        <a:rPr kumimoji="1" lang="ja-JP" altLang="en-US" sz="1000" dirty="0">
                          <a:solidFill>
                            <a:schemeClr val="tx1"/>
                          </a:solidFill>
                          <a:latin typeface="BIZ UDP明朝 Medium" panose="02020500000000000000" pitchFamily="18" charset="-128"/>
                          <a:ea typeface="BIZ UDP明朝 Medium" panose="02020500000000000000" pitchFamily="18" charset="-128"/>
                        </a:rPr>
                        <a:t>名以上）</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kumimoji="1" lang="ja-JP" altLang="en-US" sz="1000" dirty="0">
                          <a:solidFill>
                            <a:schemeClr val="tx1"/>
                          </a:solidFill>
                          <a:latin typeface="BIZ UDP明朝 Medium" panose="02020500000000000000" pitchFamily="18" charset="-128"/>
                          <a:ea typeface="BIZ UDP明朝 Medium" panose="02020500000000000000" pitchFamily="18" charset="-128"/>
                        </a:rPr>
                        <a:t>大人</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rowSpan="2">
                  <a:txBody>
                    <a:bodyPr/>
                    <a:lstStyle/>
                    <a:p>
                      <a:pPr algn="ctr"/>
                      <a:r>
                        <a:rPr kumimoji="1" lang="en-US" altLang="ja-JP" sz="1000" dirty="0">
                          <a:solidFill>
                            <a:schemeClr val="tx1"/>
                          </a:solidFill>
                          <a:latin typeface="BIZ UDP明朝 Medium" panose="02020500000000000000" pitchFamily="18" charset="-128"/>
                          <a:ea typeface="BIZ UDP明朝 Medium" panose="02020500000000000000" pitchFamily="18" charset="-128"/>
                        </a:rPr>
                        <a:t>5</a:t>
                      </a:r>
                      <a:r>
                        <a:rPr kumimoji="1" lang="ja-JP" altLang="en-US" sz="1000" dirty="0">
                          <a:solidFill>
                            <a:schemeClr val="tx1"/>
                          </a:solidFill>
                          <a:latin typeface="BIZ UDP明朝 Medium" panose="02020500000000000000" pitchFamily="18" charset="-128"/>
                          <a:ea typeface="BIZ UDP明朝 Medium" panose="02020500000000000000" pitchFamily="18" charset="-128"/>
                        </a:rPr>
                        <a:t>００円</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kumimoji="1" lang="en-US" altLang="ja-JP" sz="1000" dirty="0">
                          <a:solidFill>
                            <a:schemeClr val="tx1"/>
                          </a:solidFill>
                          <a:latin typeface="BIZ UDP明朝 Medium" panose="02020500000000000000" pitchFamily="18" charset="-128"/>
                          <a:ea typeface="BIZ UDP明朝 Medium" panose="02020500000000000000" pitchFamily="18" charset="-128"/>
                        </a:rPr>
                        <a:t>1,0</a:t>
                      </a:r>
                      <a:r>
                        <a:rPr kumimoji="1" lang="ja-JP" altLang="en-US" sz="1000" dirty="0">
                          <a:solidFill>
                            <a:schemeClr val="tx1"/>
                          </a:solidFill>
                          <a:latin typeface="BIZ UDP明朝 Medium" panose="02020500000000000000" pitchFamily="18" charset="-128"/>
                          <a:ea typeface="BIZ UDP明朝 Medium" panose="02020500000000000000" pitchFamily="18" charset="-128"/>
                        </a:rPr>
                        <a:t>００円</a:t>
                      </a:r>
                      <a:endParaRPr kumimoji="1" lang="en-US" altLang="ja-JP" sz="1000" dirty="0">
                        <a:solidFill>
                          <a:schemeClr val="tx1"/>
                        </a:solidFill>
                        <a:latin typeface="BIZ UDP明朝 Medium" panose="02020500000000000000" pitchFamily="18" charset="-128"/>
                        <a:ea typeface="BIZ UDP明朝 Medium" panose="02020500000000000000" pitchFamily="18" charset="-128"/>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rowSpan="3">
                  <a:txBody>
                    <a:bodyPr/>
                    <a:lstStyle/>
                    <a:p>
                      <a:pPr algn="l"/>
                      <a:r>
                        <a:rPr kumimoji="1" lang="ja-JP" altLang="en-US" sz="1000" dirty="0">
                          <a:solidFill>
                            <a:schemeClr val="tx1"/>
                          </a:solidFill>
                          <a:latin typeface="BIZ UDP明朝 Medium" panose="02020500000000000000" pitchFamily="18" charset="-128"/>
                          <a:ea typeface="BIZ UDP明朝 Medium" panose="02020500000000000000" pitchFamily="18" charset="-128"/>
                        </a:rPr>
                        <a:t>・団体予約サイトにて申込</a:t>
                      </a:r>
                      <a:endParaRPr kumimoji="1" lang="en-US" altLang="ja-JP" sz="1000" dirty="0">
                        <a:solidFill>
                          <a:schemeClr val="tx1"/>
                        </a:solidFill>
                        <a:latin typeface="BIZ UDP明朝 Medium" panose="02020500000000000000" pitchFamily="18" charset="-128"/>
                        <a:ea typeface="BIZ UDP明朝 Medium" panose="02020500000000000000" pitchFamily="18" charset="-128"/>
                      </a:endParaRPr>
                    </a:p>
                    <a:p>
                      <a:pPr algn="l"/>
                      <a:r>
                        <a:rPr kumimoji="1" lang="ja-JP" altLang="en-US" sz="1000" dirty="0">
                          <a:solidFill>
                            <a:schemeClr val="tx1"/>
                          </a:solidFill>
                          <a:latin typeface="BIZ UDP明朝 Medium" panose="02020500000000000000" pitchFamily="18" charset="-128"/>
                          <a:ea typeface="BIZ UDP明朝 Medium" panose="02020500000000000000" pitchFamily="18" charset="-128"/>
                        </a:rPr>
                        <a:t>　</a:t>
                      </a:r>
                      <a:r>
                        <a:rPr kumimoji="1" lang="en-US" altLang="ja-JP" sz="1000" dirty="0">
                          <a:solidFill>
                            <a:schemeClr val="tx1"/>
                          </a:solidFill>
                          <a:latin typeface="BIZ UDP明朝 Medium" panose="02020500000000000000" pitchFamily="18" charset="-128"/>
                          <a:ea typeface="BIZ UDP明朝 Medium" panose="02020500000000000000" pitchFamily="18" charset="-128"/>
                        </a:rPr>
                        <a:t>11</a:t>
                      </a:r>
                      <a:r>
                        <a:rPr kumimoji="1" lang="ja-JP" altLang="en-US" sz="1000" dirty="0">
                          <a:solidFill>
                            <a:schemeClr val="tx1"/>
                          </a:solidFill>
                          <a:latin typeface="BIZ UDP明朝 Medium" panose="02020500000000000000" pitchFamily="18" charset="-128"/>
                          <a:ea typeface="BIZ UDP明朝 Medium" panose="02020500000000000000" pitchFamily="18" charset="-128"/>
                        </a:rPr>
                        <a:t>月</a:t>
                      </a:r>
                      <a:r>
                        <a:rPr kumimoji="1" lang="en-US" altLang="ja-JP" sz="1000" dirty="0">
                          <a:solidFill>
                            <a:schemeClr val="tx1"/>
                          </a:solidFill>
                          <a:latin typeface="BIZ UDP明朝 Medium" panose="02020500000000000000" pitchFamily="18" charset="-128"/>
                          <a:ea typeface="BIZ UDP明朝 Medium" panose="02020500000000000000" pitchFamily="18" charset="-128"/>
                        </a:rPr>
                        <a:t>13</a:t>
                      </a:r>
                      <a:r>
                        <a:rPr kumimoji="1" lang="ja-JP" altLang="en-US" sz="1000" dirty="0">
                          <a:solidFill>
                            <a:schemeClr val="tx1"/>
                          </a:solidFill>
                          <a:latin typeface="BIZ UDP明朝 Medium" panose="02020500000000000000" pitchFamily="18" charset="-128"/>
                          <a:ea typeface="BIZ UDP明朝 Medium" panose="02020500000000000000" pitchFamily="18" charset="-128"/>
                        </a:rPr>
                        <a:t>日オープン予定</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07452819"/>
                  </a:ext>
                </a:extLst>
              </a:tr>
              <a:tr h="288000">
                <a:tc vMerge="1">
                  <a:txBody>
                    <a:bodyPr/>
                    <a:lstStyle/>
                    <a:p>
                      <a:endParaRPr kumimoji="1" lang="ja-JP" altLang="en-US"/>
                    </a:p>
                  </a:txBody>
                  <a:tcPr/>
                </a:tc>
                <a:tc>
                  <a:txBody>
                    <a:bodyPr/>
                    <a:lstStyle/>
                    <a:p>
                      <a:pPr algn="ctr"/>
                      <a:r>
                        <a:rPr kumimoji="1" lang="ja-JP" altLang="en-US" sz="1000" dirty="0">
                          <a:solidFill>
                            <a:schemeClr val="tx1"/>
                          </a:solidFill>
                          <a:latin typeface="BIZ UDP明朝 Medium" panose="02020500000000000000" pitchFamily="18" charset="-128"/>
                          <a:ea typeface="BIZ UDP明朝 Medium" panose="02020500000000000000" pitchFamily="18" charset="-128"/>
                        </a:rPr>
                        <a:t>中・高校生</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vMerge="1">
                  <a:txBody>
                    <a:bodyPr/>
                    <a:lstStyle/>
                    <a:p>
                      <a:pPr algn="ctr"/>
                      <a:endParaRPr kumimoji="1" lang="ja-JP" altLang="en-US" sz="1000" dirty="0">
                        <a:solidFill>
                          <a:schemeClr val="tx1"/>
                        </a:solidFill>
                        <a:latin typeface="BIZ UDP明朝 Medium" panose="02020500000000000000" pitchFamily="18" charset="-128"/>
                        <a:ea typeface="BIZ UDP明朝 Medium" panose="02020500000000000000" pitchFamily="18" charset="-128"/>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kumimoji="1" lang="en-US" altLang="ja-JP" sz="1000" dirty="0">
                          <a:solidFill>
                            <a:schemeClr val="tx1"/>
                          </a:solidFill>
                          <a:latin typeface="BIZ UDP明朝 Medium" panose="02020500000000000000" pitchFamily="18" charset="-128"/>
                          <a:ea typeface="BIZ UDP明朝 Medium" panose="02020500000000000000" pitchFamily="18" charset="-128"/>
                        </a:rPr>
                        <a:t>850</a:t>
                      </a:r>
                      <a:r>
                        <a:rPr kumimoji="1" lang="ja-JP" altLang="en-US" sz="1000" dirty="0">
                          <a:solidFill>
                            <a:schemeClr val="tx1"/>
                          </a:solidFill>
                          <a:latin typeface="BIZ UDP明朝 Medium" panose="02020500000000000000" pitchFamily="18" charset="-128"/>
                          <a:ea typeface="BIZ UDP明朝 Medium" panose="02020500000000000000" pitchFamily="18" charset="-128"/>
                        </a:rPr>
                        <a:t>円</a:t>
                      </a:r>
                      <a:endParaRPr kumimoji="1" lang="en-US" altLang="ja-JP" sz="1000" dirty="0">
                        <a:solidFill>
                          <a:schemeClr val="tx1"/>
                        </a:solidFill>
                        <a:latin typeface="BIZ UDP明朝 Medium" panose="02020500000000000000" pitchFamily="18" charset="-128"/>
                        <a:ea typeface="BIZ UDP明朝 Medium" panose="02020500000000000000" pitchFamily="18" charset="-128"/>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val="3039616053"/>
                  </a:ext>
                </a:extLst>
              </a:tr>
              <a:tr h="288000">
                <a:tc vMerge="1">
                  <a:txBody>
                    <a:bodyPr/>
                    <a:lstStyle/>
                    <a:p>
                      <a:pPr algn="ctr"/>
                      <a:endParaRPr kumimoji="1" lang="ja-JP" altLang="en-US" sz="800" dirty="0">
                        <a:solidFill>
                          <a:schemeClr val="tx1"/>
                        </a:solidFill>
                        <a:latin typeface="HGS明朝E" panose="02020900000000000000" pitchFamily="18" charset="-128"/>
                        <a:ea typeface="HGS明朝E" panose="020209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000" dirty="0">
                          <a:solidFill>
                            <a:schemeClr val="tx1"/>
                          </a:solidFill>
                          <a:latin typeface="BIZ UDP明朝 Medium" panose="02020500000000000000" pitchFamily="18" charset="-128"/>
                          <a:ea typeface="BIZ UDP明朝 Medium" panose="02020500000000000000" pitchFamily="18" charset="-128"/>
                        </a:rPr>
                        <a:t>小人</a:t>
                      </a:r>
                      <a:r>
                        <a:rPr kumimoji="1" lang="en-US" altLang="ja-JP" sz="1000" dirty="0">
                          <a:solidFill>
                            <a:schemeClr val="tx1"/>
                          </a:solidFill>
                          <a:latin typeface="BIZ UDP明朝 Medium" panose="02020500000000000000" pitchFamily="18" charset="-128"/>
                          <a:ea typeface="BIZ UDP明朝 Medium" panose="02020500000000000000" pitchFamily="18" charset="-128"/>
                        </a:rPr>
                        <a:t>(</a:t>
                      </a:r>
                      <a:r>
                        <a:rPr kumimoji="1" lang="ja-JP" altLang="en-US" sz="1000" dirty="0">
                          <a:solidFill>
                            <a:schemeClr val="tx1"/>
                          </a:solidFill>
                          <a:latin typeface="BIZ UDP明朝 Medium" panose="02020500000000000000" pitchFamily="18" charset="-128"/>
                          <a:ea typeface="BIZ UDP明朝 Medium" panose="02020500000000000000" pitchFamily="18" charset="-128"/>
                        </a:rPr>
                        <a:t>小学生</a:t>
                      </a:r>
                      <a:r>
                        <a:rPr kumimoji="1" lang="en-US" altLang="ja-JP" sz="1000" dirty="0">
                          <a:solidFill>
                            <a:schemeClr val="tx1"/>
                          </a:solidFill>
                          <a:latin typeface="BIZ UDP明朝 Medium" panose="02020500000000000000" pitchFamily="18" charset="-128"/>
                          <a:ea typeface="BIZ UDP明朝 Medium" panose="02020500000000000000" pitchFamily="18" charset="-128"/>
                        </a:rPr>
                        <a:t>)</a:t>
                      </a:r>
                      <a:endParaRPr kumimoji="1" lang="ja-JP" altLang="en-US" sz="1000" dirty="0">
                        <a:solidFill>
                          <a:schemeClr val="tx1"/>
                        </a:solidFill>
                        <a:latin typeface="BIZ UDP明朝 Medium" panose="02020500000000000000" pitchFamily="18" charset="-128"/>
                        <a:ea typeface="BIZ UDP明朝 Medium" panose="02020500000000000000" pitchFamily="18" charset="-128"/>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kumimoji="1" lang="ja-JP" altLang="en-US" sz="1000" dirty="0">
                          <a:solidFill>
                            <a:schemeClr val="tx1"/>
                          </a:solidFill>
                          <a:latin typeface="BIZ UDP明朝 Medium" panose="02020500000000000000" pitchFamily="18" charset="-128"/>
                          <a:ea typeface="BIZ UDP明朝 Medium" panose="02020500000000000000" pitchFamily="18" charset="-128"/>
                        </a:rPr>
                        <a:t>２</a:t>
                      </a:r>
                      <a:r>
                        <a:rPr kumimoji="1" lang="en-US" altLang="ja-JP" sz="1000" dirty="0">
                          <a:solidFill>
                            <a:schemeClr val="tx1"/>
                          </a:solidFill>
                          <a:latin typeface="BIZ UDP明朝 Medium" panose="02020500000000000000" pitchFamily="18" charset="-128"/>
                          <a:ea typeface="BIZ UDP明朝 Medium" panose="02020500000000000000" pitchFamily="18" charset="-128"/>
                        </a:rPr>
                        <a:t>5</a:t>
                      </a:r>
                      <a:r>
                        <a:rPr kumimoji="1" lang="ja-JP" altLang="en-US" sz="1000" dirty="0">
                          <a:solidFill>
                            <a:schemeClr val="tx1"/>
                          </a:solidFill>
                          <a:latin typeface="BIZ UDP明朝 Medium" panose="02020500000000000000" pitchFamily="18" charset="-128"/>
                          <a:ea typeface="BIZ UDP明朝 Medium" panose="02020500000000000000" pitchFamily="18" charset="-128"/>
                        </a:rPr>
                        <a:t>０円</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kumimoji="1" lang="en-US" altLang="ja-JP" sz="1000" dirty="0">
                          <a:solidFill>
                            <a:schemeClr val="tx1"/>
                          </a:solidFill>
                          <a:latin typeface="BIZ UDP明朝 Medium" panose="02020500000000000000" pitchFamily="18" charset="-128"/>
                          <a:ea typeface="BIZ UDP明朝 Medium" panose="02020500000000000000" pitchFamily="18" charset="-128"/>
                        </a:rPr>
                        <a:t>450</a:t>
                      </a:r>
                      <a:r>
                        <a:rPr kumimoji="1" lang="ja-JP" altLang="en-US" sz="1000" dirty="0">
                          <a:solidFill>
                            <a:schemeClr val="tx1"/>
                          </a:solidFill>
                          <a:latin typeface="BIZ UDP明朝 Medium" panose="02020500000000000000" pitchFamily="18" charset="-128"/>
                          <a:ea typeface="BIZ UDP明朝 Medium" panose="02020500000000000000" pitchFamily="18" charset="-128"/>
                        </a:rPr>
                        <a:t>円</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vMerge="1">
                  <a:txBody>
                    <a:bodyPr/>
                    <a:lstStyle/>
                    <a:p>
                      <a:pPr algn="l"/>
                      <a:endParaRPr kumimoji="1" lang="ja-JP" altLang="en-US" sz="800" dirty="0">
                        <a:solidFill>
                          <a:schemeClr val="tx1"/>
                        </a:solidFill>
                        <a:latin typeface="BIZ UDP明朝 Medium" panose="02020500000000000000" pitchFamily="18" charset="-128"/>
                        <a:ea typeface="BIZ UDP明朝 Medium" panose="020205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00744894"/>
                  </a:ext>
                </a:extLst>
              </a:tr>
              <a:tr h="288000">
                <a:tc gridSpan="2">
                  <a:txBody>
                    <a:bodyPr/>
                    <a:lstStyle/>
                    <a:p>
                      <a:pPr algn="ctr"/>
                      <a:r>
                        <a:rPr kumimoji="1" lang="ja-JP" altLang="en-US" sz="1000" dirty="0">
                          <a:solidFill>
                            <a:schemeClr val="tx1"/>
                          </a:solidFill>
                          <a:latin typeface="BIZ UDP明朝 Medium" panose="02020500000000000000" pitchFamily="18" charset="-128"/>
                          <a:ea typeface="BIZ UDP明朝 Medium" panose="02020500000000000000" pitchFamily="18" charset="-128"/>
                        </a:rPr>
                        <a:t>未就学児</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hMerge="1">
                  <a:txBody>
                    <a:bodyPr/>
                    <a:lstStyle/>
                    <a:p>
                      <a:endParaRPr kumimoji="1" lang="ja-JP" altLang="en-US"/>
                    </a:p>
                  </a:txBody>
                  <a:tcPr/>
                </a:tc>
                <a:tc gridSpan="2">
                  <a:txBody>
                    <a:bodyPr/>
                    <a:lstStyle/>
                    <a:p>
                      <a:pPr algn="ctr"/>
                      <a:r>
                        <a:rPr kumimoji="1" lang="ja-JP" altLang="en-US" sz="1000" dirty="0">
                          <a:solidFill>
                            <a:schemeClr val="tx1"/>
                          </a:solidFill>
                          <a:latin typeface="BIZ UDP明朝 Medium" panose="02020500000000000000" pitchFamily="18" charset="-128"/>
                          <a:ea typeface="BIZ UDP明朝 Medium" panose="02020500000000000000" pitchFamily="18" charset="-128"/>
                        </a:rPr>
                        <a:t>無料</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algn="l"/>
                      <a:endParaRPr kumimoji="1" lang="ja-JP" altLang="en-US" sz="1000" dirty="0">
                        <a:solidFill>
                          <a:schemeClr val="tx1"/>
                        </a:solidFill>
                        <a:latin typeface="BIZ UDP明朝 Medium" panose="02020500000000000000" pitchFamily="18" charset="-128"/>
                        <a:ea typeface="BIZ UDP明朝 Medium" panose="02020500000000000000" pitchFamily="18" charset="-128"/>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56476548"/>
                  </a:ext>
                </a:extLst>
              </a:tr>
            </a:tbl>
          </a:graphicData>
        </a:graphic>
      </p:graphicFrame>
      <p:sp>
        <p:nvSpPr>
          <p:cNvPr id="20" name="テキスト ボックス 7">
            <a:extLst>
              <a:ext uri="{FF2B5EF4-FFF2-40B4-BE49-F238E27FC236}">
                <a16:creationId xmlns:a16="http://schemas.microsoft.com/office/drawing/2014/main" id="{5CFA0B37-E981-A599-F700-24682E5FBBF2}"/>
              </a:ext>
            </a:extLst>
          </p:cNvPr>
          <p:cNvSpPr txBox="1"/>
          <p:nvPr/>
        </p:nvSpPr>
        <p:spPr>
          <a:xfrm>
            <a:off x="3102825" y="6136853"/>
            <a:ext cx="5554976" cy="516616"/>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769297">
              <a:lnSpc>
                <a:spcPts val="1800"/>
              </a:lnSpc>
              <a:tabLst>
                <a:tab pos="895350" algn="l"/>
              </a:tabLst>
              <a:defRPr/>
            </a:pPr>
            <a:r>
              <a:rPr lang="ja-JP" altLang="en-US" sz="1100" dirty="0">
                <a:latin typeface="BIZ UDP明朝 Medium" panose="02020500000000000000" pitchFamily="18" charset="-128"/>
                <a:ea typeface="BIZ UDP明朝 Medium" panose="02020500000000000000" pitchFamily="18" charset="-128"/>
              </a:rPr>
              <a:t>紫式部の筆はしる源氏物語誕生の地 大津　公式サイト</a:t>
            </a:r>
            <a:endParaRPr kumimoji="1" lang="en-US" altLang="ja-JP" sz="1100" dirty="0">
              <a:latin typeface="BIZ UDP明朝 Medium" panose="02020500000000000000" pitchFamily="18" charset="-128"/>
              <a:ea typeface="BIZ UDP明朝 Medium" panose="02020500000000000000" pitchFamily="18" charset="-128"/>
            </a:endParaRPr>
          </a:p>
          <a:p>
            <a:pPr defTabSz="769297">
              <a:lnSpc>
                <a:spcPts val="1800"/>
              </a:lnSpc>
              <a:tabLst>
                <a:tab pos="895350" algn="l"/>
              </a:tabLst>
              <a:defRPr/>
            </a:pPr>
            <a:r>
              <a:rPr kumimoji="1" lang="en-US" altLang="ja-JP" sz="1100" dirty="0">
                <a:latin typeface="BIZ UDP明朝 Medium" panose="02020500000000000000" pitchFamily="18" charset="-128"/>
                <a:ea typeface="BIZ UDP明朝 Medium" panose="02020500000000000000" pitchFamily="18" charset="-128"/>
              </a:rPr>
              <a:t>https://otsu-murasakishikibu.jp/</a:t>
            </a:r>
          </a:p>
        </p:txBody>
      </p:sp>
      <p:sp>
        <p:nvSpPr>
          <p:cNvPr id="24" name="テキスト ボックス 7">
            <a:extLst>
              <a:ext uri="{FF2B5EF4-FFF2-40B4-BE49-F238E27FC236}">
                <a16:creationId xmlns:a16="http://schemas.microsoft.com/office/drawing/2014/main" id="{CE51155E-6707-BA35-45DC-09E923595829}"/>
              </a:ext>
            </a:extLst>
          </p:cNvPr>
          <p:cNvSpPr txBox="1"/>
          <p:nvPr/>
        </p:nvSpPr>
        <p:spPr>
          <a:xfrm>
            <a:off x="3011475" y="3792466"/>
            <a:ext cx="5554976" cy="1209114"/>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769297">
              <a:lnSpc>
                <a:spcPts val="1800"/>
              </a:lnSpc>
              <a:tabLst>
                <a:tab pos="895350" algn="l"/>
              </a:tabLst>
              <a:defRPr/>
            </a:pPr>
            <a:r>
              <a:rPr kumimoji="1" lang="ja-JP" altLang="en-US" sz="1100" dirty="0">
                <a:latin typeface="BIZ UDP明朝 Medium" panose="02020500000000000000" pitchFamily="18" charset="-128"/>
                <a:ea typeface="BIZ UDP明朝 Medium" panose="02020500000000000000" pitchFamily="18" charset="-128"/>
              </a:rPr>
              <a:t>・マスクの着用は任意といたします。</a:t>
            </a:r>
            <a:endParaRPr kumimoji="1" lang="en-US" altLang="ja-JP" sz="1100" dirty="0">
              <a:latin typeface="BIZ UDP明朝 Medium" panose="02020500000000000000" pitchFamily="18" charset="-128"/>
              <a:ea typeface="BIZ UDP明朝 Medium" panose="02020500000000000000" pitchFamily="18" charset="-128"/>
            </a:endParaRPr>
          </a:p>
          <a:p>
            <a:pPr defTabSz="769297">
              <a:lnSpc>
                <a:spcPts val="1800"/>
              </a:lnSpc>
              <a:tabLst>
                <a:tab pos="895350" algn="l"/>
              </a:tabLst>
              <a:defRPr/>
            </a:pPr>
            <a:r>
              <a:rPr kumimoji="1" lang="ja-JP" altLang="en-US" sz="1100" dirty="0">
                <a:latin typeface="BIZ UDP明朝 Medium" panose="02020500000000000000" pitchFamily="18" charset="-128"/>
                <a:ea typeface="BIZ UDP明朝 Medium" panose="02020500000000000000" pitchFamily="18" charset="-128"/>
              </a:rPr>
              <a:t>・館内にお手洗いはございません。駐車場等のお手洗いをご利用ください。</a:t>
            </a:r>
            <a:endParaRPr kumimoji="1" lang="en-US" altLang="ja-JP" sz="1100" dirty="0">
              <a:latin typeface="BIZ UDP明朝 Medium" panose="02020500000000000000" pitchFamily="18" charset="-128"/>
              <a:ea typeface="BIZ UDP明朝 Medium" panose="02020500000000000000" pitchFamily="18" charset="-128"/>
            </a:endParaRPr>
          </a:p>
          <a:p>
            <a:pPr defTabSz="769297">
              <a:lnSpc>
                <a:spcPts val="1800"/>
              </a:lnSpc>
              <a:tabLst>
                <a:tab pos="895350" algn="l"/>
              </a:tabLst>
              <a:defRPr/>
            </a:pPr>
            <a:r>
              <a:rPr kumimoji="1" lang="ja-JP" altLang="en-US" sz="1100" dirty="0">
                <a:latin typeface="BIZ UDP明朝 Medium" panose="02020500000000000000" pitchFamily="18" charset="-128"/>
                <a:ea typeface="BIZ UDP明朝 Medium" panose="02020500000000000000" pitchFamily="18" charset="-128"/>
              </a:rPr>
              <a:t>・館内は土足厳禁となります。エントランスでスリッパに履き替えが必要となります。</a:t>
            </a:r>
            <a:endParaRPr kumimoji="1" lang="en-US" altLang="ja-JP" sz="1100" dirty="0">
              <a:latin typeface="BIZ UDP明朝 Medium" panose="02020500000000000000" pitchFamily="18" charset="-128"/>
              <a:ea typeface="BIZ UDP明朝 Medium" panose="02020500000000000000" pitchFamily="18" charset="-128"/>
            </a:endParaRPr>
          </a:p>
          <a:p>
            <a:pPr defTabSz="769297">
              <a:lnSpc>
                <a:spcPts val="1800"/>
              </a:lnSpc>
              <a:tabLst>
                <a:tab pos="895350" algn="l"/>
              </a:tabLst>
              <a:defRPr/>
            </a:pPr>
            <a:r>
              <a:rPr kumimoji="1" lang="ja-JP" altLang="en-US" sz="1100" dirty="0">
                <a:latin typeface="BIZ UDP明朝 Medium" panose="02020500000000000000" pitchFamily="18" charset="-128"/>
                <a:ea typeface="BIZ UDP明朝 Medium" panose="02020500000000000000" pitchFamily="18" charset="-128"/>
              </a:rPr>
              <a:t>・館内では飲食物、ベビーカー、キャリーケース、傘、雨合羽等の持ち込みが禁止です。</a:t>
            </a:r>
            <a:endParaRPr kumimoji="1" lang="en-US" altLang="ja-JP" sz="1100" dirty="0">
              <a:latin typeface="BIZ UDP明朝 Medium" panose="02020500000000000000" pitchFamily="18" charset="-128"/>
              <a:ea typeface="BIZ UDP明朝 Medium" panose="02020500000000000000" pitchFamily="18" charset="-128"/>
            </a:endParaRPr>
          </a:p>
          <a:p>
            <a:pPr defTabSz="769297">
              <a:lnSpc>
                <a:spcPts val="1800"/>
              </a:lnSpc>
              <a:tabLst>
                <a:tab pos="895350" algn="l"/>
              </a:tabLst>
              <a:defRPr/>
            </a:pPr>
            <a:r>
              <a:rPr kumimoji="1" lang="ja-JP" altLang="en-US" sz="1100" dirty="0">
                <a:latin typeface="BIZ UDP明朝 Medium" panose="02020500000000000000" pitchFamily="18" charset="-128"/>
                <a:ea typeface="BIZ UDP明朝 Medium" panose="02020500000000000000" pitchFamily="18" charset="-128"/>
              </a:rPr>
              <a:t>・館内では許可された撮影ポイント以外での写真・動画撮影は禁止です。</a:t>
            </a:r>
          </a:p>
        </p:txBody>
      </p:sp>
      <p:sp>
        <p:nvSpPr>
          <p:cNvPr id="26" name="テキスト ボックス 7">
            <a:extLst>
              <a:ext uri="{FF2B5EF4-FFF2-40B4-BE49-F238E27FC236}">
                <a16:creationId xmlns:a16="http://schemas.microsoft.com/office/drawing/2014/main" id="{49A0B54B-D7D5-3407-29B6-4F6D8A903E22}"/>
              </a:ext>
            </a:extLst>
          </p:cNvPr>
          <p:cNvSpPr txBox="1"/>
          <p:nvPr/>
        </p:nvSpPr>
        <p:spPr>
          <a:xfrm>
            <a:off x="4252937" y="350201"/>
            <a:ext cx="2572271" cy="285784"/>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769297">
              <a:lnSpc>
                <a:spcPts val="1800"/>
              </a:lnSpc>
              <a:tabLst>
                <a:tab pos="895350" algn="l"/>
              </a:tabLst>
              <a:defRPr/>
            </a:pPr>
            <a:r>
              <a:rPr kumimoji="1" lang="en-US" altLang="ja-JP" sz="1100" dirty="0">
                <a:solidFill>
                  <a:srgbClr val="FF0000"/>
                </a:solidFill>
                <a:latin typeface="BIZ UDP明朝 Medium" panose="02020500000000000000" pitchFamily="18" charset="-128"/>
                <a:ea typeface="BIZ UDP明朝 Medium" panose="02020500000000000000" pitchFamily="18" charset="-128"/>
              </a:rPr>
              <a:t>※</a:t>
            </a:r>
            <a:r>
              <a:rPr kumimoji="1" lang="ja-JP" altLang="en-US" sz="1100" dirty="0">
                <a:solidFill>
                  <a:srgbClr val="FF0000"/>
                </a:solidFill>
                <a:latin typeface="BIZ UDP明朝 Medium" panose="02020500000000000000" pitchFamily="18" charset="-128"/>
                <a:ea typeface="BIZ UDP明朝 Medium" panose="02020500000000000000" pitchFamily="18" charset="-128"/>
              </a:rPr>
              <a:t>予定</a:t>
            </a:r>
          </a:p>
        </p:txBody>
      </p:sp>
      <p:sp>
        <p:nvSpPr>
          <p:cNvPr id="3" name="スライド番号プレースホルダー 2">
            <a:extLst>
              <a:ext uri="{FF2B5EF4-FFF2-40B4-BE49-F238E27FC236}">
                <a16:creationId xmlns:a16="http://schemas.microsoft.com/office/drawing/2014/main" id="{E380461F-4EB0-EE30-DA22-887E3EFCFFA7}"/>
              </a:ext>
            </a:extLst>
          </p:cNvPr>
          <p:cNvSpPr>
            <a:spLocks noGrp="1"/>
          </p:cNvSpPr>
          <p:nvPr>
            <p:ph type="sldNum" sz="quarter" idx="12"/>
          </p:nvPr>
        </p:nvSpPr>
        <p:spPr/>
        <p:txBody>
          <a:bodyPr/>
          <a:lstStyle/>
          <a:p>
            <a:r>
              <a:rPr lang="en-US" altLang="ja-JP"/>
              <a:t>-</a:t>
            </a:r>
            <a:fld id="{EC7609D3-3E73-4A27-9D35-F7BE4A94060F}" type="slidenum">
              <a:rPr lang="ja-JP" altLang="en-US" smtClean="0"/>
              <a:pPr/>
              <a:t>7</a:t>
            </a:fld>
            <a:r>
              <a:rPr lang="en-US" altLang="ja-JP"/>
              <a:t>-</a:t>
            </a:r>
            <a:endParaRPr lang="ja-JP" altLang="en-US" dirty="0"/>
          </a:p>
        </p:txBody>
      </p:sp>
      <p:sp>
        <p:nvSpPr>
          <p:cNvPr id="8" name="テキスト ボックス 7">
            <a:extLst>
              <a:ext uri="{FF2B5EF4-FFF2-40B4-BE49-F238E27FC236}">
                <a16:creationId xmlns:a16="http://schemas.microsoft.com/office/drawing/2014/main" id="{C50F52FA-DC72-F4D7-455B-D39ED930C8C9}"/>
              </a:ext>
            </a:extLst>
          </p:cNvPr>
          <p:cNvSpPr txBox="1"/>
          <p:nvPr/>
        </p:nvSpPr>
        <p:spPr>
          <a:xfrm>
            <a:off x="344488" y="1702215"/>
            <a:ext cx="2210862" cy="2277547"/>
          </a:xfrm>
          <a:prstGeom prst="rect">
            <a:avLst/>
          </a:prstGeom>
          <a:noFill/>
        </p:spPr>
        <p:txBody>
          <a:bodyPr vert="horz" wrap="square" rtlCol="0">
            <a:spAutoFit/>
          </a:bodyPr>
          <a:lstStyle/>
          <a:p>
            <a:pPr>
              <a:spcAft>
                <a:spcPts val="1800"/>
              </a:spcAft>
            </a:pPr>
            <a:r>
              <a:rPr kumimoji="1" lang="ja-JP" altLang="en-US" sz="2800" b="1" dirty="0">
                <a:solidFill>
                  <a:schemeClr val="bg1"/>
                </a:solidFill>
                <a:latin typeface="BIZ UDP明朝 Medium" panose="02020500000000000000" pitchFamily="18" charset="-128"/>
                <a:ea typeface="BIZ UDP明朝 Medium" panose="02020500000000000000" pitchFamily="18" charset="-128"/>
              </a:rPr>
              <a:t>大河ドラマ館</a:t>
            </a:r>
            <a:endParaRPr kumimoji="1" lang="en-US" altLang="ja-JP" sz="900" b="1" dirty="0">
              <a:solidFill>
                <a:schemeClr val="bg1"/>
              </a:solidFill>
              <a:latin typeface="BIZ UDP明朝 Medium" panose="02020500000000000000" pitchFamily="18" charset="-128"/>
              <a:ea typeface="BIZ UDP明朝 Medium" panose="02020500000000000000" pitchFamily="18" charset="-128"/>
            </a:endParaRPr>
          </a:p>
          <a:p>
            <a:r>
              <a:rPr kumimoji="1" lang="ja-JP" altLang="en-US" sz="2800" b="1" dirty="0">
                <a:solidFill>
                  <a:schemeClr val="bg1"/>
                </a:solidFill>
                <a:latin typeface="BIZ UDP明朝 Medium" panose="02020500000000000000" pitchFamily="18" charset="-128"/>
                <a:ea typeface="BIZ UDP明朝 Medium" panose="02020500000000000000" pitchFamily="18" charset="-128"/>
              </a:rPr>
              <a:t>恋するものの</a:t>
            </a:r>
            <a:endParaRPr kumimoji="1" lang="en-US" altLang="ja-JP" sz="2800" b="1" dirty="0">
              <a:solidFill>
                <a:schemeClr val="bg1"/>
              </a:solidFill>
              <a:latin typeface="BIZ UDP明朝 Medium" panose="02020500000000000000" pitchFamily="18" charset="-128"/>
              <a:ea typeface="BIZ UDP明朝 Medium" panose="02020500000000000000" pitchFamily="18" charset="-128"/>
            </a:endParaRPr>
          </a:p>
          <a:p>
            <a:pPr>
              <a:spcAft>
                <a:spcPts val="1800"/>
              </a:spcAft>
            </a:pPr>
            <a:r>
              <a:rPr lang="ja-JP" altLang="en-US" sz="2800" b="1" dirty="0">
                <a:solidFill>
                  <a:schemeClr val="bg1"/>
                </a:solidFill>
                <a:latin typeface="BIZ UDP明朝 Medium" panose="02020500000000000000" pitchFamily="18" charset="-128"/>
                <a:ea typeface="BIZ UDP明朝 Medium" panose="02020500000000000000" pitchFamily="18" charset="-128"/>
              </a:rPr>
              <a:t>あはれ展</a:t>
            </a:r>
            <a:endParaRPr lang="en-US" altLang="ja-JP" sz="800" b="1" dirty="0">
              <a:solidFill>
                <a:schemeClr val="bg1"/>
              </a:solidFill>
              <a:latin typeface="BIZ UDP明朝 Medium" panose="02020500000000000000" pitchFamily="18" charset="-128"/>
              <a:ea typeface="BIZ UDP明朝 Medium" panose="02020500000000000000" pitchFamily="18" charset="-128"/>
            </a:endParaRPr>
          </a:p>
          <a:p>
            <a:r>
              <a:rPr kumimoji="1" lang="en-US" altLang="ja-JP" sz="2800" b="1" dirty="0">
                <a:solidFill>
                  <a:schemeClr val="bg1"/>
                </a:solidFill>
                <a:latin typeface="BIZ UDP明朝 Medium" panose="02020500000000000000" pitchFamily="18" charset="-128"/>
                <a:ea typeface="BIZ UDP明朝 Medium" panose="02020500000000000000" pitchFamily="18" charset="-128"/>
              </a:rPr>
              <a:t>about</a:t>
            </a:r>
          </a:p>
        </p:txBody>
      </p:sp>
      <p:sp>
        <p:nvSpPr>
          <p:cNvPr id="9" name="テキスト ボックス 8">
            <a:extLst>
              <a:ext uri="{FF2B5EF4-FFF2-40B4-BE49-F238E27FC236}">
                <a16:creationId xmlns:a16="http://schemas.microsoft.com/office/drawing/2014/main" id="{8740C02C-9DF5-7164-4DAE-ECAE7ED9BB67}"/>
              </a:ext>
            </a:extLst>
          </p:cNvPr>
          <p:cNvSpPr txBox="1"/>
          <p:nvPr/>
        </p:nvSpPr>
        <p:spPr>
          <a:xfrm>
            <a:off x="344488" y="1017795"/>
            <a:ext cx="2278465" cy="538609"/>
          </a:xfrm>
          <a:prstGeom prst="rect">
            <a:avLst/>
          </a:prstGeom>
          <a:noFill/>
        </p:spPr>
        <p:txBody>
          <a:bodyPr vert="horz" wrap="square" rtlCol="0">
            <a:spAutoFit/>
          </a:bodyPr>
          <a:lstStyle/>
          <a:p>
            <a:pPr>
              <a:spcAft>
                <a:spcPts val="600"/>
              </a:spcAft>
            </a:pPr>
            <a:r>
              <a:rPr kumimoji="1" lang="ja-JP" altLang="en-US" sz="1200" b="1" dirty="0">
                <a:solidFill>
                  <a:schemeClr val="bg1"/>
                </a:solidFill>
                <a:latin typeface="BIZ UDP明朝 Medium" panose="02020500000000000000" pitchFamily="18" charset="-128"/>
                <a:ea typeface="BIZ UDP明朝 Medium" panose="02020500000000000000" pitchFamily="18" charset="-128"/>
              </a:rPr>
              <a:t>石山エリア</a:t>
            </a:r>
            <a:endParaRPr kumimoji="1" lang="en-US" altLang="ja-JP" sz="1200" b="1" dirty="0">
              <a:solidFill>
                <a:schemeClr val="bg1"/>
              </a:solidFill>
              <a:latin typeface="BIZ UDP明朝 Medium" panose="02020500000000000000" pitchFamily="18" charset="-128"/>
              <a:ea typeface="BIZ UDP明朝 Medium" panose="02020500000000000000" pitchFamily="18" charset="-128"/>
            </a:endParaRPr>
          </a:p>
          <a:p>
            <a:pPr>
              <a:spcAft>
                <a:spcPts val="600"/>
              </a:spcAft>
            </a:pPr>
            <a:r>
              <a:rPr kumimoji="1" lang="ja-JP" altLang="en-US" sz="1200" b="1" dirty="0">
                <a:solidFill>
                  <a:schemeClr val="bg1"/>
                </a:solidFill>
                <a:latin typeface="BIZ UDP明朝 Medium" panose="02020500000000000000" pitchFamily="18" charset="-128"/>
                <a:ea typeface="BIZ UDP明朝 Medium" panose="02020500000000000000" pitchFamily="18" charset="-128"/>
              </a:rPr>
              <a:t>展示情報</a:t>
            </a:r>
          </a:p>
        </p:txBody>
      </p:sp>
      <p:pic>
        <p:nvPicPr>
          <p:cNvPr id="12" name="Picture 2" descr="協議会ロゴ（カラー）">
            <a:extLst>
              <a:ext uri="{FF2B5EF4-FFF2-40B4-BE49-F238E27FC236}">
                <a16:creationId xmlns:a16="http://schemas.microsoft.com/office/drawing/2014/main" id="{E2B7EE73-99AD-CA4E-6361-4BD8AD8CE952}"/>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344488" y="333375"/>
            <a:ext cx="727828" cy="684420"/>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3">
            <a:extLst>
              <a:ext uri="{FF2B5EF4-FFF2-40B4-BE49-F238E27FC236}">
                <a16:creationId xmlns:a16="http://schemas.microsoft.com/office/drawing/2014/main" id="{5578820E-DD67-E579-E9FF-B81EFB1A679B}"/>
              </a:ext>
            </a:extLst>
          </p:cNvPr>
          <p:cNvSpPr txBox="1"/>
          <p:nvPr/>
        </p:nvSpPr>
        <p:spPr>
          <a:xfrm>
            <a:off x="3047371" y="372416"/>
            <a:ext cx="1170025" cy="307777"/>
          </a:xfrm>
          <a:prstGeom prst="rect">
            <a:avLst/>
          </a:prstGeom>
          <a:solidFill>
            <a:srgbClr val="D7BCD5"/>
          </a:solid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defTabSz="769297">
              <a:spcAft>
                <a:spcPts val="600"/>
              </a:spcAft>
              <a:tabLst>
                <a:tab pos="895350" algn="l"/>
              </a:tabLst>
              <a:defRPr/>
            </a:pPr>
            <a:endParaRPr kumimoji="1" lang="en-US" altLang="ja-JP" sz="1400" b="1" dirty="0">
              <a:latin typeface="BIZ UDP明朝 Medium" panose="02020500000000000000" pitchFamily="18" charset="-128"/>
              <a:ea typeface="BIZ UDP明朝 Medium" panose="02020500000000000000" pitchFamily="18" charset="-128"/>
            </a:endParaRPr>
          </a:p>
        </p:txBody>
      </p:sp>
      <p:sp>
        <p:nvSpPr>
          <p:cNvPr id="19" name="テキスト ボックス 3">
            <a:extLst>
              <a:ext uri="{FF2B5EF4-FFF2-40B4-BE49-F238E27FC236}">
                <a16:creationId xmlns:a16="http://schemas.microsoft.com/office/drawing/2014/main" id="{7196C368-DF9C-1E86-3CC2-DCD7FE41CD18}"/>
              </a:ext>
            </a:extLst>
          </p:cNvPr>
          <p:cNvSpPr txBox="1"/>
          <p:nvPr/>
        </p:nvSpPr>
        <p:spPr>
          <a:xfrm>
            <a:off x="3018798" y="339205"/>
            <a:ext cx="1170025" cy="307777"/>
          </a:xfrm>
          <a:prstGeom prst="rect">
            <a:avLst/>
          </a:prstGeom>
          <a:noFill/>
          <a:ln>
            <a:solidFill>
              <a:schemeClr val="tx1"/>
            </a:solid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defTabSz="769297">
              <a:spcAft>
                <a:spcPts val="600"/>
              </a:spcAft>
              <a:tabLst>
                <a:tab pos="895350" algn="l"/>
              </a:tabLst>
              <a:defRPr/>
            </a:pPr>
            <a:r>
              <a:rPr kumimoji="1" lang="ja-JP" altLang="en-US" sz="1400" b="1" dirty="0">
                <a:latin typeface="BIZ UDP明朝 Medium" panose="02020500000000000000" pitchFamily="18" charset="-128"/>
                <a:ea typeface="BIZ UDP明朝 Medium" panose="02020500000000000000" pitchFamily="18" charset="-128"/>
              </a:rPr>
              <a:t>入館料</a:t>
            </a:r>
          </a:p>
        </p:txBody>
      </p:sp>
      <p:sp>
        <p:nvSpPr>
          <p:cNvPr id="25" name="テキスト ボックス 3">
            <a:extLst>
              <a:ext uri="{FF2B5EF4-FFF2-40B4-BE49-F238E27FC236}">
                <a16:creationId xmlns:a16="http://schemas.microsoft.com/office/drawing/2014/main" id="{273A21C7-C8E3-0D80-FCBC-ADEEAD0A68FF}"/>
              </a:ext>
            </a:extLst>
          </p:cNvPr>
          <p:cNvSpPr txBox="1"/>
          <p:nvPr/>
        </p:nvSpPr>
        <p:spPr>
          <a:xfrm>
            <a:off x="3018797" y="3490296"/>
            <a:ext cx="1170025" cy="307777"/>
          </a:xfrm>
          <a:prstGeom prst="rect">
            <a:avLst/>
          </a:prstGeom>
          <a:solidFill>
            <a:srgbClr val="D7BCD5"/>
          </a:solid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defTabSz="769297">
              <a:spcAft>
                <a:spcPts val="600"/>
              </a:spcAft>
              <a:tabLst>
                <a:tab pos="895350" algn="l"/>
              </a:tabLst>
              <a:defRPr/>
            </a:pPr>
            <a:endParaRPr kumimoji="1" lang="en-US" altLang="ja-JP" sz="1400" b="1" dirty="0">
              <a:latin typeface="BIZ UDP明朝 Medium" panose="02020500000000000000" pitchFamily="18" charset="-128"/>
              <a:ea typeface="BIZ UDP明朝 Medium" panose="02020500000000000000" pitchFamily="18" charset="-128"/>
            </a:endParaRPr>
          </a:p>
        </p:txBody>
      </p:sp>
      <p:sp>
        <p:nvSpPr>
          <p:cNvPr id="30" name="テキスト ボックス 3">
            <a:extLst>
              <a:ext uri="{FF2B5EF4-FFF2-40B4-BE49-F238E27FC236}">
                <a16:creationId xmlns:a16="http://schemas.microsoft.com/office/drawing/2014/main" id="{BDFD499C-7D5A-75CB-EF55-F06A7FC827C6}"/>
              </a:ext>
            </a:extLst>
          </p:cNvPr>
          <p:cNvSpPr txBox="1"/>
          <p:nvPr/>
        </p:nvSpPr>
        <p:spPr>
          <a:xfrm>
            <a:off x="3011475" y="3477968"/>
            <a:ext cx="1170025" cy="307777"/>
          </a:xfrm>
          <a:prstGeom prst="rect">
            <a:avLst/>
          </a:prstGeom>
          <a:noFill/>
          <a:ln>
            <a:solidFill>
              <a:schemeClr val="tx1"/>
            </a:solid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defTabSz="769297">
              <a:spcAft>
                <a:spcPts val="600"/>
              </a:spcAft>
              <a:tabLst>
                <a:tab pos="895350" algn="l"/>
              </a:tabLst>
              <a:defRPr/>
            </a:pPr>
            <a:r>
              <a:rPr kumimoji="1" lang="ja-JP" altLang="en-US" sz="1400" b="1" dirty="0">
                <a:latin typeface="BIZ UDP明朝 Medium" panose="02020500000000000000" pitchFamily="18" charset="-128"/>
                <a:ea typeface="BIZ UDP明朝 Medium" panose="02020500000000000000" pitchFamily="18" charset="-128"/>
              </a:rPr>
              <a:t>注意事項</a:t>
            </a:r>
          </a:p>
        </p:txBody>
      </p:sp>
      <p:sp>
        <p:nvSpPr>
          <p:cNvPr id="33" name="テキスト ボックス 3">
            <a:extLst>
              <a:ext uri="{FF2B5EF4-FFF2-40B4-BE49-F238E27FC236}">
                <a16:creationId xmlns:a16="http://schemas.microsoft.com/office/drawing/2014/main" id="{C097C49D-AEB5-7338-F87E-39516C8D4B47}"/>
              </a:ext>
            </a:extLst>
          </p:cNvPr>
          <p:cNvSpPr txBox="1"/>
          <p:nvPr/>
        </p:nvSpPr>
        <p:spPr>
          <a:xfrm>
            <a:off x="3075656" y="5762490"/>
            <a:ext cx="1170025" cy="307777"/>
          </a:xfrm>
          <a:prstGeom prst="rect">
            <a:avLst/>
          </a:prstGeom>
          <a:solidFill>
            <a:srgbClr val="D7BCD5"/>
          </a:solid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defTabSz="769297">
              <a:spcAft>
                <a:spcPts val="600"/>
              </a:spcAft>
              <a:tabLst>
                <a:tab pos="895350" algn="l"/>
              </a:tabLst>
              <a:defRPr/>
            </a:pPr>
            <a:endParaRPr kumimoji="1" lang="en-US" altLang="ja-JP" sz="1400" b="1" dirty="0">
              <a:latin typeface="BIZ UDP明朝 Medium" panose="02020500000000000000" pitchFamily="18" charset="-128"/>
              <a:ea typeface="BIZ UDP明朝 Medium" panose="02020500000000000000" pitchFamily="18" charset="-128"/>
            </a:endParaRPr>
          </a:p>
        </p:txBody>
      </p:sp>
      <p:sp>
        <p:nvSpPr>
          <p:cNvPr id="34" name="テキスト ボックス 3">
            <a:extLst>
              <a:ext uri="{FF2B5EF4-FFF2-40B4-BE49-F238E27FC236}">
                <a16:creationId xmlns:a16="http://schemas.microsoft.com/office/drawing/2014/main" id="{D76323B5-A4EF-438C-7116-D31A1347DE83}"/>
              </a:ext>
            </a:extLst>
          </p:cNvPr>
          <p:cNvSpPr txBox="1"/>
          <p:nvPr/>
        </p:nvSpPr>
        <p:spPr>
          <a:xfrm>
            <a:off x="3082912" y="5762490"/>
            <a:ext cx="1170025" cy="307777"/>
          </a:xfrm>
          <a:prstGeom prst="rect">
            <a:avLst/>
          </a:prstGeom>
          <a:noFill/>
          <a:ln>
            <a:solidFill>
              <a:schemeClr val="tx1"/>
            </a:solid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defTabSz="769297">
              <a:spcAft>
                <a:spcPts val="600"/>
              </a:spcAft>
              <a:tabLst>
                <a:tab pos="895350" algn="l"/>
              </a:tabLst>
              <a:defRPr/>
            </a:pPr>
            <a:r>
              <a:rPr kumimoji="1" lang="ja-JP" altLang="en-US" sz="1400" b="1" dirty="0">
                <a:latin typeface="BIZ UDP明朝 Medium" panose="02020500000000000000" pitchFamily="18" charset="-128"/>
                <a:ea typeface="BIZ UDP明朝 Medium" panose="02020500000000000000" pitchFamily="18" charset="-128"/>
              </a:rPr>
              <a:t>公式サイト</a:t>
            </a:r>
          </a:p>
        </p:txBody>
      </p:sp>
      <p:pic>
        <p:nvPicPr>
          <p:cNvPr id="36" name="図 35">
            <a:extLst>
              <a:ext uri="{FF2B5EF4-FFF2-40B4-BE49-F238E27FC236}">
                <a16:creationId xmlns:a16="http://schemas.microsoft.com/office/drawing/2014/main" id="{BD3478A4-5A10-4DCD-11C6-AD43CE5DB7F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795491" y="5856703"/>
            <a:ext cx="796766" cy="796766"/>
          </a:xfrm>
          <a:prstGeom prst="rect">
            <a:avLst/>
          </a:prstGeom>
        </p:spPr>
      </p:pic>
      <p:sp>
        <p:nvSpPr>
          <p:cNvPr id="4" name="テキスト ボックス 7">
            <a:extLst>
              <a:ext uri="{FF2B5EF4-FFF2-40B4-BE49-F238E27FC236}">
                <a16:creationId xmlns:a16="http://schemas.microsoft.com/office/drawing/2014/main" id="{C108B088-73F0-6695-1950-B631CCF8C99F}"/>
              </a:ext>
            </a:extLst>
          </p:cNvPr>
          <p:cNvSpPr txBox="1"/>
          <p:nvPr/>
        </p:nvSpPr>
        <p:spPr>
          <a:xfrm>
            <a:off x="4347213" y="5123727"/>
            <a:ext cx="3054059" cy="516616"/>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769297">
              <a:lnSpc>
                <a:spcPts val="1800"/>
              </a:lnSpc>
              <a:tabLst>
                <a:tab pos="895350" algn="l"/>
              </a:tabLst>
              <a:defRPr/>
            </a:pPr>
            <a:r>
              <a:rPr kumimoji="1" lang="en-US" altLang="ja-JP" sz="1100" dirty="0">
                <a:latin typeface="BIZ UDP明朝 Medium" panose="02020500000000000000" pitchFamily="18" charset="-128"/>
                <a:ea typeface="BIZ UDP明朝 Medium" panose="02020500000000000000" pitchFamily="18" charset="-128"/>
              </a:rPr>
              <a:t>JTB</a:t>
            </a:r>
            <a:r>
              <a:rPr kumimoji="1" lang="ja-JP" altLang="en-US" sz="1100" dirty="0">
                <a:latin typeface="BIZ UDP明朝 Medium" panose="02020500000000000000" pitchFamily="18" charset="-128"/>
                <a:ea typeface="BIZ UDP明朝 Medium" panose="02020500000000000000" pitchFamily="18" charset="-128"/>
              </a:rPr>
              <a:t>滋賀支店</a:t>
            </a:r>
          </a:p>
          <a:p>
            <a:pPr defTabSz="769297">
              <a:lnSpc>
                <a:spcPts val="1800"/>
              </a:lnSpc>
              <a:tabLst>
                <a:tab pos="895350" algn="l"/>
              </a:tabLst>
              <a:defRPr/>
            </a:pPr>
            <a:r>
              <a:rPr kumimoji="1" lang="en-US" altLang="ja-JP" sz="1100" dirty="0">
                <a:latin typeface="BIZ UDP明朝 Medium" panose="02020500000000000000" pitchFamily="18" charset="-128"/>
                <a:ea typeface="BIZ UDP明朝 Medium" panose="02020500000000000000" pitchFamily="18" charset="-128"/>
              </a:rPr>
              <a:t>TEL(0</a:t>
            </a:r>
            <a:r>
              <a:rPr kumimoji="1" lang="ja-JP" altLang="en-US" sz="1100" dirty="0">
                <a:latin typeface="BIZ UDP明朝 Medium" panose="02020500000000000000" pitchFamily="18" charset="-128"/>
                <a:ea typeface="BIZ UDP明朝 Medium" panose="02020500000000000000" pitchFamily="18" charset="-128"/>
              </a:rPr>
              <a:t>７７</a:t>
            </a:r>
            <a:r>
              <a:rPr kumimoji="1" lang="en-US" altLang="ja-JP" sz="1100" dirty="0">
                <a:latin typeface="BIZ UDP明朝 Medium" panose="02020500000000000000" pitchFamily="18" charset="-128"/>
                <a:ea typeface="BIZ UDP明朝 Medium" panose="02020500000000000000" pitchFamily="18" charset="-128"/>
              </a:rPr>
              <a:t>)</a:t>
            </a:r>
            <a:r>
              <a:rPr kumimoji="1" lang="ja-JP" altLang="en-US" sz="1100" dirty="0">
                <a:latin typeface="BIZ UDP明朝 Medium" panose="02020500000000000000" pitchFamily="18" charset="-128"/>
                <a:ea typeface="BIZ UDP明朝 Medium" panose="02020500000000000000" pitchFamily="18" charset="-128"/>
              </a:rPr>
              <a:t>５００</a:t>
            </a:r>
            <a:r>
              <a:rPr kumimoji="1" lang="en-US" altLang="ja-JP" sz="1100" dirty="0">
                <a:latin typeface="BIZ UDP明朝 Medium" panose="02020500000000000000" pitchFamily="18" charset="-128"/>
                <a:ea typeface="BIZ UDP明朝 Medium" panose="02020500000000000000" pitchFamily="18" charset="-128"/>
              </a:rPr>
              <a:t>-0</a:t>
            </a:r>
            <a:r>
              <a:rPr kumimoji="1" lang="ja-JP" altLang="en-US" sz="1100" dirty="0">
                <a:latin typeface="BIZ UDP明朝 Medium" panose="02020500000000000000" pitchFamily="18" charset="-128"/>
                <a:ea typeface="BIZ UDP明朝 Medium" panose="02020500000000000000" pitchFamily="18" charset="-128"/>
              </a:rPr>
              <a:t>１</a:t>
            </a:r>
            <a:r>
              <a:rPr kumimoji="1" lang="en-US" altLang="ja-JP" sz="1100" dirty="0">
                <a:latin typeface="BIZ UDP明朝 Medium" panose="02020500000000000000" pitchFamily="18" charset="-128"/>
                <a:ea typeface="BIZ UDP明朝 Medium" panose="02020500000000000000" pitchFamily="18" charset="-128"/>
              </a:rPr>
              <a:t>00</a:t>
            </a:r>
            <a:endParaRPr kumimoji="1" lang="ja-JP" altLang="en-US" sz="1100" dirty="0">
              <a:latin typeface="BIZ UDP明朝 Medium" panose="02020500000000000000" pitchFamily="18" charset="-128"/>
              <a:ea typeface="BIZ UDP明朝 Medium" panose="02020500000000000000" pitchFamily="18" charset="-128"/>
            </a:endParaRPr>
          </a:p>
        </p:txBody>
      </p:sp>
      <p:sp>
        <p:nvSpPr>
          <p:cNvPr id="6" name="テキスト ボックス 3">
            <a:extLst>
              <a:ext uri="{FF2B5EF4-FFF2-40B4-BE49-F238E27FC236}">
                <a16:creationId xmlns:a16="http://schemas.microsoft.com/office/drawing/2014/main" id="{60E50887-B2BB-66C6-4D62-285F482607AE}"/>
              </a:ext>
            </a:extLst>
          </p:cNvPr>
          <p:cNvSpPr txBox="1"/>
          <p:nvPr/>
        </p:nvSpPr>
        <p:spPr>
          <a:xfrm>
            <a:off x="3108295" y="5208928"/>
            <a:ext cx="1170025" cy="307777"/>
          </a:xfrm>
          <a:prstGeom prst="rect">
            <a:avLst/>
          </a:prstGeom>
          <a:solidFill>
            <a:srgbClr val="D7BCD5"/>
          </a:solid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defTabSz="769297">
              <a:spcAft>
                <a:spcPts val="600"/>
              </a:spcAft>
              <a:tabLst>
                <a:tab pos="895350" algn="l"/>
              </a:tabLst>
              <a:defRPr/>
            </a:pPr>
            <a:endParaRPr kumimoji="1" lang="en-US" altLang="ja-JP" sz="1400" b="1" dirty="0">
              <a:latin typeface="BIZ UDP明朝 Medium" panose="02020500000000000000" pitchFamily="18" charset="-128"/>
              <a:ea typeface="BIZ UDP明朝 Medium" panose="02020500000000000000" pitchFamily="18" charset="-128"/>
            </a:endParaRPr>
          </a:p>
        </p:txBody>
      </p:sp>
      <p:sp>
        <p:nvSpPr>
          <p:cNvPr id="7" name="テキスト ボックス 3">
            <a:extLst>
              <a:ext uri="{FF2B5EF4-FFF2-40B4-BE49-F238E27FC236}">
                <a16:creationId xmlns:a16="http://schemas.microsoft.com/office/drawing/2014/main" id="{41045B08-EC12-3993-9E5E-4E9E79094B8E}"/>
              </a:ext>
            </a:extLst>
          </p:cNvPr>
          <p:cNvSpPr txBox="1"/>
          <p:nvPr/>
        </p:nvSpPr>
        <p:spPr>
          <a:xfrm>
            <a:off x="3072279" y="5175635"/>
            <a:ext cx="1170025" cy="307777"/>
          </a:xfrm>
          <a:prstGeom prst="rect">
            <a:avLst/>
          </a:prstGeom>
          <a:noFill/>
          <a:ln>
            <a:solidFill>
              <a:schemeClr val="tx1"/>
            </a:solid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defTabSz="769297">
              <a:spcAft>
                <a:spcPts val="600"/>
              </a:spcAft>
              <a:tabLst>
                <a:tab pos="895350" algn="l"/>
              </a:tabLst>
              <a:defRPr/>
            </a:pPr>
            <a:r>
              <a:rPr kumimoji="1" lang="ja-JP" altLang="en-US" sz="1400" b="1" dirty="0">
                <a:latin typeface="BIZ UDP明朝 Medium" panose="02020500000000000000" pitchFamily="18" charset="-128"/>
                <a:ea typeface="BIZ UDP明朝 Medium" panose="02020500000000000000" pitchFamily="18" charset="-128"/>
              </a:rPr>
              <a:t>お問合せ</a:t>
            </a:r>
          </a:p>
        </p:txBody>
      </p:sp>
    </p:spTree>
    <p:extLst>
      <p:ext uri="{BB962C8B-B14F-4D97-AF65-F5344CB8AC3E}">
        <p14:creationId xmlns:p14="http://schemas.microsoft.com/office/powerpoint/2010/main" val="2289963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descr="道路脇にある建物&#10;&#10;低い精度で自動的に生成された説明">
            <a:extLst>
              <a:ext uri="{FF2B5EF4-FFF2-40B4-BE49-F238E27FC236}">
                <a16:creationId xmlns:a16="http://schemas.microsoft.com/office/drawing/2014/main" id="{800FDA04-678B-F3D1-734B-06E7C58CBD90}"/>
              </a:ext>
            </a:extLst>
          </p:cNvPr>
          <p:cNvPicPr>
            <a:picLocks noChangeAspect="1"/>
          </p:cNvPicPr>
          <p:nvPr/>
        </p:nvPicPr>
        <p:blipFill>
          <a:blip r:embed="rId2" cstate="print">
            <a:alphaModFix/>
            <a:extLst>
              <a:ext uri="{28A0092B-C50C-407E-A947-70E740481C1C}">
                <a14:useLocalDpi xmlns:a14="http://schemas.microsoft.com/office/drawing/2010/main"/>
              </a:ext>
            </a:extLst>
          </a:blip>
          <a:stretch>
            <a:fillRect/>
          </a:stretch>
        </p:blipFill>
        <p:spPr>
          <a:xfrm>
            <a:off x="3023086" y="5009242"/>
            <a:ext cx="2274046" cy="1516030"/>
          </a:xfrm>
          <a:prstGeom prst="rect">
            <a:avLst/>
          </a:prstGeom>
          <a:effectLst>
            <a:softEdge rad="12700"/>
          </a:effectLst>
        </p:spPr>
      </p:pic>
      <p:sp>
        <p:nvSpPr>
          <p:cNvPr id="2" name="正方形/長方形 1">
            <a:extLst>
              <a:ext uri="{FF2B5EF4-FFF2-40B4-BE49-F238E27FC236}">
                <a16:creationId xmlns:a16="http://schemas.microsoft.com/office/drawing/2014/main" id="{6C45ECDA-B2A6-2238-83F5-B5E476AA920C}"/>
              </a:ext>
            </a:extLst>
          </p:cNvPr>
          <p:cNvSpPr/>
          <p:nvPr/>
        </p:nvSpPr>
        <p:spPr>
          <a:xfrm>
            <a:off x="1" y="0"/>
            <a:ext cx="2781300" cy="6865154"/>
          </a:xfrm>
          <a:prstGeom prst="rect">
            <a:avLst/>
          </a:prstGeom>
          <a:solidFill>
            <a:srgbClr val="3204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7">
            <a:extLst>
              <a:ext uri="{FF2B5EF4-FFF2-40B4-BE49-F238E27FC236}">
                <a16:creationId xmlns:a16="http://schemas.microsoft.com/office/drawing/2014/main" id="{22901473-E8DC-5812-3882-AAFB1D7DA1FF}"/>
              </a:ext>
            </a:extLst>
          </p:cNvPr>
          <p:cNvSpPr txBox="1"/>
          <p:nvPr/>
        </p:nvSpPr>
        <p:spPr>
          <a:xfrm>
            <a:off x="3008784" y="345309"/>
            <a:ext cx="6552729" cy="1592937"/>
          </a:xfrm>
          <a:prstGeom prst="rect">
            <a:avLst/>
          </a:prstGeom>
          <a:noFill/>
        </p:spPr>
        <p:txBody>
          <a:bodyPr wrap="square">
            <a:spAutoFit/>
          </a:bodyPr>
          <a:lstStyle>
            <a:defPPr>
              <a:defRPr lang="en-US"/>
            </a:defPPr>
            <a:lvl1pPr defTabSz="769297">
              <a:lnSpc>
                <a:spcPts val="2000"/>
              </a:lnSpc>
              <a:tabLst>
                <a:tab pos="895350" algn="l"/>
              </a:tabLst>
              <a:defRPr kumimoji="1" sz="1400">
                <a:latin typeface="BIZ UDP明朝 Medium" panose="02020500000000000000" pitchFamily="18" charset="-128"/>
                <a:ea typeface="BIZ UDP明朝 Medium" panose="02020500000000000000" pitchFamily="18" charset="-12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dirty="0"/>
              <a:t>石山寺は、琵琶湖から流れ出る瀬田川の西岸に位置する、真言宗の大本山。</a:t>
            </a:r>
          </a:p>
          <a:p>
            <a:r>
              <a:rPr lang="ja-JP" altLang="en-US" dirty="0"/>
              <a:t>平安時代に観音信仰が広まると、京の都からほど近い石山寺へ石山詣が貴族の間で流行し、多くの文学者も参詣されました。</a:t>
            </a:r>
            <a:endParaRPr lang="en-US" altLang="ja-JP" dirty="0"/>
          </a:p>
          <a:p>
            <a:r>
              <a:rPr lang="ja-JP" altLang="en-US" dirty="0"/>
              <a:t>紫式部が石山寺参籠中に「源氏物語」を起筆したという伝説は有名で、本堂の一角にある「源氏の間」は物語執筆の部屋といわれています。</a:t>
            </a:r>
            <a:endParaRPr lang="en-US" altLang="ja-JP" dirty="0"/>
          </a:p>
          <a:p>
            <a:r>
              <a:rPr lang="ja-JP" altLang="en-US" dirty="0"/>
              <a:t>他にも、「枕草子」「蜻蛉日記」「更級日記」など、は多数の文学作品に登場しています。</a:t>
            </a:r>
          </a:p>
        </p:txBody>
      </p:sp>
      <p:graphicFrame>
        <p:nvGraphicFramePr>
          <p:cNvPr id="27" name="表 6">
            <a:extLst>
              <a:ext uri="{FF2B5EF4-FFF2-40B4-BE49-F238E27FC236}">
                <a16:creationId xmlns:a16="http://schemas.microsoft.com/office/drawing/2014/main" id="{15DDA080-09C8-8067-DEF7-6A95765F8B30}"/>
              </a:ext>
            </a:extLst>
          </p:cNvPr>
          <p:cNvGraphicFramePr>
            <a:graphicFrameLocks noGrp="1"/>
          </p:cNvGraphicFramePr>
          <p:nvPr>
            <p:extLst>
              <p:ext uri="{D42A27DB-BD31-4B8C-83A1-F6EECF244321}">
                <p14:modId xmlns:p14="http://schemas.microsoft.com/office/powerpoint/2010/main" val="520638016"/>
              </p:ext>
            </p:extLst>
          </p:nvPr>
        </p:nvGraphicFramePr>
        <p:xfrm>
          <a:off x="3018799" y="2367599"/>
          <a:ext cx="6539839" cy="975360"/>
        </p:xfrm>
        <a:graphic>
          <a:graphicData uri="http://schemas.openxmlformats.org/drawingml/2006/table">
            <a:tbl>
              <a:tblPr firstRow="1" bandRow="1">
                <a:tableStyleId>{5C22544A-7EE6-4342-B048-85BDC9FD1C3A}</a:tableStyleId>
              </a:tblPr>
              <a:tblGrid>
                <a:gridCol w="942329">
                  <a:extLst>
                    <a:ext uri="{9D8B030D-6E8A-4147-A177-3AD203B41FA5}">
                      <a16:colId xmlns:a16="http://schemas.microsoft.com/office/drawing/2014/main" val="2048071382"/>
                    </a:ext>
                  </a:extLst>
                </a:gridCol>
                <a:gridCol w="1330185">
                  <a:extLst>
                    <a:ext uri="{9D8B030D-6E8A-4147-A177-3AD203B41FA5}">
                      <a16:colId xmlns:a16="http://schemas.microsoft.com/office/drawing/2014/main" val="3249565865"/>
                    </a:ext>
                  </a:extLst>
                </a:gridCol>
                <a:gridCol w="939327">
                  <a:extLst>
                    <a:ext uri="{9D8B030D-6E8A-4147-A177-3AD203B41FA5}">
                      <a16:colId xmlns:a16="http://schemas.microsoft.com/office/drawing/2014/main" val="3301853220"/>
                    </a:ext>
                  </a:extLst>
                </a:gridCol>
                <a:gridCol w="1569589">
                  <a:extLst>
                    <a:ext uri="{9D8B030D-6E8A-4147-A177-3AD203B41FA5}">
                      <a16:colId xmlns:a16="http://schemas.microsoft.com/office/drawing/2014/main" val="3138827141"/>
                    </a:ext>
                  </a:extLst>
                </a:gridCol>
                <a:gridCol w="1758409">
                  <a:extLst>
                    <a:ext uri="{9D8B030D-6E8A-4147-A177-3AD203B41FA5}">
                      <a16:colId xmlns:a16="http://schemas.microsoft.com/office/drawing/2014/main" val="1375882633"/>
                    </a:ext>
                  </a:extLst>
                </a:gridCol>
              </a:tblGrid>
              <a:tr h="191268">
                <a:tc>
                  <a:txBody>
                    <a:bodyPr/>
                    <a:lstStyle/>
                    <a:p>
                      <a:pPr algn="ctr"/>
                      <a:r>
                        <a:rPr kumimoji="1" lang="ja-JP" altLang="en-US" sz="1000" dirty="0">
                          <a:solidFill>
                            <a:schemeClr val="bg1"/>
                          </a:solidFill>
                          <a:latin typeface="BIZ UDP明朝 Medium" panose="02020500000000000000" pitchFamily="18" charset="-128"/>
                          <a:ea typeface="BIZ UDP明朝 Medium" panose="02020500000000000000" pitchFamily="18" charset="-128"/>
                        </a:rPr>
                        <a:t>種　類</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tx1">
                        <a:lumMod val="50000"/>
                        <a:lumOff val="50000"/>
                      </a:schemeClr>
                    </a:solidFill>
                  </a:tcPr>
                </a:tc>
                <a:tc>
                  <a:txBody>
                    <a:bodyPr/>
                    <a:lstStyle/>
                    <a:p>
                      <a:pPr algn="ctr"/>
                      <a:r>
                        <a:rPr kumimoji="1" lang="ja-JP" altLang="en-US" sz="1000" dirty="0">
                          <a:solidFill>
                            <a:schemeClr val="bg1"/>
                          </a:solidFill>
                          <a:latin typeface="BIZ UDP明朝 Medium" panose="02020500000000000000" pitchFamily="18" charset="-128"/>
                          <a:ea typeface="BIZ UDP明朝 Medium" panose="02020500000000000000" pitchFamily="18" charset="-128"/>
                        </a:rPr>
                        <a:t>区　分</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tx1">
                        <a:lumMod val="50000"/>
                        <a:lumOff val="50000"/>
                      </a:schemeClr>
                    </a:solidFill>
                  </a:tcPr>
                </a:tc>
                <a:tc>
                  <a:txBody>
                    <a:bodyPr/>
                    <a:lstStyle/>
                    <a:p>
                      <a:pPr algn="ctr"/>
                      <a:r>
                        <a:rPr kumimoji="1" lang="ja-JP" altLang="en-US" sz="1000" dirty="0">
                          <a:solidFill>
                            <a:schemeClr val="bg1"/>
                          </a:solidFill>
                          <a:latin typeface="BIZ UDP明朝 Medium" panose="02020500000000000000" pitchFamily="18" charset="-128"/>
                          <a:ea typeface="BIZ UDP明朝 Medium" panose="02020500000000000000" pitchFamily="18" charset="-128"/>
                        </a:rPr>
                        <a:t>個人</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tx1">
                        <a:lumMod val="50000"/>
                        <a:lumOff val="50000"/>
                      </a:schemeClr>
                    </a:solidFill>
                  </a:tcPr>
                </a:tc>
                <a:tc>
                  <a:txBody>
                    <a:bodyPr/>
                    <a:lstStyle/>
                    <a:p>
                      <a:pPr algn="ctr"/>
                      <a:r>
                        <a:rPr kumimoji="1" lang="ja-JP" altLang="en-US" sz="1000" dirty="0">
                          <a:solidFill>
                            <a:schemeClr val="bg1"/>
                          </a:solidFill>
                          <a:latin typeface="BIZ UDP明朝 Medium" panose="02020500000000000000" pitchFamily="18" charset="-128"/>
                          <a:ea typeface="BIZ UDP明朝 Medium" panose="02020500000000000000" pitchFamily="18" charset="-128"/>
                        </a:rPr>
                        <a:t>団体（</a:t>
                      </a:r>
                      <a:r>
                        <a:rPr kumimoji="1" lang="en-US" altLang="ja-JP" sz="1000" dirty="0">
                          <a:solidFill>
                            <a:schemeClr val="bg1"/>
                          </a:solidFill>
                          <a:latin typeface="BIZ UDP明朝 Medium" panose="02020500000000000000" pitchFamily="18" charset="-128"/>
                          <a:ea typeface="BIZ UDP明朝 Medium" panose="02020500000000000000" pitchFamily="18" charset="-128"/>
                        </a:rPr>
                        <a:t>30</a:t>
                      </a:r>
                      <a:r>
                        <a:rPr kumimoji="1" lang="ja-JP" altLang="en-US" sz="1000" dirty="0">
                          <a:solidFill>
                            <a:schemeClr val="bg1"/>
                          </a:solidFill>
                          <a:latin typeface="BIZ UDP明朝 Medium" panose="02020500000000000000" pitchFamily="18" charset="-128"/>
                          <a:ea typeface="BIZ UDP明朝 Medium" panose="02020500000000000000" pitchFamily="18" charset="-128"/>
                        </a:rPr>
                        <a:t>名以上）</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tx1">
                        <a:lumMod val="50000"/>
                        <a:lumOff val="50000"/>
                      </a:schemeClr>
                    </a:solidFill>
                  </a:tcPr>
                </a:tc>
                <a:tc>
                  <a:txBody>
                    <a:bodyPr/>
                    <a:lstStyle/>
                    <a:p>
                      <a:pPr algn="ctr"/>
                      <a:r>
                        <a:rPr kumimoji="1" lang="ja-JP" altLang="en-US" sz="1000" dirty="0">
                          <a:solidFill>
                            <a:schemeClr val="bg1"/>
                          </a:solidFill>
                          <a:latin typeface="BIZ UDP明朝 Medium" panose="02020500000000000000" pitchFamily="18" charset="-128"/>
                          <a:ea typeface="BIZ UDP明朝 Medium" panose="02020500000000000000" pitchFamily="18" charset="-128"/>
                        </a:rPr>
                        <a:t>拝観時間</a:t>
                      </a:r>
                    </a:p>
                  </a:txBody>
                  <a:tcPr anchor="ctr">
                    <a:lnL w="9525" cap="flat" cmpd="sng" algn="ctr">
                      <a:solidFill>
                        <a:schemeClr val="bg1"/>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3513219382"/>
                  </a:ext>
                </a:extLst>
              </a:tr>
              <a:tr h="0">
                <a:tc rowSpan="3">
                  <a:txBody>
                    <a:bodyPr/>
                    <a:lstStyle/>
                    <a:p>
                      <a:pPr algn="ctr"/>
                      <a:r>
                        <a:rPr kumimoji="1" lang="ja-JP" altLang="en-US" sz="1000" dirty="0">
                          <a:solidFill>
                            <a:schemeClr val="tx1"/>
                          </a:solidFill>
                          <a:latin typeface="BIZ UDP明朝 Medium" panose="02020500000000000000" pitchFamily="18" charset="-128"/>
                          <a:ea typeface="BIZ UDP明朝 Medium" panose="02020500000000000000" pitchFamily="18" charset="-128"/>
                        </a:rPr>
                        <a:t>石山寺</a:t>
                      </a:r>
                      <a:endParaRPr kumimoji="1" lang="en-US" altLang="ja-JP" sz="1000" dirty="0">
                        <a:solidFill>
                          <a:schemeClr val="tx1"/>
                        </a:solidFill>
                        <a:latin typeface="BIZ UDP明朝 Medium" panose="02020500000000000000" pitchFamily="18" charset="-128"/>
                        <a:ea typeface="BIZ UDP明朝 Medium" panose="02020500000000000000" pitchFamily="18" charset="-128"/>
                      </a:endParaRPr>
                    </a:p>
                    <a:p>
                      <a:pPr algn="ctr"/>
                      <a:r>
                        <a:rPr kumimoji="1" lang="ja-JP" altLang="en-US" sz="1000" dirty="0">
                          <a:solidFill>
                            <a:schemeClr val="tx1"/>
                          </a:solidFill>
                          <a:latin typeface="BIZ UDP明朝 Medium" panose="02020500000000000000" pitchFamily="18" charset="-128"/>
                          <a:ea typeface="BIZ UDP明朝 Medium" panose="02020500000000000000" pitchFamily="18" charset="-128"/>
                        </a:rPr>
                        <a:t>入山料</a:t>
                      </a:r>
                      <a:endParaRPr kumimoji="1" lang="en-US" altLang="ja-JP" sz="1000" dirty="0">
                        <a:solidFill>
                          <a:schemeClr val="tx1"/>
                        </a:solidFill>
                        <a:latin typeface="BIZ UDP明朝 Medium" panose="02020500000000000000" pitchFamily="18" charset="-128"/>
                        <a:ea typeface="BIZ UDP明朝 Medium" panose="02020500000000000000" pitchFamily="18" charset="-128"/>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kumimoji="1" lang="ja-JP" altLang="en-US" sz="1000" dirty="0">
                          <a:solidFill>
                            <a:schemeClr val="tx1"/>
                          </a:solidFill>
                          <a:latin typeface="BIZ UDP明朝 Medium" panose="02020500000000000000" pitchFamily="18" charset="-128"/>
                          <a:ea typeface="BIZ UDP明朝 Medium" panose="02020500000000000000" pitchFamily="18" charset="-128"/>
                        </a:rPr>
                        <a:t>一般</a:t>
                      </a:r>
                      <a:endParaRPr kumimoji="1" lang="en-US" altLang="ja-JP" sz="1000" dirty="0">
                        <a:solidFill>
                          <a:schemeClr val="tx1"/>
                        </a:solidFill>
                        <a:latin typeface="BIZ UDP明朝 Medium" panose="02020500000000000000" pitchFamily="18" charset="-128"/>
                        <a:ea typeface="BIZ UDP明朝 Medium" panose="02020500000000000000" pitchFamily="18" charset="-128"/>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rowSpan="2">
                  <a:txBody>
                    <a:bodyPr/>
                    <a:lstStyle/>
                    <a:p>
                      <a:pPr algn="ctr"/>
                      <a:r>
                        <a:rPr kumimoji="1" lang="en-US" altLang="ja-JP" sz="1000" dirty="0">
                          <a:solidFill>
                            <a:schemeClr val="tx1"/>
                          </a:solidFill>
                          <a:latin typeface="BIZ UDP明朝 Medium" panose="02020500000000000000" pitchFamily="18" charset="-128"/>
                          <a:ea typeface="BIZ UDP明朝 Medium" panose="02020500000000000000" pitchFamily="18" charset="-128"/>
                        </a:rPr>
                        <a:t>6</a:t>
                      </a:r>
                      <a:r>
                        <a:rPr kumimoji="1" lang="ja-JP" altLang="en-US" sz="1000" dirty="0">
                          <a:solidFill>
                            <a:schemeClr val="tx1"/>
                          </a:solidFill>
                          <a:latin typeface="BIZ UDP明朝 Medium" panose="02020500000000000000" pitchFamily="18" charset="-128"/>
                          <a:ea typeface="BIZ UDP明朝 Medium" panose="02020500000000000000" pitchFamily="18" charset="-128"/>
                        </a:rPr>
                        <a:t>００円</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kumimoji="1" lang="en-US" altLang="ja-JP" sz="1000" dirty="0">
                          <a:solidFill>
                            <a:schemeClr val="tx1"/>
                          </a:solidFill>
                          <a:latin typeface="BIZ UDP明朝 Medium" panose="02020500000000000000" pitchFamily="18" charset="-128"/>
                          <a:ea typeface="BIZ UDP明朝 Medium" panose="02020500000000000000" pitchFamily="18" charset="-128"/>
                        </a:rPr>
                        <a:t>500</a:t>
                      </a:r>
                      <a:r>
                        <a:rPr kumimoji="1" lang="ja-JP" altLang="en-US" sz="1000" dirty="0">
                          <a:solidFill>
                            <a:schemeClr val="tx1"/>
                          </a:solidFill>
                          <a:latin typeface="BIZ UDP明朝 Medium" panose="02020500000000000000" pitchFamily="18" charset="-128"/>
                          <a:ea typeface="BIZ UDP明朝 Medium" panose="02020500000000000000" pitchFamily="18" charset="-128"/>
                        </a:rPr>
                        <a:t>円</a:t>
                      </a:r>
                      <a:endParaRPr kumimoji="1" lang="en-US" altLang="ja-JP" sz="1000" dirty="0">
                        <a:solidFill>
                          <a:schemeClr val="tx1"/>
                        </a:solidFill>
                        <a:latin typeface="BIZ UDP明朝 Medium" panose="02020500000000000000" pitchFamily="18" charset="-128"/>
                        <a:ea typeface="BIZ UDP明朝 Medium" panose="02020500000000000000" pitchFamily="18" charset="-128"/>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rowSpan="3">
                  <a:txBody>
                    <a:bodyPr/>
                    <a:lstStyle/>
                    <a:p>
                      <a:pPr algn="ctr"/>
                      <a:r>
                        <a:rPr kumimoji="1" lang="en-US" altLang="ja-JP" sz="1000" dirty="0">
                          <a:solidFill>
                            <a:schemeClr val="tx1"/>
                          </a:solidFill>
                          <a:latin typeface="BIZ UDP明朝 Medium" panose="02020500000000000000" pitchFamily="18" charset="-128"/>
                          <a:ea typeface="BIZ UDP明朝 Medium" panose="02020500000000000000" pitchFamily="18" charset="-128"/>
                        </a:rPr>
                        <a:t>8</a:t>
                      </a:r>
                      <a:r>
                        <a:rPr kumimoji="1" lang="ja-JP" altLang="en-US" sz="1000" dirty="0">
                          <a:solidFill>
                            <a:schemeClr val="tx1"/>
                          </a:solidFill>
                          <a:latin typeface="BIZ UDP明朝 Medium" panose="02020500000000000000" pitchFamily="18" charset="-128"/>
                          <a:ea typeface="BIZ UDP明朝 Medium" panose="02020500000000000000" pitchFamily="18" charset="-128"/>
                        </a:rPr>
                        <a:t>：</a:t>
                      </a:r>
                      <a:r>
                        <a:rPr kumimoji="1" lang="en-US" altLang="ja-JP" sz="1000" dirty="0">
                          <a:solidFill>
                            <a:schemeClr val="tx1"/>
                          </a:solidFill>
                          <a:latin typeface="BIZ UDP明朝 Medium" panose="02020500000000000000" pitchFamily="18" charset="-128"/>
                          <a:ea typeface="BIZ UDP明朝 Medium" panose="02020500000000000000" pitchFamily="18" charset="-128"/>
                        </a:rPr>
                        <a:t>00</a:t>
                      </a:r>
                      <a:r>
                        <a:rPr kumimoji="1" lang="ja-JP" altLang="en-US" sz="1000" dirty="0">
                          <a:solidFill>
                            <a:schemeClr val="tx1"/>
                          </a:solidFill>
                          <a:latin typeface="BIZ UDP明朝 Medium" panose="02020500000000000000" pitchFamily="18" charset="-128"/>
                          <a:ea typeface="BIZ UDP明朝 Medium" panose="02020500000000000000" pitchFamily="18" charset="-128"/>
                        </a:rPr>
                        <a:t>～１６：３０</a:t>
                      </a:r>
                      <a:endParaRPr kumimoji="1" lang="en-US" altLang="ja-JP" sz="1000" dirty="0">
                        <a:solidFill>
                          <a:schemeClr val="tx1"/>
                        </a:solidFill>
                        <a:latin typeface="BIZ UDP明朝 Medium" panose="02020500000000000000" pitchFamily="18" charset="-128"/>
                        <a:ea typeface="BIZ UDP明朝 Medium" panose="02020500000000000000" pitchFamily="18" charset="-128"/>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BIZ UDP明朝 Medium" panose="02020500000000000000" pitchFamily="18" charset="-128"/>
                          <a:ea typeface="BIZ UDP明朝 Medium" panose="02020500000000000000" pitchFamily="18" charset="-128"/>
                        </a:rPr>
                        <a:t>※</a:t>
                      </a:r>
                      <a:r>
                        <a:rPr kumimoji="1" lang="ja-JP" altLang="en-US" sz="1000" dirty="0">
                          <a:solidFill>
                            <a:schemeClr val="tx1"/>
                          </a:solidFill>
                          <a:latin typeface="BIZ UDP明朝 Medium" panose="02020500000000000000" pitchFamily="18" charset="-128"/>
                          <a:ea typeface="BIZ UDP明朝 Medium" panose="02020500000000000000" pitchFamily="18" charset="-128"/>
                        </a:rPr>
                        <a:t>最終入館 </a:t>
                      </a:r>
                      <a:r>
                        <a:rPr kumimoji="1" lang="en-US" altLang="ja-JP" sz="1000" dirty="0">
                          <a:solidFill>
                            <a:schemeClr val="tx1"/>
                          </a:solidFill>
                          <a:latin typeface="BIZ UDP明朝 Medium" panose="02020500000000000000" pitchFamily="18" charset="-128"/>
                          <a:ea typeface="BIZ UDP明朝 Medium" panose="02020500000000000000" pitchFamily="18" charset="-128"/>
                        </a:rPr>
                        <a:t>16</a:t>
                      </a:r>
                      <a:r>
                        <a:rPr kumimoji="1" lang="ja-JP" altLang="en-US" sz="1000" dirty="0">
                          <a:solidFill>
                            <a:schemeClr val="tx1"/>
                          </a:solidFill>
                          <a:latin typeface="BIZ UDP明朝 Medium" panose="02020500000000000000" pitchFamily="18" charset="-128"/>
                          <a:ea typeface="BIZ UDP明朝 Medium" panose="02020500000000000000" pitchFamily="18" charset="-128"/>
                        </a:rPr>
                        <a:t>：</a:t>
                      </a:r>
                      <a:r>
                        <a:rPr kumimoji="1" lang="en-US" altLang="ja-JP" sz="1000" dirty="0">
                          <a:solidFill>
                            <a:schemeClr val="tx1"/>
                          </a:solidFill>
                          <a:latin typeface="BIZ UDP明朝 Medium" panose="02020500000000000000" pitchFamily="18" charset="-128"/>
                          <a:ea typeface="BIZ UDP明朝 Medium" panose="02020500000000000000" pitchFamily="18" charset="-128"/>
                        </a:rPr>
                        <a:t>00</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86460947"/>
                  </a:ext>
                </a:extLst>
              </a:tr>
              <a:tr h="0">
                <a:tc vMerge="1">
                  <a:txBody>
                    <a:bodyPr/>
                    <a:lstStyle/>
                    <a:p>
                      <a:endParaRPr kumimoji="1" lang="ja-JP" altLang="en-US"/>
                    </a:p>
                  </a:txBody>
                  <a:tcPr/>
                </a:tc>
                <a:tc>
                  <a:txBody>
                    <a:bodyPr/>
                    <a:lstStyle/>
                    <a:p>
                      <a:pPr algn="ctr"/>
                      <a:r>
                        <a:rPr kumimoji="1" lang="ja-JP" altLang="en-US" sz="1000" dirty="0">
                          <a:solidFill>
                            <a:schemeClr val="tx1"/>
                          </a:solidFill>
                          <a:latin typeface="BIZ UDP明朝 Medium" panose="02020500000000000000" pitchFamily="18" charset="-128"/>
                          <a:ea typeface="BIZ UDP明朝 Medium" panose="02020500000000000000" pitchFamily="18" charset="-128"/>
                        </a:rPr>
                        <a:t>中・高生</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vMerge="1">
                  <a:txBody>
                    <a:bodyPr/>
                    <a:lstStyle/>
                    <a:p>
                      <a:pPr algn="ctr"/>
                      <a:endParaRPr kumimoji="1" lang="ja-JP" altLang="en-US" sz="900" dirty="0">
                        <a:solidFill>
                          <a:schemeClr val="tx1"/>
                        </a:solidFill>
                        <a:latin typeface="BIZ UDP明朝 Medium" panose="02020500000000000000" pitchFamily="18" charset="-128"/>
                        <a:ea typeface="BIZ UDP明朝 Medium" panose="02020500000000000000" pitchFamily="18"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000" dirty="0">
                          <a:solidFill>
                            <a:schemeClr val="tx1"/>
                          </a:solidFill>
                          <a:latin typeface="BIZ UDP明朝 Medium" panose="02020500000000000000" pitchFamily="18" charset="-128"/>
                          <a:ea typeface="BIZ UDP明朝 Medium" panose="02020500000000000000" pitchFamily="18" charset="-128"/>
                        </a:rPr>
                        <a:t>350</a:t>
                      </a:r>
                      <a:r>
                        <a:rPr kumimoji="1" lang="ja-JP" altLang="en-US" sz="1000" dirty="0">
                          <a:solidFill>
                            <a:schemeClr val="tx1"/>
                          </a:solidFill>
                          <a:latin typeface="BIZ UDP明朝 Medium" panose="02020500000000000000" pitchFamily="18" charset="-128"/>
                          <a:ea typeface="BIZ UDP明朝 Medium" panose="02020500000000000000" pitchFamily="18" charset="-128"/>
                        </a:rPr>
                        <a:t>円</a:t>
                      </a:r>
                      <a:endParaRPr kumimoji="1" lang="en-US" altLang="ja-JP" sz="1000" dirty="0">
                        <a:solidFill>
                          <a:schemeClr val="tx1"/>
                        </a:solidFill>
                        <a:latin typeface="BIZ UDP明朝 Medium" panose="02020500000000000000" pitchFamily="18" charset="-128"/>
                        <a:ea typeface="BIZ UDP明朝 Medium" panose="02020500000000000000" pitchFamily="18" charset="-128"/>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val="2933839647"/>
                  </a:ext>
                </a:extLst>
              </a:tr>
              <a:tr h="0">
                <a:tc vMerge="1">
                  <a:txBody>
                    <a:bodyPr/>
                    <a:lstStyle/>
                    <a:p>
                      <a:pPr algn="ctr"/>
                      <a:endParaRPr kumimoji="1" lang="ja-JP" altLang="en-US" sz="800" dirty="0">
                        <a:solidFill>
                          <a:schemeClr val="tx1"/>
                        </a:solidFill>
                        <a:latin typeface="HGS明朝E" panose="02020900000000000000" pitchFamily="18" charset="-128"/>
                        <a:ea typeface="HGS明朝E" panose="020209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000" dirty="0">
                          <a:solidFill>
                            <a:schemeClr val="tx1"/>
                          </a:solidFill>
                          <a:latin typeface="BIZ UDP明朝 Medium" panose="02020500000000000000" pitchFamily="18" charset="-128"/>
                          <a:ea typeface="BIZ UDP明朝 Medium" panose="02020500000000000000" pitchFamily="18" charset="-128"/>
                        </a:rPr>
                        <a:t>小学生</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kumimoji="1" lang="ja-JP" altLang="en-US" sz="1000" dirty="0">
                          <a:solidFill>
                            <a:schemeClr val="tx1"/>
                          </a:solidFill>
                          <a:latin typeface="BIZ UDP明朝 Medium" panose="02020500000000000000" pitchFamily="18" charset="-128"/>
                          <a:ea typeface="BIZ UDP明朝 Medium" panose="02020500000000000000" pitchFamily="18" charset="-128"/>
                        </a:rPr>
                        <a:t>２</a:t>
                      </a:r>
                      <a:r>
                        <a:rPr kumimoji="1" lang="en-US" altLang="ja-JP" sz="1000" dirty="0">
                          <a:solidFill>
                            <a:schemeClr val="tx1"/>
                          </a:solidFill>
                          <a:latin typeface="BIZ UDP明朝 Medium" panose="02020500000000000000" pitchFamily="18" charset="-128"/>
                          <a:ea typeface="BIZ UDP明朝 Medium" panose="02020500000000000000" pitchFamily="18" charset="-128"/>
                        </a:rPr>
                        <a:t>5</a:t>
                      </a:r>
                      <a:r>
                        <a:rPr kumimoji="1" lang="ja-JP" altLang="en-US" sz="1000" dirty="0">
                          <a:solidFill>
                            <a:schemeClr val="tx1"/>
                          </a:solidFill>
                          <a:latin typeface="BIZ UDP明朝 Medium" panose="02020500000000000000" pitchFamily="18" charset="-128"/>
                          <a:ea typeface="BIZ UDP明朝 Medium" panose="02020500000000000000" pitchFamily="18" charset="-128"/>
                        </a:rPr>
                        <a:t>０円</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kumimoji="1" lang="en-US" altLang="ja-JP" sz="1000" dirty="0">
                          <a:solidFill>
                            <a:schemeClr val="tx1"/>
                          </a:solidFill>
                          <a:latin typeface="BIZ UDP明朝 Medium" panose="02020500000000000000" pitchFamily="18" charset="-128"/>
                          <a:ea typeface="BIZ UDP明朝 Medium" panose="02020500000000000000" pitchFamily="18" charset="-128"/>
                        </a:rPr>
                        <a:t>200</a:t>
                      </a:r>
                      <a:r>
                        <a:rPr kumimoji="1" lang="ja-JP" altLang="en-US" sz="1000" dirty="0">
                          <a:solidFill>
                            <a:schemeClr val="tx1"/>
                          </a:solidFill>
                          <a:latin typeface="BIZ UDP明朝 Medium" panose="02020500000000000000" pitchFamily="18" charset="-128"/>
                          <a:ea typeface="BIZ UDP明朝 Medium" panose="02020500000000000000" pitchFamily="18" charset="-128"/>
                        </a:rPr>
                        <a:t>円</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vMerge="1">
                  <a:txBody>
                    <a:bodyPr/>
                    <a:lstStyle/>
                    <a:p>
                      <a:pPr algn="l"/>
                      <a:r>
                        <a:rPr kumimoji="1" lang="ja-JP" altLang="en-US" sz="800" dirty="0">
                          <a:solidFill>
                            <a:schemeClr val="tx1"/>
                          </a:solidFill>
                          <a:latin typeface="BIZ UDP明朝 Medium" panose="02020500000000000000" pitchFamily="18" charset="-128"/>
                          <a:ea typeface="BIZ UDP明朝 Medium" panose="02020500000000000000" pitchFamily="18" charset="-128"/>
                        </a:rPr>
                        <a:t>　</a:t>
                      </a:r>
                    </a:p>
                  </a:txBody>
                  <a:tcPr anchor="ctr">
                    <a:lnL w="9525" cap="flat" cmpd="sng" algn="ctr">
                      <a:solidFill>
                        <a:schemeClr val="tx1">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63711"/>
                  </a:ext>
                </a:extLst>
              </a:tr>
            </a:tbl>
          </a:graphicData>
        </a:graphic>
      </p:graphicFrame>
      <p:sp>
        <p:nvSpPr>
          <p:cNvPr id="28" name="テキスト ボックス 3">
            <a:extLst>
              <a:ext uri="{FF2B5EF4-FFF2-40B4-BE49-F238E27FC236}">
                <a16:creationId xmlns:a16="http://schemas.microsoft.com/office/drawing/2014/main" id="{63A549F7-DAF8-7FA4-BC3D-A80B5B84275F}"/>
              </a:ext>
            </a:extLst>
          </p:cNvPr>
          <p:cNvSpPr txBox="1"/>
          <p:nvPr/>
        </p:nvSpPr>
        <p:spPr>
          <a:xfrm>
            <a:off x="2979459" y="4776619"/>
            <a:ext cx="5270780" cy="215444"/>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769297">
              <a:tabLst>
                <a:tab pos="895350" algn="l"/>
              </a:tabLst>
              <a:defRPr/>
            </a:pPr>
            <a:r>
              <a:rPr kumimoji="1" lang="en-US" altLang="ja-JP" sz="800" dirty="0">
                <a:latin typeface="BIZ UDP明朝 Medium" panose="02020500000000000000" pitchFamily="18" charset="-128"/>
                <a:ea typeface="BIZ UDP明朝 Medium" panose="02020500000000000000" pitchFamily="18" charset="-128"/>
              </a:rPr>
              <a:t>※</a:t>
            </a:r>
            <a:r>
              <a:rPr lang="ja-JP" altLang="en-US" sz="800" dirty="0">
                <a:latin typeface="BIZ UDP明朝 Medium" panose="02020500000000000000" pitchFamily="18" charset="-128"/>
                <a:ea typeface="BIZ UDP明朝 Medium" panose="02020500000000000000" pitchFamily="18" charset="-128"/>
              </a:rPr>
              <a:t>法要やご祈祷があるときは拝観できません。</a:t>
            </a:r>
            <a:endParaRPr kumimoji="1" lang="en-US" altLang="ja-JP" sz="800" dirty="0">
              <a:latin typeface="BIZ UDP明朝 Medium" panose="02020500000000000000" pitchFamily="18" charset="-128"/>
              <a:ea typeface="BIZ UDP明朝 Medium" panose="02020500000000000000" pitchFamily="18" charset="-128"/>
            </a:endParaRPr>
          </a:p>
        </p:txBody>
      </p:sp>
      <p:graphicFrame>
        <p:nvGraphicFramePr>
          <p:cNvPr id="3" name="表 6">
            <a:extLst>
              <a:ext uri="{FF2B5EF4-FFF2-40B4-BE49-F238E27FC236}">
                <a16:creationId xmlns:a16="http://schemas.microsoft.com/office/drawing/2014/main" id="{C84BC8C6-7D4A-31A3-EF68-77289D24EC46}"/>
              </a:ext>
            </a:extLst>
          </p:cNvPr>
          <p:cNvGraphicFramePr>
            <a:graphicFrameLocks noGrp="1"/>
          </p:cNvGraphicFramePr>
          <p:nvPr>
            <p:extLst>
              <p:ext uri="{D42A27DB-BD31-4B8C-83A1-F6EECF244321}">
                <p14:modId xmlns:p14="http://schemas.microsoft.com/office/powerpoint/2010/main" val="532675855"/>
              </p:ext>
            </p:extLst>
          </p:nvPr>
        </p:nvGraphicFramePr>
        <p:xfrm>
          <a:off x="3018799" y="3798894"/>
          <a:ext cx="6542714" cy="978240"/>
        </p:xfrm>
        <a:graphic>
          <a:graphicData uri="http://schemas.openxmlformats.org/drawingml/2006/table">
            <a:tbl>
              <a:tblPr firstRow="1" bandRow="1">
                <a:tableStyleId>{5C22544A-7EE6-4342-B048-85BDC9FD1C3A}</a:tableStyleId>
              </a:tblPr>
              <a:tblGrid>
                <a:gridCol w="942743">
                  <a:extLst>
                    <a:ext uri="{9D8B030D-6E8A-4147-A177-3AD203B41FA5}">
                      <a16:colId xmlns:a16="http://schemas.microsoft.com/office/drawing/2014/main" val="2048071382"/>
                    </a:ext>
                  </a:extLst>
                </a:gridCol>
                <a:gridCol w="1330770">
                  <a:extLst>
                    <a:ext uri="{9D8B030D-6E8A-4147-A177-3AD203B41FA5}">
                      <a16:colId xmlns:a16="http://schemas.microsoft.com/office/drawing/2014/main" val="3249565865"/>
                    </a:ext>
                  </a:extLst>
                </a:gridCol>
                <a:gridCol w="939740">
                  <a:extLst>
                    <a:ext uri="{9D8B030D-6E8A-4147-A177-3AD203B41FA5}">
                      <a16:colId xmlns:a16="http://schemas.microsoft.com/office/drawing/2014/main" val="3301853220"/>
                    </a:ext>
                  </a:extLst>
                </a:gridCol>
                <a:gridCol w="1570279">
                  <a:extLst>
                    <a:ext uri="{9D8B030D-6E8A-4147-A177-3AD203B41FA5}">
                      <a16:colId xmlns:a16="http://schemas.microsoft.com/office/drawing/2014/main" val="3138827141"/>
                    </a:ext>
                  </a:extLst>
                </a:gridCol>
                <a:gridCol w="1759182">
                  <a:extLst>
                    <a:ext uri="{9D8B030D-6E8A-4147-A177-3AD203B41FA5}">
                      <a16:colId xmlns:a16="http://schemas.microsoft.com/office/drawing/2014/main" val="1375882633"/>
                    </a:ext>
                  </a:extLst>
                </a:gridCol>
              </a:tblGrid>
              <a:tr h="191268">
                <a:tc>
                  <a:txBody>
                    <a:bodyPr/>
                    <a:lstStyle/>
                    <a:p>
                      <a:pPr algn="ctr"/>
                      <a:r>
                        <a:rPr kumimoji="1" lang="ja-JP" altLang="en-US" sz="1000" dirty="0">
                          <a:solidFill>
                            <a:schemeClr val="bg1"/>
                          </a:solidFill>
                          <a:latin typeface="BIZ UDP明朝 Medium" panose="02020500000000000000" pitchFamily="18" charset="-128"/>
                          <a:ea typeface="BIZ UDP明朝 Medium" panose="02020500000000000000" pitchFamily="18" charset="-128"/>
                        </a:rPr>
                        <a:t>種　類</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tx1">
                        <a:lumMod val="50000"/>
                        <a:lumOff val="50000"/>
                      </a:schemeClr>
                    </a:solidFill>
                  </a:tcPr>
                </a:tc>
                <a:tc>
                  <a:txBody>
                    <a:bodyPr/>
                    <a:lstStyle/>
                    <a:p>
                      <a:pPr algn="ctr"/>
                      <a:r>
                        <a:rPr kumimoji="1" lang="ja-JP" altLang="en-US" sz="1000" dirty="0">
                          <a:solidFill>
                            <a:schemeClr val="bg1"/>
                          </a:solidFill>
                          <a:latin typeface="BIZ UDP明朝 Medium" panose="02020500000000000000" pitchFamily="18" charset="-128"/>
                          <a:ea typeface="BIZ UDP明朝 Medium" panose="02020500000000000000" pitchFamily="18" charset="-128"/>
                        </a:rPr>
                        <a:t>区　分</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tx1">
                        <a:lumMod val="50000"/>
                        <a:lumOff val="50000"/>
                      </a:schemeClr>
                    </a:solidFill>
                  </a:tcPr>
                </a:tc>
                <a:tc>
                  <a:txBody>
                    <a:bodyPr/>
                    <a:lstStyle/>
                    <a:p>
                      <a:pPr algn="ctr"/>
                      <a:r>
                        <a:rPr kumimoji="1" lang="ja-JP" altLang="en-US" sz="1000" dirty="0">
                          <a:solidFill>
                            <a:schemeClr val="bg1"/>
                          </a:solidFill>
                          <a:latin typeface="BIZ UDP明朝 Medium" panose="02020500000000000000" pitchFamily="18" charset="-128"/>
                          <a:ea typeface="BIZ UDP明朝 Medium" panose="02020500000000000000" pitchFamily="18" charset="-128"/>
                        </a:rPr>
                        <a:t>個人</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tx1">
                        <a:lumMod val="50000"/>
                        <a:lumOff val="50000"/>
                      </a:schemeClr>
                    </a:solidFill>
                  </a:tcPr>
                </a:tc>
                <a:tc>
                  <a:txBody>
                    <a:bodyPr/>
                    <a:lstStyle/>
                    <a:p>
                      <a:pPr algn="ctr"/>
                      <a:r>
                        <a:rPr kumimoji="1" lang="ja-JP" altLang="en-US" sz="1000" dirty="0">
                          <a:solidFill>
                            <a:schemeClr val="bg1"/>
                          </a:solidFill>
                          <a:latin typeface="BIZ UDP明朝 Medium" panose="02020500000000000000" pitchFamily="18" charset="-128"/>
                          <a:ea typeface="BIZ UDP明朝 Medium" panose="02020500000000000000" pitchFamily="18" charset="-128"/>
                        </a:rPr>
                        <a:t>団体（</a:t>
                      </a:r>
                      <a:r>
                        <a:rPr kumimoji="1" lang="en-US" altLang="ja-JP" sz="1000" dirty="0">
                          <a:solidFill>
                            <a:schemeClr val="bg1"/>
                          </a:solidFill>
                          <a:latin typeface="BIZ UDP明朝 Medium" panose="02020500000000000000" pitchFamily="18" charset="-128"/>
                          <a:ea typeface="BIZ UDP明朝 Medium" panose="02020500000000000000" pitchFamily="18" charset="-128"/>
                        </a:rPr>
                        <a:t>30</a:t>
                      </a:r>
                      <a:r>
                        <a:rPr kumimoji="1" lang="ja-JP" altLang="en-US" sz="1000" dirty="0">
                          <a:solidFill>
                            <a:schemeClr val="bg1"/>
                          </a:solidFill>
                          <a:latin typeface="BIZ UDP明朝 Medium" panose="02020500000000000000" pitchFamily="18" charset="-128"/>
                          <a:ea typeface="BIZ UDP明朝 Medium" panose="02020500000000000000" pitchFamily="18" charset="-128"/>
                        </a:rPr>
                        <a:t>名以上）</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tx1">
                        <a:lumMod val="50000"/>
                        <a:lumOff val="50000"/>
                      </a:schemeClr>
                    </a:solidFill>
                  </a:tcPr>
                </a:tc>
                <a:tc>
                  <a:txBody>
                    <a:bodyPr/>
                    <a:lstStyle/>
                    <a:p>
                      <a:pPr algn="ctr"/>
                      <a:r>
                        <a:rPr kumimoji="1" lang="ja-JP" altLang="en-US" sz="1000" dirty="0">
                          <a:solidFill>
                            <a:schemeClr val="bg1"/>
                          </a:solidFill>
                          <a:latin typeface="BIZ UDP明朝 Medium" panose="02020500000000000000" pitchFamily="18" charset="-128"/>
                          <a:ea typeface="BIZ UDP明朝 Medium" panose="02020500000000000000" pitchFamily="18" charset="-128"/>
                        </a:rPr>
                        <a:t>拝観時間</a:t>
                      </a:r>
                    </a:p>
                  </a:txBody>
                  <a:tcPr anchor="ctr">
                    <a:lnL w="9525" cap="flat" cmpd="sng" algn="ctr">
                      <a:solidFill>
                        <a:schemeClr val="bg1"/>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3513219382"/>
                  </a:ext>
                </a:extLst>
              </a:tr>
              <a:tr h="244800">
                <a:tc rowSpan="3">
                  <a:txBody>
                    <a:bodyPr/>
                    <a:lstStyle/>
                    <a:p>
                      <a:pPr algn="ctr"/>
                      <a:r>
                        <a:rPr kumimoji="1" lang="ja-JP" altLang="en-US" sz="1000" dirty="0">
                          <a:solidFill>
                            <a:schemeClr val="tx1"/>
                          </a:solidFill>
                          <a:latin typeface="BIZ UDP明朝 Medium" panose="02020500000000000000" pitchFamily="18" charset="-128"/>
                          <a:ea typeface="BIZ UDP明朝 Medium" panose="02020500000000000000" pitchFamily="18" charset="-128"/>
                        </a:rPr>
                        <a:t>石山寺</a:t>
                      </a:r>
                      <a:endParaRPr kumimoji="1" lang="en-US" altLang="ja-JP" sz="1000" dirty="0">
                        <a:solidFill>
                          <a:schemeClr val="tx1"/>
                        </a:solidFill>
                        <a:latin typeface="BIZ UDP明朝 Medium" panose="02020500000000000000" pitchFamily="18" charset="-128"/>
                        <a:ea typeface="BIZ UDP明朝 Medium" panose="02020500000000000000" pitchFamily="18" charset="-128"/>
                      </a:endParaRPr>
                    </a:p>
                    <a:p>
                      <a:pPr algn="ctr"/>
                      <a:r>
                        <a:rPr kumimoji="1" lang="ja-JP" altLang="en-US" sz="1000" dirty="0">
                          <a:solidFill>
                            <a:schemeClr val="tx1"/>
                          </a:solidFill>
                          <a:latin typeface="BIZ UDP明朝 Medium" panose="02020500000000000000" pitchFamily="18" charset="-128"/>
                          <a:ea typeface="BIZ UDP明朝 Medium" panose="02020500000000000000" pitchFamily="18" charset="-128"/>
                        </a:rPr>
                        <a:t>内陣拝観料</a:t>
                      </a:r>
                      <a:endParaRPr kumimoji="1" lang="en-US" altLang="ja-JP" sz="1000" dirty="0">
                        <a:solidFill>
                          <a:schemeClr val="tx1"/>
                        </a:solidFill>
                        <a:latin typeface="BIZ UDP明朝 Medium" panose="02020500000000000000" pitchFamily="18" charset="-128"/>
                        <a:ea typeface="BIZ UDP明朝 Medium" panose="02020500000000000000" pitchFamily="18" charset="-128"/>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kumimoji="1" lang="ja-JP" altLang="en-US" sz="1000" dirty="0">
                          <a:solidFill>
                            <a:schemeClr val="tx1"/>
                          </a:solidFill>
                          <a:latin typeface="BIZ UDP明朝 Medium" panose="02020500000000000000" pitchFamily="18" charset="-128"/>
                          <a:ea typeface="BIZ UDP明朝 Medium" panose="02020500000000000000" pitchFamily="18" charset="-128"/>
                        </a:rPr>
                        <a:t>一般</a:t>
                      </a:r>
                      <a:endParaRPr kumimoji="1" lang="en-US" altLang="ja-JP" sz="1000" dirty="0">
                        <a:solidFill>
                          <a:schemeClr val="tx1"/>
                        </a:solidFill>
                        <a:latin typeface="BIZ UDP明朝 Medium" panose="02020500000000000000" pitchFamily="18" charset="-128"/>
                        <a:ea typeface="BIZ UDP明朝 Medium" panose="02020500000000000000" pitchFamily="18" charset="-128"/>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rowSpan="2">
                  <a:txBody>
                    <a:bodyPr/>
                    <a:lstStyle/>
                    <a:p>
                      <a:pPr algn="ctr"/>
                      <a:r>
                        <a:rPr kumimoji="1" lang="ja-JP" altLang="en-US" sz="1000" dirty="0">
                          <a:solidFill>
                            <a:schemeClr val="tx1"/>
                          </a:solidFill>
                          <a:latin typeface="BIZ UDP明朝 Medium" panose="02020500000000000000" pitchFamily="18" charset="-128"/>
                          <a:ea typeface="BIZ UDP明朝 Medium" panose="02020500000000000000" pitchFamily="18" charset="-128"/>
                        </a:rPr>
                        <a:t>５００円</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kumimoji="1" lang="ja-JP" altLang="en-US" sz="1000" dirty="0">
                          <a:solidFill>
                            <a:schemeClr val="tx1"/>
                          </a:solidFill>
                          <a:latin typeface="BIZ UDP明朝 Medium" panose="02020500000000000000" pitchFamily="18" charset="-128"/>
                          <a:ea typeface="BIZ UDP明朝 Medium" panose="02020500000000000000" pitchFamily="18" charset="-128"/>
                        </a:rPr>
                        <a:t>４</a:t>
                      </a:r>
                      <a:r>
                        <a:rPr kumimoji="1" lang="en-US" altLang="ja-JP" sz="1000" dirty="0">
                          <a:solidFill>
                            <a:schemeClr val="tx1"/>
                          </a:solidFill>
                          <a:latin typeface="BIZ UDP明朝 Medium" panose="02020500000000000000" pitchFamily="18" charset="-128"/>
                          <a:ea typeface="BIZ UDP明朝 Medium" panose="02020500000000000000" pitchFamily="18" charset="-128"/>
                        </a:rPr>
                        <a:t>00</a:t>
                      </a:r>
                      <a:r>
                        <a:rPr kumimoji="1" lang="ja-JP" altLang="en-US" sz="1000" dirty="0">
                          <a:solidFill>
                            <a:schemeClr val="tx1"/>
                          </a:solidFill>
                          <a:latin typeface="BIZ UDP明朝 Medium" panose="02020500000000000000" pitchFamily="18" charset="-128"/>
                          <a:ea typeface="BIZ UDP明朝 Medium" panose="02020500000000000000" pitchFamily="18" charset="-128"/>
                        </a:rPr>
                        <a:t>円</a:t>
                      </a:r>
                      <a:endParaRPr kumimoji="1" lang="en-US" altLang="ja-JP" sz="1000" dirty="0">
                        <a:solidFill>
                          <a:schemeClr val="tx1"/>
                        </a:solidFill>
                        <a:latin typeface="BIZ UDP明朝 Medium" panose="02020500000000000000" pitchFamily="18" charset="-128"/>
                        <a:ea typeface="BIZ UDP明朝 Medium" panose="02020500000000000000" pitchFamily="18" charset="-128"/>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rowSpan="3">
                  <a:txBody>
                    <a:bodyPr/>
                    <a:lstStyle/>
                    <a:p>
                      <a:pPr algn="ctr"/>
                      <a:r>
                        <a:rPr kumimoji="1" lang="ja-JP" altLang="en-US" sz="1000" dirty="0">
                          <a:solidFill>
                            <a:schemeClr val="tx1"/>
                          </a:solidFill>
                          <a:latin typeface="BIZ UDP明朝 Medium" panose="02020500000000000000" pitchFamily="18" charset="-128"/>
                          <a:ea typeface="BIZ UDP明朝 Medium" panose="02020500000000000000" pitchFamily="18" charset="-128"/>
                        </a:rPr>
                        <a:t>９：</a:t>
                      </a:r>
                      <a:r>
                        <a:rPr kumimoji="1" lang="en-US" altLang="ja-JP" sz="1000" dirty="0">
                          <a:solidFill>
                            <a:schemeClr val="tx1"/>
                          </a:solidFill>
                          <a:latin typeface="BIZ UDP明朝 Medium" panose="02020500000000000000" pitchFamily="18" charset="-128"/>
                          <a:ea typeface="BIZ UDP明朝 Medium" panose="02020500000000000000" pitchFamily="18" charset="-128"/>
                        </a:rPr>
                        <a:t>00</a:t>
                      </a:r>
                      <a:r>
                        <a:rPr kumimoji="1" lang="ja-JP" altLang="en-US" sz="1000" dirty="0">
                          <a:solidFill>
                            <a:schemeClr val="tx1"/>
                          </a:solidFill>
                          <a:latin typeface="BIZ UDP明朝 Medium" panose="02020500000000000000" pitchFamily="18" charset="-128"/>
                          <a:ea typeface="BIZ UDP明朝 Medium" panose="02020500000000000000" pitchFamily="18" charset="-128"/>
                        </a:rPr>
                        <a:t>～１６：００</a:t>
                      </a:r>
                      <a:endParaRPr kumimoji="1" lang="en-US" altLang="ja-JP" sz="1000" dirty="0">
                        <a:solidFill>
                          <a:schemeClr val="tx1"/>
                        </a:solidFill>
                        <a:latin typeface="BIZ UDP明朝 Medium" panose="02020500000000000000" pitchFamily="18" charset="-128"/>
                        <a:ea typeface="BIZ UDP明朝 Medium" panose="02020500000000000000" pitchFamily="18" charset="-128"/>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BIZ UDP明朝 Medium" panose="02020500000000000000" pitchFamily="18" charset="-128"/>
                          <a:ea typeface="BIZ UDP明朝 Medium" panose="02020500000000000000" pitchFamily="18" charset="-128"/>
                        </a:rPr>
                        <a:t>※</a:t>
                      </a:r>
                      <a:r>
                        <a:rPr kumimoji="1" lang="ja-JP" altLang="en-US" sz="1000" dirty="0">
                          <a:solidFill>
                            <a:schemeClr val="tx1"/>
                          </a:solidFill>
                          <a:latin typeface="BIZ UDP明朝 Medium" panose="02020500000000000000" pitchFamily="18" charset="-128"/>
                          <a:ea typeface="BIZ UDP明朝 Medium" panose="02020500000000000000" pitchFamily="18" charset="-128"/>
                        </a:rPr>
                        <a:t>最終入館 </a:t>
                      </a:r>
                      <a:r>
                        <a:rPr kumimoji="1" lang="en-US" altLang="ja-JP" sz="1000" dirty="0">
                          <a:solidFill>
                            <a:schemeClr val="tx1"/>
                          </a:solidFill>
                          <a:latin typeface="BIZ UDP明朝 Medium" panose="02020500000000000000" pitchFamily="18" charset="-128"/>
                          <a:ea typeface="BIZ UDP明朝 Medium" panose="02020500000000000000" pitchFamily="18" charset="-128"/>
                        </a:rPr>
                        <a:t>16</a:t>
                      </a:r>
                      <a:r>
                        <a:rPr kumimoji="1" lang="ja-JP" altLang="en-US" sz="1000" dirty="0">
                          <a:solidFill>
                            <a:schemeClr val="tx1"/>
                          </a:solidFill>
                          <a:latin typeface="BIZ UDP明朝 Medium" panose="02020500000000000000" pitchFamily="18" charset="-128"/>
                          <a:ea typeface="BIZ UDP明朝 Medium" panose="02020500000000000000" pitchFamily="18" charset="-128"/>
                        </a:rPr>
                        <a:t>：</a:t>
                      </a:r>
                      <a:r>
                        <a:rPr kumimoji="1" lang="en-US" altLang="ja-JP" sz="1000" dirty="0">
                          <a:solidFill>
                            <a:schemeClr val="tx1"/>
                          </a:solidFill>
                          <a:latin typeface="BIZ UDP明朝 Medium" panose="02020500000000000000" pitchFamily="18" charset="-128"/>
                          <a:ea typeface="BIZ UDP明朝 Medium" panose="02020500000000000000" pitchFamily="18" charset="-128"/>
                        </a:rPr>
                        <a:t>00</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86460947"/>
                  </a:ext>
                </a:extLst>
              </a:tr>
              <a:tr h="244800">
                <a:tc vMerge="1">
                  <a:txBody>
                    <a:bodyPr/>
                    <a:lstStyle/>
                    <a:p>
                      <a:endParaRPr kumimoji="1" lang="ja-JP" altLang="en-US"/>
                    </a:p>
                  </a:txBody>
                  <a:tcPr/>
                </a:tc>
                <a:tc>
                  <a:txBody>
                    <a:bodyPr/>
                    <a:lstStyle/>
                    <a:p>
                      <a:pPr algn="ctr"/>
                      <a:r>
                        <a:rPr kumimoji="1" lang="ja-JP" altLang="en-US" sz="1000" dirty="0">
                          <a:solidFill>
                            <a:schemeClr val="tx1"/>
                          </a:solidFill>
                          <a:latin typeface="BIZ UDP明朝 Medium" panose="02020500000000000000" pitchFamily="18" charset="-128"/>
                          <a:ea typeface="BIZ UDP明朝 Medium" panose="02020500000000000000" pitchFamily="18" charset="-128"/>
                        </a:rPr>
                        <a:t>中・高生</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vMerge="1">
                  <a:txBody>
                    <a:bodyPr/>
                    <a:lstStyle/>
                    <a:p>
                      <a:pPr algn="ctr"/>
                      <a:endParaRPr kumimoji="1" lang="ja-JP" altLang="en-US" sz="900" dirty="0">
                        <a:solidFill>
                          <a:schemeClr val="tx1"/>
                        </a:solidFill>
                        <a:latin typeface="BIZ UDP明朝 Medium" panose="02020500000000000000" pitchFamily="18" charset="-128"/>
                        <a:ea typeface="BIZ UDP明朝 Medium" panose="02020500000000000000" pitchFamily="18"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000" dirty="0">
                          <a:solidFill>
                            <a:schemeClr val="tx1"/>
                          </a:solidFill>
                          <a:latin typeface="BIZ UDP明朝 Medium" panose="02020500000000000000" pitchFamily="18" charset="-128"/>
                          <a:ea typeface="BIZ UDP明朝 Medium" panose="02020500000000000000" pitchFamily="18" charset="-128"/>
                        </a:rPr>
                        <a:t>４００円</a:t>
                      </a:r>
                      <a:endParaRPr kumimoji="1" lang="en-US" altLang="ja-JP" sz="1000" dirty="0">
                        <a:solidFill>
                          <a:schemeClr val="tx1"/>
                        </a:solidFill>
                        <a:latin typeface="BIZ UDP明朝 Medium" panose="02020500000000000000" pitchFamily="18" charset="-128"/>
                        <a:ea typeface="BIZ UDP明朝 Medium" panose="02020500000000000000" pitchFamily="18" charset="-128"/>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val="2933839647"/>
                  </a:ext>
                </a:extLst>
              </a:tr>
              <a:tr h="244800">
                <a:tc vMerge="1">
                  <a:txBody>
                    <a:bodyPr/>
                    <a:lstStyle/>
                    <a:p>
                      <a:pPr algn="ctr"/>
                      <a:endParaRPr kumimoji="1" lang="ja-JP" altLang="en-US" sz="800" dirty="0">
                        <a:solidFill>
                          <a:schemeClr val="tx1"/>
                        </a:solidFill>
                        <a:latin typeface="HGS明朝E" panose="02020900000000000000" pitchFamily="18" charset="-128"/>
                        <a:ea typeface="HGS明朝E" panose="020209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000" dirty="0">
                          <a:solidFill>
                            <a:schemeClr val="tx1"/>
                          </a:solidFill>
                          <a:latin typeface="BIZ UDP明朝 Medium" panose="02020500000000000000" pitchFamily="18" charset="-128"/>
                          <a:ea typeface="BIZ UDP明朝 Medium" panose="02020500000000000000" pitchFamily="18" charset="-128"/>
                        </a:rPr>
                        <a:t>小学生</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kumimoji="1" lang="ja-JP" altLang="en-US" sz="1000" dirty="0">
                          <a:solidFill>
                            <a:schemeClr val="tx1"/>
                          </a:solidFill>
                          <a:latin typeface="BIZ UDP明朝 Medium" panose="02020500000000000000" pitchFamily="18" charset="-128"/>
                          <a:ea typeface="BIZ UDP明朝 Medium" panose="02020500000000000000" pitchFamily="18" charset="-128"/>
                        </a:rPr>
                        <a:t>２</a:t>
                      </a:r>
                      <a:r>
                        <a:rPr kumimoji="1" lang="en-US" altLang="ja-JP" sz="1000" dirty="0">
                          <a:solidFill>
                            <a:schemeClr val="tx1"/>
                          </a:solidFill>
                          <a:latin typeface="BIZ UDP明朝 Medium" panose="02020500000000000000" pitchFamily="18" charset="-128"/>
                          <a:ea typeface="BIZ UDP明朝 Medium" panose="02020500000000000000" pitchFamily="18" charset="-128"/>
                        </a:rPr>
                        <a:t>5</a:t>
                      </a:r>
                      <a:r>
                        <a:rPr kumimoji="1" lang="ja-JP" altLang="en-US" sz="1000" dirty="0">
                          <a:solidFill>
                            <a:schemeClr val="tx1"/>
                          </a:solidFill>
                          <a:latin typeface="BIZ UDP明朝 Medium" panose="02020500000000000000" pitchFamily="18" charset="-128"/>
                          <a:ea typeface="BIZ UDP明朝 Medium" panose="02020500000000000000" pitchFamily="18" charset="-128"/>
                        </a:rPr>
                        <a:t>０円</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kumimoji="1" lang="en-US" altLang="ja-JP" sz="1000" dirty="0">
                          <a:solidFill>
                            <a:schemeClr val="tx1"/>
                          </a:solidFill>
                          <a:latin typeface="BIZ UDP明朝 Medium" panose="02020500000000000000" pitchFamily="18" charset="-128"/>
                          <a:ea typeface="BIZ UDP明朝 Medium" panose="02020500000000000000" pitchFamily="18" charset="-128"/>
                        </a:rPr>
                        <a:t>2</a:t>
                      </a:r>
                      <a:r>
                        <a:rPr kumimoji="1" lang="ja-JP" altLang="en-US" sz="1000" dirty="0">
                          <a:solidFill>
                            <a:schemeClr val="tx1"/>
                          </a:solidFill>
                          <a:latin typeface="BIZ UDP明朝 Medium" panose="02020500000000000000" pitchFamily="18" charset="-128"/>
                          <a:ea typeface="BIZ UDP明朝 Medium" panose="02020500000000000000" pitchFamily="18" charset="-128"/>
                        </a:rPr>
                        <a:t>５</a:t>
                      </a:r>
                      <a:r>
                        <a:rPr kumimoji="1" lang="en-US" altLang="ja-JP" sz="1000" dirty="0">
                          <a:solidFill>
                            <a:schemeClr val="tx1"/>
                          </a:solidFill>
                          <a:latin typeface="BIZ UDP明朝 Medium" panose="02020500000000000000" pitchFamily="18" charset="-128"/>
                          <a:ea typeface="BIZ UDP明朝 Medium" panose="02020500000000000000" pitchFamily="18" charset="-128"/>
                        </a:rPr>
                        <a:t>0</a:t>
                      </a:r>
                      <a:r>
                        <a:rPr kumimoji="1" lang="ja-JP" altLang="en-US" sz="1000" dirty="0">
                          <a:solidFill>
                            <a:schemeClr val="tx1"/>
                          </a:solidFill>
                          <a:latin typeface="BIZ UDP明朝 Medium" panose="02020500000000000000" pitchFamily="18" charset="-128"/>
                          <a:ea typeface="BIZ UDP明朝 Medium" panose="02020500000000000000" pitchFamily="18" charset="-128"/>
                        </a:rPr>
                        <a:t>円</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vMerge="1">
                  <a:txBody>
                    <a:bodyPr/>
                    <a:lstStyle/>
                    <a:p>
                      <a:pPr algn="l"/>
                      <a:r>
                        <a:rPr kumimoji="1" lang="ja-JP" altLang="en-US" sz="800" dirty="0">
                          <a:solidFill>
                            <a:schemeClr val="tx1"/>
                          </a:solidFill>
                          <a:latin typeface="BIZ UDP明朝 Medium" panose="02020500000000000000" pitchFamily="18" charset="-128"/>
                          <a:ea typeface="BIZ UDP明朝 Medium" panose="02020500000000000000" pitchFamily="18" charset="-128"/>
                        </a:rPr>
                        <a:t>　</a:t>
                      </a:r>
                    </a:p>
                  </a:txBody>
                  <a:tcPr anchor="ctr">
                    <a:lnL w="9525" cap="flat" cmpd="sng" algn="ctr">
                      <a:solidFill>
                        <a:schemeClr val="tx1">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63711"/>
                  </a:ext>
                </a:extLst>
              </a:tr>
            </a:tbl>
          </a:graphicData>
        </a:graphic>
      </p:graphicFrame>
      <p:pic>
        <p:nvPicPr>
          <p:cNvPr id="6" name="図 5" descr="テーブル, 座る, 女性, ケーキ が含まれている画像&#10;&#10;自動的に生成された説明">
            <a:extLst>
              <a:ext uri="{FF2B5EF4-FFF2-40B4-BE49-F238E27FC236}">
                <a16:creationId xmlns:a16="http://schemas.microsoft.com/office/drawing/2014/main" id="{1FE3E5C2-C3AF-FDF9-5224-4B6D44ED1E4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57056" y="5008703"/>
            <a:ext cx="2022213" cy="1516660"/>
          </a:xfrm>
          <a:prstGeom prst="rect">
            <a:avLst/>
          </a:prstGeom>
        </p:spPr>
      </p:pic>
      <p:sp>
        <p:nvSpPr>
          <p:cNvPr id="4" name="スライド番号プレースホルダー 3">
            <a:extLst>
              <a:ext uri="{FF2B5EF4-FFF2-40B4-BE49-F238E27FC236}">
                <a16:creationId xmlns:a16="http://schemas.microsoft.com/office/drawing/2014/main" id="{D19CBD88-34DB-C104-E1F4-5BD331DA5E89}"/>
              </a:ext>
            </a:extLst>
          </p:cNvPr>
          <p:cNvSpPr>
            <a:spLocks noGrp="1"/>
          </p:cNvSpPr>
          <p:nvPr>
            <p:ph type="sldNum" sz="quarter" idx="12"/>
          </p:nvPr>
        </p:nvSpPr>
        <p:spPr/>
        <p:txBody>
          <a:bodyPr/>
          <a:lstStyle/>
          <a:p>
            <a:r>
              <a:rPr lang="en-US" altLang="ja-JP"/>
              <a:t>-</a:t>
            </a:r>
            <a:fld id="{EC7609D3-3E73-4A27-9D35-F7BE4A94060F}" type="slidenum">
              <a:rPr lang="ja-JP" altLang="en-US" smtClean="0"/>
              <a:pPr/>
              <a:t>8</a:t>
            </a:fld>
            <a:r>
              <a:rPr lang="en-US" altLang="ja-JP"/>
              <a:t>-</a:t>
            </a:r>
            <a:endParaRPr lang="ja-JP" altLang="en-US" dirty="0"/>
          </a:p>
        </p:txBody>
      </p:sp>
      <p:sp>
        <p:nvSpPr>
          <p:cNvPr id="7" name="テキスト ボックス 6">
            <a:extLst>
              <a:ext uri="{FF2B5EF4-FFF2-40B4-BE49-F238E27FC236}">
                <a16:creationId xmlns:a16="http://schemas.microsoft.com/office/drawing/2014/main" id="{45847BDB-39AC-AE87-0039-0C10B9532B2B}"/>
              </a:ext>
            </a:extLst>
          </p:cNvPr>
          <p:cNvSpPr txBox="1"/>
          <p:nvPr/>
        </p:nvSpPr>
        <p:spPr>
          <a:xfrm>
            <a:off x="344488" y="1702215"/>
            <a:ext cx="2210862" cy="954107"/>
          </a:xfrm>
          <a:prstGeom prst="rect">
            <a:avLst/>
          </a:prstGeom>
          <a:noFill/>
        </p:spPr>
        <p:txBody>
          <a:bodyPr vert="horz" wrap="square" rtlCol="0">
            <a:spAutoFit/>
          </a:bodyPr>
          <a:lstStyle/>
          <a:p>
            <a:r>
              <a:rPr kumimoji="1" lang="ja-JP" altLang="en-US" sz="2800" b="1" dirty="0">
                <a:solidFill>
                  <a:schemeClr val="bg1"/>
                </a:solidFill>
                <a:latin typeface="BIZ UDP明朝 Medium" panose="02020500000000000000" pitchFamily="18" charset="-128"/>
                <a:ea typeface="BIZ UDP明朝 Medium" panose="02020500000000000000" pitchFamily="18" charset="-128"/>
              </a:rPr>
              <a:t>石山寺</a:t>
            </a:r>
          </a:p>
          <a:p>
            <a:r>
              <a:rPr kumimoji="1" lang="en-US" altLang="ja-JP" sz="2800" b="1" dirty="0">
                <a:solidFill>
                  <a:schemeClr val="bg1"/>
                </a:solidFill>
                <a:latin typeface="BIZ UDP明朝 Medium" panose="02020500000000000000" pitchFamily="18" charset="-128"/>
                <a:ea typeface="BIZ UDP明朝 Medium" panose="02020500000000000000" pitchFamily="18" charset="-128"/>
              </a:rPr>
              <a:t>about</a:t>
            </a:r>
          </a:p>
        </p:txBody>
      </p:sp>
      <p:sp>
        <p:nvSpPr>
          <p:cNvPr id="11" name="テキスト ボックス 10">
            <a:extLst>
              <a:ext uri="{FF2B5EF4-FFF2-40B4-BE49-F238E27FC236}">
                <a16:creationId xmlns:a16="http://schemas.microsoft.com/office/drawing/2014/main" id="{119A8083-CC8D-5E47-C4FE-6FEB3741156B}"/>
              </a:ext>
            </a:extLst>
          </p:cNvPr>
          <p:cNvSpPr txBox="1"/>
          <p:nvPr/>
        </p:nvSpPr>
        <p:spPr>
          <a:xfrm>
            <a:off x="344488" y="1017795"/>
            <a:ext cx="2278465" cy="538609"/>
          </a:xfrm>
          <a:prstGeom prst="rect">
            <a:avLst/>
          </a:prstGeom>
          <a:noFill/>
        </p:spPr>
        <p:txBody>
          <a:bodyPr vert="horz" wrap="square" rtlCol="0">
            <a:spAutoFit/>
          </a:bodyPr>
          <a:lstStyle/>
          <a:p>
            <a:pPr>
              <a:spcAft>
                <a:spcPts val="600"/>
              </a:spcAft>
            </a:pPr>
            <a:r>
              <a:rPr kumimoji="1" lang="ja-JP" altLang="en-US" sz="1200" b="1" dirty="0">
                <a:solidFill>
                  <a:schemeClr val="bg1"/>
                </a:solidFill>
                <a:latin typeface="BIZ UDP明朝 Medium" panose="02020500000000000000" pitchFamily="18" charset="-128"/>
                <a:ea typeface="BIZ UDP明朝 Medium" panose="02020500000000000000" pitchFamily="18" charset="-128"/>
              </a:rPr>
              <a:t>石山エリア</a:t>
            </a:r>
            <a:endParaRPr kumimoji="1" lang="en-US" altLang="ja-JP" sz="1200" b="1" dirty="0">
              <a:solidFill>
                <a:schemeClr val="bg1"/>
              </a:solidFill>
              <a:latin typeface="BIZ UDP明朝 Medium" panose="02020500000000000000" pitchFamily="18" charset="-128"/>
              <a:ea typeface="BIZ UDP明朝 Medium" panose="02020500000000000000" pitchFamily="18" charset="-128"/>
            </a:endParaRPr>
          </a:p>
          <a:p>
            <a:pPr>
              <a:spcAft>
                <a:spcPts val="600"/>
              </a:spcAft>
            </a:pPr>
            <a:r>
              <a:rPr kumimoji="1" lang="ja-JP" altLang="en-US" sz="1200" b="1" dirty="0">
                <a:solidFill>
                  <a:schemeClr val="bg1"/>
                </a:solidFill>
                <a:latin typeface="BIZ UDP明朝 Medium" panose="02020500000000000000" pitchFamily="18" charset="-128"/>
                <a:ea typeface="BIZ UDP明朝 Medium" panose="02020500000000000000" pitchFamily="18" charset="-128"/>
              </a:rPr>
              <a:t>展示情報</a:t>
            </a:r>
          </a:p>
        </p:txBody>
      </p:sp>
      <p:pic>
        <p:nvPicPr>
          <p:cNvPr id="12" name="Picture 2" descr="協議会ロゴ（カラー）">
            <a:extLst>
              <a:ext uri="{FF2B5EF4-FFF2-40B4-BE49-F238E27FC236}">
                <a16:creationId xmlns:a16="http://schemas.microsoft.com/office/drawing/2014/main" id="{1F76F45B-1223-E040-C8DA-058C3B9504A6}"/>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344488" y="333375"/>
            <a:ext cx="727828" cy="684420"/>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3">
            <a:extLst>
              <a:ext uri="{FF2B5EF4-FFF2-40B4-BE49-F238E27FC236}">
                <a16:creationId xmlns:a16="http://schemas.microsoft.com/office/drawing/2014/main" id="{2373DA29-6154-6766-D24B-C005BA40FF37}"/>
              </a:ext>
            </a:extLst>
          </p:cNvPr>
          <p:cNvSpPr txBox="1"/>
          <p:nvPr/>
        </p:nvSpPr>
        <p:spPr>
          <a:xfrm>
            <a:off x="3047371" y="2011918"/>
            <a:ext cx="1747961" cy="307777"/>
          </a:xfrm>
          <a:prstGeom prst="rect">
            <a:avLst/>
          </a:prstGeom>
          <a:solidFill>
            <a:srgbClr val="320463"/>
          </a:solid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defTabSz="769297">
              <a:spcAft>
                <a:spcPts val="600"/>
              </a:spcAft>
              <a:tabLst>
                <a:tab pos="895350" algn="l"/>
              </a:tabLst>
              <a:defRPr/>
            </a:pPr>
            <a:endParaRPr kumimoji="1" lang="en-US" altLang="ja-JP" sz="1400" b="1" dirty="0">
              <a:latin typeface="BIZ UDP明朝 Medium" panose="02020500000000000000" pitchFamily="18" charset="-128"/>
              <a:ea typeface="BIZ UDP明朝 Medium" panose="02020500000000000000" pitchFamily="18" charset="-128"/>
            </a:endParaRPr>
          </a:p>
        </p:txBody>
      </p:sp>
      <p:sp>
        <p:nvSpPr>
          <p:cNvPr id="15" name="テキスト ボックス 3">
            <a:extLst>
              <a:ext uri="{FF2B5EF4-FFF2-40B4-BE49-F238E27FC236}">
                <a16:creationId xmlns:a16="http://schemas.microsoft.com/office/drawing/2014/main" id="{BEC49DF4-36E4-787B-2450-ECF4F39D8807}"/>
              </a:ext>
            </a:extLst>
          </p:cNvPr>
          <p:cNvSpPr txBox="1"/>
          <p:nvPr/>
        </p:nvSpPr>
        <p:spPr>
          <a:xfrm>
            <a:off x="3018798" y="1978707"/>
            <a:ext cx="1747961" cy="307777"/>
          </a:xfrm>
          <a:prstGeom prst="rect">
            <a:avLst/>
          </a:prstGeom>
          <a:noFill/>
          <a:ln>
            <a:solidFill>
              <a:schemeClr val="accent5">
                <a:lumMod val="60000"/>
                <a:lumOff val="40000"/>
              </a:schemeClr>
            </a:solid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defTabSz="769297">
              <a:spcAft>
                <a:spcPts val="600"/>
              </a:spcAft>
              <a:tabLst>
                <a:tab pos="895350" algn="l"/>
              </a:tabLst>
              <a:defRPr/>
            </a:pPr>
            <a:r>
              <a:rPr kumimoji="1" lang="ja-JP" altLang="en-US" sz="1400" b="1" dirty="0">
                <a:solidFill>
                  <a:schemeClr val="bg1"/>
                </a:solidFill>
                <a:latin typeface="BIZ UDP明朝 Medium" panose="02020500000000000000" pitchFamily="18" charset="-128"/>
                <a:ea typeface="BIZ UDP明朝 Medium" panose="02020500000000000000" pitchFamily="18" charset="-128"/>
              </a:rPr>
              <a:t>入山料金・時間</a:t>
            </a:r>
          </a:p>
        </p:txBody>
      </p:sp>
      <p:sp>
        <p:nvSpPr>
          <p:cNvPr id="16" name="テキスト ボックス 3">
            <a:extLst>
              <a:ext uri="{FF2B5EF4-FFF2-40B4-BE49-F238E27FC236}">
                <a16:creationId xmlns:a16="http://schemas.microsoft.com/office/drawing/2014/main" id="{56EFEF9F-89E3-B741-6A2E-E0C1BC2CDFAE}"/>
              </a:ext>
            </a:extLst>
          </p:cNvPr>
          <p:cNvSpPr txBox="1"/>
          <p:nvPr/>
        </p:nvSpPr>
        <p:spPr>
          <a:xfrm>
            <a:off x="3047371" y="3439554"/>
            <a:ext cx="1747961" cy="307777"/>
          </a:xfrm>
          <a:prstGeom prst="rect">
            <a:avLst/>
          </a:prstGeom>
          <a:solidFill>
            <a:srgbClr val="320463"/>
          </a:solid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defTabSz="769297">
              <a:spcAft>
                <a:spcPts val="600"/>
              </a:spcAft>
              <a:tabLst>
                <a:tab pos="895350" algn="l"/>
              </a:tabLst>
              <a:defRPr/>
            </a:pPr>
            <a:endParaRPr kumimoji="1" lang="en-US" altLang="ja-JP" sz="1400" b="1" dirty="0">
              <a:latin typeface="BIZ UDP明朝 Medium" panose="02020500000000000000" pitchFamily="18" charset="-128"/>
              <a:ea typeface="BIZ UDP明朝 Medium" panose="02020500000000000000" pitchFamily="18" charset="-128"/>
            </a:endParaRPr>
          </a:p>
        </p:txBody>
      </p:sp>
      <p:sp>
        <p:nvSpPr>
          <p:cNvPr id="17" name="テキスト ボックス 3">
            <a:extLst>
              <a:ext uri="{FF2B5EF4-FFF2-40B4-BE49-F238E27FC236}">
                <a16:creationId xmlns:a16="http://schemas.microsoft.com/office/drawing/2014/main" id="{8E659D8C-C202-1034-B952-FBBDC19CB15F}"/>
              </a:ext>
            </a:extLst>
          </p:cNvPr>
          <p:cNvSpPr txBox="1"/>
          <p:nvPr/>
        </p:nvSpPr>
        <p:spPr>
          <a:xfrm>
            <a:off x="3018798" y="3406343"/>
            <a:ext cx="1747961" cy="307777"/>
          </a:xfrm>
          <a:prstGeom prst="rect">
            <a:avLst/>
          </a:prstGeom>
          <a:noFill/>
          <a:ln>
            <a:solidFill>
              <a:schemeClr val="accent5">
                <a:lumMod val="60000"/>
                <a:lumOff val="40000"/>
              </a:schemeClr>
            </a:solid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defTabSz="769297">
              <a:spcAft>
                <a:spcPts val="600"/>
              </a:spcAft>
              <a:tabLst>
                <a:tab pos="895350" algn="l"/>
              </a:tabLst>
              <a:defRPr/>
            </a:pPr>
            <a:r>
              <a:rPr kumimoji="1" lang="ja-JP" altLang="en-US" sz="1400" b="1" dirty="0">
                <a:solidFill>
                  <a:schemeClr val="bg1"/>
                </a:solidFill>
                <a:latin typeface="BIZ UDP明朝 Medium" panose="02020500000000000000" pitchFamily="18" charset="-128"/>
                <a:ea typeface="BIZ UDP明朝 Medium" panose="02020500000000000000" pitchFamily="18" charset="-128"/>
              </a:rPr>
              <a:t>内陣拝観料金・時間</a:t>
            </a:r>
          </a:p>
        </p:txBody>
      </p:sp>
    </p:spTree>
    <p:extLst>
      <p:ext uri="{BB962C8B-B14F-4D97-AF65-F5344CB8AC3E}">
        <p14:creationId xmlns:p14="http://schemas.microsoft.com/office/powerpoint/2010/main" val="2153019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6C45ECDA-B2A6-2238-83F5-B5E476AA920C}"/>
              </a:ext>
            </a:extLst>
          </p:cNvPr>
          <p:cNvSpPr/>
          <p:nvPr/>
        </p:nvSpPr>
        <p:spPr>
          <a:xfrm>
            <a:off x="1" y="0"/>
            <a:ext cx="2781300" cy="6865154"/>
          </a:xfrm>
          <a:prstGeom prst="rect">
            <a:avLst/>
          </a:prstGeom>
          <a:solidFill>
            <a:srgbClr val="3204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7" name="表 6">
            <a:extLst>
              <a:ext uri="{FF2B5EF4-FFF2-40B4-BE49-F238E27FC236}">
                <a16:creationId xmlns:a16="http://schemas.microsoft.com/office/drawing/2014/main" id="{15DDA080-09C8-8067-DEF7-6A95765F8B30}"/>
              </a:ext>
            </a:extLst>
          </p:cNvPr>
          <p:cNvGraphicFramePr>
            <a:graphicFrameLocks noGrp="1"/>
          </p:cNvGraphicFramePr>
          <p:nvPr>
            <p:extLst>
              <p:ext uri="{D42A27DB-BD31-4B8C-83A1-F6EECF244321}">
                <p14:modId xmlns:p14="http://schemas.microsoft.com/office/powerpoint/2010/main" val="1992041361"/>
              </p:ext>
            </p:extLst>
          </p:nvPr>
        </p:nvGraphicFramePr>
        <p:xfrm>
          <a:off x="3018799" y="3585836"/>
          <a:ext cx="6542713" cy="1080000"/>
        </p:xfrm>
        <a:graphic>
          <a:graphicData uri="http://schemas.openxmlformats.org/drawingml/2006/table">
            <a:tbl>
              <a:tblPr firstRow="1" bandRow="1">
                <a:tableStyleId>{5C22544A-7EE6-4342-B048-85BDC9FD1C3A}</a:tableStyleId>
              </a:tblPr>
              <a:tblGrid>
                <a:gridCol w="942743">
                  <a:extLst>
                    <a:ext uri="{9D8B030D-6E8A-4147-A177-3AD203B41FA5}">
                      <a16:colId xmlns:a16="http://schemas.microsoft.com/office/drawing/2014/main" val="2048071382"/>
                    </a:ext>
                  </a:extLst>
                </a:gridCol>
                <a:gridCol w="1330770">
                  <a:extLst>
                    <a:ext uri="{9D8B030D-6E8A-4147-A177-3AD203B41FA5}">
                      <a16:colId xmlns:a16="http://schemas.microsoft.com/office/drawing/2014/main" val="3249565865"/>
                    </a:ext>
                  </a:extLst>
                </a:gridCol>
                <a:gridCol w="939740">
                  <a:extLst>
                    <a:ext uri="{9D8B030D-6E8A-4147-A177-3AD203B41FA5}">
                      <a16:colId xmlns:a16="http://schemas.microsoft.com/office/drawing/2014/main" val="3301853220"/>
                    </a:ext>
                  </a:extLst>
                </a:gridCol>
                <a:gridCol w="1570279">
                  <a:extLst>
                    <a:ext uri="{9D8B030D-6E8A-4147-A177-3AD203B41FA5}">
                      <a16:colId xmlns:a16="http://schemas.microsoft.com/office/drawing/2014/main" val="3138827141"/>
                    </a:ext>
                  </a:extLst>
                </a:gridCol>
                <a:gridCol w="1759181">
                  <a:extLst>
                    <a:ext uri="{9D8B030D-6E8A-4147-A177-3AD203B41FA5}">
                      <a16:colId xmlns:a16="http://schemas.microsoft.com/office/drawing/2014/main" val="1375882633"/>
                    </a:ext>
                  </a:extLst>
                </a:gridCol>
              </a:tblGrid>
              <a:tr h="270000">
                <a:tc>
                  <a:txBody>
                    <a:bodyPr/>
                    <a:lstStyle/>
                    <a:p>
                      <a:pPr algn="ctr"/>
                      <a:r>
                        <a:rPr kumimoji="1" lang="ja-JP" altLang="en-US" sz="1000" dirty="0">
                          <a:solidFill>
                            <a:schemeClr val="bg1"/>
                          </a:solidFill>
                          <a:latin typeface="BIZ UDP明朝 Medium" panose="02020500000000000000" pitchFamily="18" charset="-128"/>
                          <a:ea typeface="BIZ UDP明朝 Medium" panose="02020500000000000000" pitchFamily="18" charset="-128"/>
                        </a:rPr>
                        <a:t>種　類</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tx1">
                        <a:lumMod val="50000"/>
                        <a:lumOff val="50000"/>
                      </a:schemeClr>
                    </a:solidFill>
                  </a:tcPr>
                </a:tc>
                <a:tc>
                  <a:txBody>
                    <a:bodyPr/>
                    <a:lstStyle/>
                    <a:p>
                      <a:pPr algn="ctr"/>
                      <a:r>
                        <a:rPr kumimoji="1" lang="ja-JP" altLang="en-US" sz="1000" dirty="0">
                          <a:solidFill>
                            <a:schemeClr val="bg1"/>
                          </a:solidFill>
                          <a:latin typeface="BIZ UDP明朝 Medium" panose="02020500000000000000" pitchFamily="18" charset="-128"/>
                          <a:ea typeface="BIZ UDP明朝 Medium" panose="02020500000000000000" pitchFamily="18" charset="-128"/>
                        </a:rPr>
                        <a:t>区　分</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tx1">
                        <a:lumMod val="50000"/>
                        <a:lumOff val="50000"/>
                      </a:schemeClr>
                    </a:solidFill>
                  </a:tcPr>
                </a:tc>
                <a:tc>
                  <a:txBody>
                    <a:bodyPr/>
                    <a:lstStyle/>
                    <a:p>
                      <a:pPr algn="ctr"/>
                      <a:r>
                        <a:rPr kumimoji="1" lang="ja-JP" altLang="en-US" sz="1000" dirty="0">
                          <a:solidFill>
                            <a:schemeClr val="bg1"/>
                          </a:solidFill>
                          <a:latin typeface="BIZ UDP明朝 Medium" panose="02020500000000000000" pitchFamily="18" charset="-128"/>
                          <a:ea typeface="BIZ UDP明朝 Medium" panose="02020500000000000000" pitchFamily="18" charset="-128"/>
                        </a:rPr>
                        <a:t>個人</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tx1">
                        <a:lumMod val="50000"/>
                        <a:lumOff val="50000"/>
                      </a:schemeClr>
                    </a:solidFill>
                  </a:tcPr>
                </a:tc>
                <a:tc>
                  <a:txBody>
                    <a:bodyPr/>
                    <a:lstStyle/>
                    <a:p>
                      <a:pPr algn="ctr"/>
                      <a:r>
                        <a:rPr kumimoji="1" lang="ja-JP" altLang="en-US" sz="1000" dirty="0">
                          <a:solidFill>
                            <a:schemeClr val="bg1"/>
                          </a:solidFill>
                          <a:latin typeface="BIZ UDP明朝 Medium" panose="02020500000000000000" pitchFamily="18" charset="-128"/>
                          <a:ea typeface="BIZ UDP明朝 Medium" panose="02020500000000000000" pitchFamily="18" charset="-128"/>
                        </a:rPr>
                        <a:t>団体（</a:t>
                      </a:r>
                      <a:r>
                        <a:rPr kumimoji="1" lang="en-US" altLang="ja-JP" sz="1000" dirty="0">
                          <a:solidFill>
                            <a:schemeClr val="bg1"/>
                          </a:solidFill>
                          <a:latin typeface="BIZ UDP明朝 Medium" panose="02020500000000000000" pitchFamily="18" charset="-128"/>
                          <a:ea typeface="BIZ UDP明朝 Medium" panose="02020500000000000000" pitchFamily="18" charset="-128"/>
                        </a:rPr>
                        <a:t>30</a:t>
                      </a:r>
                      <a:r>
                        <a:rPr kumimoji="1" lang="ja-JP" altLang="en-US" sz="1000" dirty="0">
                          <a:solidFill>
                            <a:schemeClr val="bg1"/>
                          </a:solidFill>
                          <a:latin typeface="BIZ UDP明朝 Medium" panose="02020500000000000000" pitchFamily="18" charset="-128"/>
                          <a:ea typeface="BIZ UDP明朝 Medium" panose="02020500000000000000" pitchFamily="18" charset="-128"/>
                        </a:rPr>
                        <a:t>名以上）</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tx1">
                        <a:lumMod val="50000"/>
                        <a:lumOff val="50000"/>
                      </a:schemeClr>
                    </a:solidFill>
                  </a:tcPr>
                </a:tc>
                <a:tc>
                  <a:txBody>
                    <a:bodyPr/>
                    <a:lstStyle/>
                    <a:p>
                      <a:pPr algn="ctr"/>
                      <a:r>
                        <a:rPr kumimoji="1" lang="ja-JP" altLang="en-US" sz="1000" dirty="0">
                          <a:solidFill>
                            <a:schemeClr val="bg1"/>
                          </a:solidFill>
                          <a:latin typeface="BIZ UDP明朝 Medium" panose="02020500000000000000" pitchFamily="18" charset="-128"/>
                          <a:ea typeface="BIZ UDP明朝 Medium" panose="02020500000000000000" pitchFamily="18" charset="-128"/>
                        </a:rPr>
                        <a:t>拝観時間</a:t>
                      </a:r>
                    </a:p>
                  </a:txBody>
                  <a:tcPr anchor="ctr">
                    <a:lnL w="9525" cap="flat" cmpd="sng" algn="ctr">
                      <a:solidFill>
                        <a:schemeClr val="bg1"/>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3513219382"/>
                  </a:ext>
                </a:extLst>
              </a:tr>
              <a:tr h="270000">
                <a:tc rowSpan="3">
                  <a:txBody>
                    <a:bodyPr/>
                    <a:lstStyle/>
                    <a:p>
                      <a:pPr algn="ctr"/>
                      <a:r>
                        <a:rPr kumimoji="1" lang="ja-JP" altLang="en-US" sz="1000" dirty="0">
                          <a:solidFill>
                            <a:schemeClr val="tx1"/>
                          </a:solidFill>
                          <a:latin typeface="BIZ UDP明朝 Medium" panose="02020500000000000000" pitchFamily="18" charset="-128"/>
                          <a:ea typeface="BIZ UDP明朝 Medium" panose="02020500000000000000" pitchFamily="18" charset="-128"/>
                        </a:rPr>
                        <a:t>石山寺　　　豊浄殿</a:t>
                      </a:r>
                      <a:endParaRPr kumimoji="1" lang="en-US" altLang="ja-JP" sz="1000" dirty="0">
                        <a:solidFill>
                          <a:schemeClr val="tx1"/>
                        </a:solidFill>
                        <a:latin typeface="BIZ UDP明朝 Medium" panose="02020500000000000000" pitchFamily="18" charset="-128"/>
                        <a:ea typeface="BIZ UDP明朝 Medium" panose="02020500000000000000" pitchFamily="18" charset="-128"/>
                      </a:endParaRPr>
                    </a:p>
                    <a:p>
                      <a:pPr algn="ctr"/>
                      <a:r>
                        <a:rPr kumimoji="1" lang="ja-JP" altLang="en-US" sz="1000" dirty="0">
                          <a:solidFill>
                            <a:schemeClr val="tx1"/>
                          </a:solidFill>
                          <a:latin typeface="BIZ UDP明朝 Medium" panose="02020500000000000000" pitchFamily="18" charset="-128"/>
                          <a:ea typeface="BIZ UDP明朝 Medium" panose="02020500000000000000" pitchFamily="18" charset="-128"/>
                        </a:rPr>
                        <a:t>入場料</a:t>
                      </a:r>
                      <a:endParaRPr kumimoji="1" lang="en-US" altLang="ja-JP" sz="1000" dirty="0">
                        <a:solidFill>
                          <a:schemeClr val="tx1"/>
                        </a:solidFill>
                        <a:latin typeface="BIZ UDP明朝 Medium" panose="02020500000000000000" pitchFamily="18" charset="-128"/>
                        <a:ea typeface="BIZ UDP明朝 Medium" panose="02020500000000000000" pitchFamily="18" charset="-128"/>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kumimoji="1" lang="ja-JP" altLang="en-US" sz="1000" dirty="0">
                          <a:solidFill>
                            <a:schemeClr val="tx1"/>
                          </a:solidFill>
                          <a:latin typeface="BIZ UDP明朝 Medium" panose="02020500000000000000" pitchFamily="18" charset="-128"/>
                          <a:ea typeface="BIZ UDP明朝 Medium" panose="02020500000000000000" pitchFamily="18" charset="-128"/>
                        </a:rPr>
                        <a:t>一般</a:t>
                      </a:r>
                      <a:endParaRPr kumimoji="1" lang="en-US" altLang="ja-JP" sz="1000" dirty="0">
                        <a:solidFill>
                          <a:schemeClr val="tx1"/>
                        </a:solidFill>
                        <a:latin typeface="BIZ UDP明朝 Medium" panose="02020500000000000000" pitchFamily="18" charset="-128"/>
                        <a:ea typeface="BIZ UDP明朝 Medium" panose="02020500000000000000" pitchFamily="18" charset="-128"/>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rowSpan="2">
                  <a:txBody>
                    <a:bodyPr/>
                    <a:lstStyle/>
                    <a:p>
                      <a:pPr algn="ctr"/>
                      <a:r>
                        <a:rPr kumimoji="1" lang="ja-JP" altLang="en-US" sz="1000" dirty="0">
                          <a:solidFill>
                            <a:schemeClr val="tx1"/>
                          </a:solidFill>
                          <a:latin typeface="BIZ UDP明朝 Medium" panose="02020500000000000000" pitchFamily="18" charset="-128"/>
                          <a:ea typeface="BIZ UDP明朝 Medium" panose="02020500000000000000" pitchFamily="18" charset="-128"/>
                        </a:rPr>
                        <a:t>３００円</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kumimoji="1" lang="ja-JP" altLang="en-US" sz="1000" dirty="0">
                          <a:solidFill>
                            <a:schemeClr val="tx1"/>
                          </a:solidFill>
                          <a:latin typeface="BIZ UDP明朝 Medium" panose="02020500000000000000" pitchFamily="18" charset="-128"/>
                          <a:ea typeface="BIZ UDP明朝 Medium" panose="02020500000000000000" pitchFamily="18" charset="-128"/>
                        </a:rPr>
                        <a:t>２４</a:t>
                      </a:r>
                      <a:r>
                        <a:rPr kumimoji="1" lang="en-US" altLang="ja-JP" sz="1000" dirty="0">
                          <a:solidFill>
                            <a:schemeClr val="tx1"/>
                          </a:solidFill>
                          <a:latin typeface="BIZ UDP明朝 Medium" panose="02020500000000000000" pitchFamily="18" charset="-128"/>
                          <a:ea typeface="BIZ UDP明朝 Medium" panose="02020500000000000000" pitchFamily="18" charset="-128"/>
                        </a:rPr>
                        <a:t>0</a:t>
                      </a:r>
                      <a:r>
                        <a:rPr kumimoji="1" lang="ja-JP" altLang="en-US" sz="1000" dirty="0">
                          <a:solidFill>
                            <a:schemeClr val="tx1"/>
                          </a:solidFill>
                          <a:latin typeface="BIZ UDP明朝 Medium" panose="02020500000000000000" pitchFamily="18" charset="-128"/>
                          <a:ea typeface="BIZ UDP明朝 Medium" panose="02020500000000000000" pitchFamily="18" charset="-128"/>
                        </a:rPr>
                        <a:t>円</a:t>
                      </a:r>
                      <a:endParaRPr kumimoji="1" lang="en-US" altLang="ja-JP" sz="1000" dirty="0">
                        <a:solidFill>
                          <a:schemeClr val="tx1"/>
                        </a:solidFill>
                        <a:latin typeface="BIZ UDP明朝 Medium" panose="02020500000000000000" pitchFamily="18" charset="-128"/>
                        <a:ea typeface="BIZ UDP明朝 Medium" panose="02020500000000000000" pitchFamily="18" charset="-128"/>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rowSpan="3">
                  <a:txBody>
                    <a:bodyPr/>
                    <a:lstStyle/>
                    <a:p>
                      <a:pPr algn="ctr"/>
                      <a:r>
                        <a:rPr kumimoji="1" lang="ja-JP" altLang="en-US" sz="1000" dirty="0">
                          <a:solidFill>
                            <a:schemeClr val="tx1"/>
                          </a:solidFill>
                          <a:latin typeface="BIZ UDP明朝 Medium" panose="02020500000000000000" pitchFamily="18" charset="-128"/>
                          <a:ea typeface="BIZ UDP明朝 Medium" panose="02020500000000000000" pitchFamily="18" charset="-128"/>
                        </a:rPr>
                        <a:t>１０：</a:t>
                      </a:r>
                      <a:r>
                        <a:rPr kumimoji="1" lang="en-US" altLang="ja-JP" sz="1000" dirty="0">
                          <a:solidFill>
                            <a:schemeClr val="tx1"/>
                          </a:solidFill>
                          <a:latin typeface="BIZ UDP明朝 Medium" panose="02020500000000000000" pitchFamily="18" charset="-128"/>
                          <a:ea typeface="BIZ UDP明朝 Medium" panose="02020500000000000000" pitchFamily="18" charset="-128"/>
                        </a:rPr>
                        <a:t>00</a:t>
                      </a:r>
                      <a:r>
                        <a:rPr kumimoji="1" lang="ja-JP" altLang="en-US" sz="1000" dirty="0">
                          <a:solidFill>
                            <a:schemeClr val="tx1"/>
                          </a:solidFill>
                          <a:latin typeface="BIZ UDP明朝 Medium" panose="02020500000000000000" pitchFamily="18" charset="-128"/>
                          <a:ea typeface="BIZ UDP明朝 Medium" panose="02020500000000000000" pitchFamily="18" charset="-128"/>
                        </a:rPr>
                        <a:t>～１６：００</a:t>
                      </a:r>
                      <a:endParaRPr kumimoji="1" lang="en-US" altLang="ja-JP" sz="1000" dirty="0">
                        <a:solidFill>
                          <a:schemeClr val="tx1"/>
                        </a:solidFill>
                        <a:latin typeface="BIZ UDP明朝 Medium" panose="02020500000000000000" pitchFamily="18" charset="-128"/>
                        <a:ea typeface="BIZ UDP明朝 Medium" panose="02020500000000000000" pitchFamily="18" charset="-128"/>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BIZ UDP明朝 Medium" panose="02020500000000000000" pitchFamily="18" charset="-128"/>
                          <a:ea typeface="BIZ UDP明朝 Medium" panose="02020500000000000000" pitchFamily="18" charset="-128"/>
                        </a:rPr>
                        <a:t>※</a:t>
                      </a:r>
                      <a:r>
                        <a:rPr kumimoji="1" lang="ja-JP" altLang="en-US" sz="1000" dirty="0">
                          <a:solidFill>
                            <a:schemeClr val="tx1"/>
                          </a:solidFill>
                          <a:latin typeface="BIZ UDP明朝 Medium" panose="02020500000000000000" pitchFamily="18" charset="-128"/>
                          <a:ea typeface="BIZ UDP明朝 Medium" panose="02020500000000000000" pitchFamily="18" charset="-128"/>
                        </a:rPr>
                        <a:t>最終入館 </a:t>
                      </a:r>
                      <a:r>
                        <a:rPr kumimoji="1" lang="en-US" altLang="ja-JP" sz="1000" dirty="0">
                          <a:solidFill>
                            <a:schemeClr val="tx1"/>
                          </a:solidFill>
                          <a:latin typeface="BIZ UDP明朝 Medium" panose="02020500000000000000" pitchFamily="18" charset="-128"/>
                          <a:ea typeface="BIZ UDP明朝 Medium" panose="02020500000000000000" pitchFamily="18" charset="-128"/>
                        </a:rPr>
                        <a:t>1</a:t>
                      </a:r>
                      <a:r>
                        <a:rPr kumimoji="1" lang="ja-JP" altLang="en-US" sz="1000" dirty="0">
                          <a:solidFill>
                            <a:schemeClr val="tx1"/>
                          </a:solidFill>
                          <a:latin typeface="BIZ UDP明朝 Medium" panose="02020500000000000000" pitchFamily="18" charset="-128"/>
                          <a:ea typeface="BIZ UDP明朝 Medium" panose="02020500000000000000" pitchFamily="18" charset="-128"/>
                        </a:rPr>
                        <a:t>５：４５</a:t>
                      </a:r>
                      <a:endParaRPr kumimoji="1" lang="en-US" altLang="ja-JP" sz="1000" dirty="0">
                        <a:solidFill>
                          <a:schemeClr val="tx1"/>
                        </a:solidFill>
                        <a:latin typeface="BIZ UDP明朝 Medium" panose="02020500000000000000" pitchFamily="18" charset="-128"/>
                        <a:ea typeface="BIZ UDP明朝 Medium" panose="02020500000000000000" pitchFamily="18" charset="-128"/>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86460947"/>
                  </a:ext>
                </a:extLst>
              </a:tr>
              <a:tr h="270000">
                <a:tc vMerge="1">
                  <a:txBody>
                    <a:bodyPr/>
                    <a:lstStyle/>
                    <a:p>
                      <a:endParaRPr kumimoji="1" lang="ja-JP" altLang="en-US"/>
                    </a:p>
                  </a:txBody>
                  <a:tcPr/>
                </a:tc>
                <a:tc>
                  <a:txBody>
                    <a:bodyPr/>
                    <a:lstStyle/>
                    <a:p>
                      <a:pPr algn="ctr"/>
                      <a:r>
                        <a:rPr kumimoji="1" lang="ja-JP" altLang="en-US" sz="1000" dirty="0">
                          <a:solidFill>
                            <a:schemeClr val="tx1"/>
                          </a:solidFill>
                          <a:latin typeface="BIZ UDP明朝 Medium" panose="02020500000000000000" pitchFamily="18" charset="-128"/>
                          <a:ea typeface="BIZ UDP明朝 Medium" panose="02020500000000000000" pitchFamily="18" charset="-128"/>
                        </a:rPr>
                        <a:t>中・高生</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vMerge="1">
                  <a:txBody>
                    <a:bodyPr/>
                    <a:lstStyle/>
                    <a:p>
                      <a:pPr algn="ctr"/>
                      <a:endParaRPr kumimoji="1" lang="ja-JP" altLang="en-US" sz="900" dirty="0">
                        <a:solidFill>
                          <a:schemeClr val="tx1"/>
                        </a:solidFill>
                        <a:latin typeface="BIZ UDP明朝 Medium" panose="02020500000000000000" pitchFamily="18" charset="-128"/>
                        <a:ea typeface="BIZ UDP明朝 Medium" panose="02020500000000000000" pitchFamily="18"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000" dirty="0">
                          <a:solidFill>
                            <a:schemeClr val="tx1"/>
                          </a:solidFill>
                          <a:latin typeface="BIZ UDP明朝 Medium" panose="02020500000000000000" pitchFamily="18" charset="-128"/>
                          <a:ea typeface="BIZ UDP明朝 Medium" panose="02020500000000000000" pitchFamily="18" charset="-128"/>
                        </a:rPr>
                        <a:t>２４</a:t>
                      </a:r>
                      <a:r>
                        <a:rPr kumimoji="1" lang="en-US" altLang="ja-JP" sz="1000" dirty="0">
                          <a:solidFill>
                            <a:schemeClr val="tx1"/>
                          </a:solidFill>
                          <a:latin typeface="BIZ UDP明朝 Medium" panose="02020500000000000000" pitchFamily="18" charset="-128"/>
                          <a:ea typeface="BIZ UDP明朝 Medium" panose="02020500000000000000" pitchFamily="18" charset="-128"/>
                        </a:rPr>
                        <a:t>0</a:t>
                      </a:r>
                      <a:r>
                        <a:rPr kumimoji="1" lang="ja-JP" altLang="en-US" sz="1000" dirty="0">
                          <a:solidFill>
                            <a:schemeClr val="tx1"/>
                          </a:solidFill>
                          <a:latin typeface="BIZ UDP明朝 Medium" panose="02020500000000000000" pitchFamily="18" charset="-128"/>
                          <a:ea typeface="BIZ UDP明朝 Medium" panose="02020500000000000000" pitchFamily="18" charset="-128"/>
                        </a:rPr>
                        <a:t>円</a:t>
                      </a:r>
                      <a:endParaRPr kumimoji="1" lang="en-US" altLang="ja-JP" sz="1000" dirty="0">
                        <a:solidFill>
                          <a:schemeClr val="tx1"/>
                        </a:solidFill>
                        <a:latin typeface="BIZ UDP明朝 Medium" panose="02020500000000000000" pitchFamily="18" charset="-128"/>
                        <a:ea typeface="BIZ UDP明朝 Medium" panose="02020500000000000000" pitchFamily="18" charset="-128"/>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val="2933839647"/>
                  </a:ext>
                </a:extLst>
              </a:tr>
              <a:tr h="270000">
                <a:tc vMerge="1">
                  <a:txBody>
                    <a:bodyPr/>
                    <a:lstStyle/>
                    <a:p>
                      <a:pPr algn="ctr"/>
                      <a:endParaRPr kumimoji="1" lang="ja-JP" altLang="en-US" sz="800" dirty="0">
                        <a:solidFill>
                          <a:schemeClr val="tx1"/>
                        </a:solidFill>
                        <a:latin typeface="HGS明朝E" panose="02020900000000000000" pitchFamily="18" charset="-128"/>
                        <a:ea typeface="HGS明朝E" panose="020209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000" dirty="0">
                          <a:solidFill>
                            <a:schemeClr val="tx1"/>
                          </a:solidFill>
                          <a:latin typeface="BIZ UDP明朝 Medium" panose="02020500000000000000" pitchFamily="18" charset="-128"/>
                          <a:ea typeface="BIZ UDP明朝 Medium" panose="02020500000000000000" pitchFamily="18" charset="-128"/>
                        </a:rPr>
                        <a:t>小学生</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kumimoji="1" lang="ja-JP" altLang="en-US" sz="1000" dirty="0">
                          <a:solidFill>
                            <a:schemeClr val="tx1"/>
                          </a:solidFill>
                          <a:latin typeface="BIZ UDP明朝 Medium" panose="02020500000000000000" pitchFamily="18" charset="-128"/>
                          <a:ea typeface="BIZ UDP明朝 Medium" panose="02020500000000000000" pitchFamily="18" charset="-128"/>
                        </a:rPr>
                        <a:t>１</a:t>
                      </a:r>
                      <a:r>
                        <a:rPr kumimoji="1" lang="en-US" altLang="ja-JP" sz="1000" dirty="0">
                          <a:solidFill>
                            <a:schemeClr val="tx1"/>
                          </a:solidFill>
                          <a:latin typeface="BIZ UDP明朝 Medium" panose="02020500000000000000" pitchFamily="18" charset="-128"/>
                          <a:ea typeface="BIZ UDP明朝 Medium" panose="02020500000000000000" pitchFamily="18" charset="-128"/>
                        </a:rPr>
                        <a:t>5</a:t>
                      </a:r>
                      <a:r>
                        <a:rPr kumimoji="1" lang="ja-JP" altLang="en-US" sz="1000" dirty="0">
                          <a:solidFill>
                            <a:schemeClr val="tx1"/>
                          </a:solidFill>
                          <a:latin typeface="BIZ UDP明朝 Medium" panose="02020500000000000000" pitchFamily="18" charset="-128"/>
                          <a:ea typeface="BIZ UDP明朝 Medium" panose="02020500000000000000" pitchFamily="18" charset="-128"/>
                        </a:rPr>
                        <a:t>０円</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kumimoji="1" lang="en-US" altLang="ja-JP" sz="1000" dirty="0">
                          <a:solidFill>
                            <a:schemeClr val="tx1"/>
                          </a:solidFill>
                          <a:latin typeface="BIZ UDP明朝 Medium" panose="02020500000000000000" pitchFamily="18" charset="-128"/>
                          <a:ea typeface="BIZ UDP明朝 Medium" panose="02020500000000000000" pitchFamily="18" charset="-128"/>
                        </a:rPr>
                        <a:t>200</a:t>
                      </a:r>
                      <a:r>
                        <a:rPr kumimoji="1" lang="ja-JP" altLang="en-US" sz="1000" dirty="0">
                          <a:solidFill>
                            <a:schemeClr val="tx1"/>
                          </a:solidFill>
                          <a:latin typeface="BIZ UDP明朝 Medium" panose="02020500000000000000" pitchFamily="18" charset="-128"/>
                          <a:ea typeface="BIZ UDP明朝 Medium" panose="02020500000000000000" pitchFamily="18" charset="-128"/>
                        </a:rPr>
                        <a:t>円</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vMerge="1">
                  <a:txBody>
                    <a:bodyPr/>
                    <a:lstStyle/>
                    <a:p>
                      <a:pPr algn="l"/>
                      <a:r>
                        <a:rPr kumimoji="1" lang="ja-JP" altLang="en-US" sz="800" dirty="0">
                          <a:solidFill>
                            <a:schemeClr val="tx1"/>
                          </a:solidFill>
                          <a:latin typeface="BIZ UDP明朝 Medium" panose="02020500000000000000" pitchFamily="18" charset="-128"/>
                          <a:ea typeface="BIZ UDP明朝 Medium" panose="02020500000000000000" pitchFamily="18" charset="-128"/>
                        </a:rPr>
                        <a:t>　</a:t>
                      </a:r>
                    </a:p>
                  </a:txBody>
                  <a:tcPr anchor="ctr">
                    <a:lnL w="9525" cap="flat" cmpd="sng" algn="ctr">
                      <a:solidFill>
                        <a:schemeClr val="tx1">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63711"/>
                  </a:ext>
                </a:extLst>
              </a:tr>
            </a:tbl>
          </a:graphicData>
        </a:graphic>
      </p:graphicFrame>
      <p:sp>
        <p:nvSpPr>
          <p:cNvPr id="21" name="テキスト ボックス 3">
            <a:extLst>
              <a:ext uri="{FF2B5EF4-FFF2-40B4-BE49-F238E27FC236}">
                <a16:creationId xmlns:a16="http://schemas.microsoft.com/office/drawing/2014/main" id="{2994DB84-0A3E-FB54-C736-A15225049EA0}"/>
              </a:ext>
            </a:extLst>
          </p:cNvPr>
          <p:cNvSpPr txBox="1"/>
          <p:nvPr/>
        </p:nvSpPr>
        <p:spPr>
          <a:xfrm>
            <a:off x="3062895" y="1460059"/>
            <a:ext cx="1170025" cy="166968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defTabSz="769297">
              <a:spcAft>
                <a:spcPts val="600"/>
              </a:spcAft>
              <a:tabLst>
                <a:tab pos="895350" algn="l"/>
              </a:tabLst>
              <a:defRPr/>
            </a:pPr>
            <a:r>
              <a:rPr kumimoji="1" lang="ja-JP" altLang="en-US" sz="1200" dirty="0">
                <a:latin typeface="BIZ UDP明朝 Medium" panose="02020500000000000000" pitchFamily="18" charset="-128"/>
                <a:ea typeface="BIZ UDP明朝 Medium" panose="02020500000000000000" pitchFamily="18" charset="-128"/>
              </a:rPr>
              <a:t>期間</a:t>
            </a:r>
            <a:endParaRPr kumimoji="1" lang="en-US" altLang="ja-JP" sz="1200" dirty="0">
              <a:latin typeface="BIZ UDP明朝 Medium" panose="02020500000000000000" pitchFamily="18" charset="-128"/>
              <a:ea typeface="BIZ UDP明朝 Medium" panose="02020500000000000000" pitchFamily="18" charset="-128"/>
            </a:endParaRPr>
          </a:p>
          <a:p>
            <a:pPr algn="dist" defTabSz="769297">
              <a:spcAft>
                <a:spcPts val="600"/>
              </a:spcAft>
              <a:tabLst>
                <a:tab pos="895350" algn="l"/>
              </a:tabLst>
              <a:defRPr/>
            </a:pPr>
            <a:endParaRPr kumimoji="1" lang="en-US" altLang="ja-JP" sz="1050" dirty="0">
              <a:latin typeface="BIZ UDP明朝 Medium" panose="02020500000000000000" pitchFamily="18" charset="-128"/>
              <a:ea typeface="BIZ UDP明朝 Medium" panose="02020500000000000000" pitchFamily="18" charset="-128"/>
            </a:endParaRPr>
          </a:p>
          <a:p>
            <a:pPr algn="dist" defTabSz="769297">
              <a:spcAft>
                <a:spcPts val="600"/>
              </a:spcAft>
              <a:tabLst>
                <a:tab pos="895350" algn="l"/>
              </a:tabLst>
              <a:defRPr/>
            </a:pPr>
            <a:endParaRPr lang="en-US" altLang="ja-JP" sz="1050" dirty="0">
              <a:latin typeface="BIZ UDP明朝 Medium" panose="02020500000000000000" pitchFamily="18" charset="-128"/>
              <a:ea typeface="BIZ UDP明朝 Medium" panose="02020500000000000000" pitchFamily="18" charset="-128"/>
            </a:endParaRPr>
          </a:p>
          <a:p>
            <a:pPr algn="dist" defTabSz="769297">
              <a:spcAft>
                <a:spcPts val="1200"/>
              </a:spcAft>
              <a:tabLst>
                <a:tab pos="895350" algn="l"/>
              </a:tabLst>
              <a:defRPr/>
            </a:pPr>
            <a:endParaRPr kumimoji="1" lang="en-US" altLang="ja-JP" sz="1050" dirty="0">
              <a:latin typeface="BIZ UDP明朝 Medium" panose="02020500000000000000" pitchFamily="18" charset="-128"/>
              <a:ea typeface="BIZ UDP明朝 Medium" panose="02020500000000000000" pitchFamily="18" charset="-128"/>
            </a:endParaRPr>
          </a:p>
          <a:p>
            <a:pPr algn="dist" defTabSz="769297">
              <a:spcAft>
                <a:spcPts val="1200"/>
              </a:spcAft>
              <a:tabLst>
                <a:tab pos="895350" algn="l"/>
              </a:tabLst>
              <a:defRPr/>
            </a:pPr>
            <a:r>
              <a:rPr kumimoji="1" lang="ja-JP" altLang="en-US" sz="1200" dirty="0">
                <a:latin typeface="BIZ UDP明朝 Medium" panose="02020500000000000000" pitchFamily="18" charset="-128"/>
                <a:ea typeface="BIZ UDP明朝 Medium" panose="02020500000000000000" pitchFamily="18" charset="-128"/>
              </a:rPr>
              <a:t>会　　場</a:t>
            </a:r>
            <a:endParaRPr kumimoji="1" lang="en-US" altLang="ja-JP" sz="1200" dirty="0">
              <a:latin typeface="BIZ UDP明朝 Medium" panose="02020500000000000000" pitchFamily="18" charset="-128"/>
              <a:ea typeface="BIZ UDP明朝 Medium" panose="02020500000000000000" pitchFamily="18" charset="-128"/>
            </a:endParaRPr>
          </a:p>
          <a:p>
            <a:pPr algn="dist" defTabSz="769297">
              <a:spcAft>
                <a:spcPts val="600"/>
              </a:spcAft>
              <a:tabLst>
                <a:tab pos="895350" algn="l"/>
              </a:tabLst>
              <a:defRPr/>
            </a:pPr>
            <a:r>
              <a:rPr kumimoji="1" lang="ja-JP" altLang="en-US" sz="1200" dirty="0">
                <a:latin typeface="BIZ UDP明朝 Medium" panose="02020500000000000000" pitchFamily="18" charset="-128"/>
                <a:ea typeface="BIZ UDP明朝 Medium" panose="02020500000000000000" pitchFamily="18" charset="-128"/>
              </a:rPr>
              <a:t>開館時間</a:t>
            </a:r>
            <a:endParaRPr kumimoji="1" lang="en-US" altLang="ja-JP" sz="1200" dirty="0">
              <a:latin typeface="BIZ UDP明朝 Medium" panose="02020500000000000000" pitchFamily="18" charset="-128"/>
              <a:ea typeface="BIZ UDP明朝 Medium" panose="02020500000000000000" pitchFamily="18" charset="-128"/>
            </a:endParaRPr>
          </a:p>
        </p:txBody>
      </p:sp>
      <p:sp>
        <p:nvSpPr>
          <p:cNvPr id="22" name="テキスト ボックス 7">
            <a:extLst>
              <a:ext uri="{FF2B5EF4-FFF2-40B4-BE49-F238E27FC236}">
                <a16:creationId xmlns:a16="http://schemas.microsoft.com/office/drawing/2014/main" id="{40ED7444-EC16-B922-DACD-491D74FAA08F}"/>
              </a:ext>
            </a:extLst>
          </p:cNvPr>
          <p:cNvSpPr txBox="1"/>
          <p:nvPr/>
        </p:nvSpPr>
        <p:spPr>
          <a:xfrm>
            <a:off x="4220887" y="1398504"/>
            <a:ext cx="5445034" cy="1731243"/>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769297">
              <a:spcAft>
                <a:spcPts val="600"/>
              </a:spcAft>
              <a:tabLst>
                <a:tab pos="895350" algn="l"/>
              </a:tabLst>
              <a:defRPr/>
            </a:pPr>
            <a:r>
              <a:rPr kumimoji="1" lang="ja-JP" altLang="en-US" sz="1200" dirty="0">
                <a:latin typeface="BIZ UDP明朝 Medium" panose="02020500000000000000" pitchFamily="18" charset="-128"/>
                <a:ea typeface="BIZ UDP明朝 Medium" panose="02020500000000000000" pitchFamily="18" charset="-128"/>
              </a:rPr>
              <a:t>：　</a:t>
            </a:r>
            <a:r>
              <a:rPr kumimoji="1" lang="ja-JP" altLang="en-US" sz="1600" dirty="0">
                <a:latin typeface="BIZ UDP明朝 Medium" panose="02020500000000000000" pitchFamily="18" charset="-128"/>
                <a:ea typeface="BIZ UDP明朝 Medium" panose="02020500000000000000" pitchFamily="18" charset="-128"/>
              </a:rPr>
              <a:t>２０２４</a:t>
            </a:r>
            <a:r>
              <a:rPr kumimoji="1" lang="ja-JP" altLang="en-US" sz="1200" dirty="0">
                <a:latin typeface="BIZ UDP明朝 Medium" panose="02020500000000000000" pitchFamily="18" charset="-128"/>
                <a:ea typeface="BIZ UDP明朝 Medium" panose="02020500000000000000" pitchFamily="18" charset="-128"/>
              </a:rPr>
              <a:t>年</a:t>
            </a:r>
            <a:r>
              <a:rPr lang="ja-JP" altLang="en-US" sz="1600" dirty="0">
                <a:latin typeface="BIZ UDP明朝 Medium" panose="02020500000000000000" pitchFamily="18" charset="-128"/>
                <a:ea typeface="BIZ UDP明朝 Medium" panose="02020500000000000000" pitchFamily="18" charset="-128"/>
              </a:rPr>
              <a:t>３</a:t>
            </a:r>
            <a:r>
              <a:rPr kumimoji="1" lang="ja-JP" altLang="en-US" sz="1200" dirty="0">
                <a:latin typeface="BIZ UDP明朝 Medium" panose="02020500000000000000" pitchFamily="18" charset="-128"/>
                <a:ea typeface="BIZ UDP明朝 Medium" panose="02020500000000000000" pitchFamily="18" charset="-128"/>
              </a:rPr>
              <a:t>月</a:t>
            </a:r>
            <a:r>
              <a:rPr lang="ja-JP" altLang="en-US" sz="1600" dirty="0">
                <a:latin typeface="BIZ UDP明朝 Medium" panose="02020500000000000000" pitchFamily="18" charset="-128"/>
                <a:ea typeface="BIZ UDP明朝 Medium" panose="02020500000000000000" pitchFamily="18" charset="-128"/>
              </a:rPr>
              <a:t>１６</a:t>
            </a:r>
            <a:r>
              <a:rPr kumimoji="1" lang="ja-JP" altLang="en-US" sz="1200" dirty="0">
                <a:latin typeface="BIZ UDP明朝 Medium" panose="02020500000000000000" pitchFamily="18" charset="-128"/>
                <a:ea typeface="BIZ UDP明朝 Medium" panose="02020500000000000000" pitchFamily="18" charset="-128"/>
              </a:rPr>
              <a:t>日</a:t>
            </a:r>
            <a:r>
              <a:rPr kumimoji="1" lang="en-US" altLang="ja-JP" sz="1200" dirty="0">
                <a:latin typeface="BIZ UDP明朝 Medium" panose="02020500000000000000" pitchFamily="18" charset="-128"/>
                <a:ea typeface="BIZ UDP明朝 Medium" panose="02020500000000000000" pitchFamily="18" charset="-128"/>
              </a:rPr>
              <a:t>(</a:t>
            </a:r>
            <a:r>
              <a:rPr kumimoji="1" lang="ja-JP" altLang="en-US" sz="1200" dirty="0">
                <a:latin typeface="BIZ UDP明朝 Medium" panose="02020500000000000000" pitchFamily="18" charset="-128"/>
                <a:ea typeface="BIZ UDP明朝 Medium" panose="02020500000000000000" pitchFamily="18" charset="-128"/>
              </a:rPr>
              <a:t>土</a:t>
            </a:r>
            <a:r>
              <a:rPr kumimoji="1" lang="en-US" altLang="ja-JP" sz="1200" dirty="0">
                <a:latin typeface="BIZ UDP明朝 Medium" panose="02020500000000000000" pitchFamily="18" charset="-128"/>
                <a:ea typeface="BIZ UDP明朝 Medium" panose="02020500000000000000" pitchFamily="18" charset="-128"/>
              </a:rPr>
              <a:t>) </a:t>
            </a:r>
            <a:r>
              <a:rPr kumimoji="1" lang="ja-JP" altLang="en-US" sz="1200" dirty="0">
                <a:latin typeface="BIZ UDP明朝 Medium" panose="02020500000000000000" pitchFamily="18" charset="-128"/>
                <a:ea typeface="BIZ UDP明朝 Medium" panose="02020500000000000000" pitchFamily="18" charset="-128"/>
              </a:rPr>
              <a:t>～ </a:t>
            </a:r>
            <a:r>
              <a:rPr kumimoji="1" lang="ja-JP" altLang="en-US" sz="1600" dirty="0">
                <a:latin typeface="BIZ UDP明朝 Medium" panose="02020500000000000000" pitchFamily="18" charset="-128"/>
                <a:ea typeface="BIZ UDP明朝 Medium" panose="02020500000000000000" pitchFamily="18" charset="-128"/>
              </a:rPr>
              <a:t>２０２４</a:t>
            </a:r>
            <a:r>
              <a:rPr kumimoji="1" lang="ja-JP" altLang="en-US" sz="1200" dirty="0">
                <a:latin typeface="BIZ UDP明朝 Medium" panose="02020500000000000000" pitchFamily="18" charset="-128"/>
                <a:ea typeface="BIZ UDP明朝 Medium" panose="02020500000000000000" pitchFamily="18" charset="-128"/>
              </a:rPr>
              <a:t>年</a:t>
            </a:r>
            <a:r>
              <a:rPr kumimoji="1" lang="ja-JP" altLang="en-US" sz="1600" dirty="0">
                <a:latin typeface="BIZ UDP明朝 Medium" panose="02020500000000000000" pitchFamily="18" charset="-128"/>
                <a:ea typeface="BIZ UDP明朝 Medium" panose="02020500000000000000" pitchFamily="18" charset="-128"/>
              </a:rPr>
              <a:t>１２</a:t>
            </a:r>
            <a:r>
              <a:rPr kumimoji="1" lang="ja-JP" altLang="en-US" sz="1200" dirty="0">
                <a:latin typeface="BIZ UDP明朝 Medium" panose="02020500000000000000" pitchFamily="18" charset="-128"/>
                <a:ea typeface="BIZ UDP明朝 Medium" panose="02020500000000000000" pitchFamily="18" charset="-128"/>
              </a:rPr>
              <a:t>月</a:t>
            </a:r>
            <a:r>
              <a:rPr kumimoji="1" lang="en-US" altLang="ja-JP" sz="1600" dirty="0">
                <a:latin typeface="BIZ UDP明朝 Medium" panose="02020500000000000000" pitchFamily="18" charset="-128"/>
                <a:ea typeface="BIZ UDP明朝 Medium" panose="02020500000000000000" pitchFamily="18" charset="-128"/>
              </a:rPr>
              <a:t>1</a:t>
            </a:r>
            <a:r>
              <a:rPr kumimoji="1" lang="ja-JP" altLang="en-US" sz="1200" dirty="0">
                <a:latin typeface="BIZ UDP明朝 Medium" panose="02020500000000000000" pitchFamily="18" charset="-128"/>
                <a:ea typeface="BIZ UDP明朝 Medium" panose="02020500000000000000" pitchFamily="18" charset="-128"/>
              </a:rPr>
              <a:t>日</a:t>
            </a:r>
            <a:r>
              <a:rPr kumimoji="1" lang="en-US" altLang="ja-JP" sz="1200" dirty="0">
                <a:latin typeface="BIZ UDP明朝 Medium" panose="02020500000000000000" pitchFamily="18" charset="-128"/>
                <a:ea typeface="BIZ UDP明朝 Medium" panose="02020500000000000000" pitchFamily="18" charset="-128"/>
              </a:rPr>
              <a:t>(</a:t>
            </a:r>
            <a:r>
              <a:rPr kumimoji="1" lang="ja-JP" altLang="en-US" sz="1200" dirty="0">
                <a:latin typeface="BIZ UDP明朝 Medium" panose="02020500000000000000" pitchFamily="18" charset="-128"/>
                <a:ea typeface="BIZ UDP明朝 Medium" panose="02020500000000000000" pitchFamily="18" charset="-128"/>
              </a:rPr>
              <a:t>日</a:t>
            </a:r>
            <a:r>
              <a:rPr kumimoji="1" lang="en-US" altLang="ja-JP" sz="1200" dirty="0">
                <a:latin typeface="BIZ UDP明朝 Medium" panose="02020500000000000000" pitchFamily="18" charset="-128"/>
                <a:ea typeface="BIZ UDP明朝 Medium" panose="02020500000000000000" pitchFamily="18" charset="-128"/>
              </a:rPr>
              <a:t>)</a:t>
            </a:r>
            <a:r>
              <a:rPr kumimoji="1" lang="ja-JP" altLang="en-US" sz="1200" dirty="0">
                <a:latin typeface="BIZ UDP明朝 Medium" panose="02020500000000000000" pitchFamily="18" charset="-128"/>
                <a:ea typeface="BIZ UDP明朝 Medium" panose="02020500000000000000" pitchFamily="18" charset="-128"/>
              </a:rPr>
              <a:t>　</a:t>
            </a:r>
            <a:r>
              <a:rPr kumimoji="1" lang="en-US" altLang="ja-JP" sz="1050" dirty="0">
                <a:latin typeface="BIZ UDP明朝 Medium" panose="02020500000000000000" pitchFamily="18" charset="-128"/>
                <a:ea typeface="BIZ UDP明朝 Medium" panose="02020500000000000000" pitchFamily="18" charset="-128"/>
              </a:rPr>
              <a:t>※</a:t>
            </a:r>
            <a:r>
              <a:rPr lang="ja-JP" altLang="en-US" sz="1050" dirty="0">
                <a:latin typeface="BIZ UDP明朝 Medium" panose="02020500000000000000" pitchFamily="18" charset="-128"/>
                <a:ea typeface="BIZ UDP明朝 Medium" panose="02020500000000000000" pitchFamily="18" charset="-128"/>
              </a:rPr>
              <a:t>休館日あり</a:t>
            </a:r>
            <a:endParaRPr lang="en-US" altLang="ja-JP" sz="1050" dirty="0">
              <a:latin typeface="BIZ UDP明朝 Medium" panose="02020500000000000000" pitchFamily="18" charset="-128"/>
              <a:ea typeface="BIZ UDP明朝 Medium" panose="02020500000000000000" pitchFamily="18" charset="-128"/>
            </a:endParaRPr>
          </a:p>
          <a:p>
            <a:pPr defTabSz="769297">
              <a:spcAft>
                <a:spcPts val="600"/>
              </a:spcAft>
              <a:tabLst>
                <a:tab pos="895350" algn="l"/>
              </a:tabLst>
              <a:defRPr/>
            </a:pPr>
            <a:r>
              <a:rPr kumimoji="1" lang="ja-JP" altLang="en-US" sz="1050" dirty="0">
                <a:latin typeface="BIZ UDP明朝 Medium" panose="02020500000000000000" pitchFamily="18" charset="-128"/>
                <a:ea typeface="BIZ UDP明朝 Medium" panose="02020500000000000000" pitchFamily="18" charset="-128"/>
              </a:rPr>
              <a:t>　　</a:t>
            </a:r>
            <a:r>
              <a:rPr kumimoji="1" lang="en-US" altLang="ja-JP" sz="1050" dirty="0">
                <a:latin typeface="BIZ UDP明朝 Medium" panose="02020500000000000000" pitchFamily="18" charset="-128"/>
                <a:ea typeface="BIZ UDP明朝 Medium" panose="02020500000000000000" pitchFamily="18" charset="-128"/>
              </a:rPr>
              <a:t>【</a:t>
            </a:r>
            <a:r>
              <a:rPr kumimoji="1" lang="ja-JP" altLang="en-US" sz="1050" dirty="0">
                <a:latin typeface="BIZ UDP明朝 Medium" panose="02020500000000000000" pitchFamily="18" charset="-128"/>
                <a:ea typeface="BIZ UDP明朝 Medium" panose="02020500000000000000" pitchFamily="18" charset="-128"/>
              </a:rPr>
              <a:t>春季</a:t>
            </a:r>
            <a:r>
              <a:rPr kumimoji="1" lang="en-US" altLang="ja-JP" sz="1050" dirty="0">
                <a:latin typeface="BIZ UDP明朝 Medium" panose="02020500000000000000" pitchFamily="18" charset="-128"/>
                <a:ea typeface="BIZ UDP明朝 Medium" panose="02020500000000000000" pitchFamily="18" charset="-128"/>
              </a:rPr>
              <a:t>】</a:t>
            </a:r>
            <a:r>
              <a:rPr kumimoji="1" lang="ja-JP" altLang="en-US" sz="1050" dirty="0">
                <a:latin typeface="BIZ UDP明朝 Medium" panose="02020500000000000000" pitchFamily="18" charset="-128"/>
                <a:ea typeface="BIZ UDP明朝 Medium" panose="02020500000000000000" pitchFamily="18" charset="-128"/>
              </a:rPr>
              <a:t>　</a:t>
            </a:r>
            <a:r>
              <a:rPr kumimoji="1" lang="en-US" altLang="ja-JP" sz="1050" dirty="0">
                <a:latin typeface="BIZ UDP明朝 Medium" panose="02020500000000000000" pitchFamily="18" charset="-128"/>
                <a:ea typeface="BIZ UDP明朝 Medium" panose="02020500000000000000" pitchFamily="18" charset="-128"/>
              </a:rPr>
              <a:t>2024</a:t>
            </a:r>
            <a:r>
              <a:rPr kumimoji="1" lang="ja-JP" altLang="en-US" sz="1050" dirty="0">
                <a:latin typeface="BIZ UDP明朝 Medium" panose="02020500000000000000" pitchFamily="18" charset="-128"/>
                <a:ea typeface="BIZ UDP明朝 Medium" panose="02020500000000000000" pitchFamily="18" charset="-128"/>
              </a:rPr>
              <a:t>年３月１６日（土）～２０２４年６月３０日（日）</a:t>
            </a:r>
            <a:endParaRPr kumimoji="1" lang="en-US" altLang="ja-JP" sz="1050" dirty="0">
              <a:latin typeface="BIZ UDP明朝 Medium" panose="02020500000000000000" pitchFamily="18" charset="-128"/>
              <a:ea typeface="BIZ UDP明朝 Medium" panose="02020500000000000000" pitchFamily="18" charset="-128"/>
            </a:endParaRPr>
          </a:p>
          <a:p>
            <a:pPr defTabSz="769297">
              <a:spcAft>
                <a:spcPts val="600"/>
              </a:spcAft>
              <a:tabLst>
                <a:tab pos="895350" algn="l"/>
              </a:tabLst>
              <a:defRPr/>
            </a:pPr>
            <a:r>
              <a:rPr lang="ja-JP" altLang="en-US" sz="1050" dirty="0">
                <a:latin typeface="BIZ UDP明朝 Medium" panose="02020500000000000000" pitchFamily="18" charset="-128"/>
                <a:ea typeface="BIZ UDP明朝 Medium" panose="02020500000000000000" pitchFamily="18" charset="-128"/>
              </a:rPr>
              <a:t>　　</a:t>
            </a:r>
            <a:r>
              <a:rPr lang="en-US" altLang="ja-JP" sz="1050" dirty="0">
                <a:latin typeface="BIZ UDP明朝 Medium" panose="02020500000000000000" pitchFamily="18" charset="-128"/>
                <a:ea typeface="BIZ UDP明朝 Medium" panose="02020500000000000000" pitchFamily="18" charset="-128"/>
              </a:rPr>
              <a:t>【</a:t>
            </a:r>
            <a:r>
              <a:rPr lang="ja-JP" altLang="en-US" sz="1050" dirty="0">
                <a:latin typeface="BIZ UDP明朝 Medium" panose="02020500000000000000" pitchFamily="18" charset="-128"/>
                <a:ea typeface="BIZ UDP明朝 Medium" panose="02020500000000000000" pitchFamily="18" charset="-128"/>
              </a:rPr>
              <a:t>夏季</a:t>
            </a:r>
            <a:r>
              <a:rPr lang="en-US" altLang="ja-JP" sz="1050" dirty="0">
                <a:latin typeface="BIZ UDP明朝 Medium" panose="02020500000000000000" pitchFamily="18" charset="-128"/>
                <a:ea typeface="BIZ UDP明朝 Medium" panose="02020500000000000000" pitchFamily="18" charset="-128"/>
              </a:rPr>
              <a:t>】</a:t>
            </a:r>
            <a:r>
              <a:rPr lang="ja-JP" altLang="en-US" sz="1050" dirty="0">
                <a:latin typeface="BIZ UDP明朝 Medium" panose="02020500000000000000" pitchFamily="18" charset="-128"/>
                <a:ea typeface="BIZ UDP明朝 Medium" panose="02020500000000000000" pitchFamily="18" charset="-128"/>
              </a:rPr>
              <a:t>　</a:t>
            </a:r>
            <a:r>
              <a:rPr lang="en-US" altLang="ja-JP" sz="1050" dirty="0">
                <a:latin typeface="BIZ UDP明朝 Medium" panose="02020500000000000000" pitchFamily="18" charset="-128"/>
                <a:ea typeface="BIZ UDP明朝 Medium" panose="02020500000000000000" pitchFamily="18" charset="-128"/>
              </a:rPr>
              <a:t>2024</a:t>
            </a:r>
            <a:r>
              <a:rPr lang="ja-JP" altLang="en-US" sz="1050" dirty="0">
                <a:latin typeface="BIZ UDP明朝 Medium" panose="02020500000000000000" pitchFamily="18" charset="-128"/>
                <a:ea typeface="BIZ UDP明朝 Medium" panose="02020500000000000000" pitchFamily="18" charset="-128"/>
              </a:rPr>
              <a:t>年７月６日（土）～</a:t>
            </a:r>
            <a:r>
              <a:rPr lang="en-US" altLang="ja-JP" sz="1050" dirty="0">
                <a:latin typeface="BIZ UDP明朝 Medium" panose="02020500000000000000" pitchFamily="18" charset="-128"/>
                <a:ea typeface="BIZ UDP明朝 Medium" panose="02020500000000000000" pitchFamily="18" charset="-128"/>
              </a:rPr>
              <a:t>2024</a:t>
            </a:r>
            <a:r>
              <a:rPr lang="ja-JP" altLang="en-US" sz="1050" dirty="0">
                <a:latin typeface="BIZ UDP明朝 Medium" panose="02020500000000000000" pitchFamily="18" charset="-128"/>
                <a:ea typeface="BIZ UDP明朝 Medium" panose="02020500000000000000" pitchFamily="18" charset="-128"/>
              </a:rPr>
              <a:t>年８月２５日（日）</a:t>
            </a:r>
            <a:endParaRPr lang="en-US" altLang="ja-JP" sz="1050" dirty="0">
              <a:latin typeface="BIZ UDP明朝 Medium" panose="02020500000000000000" pitchFamily="18" charset="-128"/>
              <a:ea typeface="BIZ UDP明朝 Medium" panose="02020500000000000000" pitchFamily="18" charset="-128"/>
            </a:endParaRPr>
          </a:p>
          <a:p>
            <a:pPr defTabSz="769297">
              <a:spcAft>
                <a:spcPts val="1200"/>
              </a:spcAft>
              <a:tabLst>
                <a:tab pos="895350" algn="l"/>
              </a:tabLst>
              <a:defRPr/>
            </a:pPr>
            <a:r>
              <a:rPr kumimoji="1" lang="ja-JP" altLang="en-US" sz="1050" dirty="0">
                <a:latin typeface="BIZ UDP明朝 Medium" panose="02020500000000000000" pitchFamily="18" charset="-128"/>
                <a:ea typeface="BIZ UDP明朝 Medium" panose="02020500000000000000" pitchFamily="18" charset="-128"/>
              </a:rPr>
              <a:t>　　</a:t>
            </a:r>
            <a:r>
              <a:rPr kumimoji="1" lang="en-US" altLang="ja-JP" sz="1050" dirty="0">
                <a:latin typeface="BIZ UDP明朝 Medium" panose="02020500000000000000" pitchFamily="18" charset="-128"/>
                <a:ea typeface="BIZ UDP明朝 Medium" panose="02020500000000000000" pitchFamily="18" charset="-128"/>
              </a:rPr>
              <a:t>【</a:t>
            </a:r>
            <a:r>
              <a:rPr kumimoji="1" lang="ja-JP" altLang="en-US" sz="1050" dirty="0">
                <a:latin typeface="BIZ UDP明朝 Medium" panose="02020500000000000000" pitchFamily="18" charset="-128"/>
                <a:ea typeface="BIZ UDP明朝 Medium" panose="02020500000000000000" pitchFamily="18" charset="-128"/>
              </a:rPr>
              <a:t>秋季</a:t>
            </a:r>
            <a:r>
              <a:rPr kumimoji="1" lang="en-US" altLang="ja-JP" sz="1050" dirty="0">
                <a:latin typeface="BIZ UDP明朝 Medium" panose="02020500000000000000" pitchFamily="18" charset="-128"/>
                <a:ea typeface="BIZ UDP明朝 Medium" panose="02020500000000000000" pitchFamily="18" charset="-128"/>
              </a:rPr>
              <a:t>】</a:t>
            </a:r>
            <a:r>
              <a:rPr kumimoji="1" lang="ja-JP" altLang="en-US" sz="1050" dirty="0">
                <a:latin typeface="BIZ UDP明朝 Medium" panose="02020500000000000000" pitchFamily="18" charset="-128"/>
                <a:ea typeface="BIZ UDP明朝 Medium" panose="02020500000000000000" pitchFamily="18" charset="-128"/>
              </a:rPr>
              <a:t>　</a:t>
            </a:r>
            <a:r>
              <a:rPr kumimoji="1" lang="en-US" altLang="ja-JP" sz="1050" dirty="0">
                <a:latin typeface="BIZ UDP明朝 Medium" panose="02020500000000000000" pitchFamily="18" charset="-128"/>
                <a:ea typeface="BIZ UDP明朝 Medium" panose="02020500000000000000" pitchFamily="18" charset="-128"/>
              </a:rPr>
              <a:t>2024</a:t>
            </a:r>
            <a:r>
              <a:rPr kumimoji="1" lang="ja-JP" altLang="en-US" sz="1050" dirty="0">
                <a:latin typeface="BIZ UDP明朝 Medium" panose="02020500000000000000" pitchFamily="18" charset="-128"/>
                <a:ea typeface="BIZ UDP明朝 Medium" panose="02020500000000000000" pitchFamily="18" charset="-128"/>
              </a:rPr>
              <a:t>年</a:t>
            </a:r>
            <a:r>
              <a:rPr kumimoji="1" lang="en-US" altLang="ja-JP" sz="1050" dirty="0">
                <a:latin typeface="BIZ UDP明朝 Medium" panose="02020500000000000000" pitchFamily="18" charset="-128"/>
                <a:ea typeface="BIZ UDP明朝 Medium" panose="02020500000000000000" pitchFamily="18" charset="-128"/>
              </a:rPr>
              <a:t>9</a:t>
            </a:r>
            <a:r>
              <a:rPr kumimoji="1" lang="ja-JP" altLang="en-US" sz="1050" dirty="0">
                <a:latin typeface="BIZ UDP明朝 Medium" panose="02020500000000000000" pitchFamily="18" charset="-128"/>
                <a:ea typeface="BIZ UDP明朝 Medium" panose="02020500000000000000" pitchFamily="18" charset="-128"/>
              </a:rPr>
              <a:t>月</a:t>
            </a:r>
            <a:r>
              <a:rPr kumimoji="1" lang="en-US" altLang="ja-JP" sz="1050" dirty="0">
                <a:latin typeface="BIZ UDP明朝 Medium" panose="02020500000000000000" pitchFamily="18" charset="-128"/>
                <a:ea typeface="BIZ UDP明朝 Medium" panose="02020500000000000000" pitchFamily="18" charset="-128"/>
              </a:rPr>
              <a:t>1</a:t>
            </a:r>
            <a:r>
              <a:rPr kumimoji="1" lang="ja-JP" altLang="en-US" sz="1050" dirty="0">
                <a:latin typeface="BIZ UDP明朝 Medium" panose="02020500000000000000" pitchFamily="18" charset="-128"/>
                <a:ea typeface="BIZ UDP明朝 Medium" panose="02020500000000000000" pitchFamily="18" charset="-128"/>
              </a:rPr>
              <a:t>日（日）～</a:t>
            </a:r>
            <a:r>
              <a:rPr kumimoji="1" lang="en-US" altLang="ja-JP" sz="1050" dirty="0">
                <a:latin typeface="BIZ UDP明朝 Medium" panose="02020500000000000000" pitchFamily="18" charset="-128"/>
                <a:ea typeface="BIZ UDP明朝 Medium" panose="02020500000000000000" pitchFamily="18" charset="-128"/>
              </a:rPr>
              <a:t>2024</a:t>
            </a:r>
            <a:r>
              <a:rPr kumimoji="1" lang="ja-JP" altLang="en-US" sz="1050" dirty="0">
                <a:latin typeface="BIZ UDP明朝 Medium" panose="02020500000000000000" pitchFamily="18" charset="-128"/>
                <a:ea typeface="BIZ UDP明朝 Medium" panose="02020500000000000000" pitchFamily="18" charset="-128"/>
              </a:rPr>
              <a:t>年１２月１日（日）</a:t>
            </a:r>
            <a:endParaRPr kumimoji="1" lang="en-US" altLang="ja-JP" sz="1050" dirty="0">
              <a:latin typeface="BIZ UDP明朝 Medium" panose="02020500000000000000" pitchFamily="18" charset="-128"/>
              <a:ea typeface="BIZ UDP明朝 Medium" panose="02020500000000000000" pitchFamily="18" charset="-128"/>
            </a:endParaRPr>
          </a:p>
          <a:p>
            <a:pPr defTabSz="769297">
              <a:spcAft>
                <a:spcPts val="1200"/>
              </a:spcAft>
              <a:tabLst>
                <a:tab pos="895350" algn="l"/>
              </a:tabLst>
              <a:defRPr/>
            </a:pPr>
            <a:r>
              <a:rPr kumimoji="1" lang="ja-JP" altLang="en-US" sz="1200" dirty="0">
                <a:latin typeface="BIZ UDP明朝 Medium" panose="02020500000000000000" pitchFamily="18" charset="-128"/>
                <a:ea typeface="BIZ UDP明朝 Medium" panose="02020500000000000000" pitchFamily="18" charset="-128"/>
              </a:rPr>
              <a:t>：　石山寺境内 </a:t>
            </a:r>
            <a:r>
              <a:rPr kumimoji="1" lang="en-US" altLang="ja-JP" sz="1200" dirty="0">
                <a:latin typeface="BIZ UDP明朝 Medium" panose="02020500000000000000" pitchFamily="18" charset="-128"/>
                <a:ea typeface="BIZ UDP明朝 Medium" panose="02020500000000000000" pitchFamily="18" charset="-128"/>
              </a:rPr>
              <a:t>– </a:t>
            </a:r>
            <a:r>
              <a:rPr kumimoji="1" lang="ja-JP" altLang="en-US" sz="1200" dirty="0">
                <a:latin typeface="BIZ UDP明朝 Medium" panose="02020500000000000000" pitchFamily="18" charset="-128"/>
                <a:ea typeface="BIZ UDP明朝 Medium" panose="02020500000000000000" pitchFamily="18" charset="-128"/>
              </a:rPr>
              <a:t>豊浄殿　（</a:t>
            </a:r>
            <a:r>
              <a:rPr kumimoji="1" lang="zh-TW" altLang="en-US" sz="1200" dirty="0">
                <a:latin typeface="BIZ UDP明朝 Medium" panose="02020500000000000000" pitchFamily="18" charset="-128"/>
                <a:ea typeface="BIZ UDP明朝 Medium" panose="02020500000000000000" pitchFamily="18" charset="-128"/>
              </a:rPr>
              <a:t>滋賀県大津市石山寺</a:t>
            </a:r>
            <a:r>
              <a:rPr kumimoji="1" lang="en-US" altLang="zh-TW" sz="1200" dirty="0">
                <a:latin typeface="BIZ UDP明朝 Medium" panose="02020500000000000000" pitchFamily="18" charset="-128"/>
                <a:ea typeface="BIZ UDP明朝 Medium" panose="02020500000000000000" pitchFamily="18" charset="-128"/>
              </a:rPr>
              <a:t>1-1-1</a:t>
            </a:r>
            <a:r>
              <a:rPr kumimoji="1" lang="ja-JP" altLang="en-US" sz="1200" dirty="0">
                <a:latin typeface="BIZ UDP明朝 Medium" panose="02020500000000000000" pitchFamily="18" charset="-128"/>
                <a:ea typeface="BIZ UDP明朝 Medium" panose="02020500000000000000" pitchFamily="18" charset="-128"/>
              </a:rPr>
              <a:t>）</a:t>
            </a:r>
            <a:endParaRPr kumimoji="1" lang="en-US" altLang="zh-TW" sz="1200" dirty="0">
              <a:latin typeface="BIZ UDP明朝 Medium" panose="02020500000000000000" pitchFamily="18" charset="-128"/>
              <a:ea typeface="BIZ UDP明朝 Medium" panose="02020500000000000000" pitchFamily="18" charset="-128"/>
            </a:endParaRPr>
          </a:p>
          <a:p>
            <a:pPr defTabSz="769297">
              <a:tabLst>
                <a:tab pos="895350" algn="l"/>
              </a:tabLst>
              <a:defRPr/>
            </a:pPr>
            <a:r>
              <a:rPr kumimoji="1" lang="ja-JP" altLang="en-US" sz="1200" dirty="0">
                <a:latin typeface="BIZ UDP明朝 Medium" panose="02020500000000000000" pitchFamily="18" charset="-128"/>
                <a:ea typeface="BIZ UDP明朝 Medium" panose="02020500000000000000" pitchFamily="18" charset="-128"/>
              </a:rPr>
              <a:t>：　</a:t>
            </a:r>
            <a:r>
              <a:rPr kumimoji="1" lang="en-US" altLang="ja-JP" sz="1200" dirty="0">
                <a:latin typeface="BIZ UDP明朝 Medium" panose="02020500000000000000" pitchFamily="18" charset="-128"/>
                <a:ea typeface="BIZ UDP明朝 Medium" panose="02020500000000000000" pitchFamily="18" charset="-128"/>
              </a:rPr>
              <a:t>10</a:t>
            </a:r>
            <a:r>
              <a:rPr kumimoji="1" lang="ja-JP" altLang="en-US" sz="1200" dirty="0">
                <a:latin typeface="BIZ UDP明朝 Medium" panose="02020500000000000000" pitchFamily="18" charset="-128"/>
                <a:ea typeface="BIZ UDP明朝 Medium" panose="02020500000000000000" pitchFamily="18" charset="-128"/>
              </a:rPr>
              <a:t>：</a:t>
            </a:r>
            <a:r>
              <a:rPr kumimoji="1" lang="en-US" altLang="ja-JP" sz="1200" dirty="0">
                <a:latin typeface="BIZ UDP明朝 Medium" panose="02020500000000000000" pitchFamily="18" charset="-128"/>
                <a:ea typeface="BIZ UDP明朝 Medium" panose="02020500000000000000" pitchFamily="18" charset="-128"/>
              </a:rPr>
              <a:t>00 </a:t>
            </a:r>
            <a:r>
              <a:rPr kumimoji="1" lang="ja-JP" altLang="en-US" sz="1200" dirty="0">
                <a:latin typeface="BIZ UDP明朝 Medium" panose="02020500000000000000" pitchFamily="18" charset="-128"/>
                <a:ea typeface="BIZ UDP明朝 Medium" panose="02020500000000000000" pitchFamily="18" charset="-128"/>
              </a:rPr>
              <a:t>～ </a:t>
            </a:r>
            <a:r>
              <a:rPr kumimoji="1" lang="en-US" altLang="ja-JP" sz="1200" dirty="0">
                <a:latin typeface="BIZ UDP明朝 Medium" panose="02020500000000000000" pitchFamily="18" charset="-128"/>
                <a:ea typeface="BIZ UDP明朝 Medium" panose="02020500000000000000" pitchFamily="18" charset="-128"/>
              </a:rPr>
              <a:t>16</a:t>
            </a:r>
            <a:r>
              <a:rPr kumimoji="1" lang="ja-JP" altLang="en-US" sz="1200" dirty="0">
                <a:latin typeface="BIZ UDP明朝 Medium" panose="02020500000000000000" pitchFamily="18" charset="-128"/>
                <a:ea typeface="BIZ UDP明朝 Medium" panose="02020500000000000000" pitchFamily="18" charset="-128"/>
              </a:rPr>
              <a:t>：</a:t>
            </a:r>
            <a:r>
              <a:rPr kumimoji="1" lang="en-US" altLang="ja-JP" sz="1200" dirty="0">
                <a:latin typeface="BIZ UDP明朝 Medium" panose="02020500000000000000" pitchFamily="18" charset="-128"/>
                <a:ea typeface="BIZ UDP明朝 Medium" panose="02020500000000000000" pitchFamily="18" charset="-128"/>
              </a:rPr>
              <a:t>00</a:t>
            </a:r>
            <a:r>
              <a:rPr kumimoji="1" lang="ja-JP" altLang="en-US" sz="1200" dirty="0">
                <a:latin typeface="BIZ UDP明朝 Medium" panose="02020500000000000000" pitchFamily="18" charset="-128"/>
                <a:ea typeface="BIZ UDP明朝 Medium" panose="02020500000000000000" pitchFamily="18" charset="-128"/>
              </a:rPr>
              <a:t>（最終入館 １</a:t>
            </a:r>
            <a:r>
              <a:rPr kumimoji="1" lang="en-US" altLang="ja-JP" sz="1200" dirty="0">
                <a:latin typeface="BIZ UDP明朝 Medium" panose="02020500000000000000" pitchFamily="18" charset="-128"/>
                <a:ea typeface="BIZ UDP明朝 Medium" panose="02020500000000000000" pitchFamily="18" charset="-128"/>
              </a:rPr>
              <a:t>5</a:t>
            </a:r>
            <a:r>
              <a:rPr kumimoji="1" lang="ja-JP" altLang="en-US" sz="1200" dirty="0">
                <a:latin typeface="BIZ UDP明朝 Medium" panose="02020500000000000000" pitchFamily="18" charset="-128"/>
                <a:ea typeface="BIZ UDP明朝 Medium" panose="02020500000000000000" pitchFamily="18" charset="-128"/>
              </a:rPr>
              <a:t>：</a:t>
            </a:r>
            <a:r>
              <a:rPr lang="ja-JP" altLang="en-US" sz="1200" dirty="0">
                <a:latin typeface="BIZ UDP明朝 Medium" panose="02020500000000000000" pitchFamily="18" charset="-128"/>
                <a:ea typeface="BIZ UDP明朝 Medium" panose="02020500000000000000" pitchFamily="18" charset="-128"/>
              </a:rPr>
              <a:t>４５</a:t>
            </a:r>
            <a:r>
              <a:rPr kumimoji="1" lang="ja-JP" altLang="en-US" sz="1200" dirty="0">
                <a:latin typeface="BIZ UDP明朝 Medium" panose="02020500000000000000" pitchFamily="18" charset="-128"/>
                <a:ea typeface="BIZ UDP明朝 Medium" panose="02020500000000000000" pitchFamily="18" charset="-128"/>
              </a:rPr>
              <a:t>）　</a:t>
            </a:r>
            <a:endParaRPr kumimoji="1" lang="en-US" altLang="ja-JP" sz="1200" dirty="0">
              <a:latin typeface="BIZ UDP明朝 Medium" panose="02020500000000000000" pitchFamily="18" charset="-128"/>
              <a:ea typeface="BIZ UDP明朝 Medium" panose="02020500000000000000" pitchFamily="18" charset="-128"/>
            </a:endParaRPr>
          </a:p>
        </p:txBody>
      </p:sp>
      <p:sp>
        <p:nvSpPr>
          <p:cNvPr id="24" name="テキスト ボックス 7">
            <a:extLst>
              <a:ext uri="{FF2B5EF4-FFF2-40B4-BE49-F238E27FC236}">
                <a16:creationId xmlns:a16="http://schemas.microsoft.com/office/drawing/2014/main" id="{B7B4D9B0-9095-B7FA-6EF3-6EA473A41E41}"/>
              </a:ext>
            </a:extLst>
          </p:cNvPr>
          <p:cNvSpPr txBox="1"/>
          <p:nvPr/>
        </p:nvSpPr>
        <p:spPr>
          <a:xfrm>
            <a:off x="3018853" y="5125220"/>
            <a:ext cx="2438203" cy="56335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769297">
              <a:lnSpc>
                <a:spcPts val="2000"/>
              </a:lnSpc>
              <a:tabLst>
                <a:tab pos="895350" algn="l"/>
              </a:tabLst>
              <a:defRPr/>
            </a:pPr>
            <a:r>
              <a:rPr kumimoji="1" lang="ja-JP" altLang="en-US" sz="1200" dirty="0">
                <a:latin typeface="BIZ UDP明朝 Medium" panose="02020500000000000000" pitchFamily="18" charset="-128"/>
                <a:ea typeface="BIZ UDP明朝 Medium" panose="02020500000000000000" pitchFamily="18" charset="-128"/>
              </a:rPr>
              <a:t>ＪＲ石山駅よりバスで約</a:t>
            </a:r>
            <a:r>
              <a:rPr kumimoji="1" lang="en-US" altLang="ja-JP" sz="1200" dirty="0">
                <a:latin typeface="BIZ UDP明朝 Medium" panose="02020500000000000000" pitchFamily="18" charset="-128"/>
                <a:ea typeface="BIZ UDP明朝 Medium" panose="02020500000000000000" pitchFamily="18" charset="-128"/>
              </a:rPr>
              <a:t>10</a:t>
            </a:r>
            <a:r>
              <a:rPr kumimoji="1" lang="ja-JP" altLang="en-US" sz="1200" dirty="0">
                <a:latin typeface="BIZ UDP明朝 Medium" panose="02020500000000000000" pitchFamily="18" charset="-128"/>
                <a:ea typeface="BIZ UDP明朝 Medium" panose="02020500000000000000" pitchFamily="18" charset="-128"/>
              </a:rPr>
              <a:t>分</a:t>
            </a:r>
            <a:endParaRPr kumimoji="1" lang="en-US" altLang="ja-JP" sz="1200" dirty="0">
              <a:latin typeface="BIZ UDP明朝 Medium" panose="02020500000000000000" pitchFamily="18" charset="-128"/>
              <a:ea typeface="BIZ UDP明朝 Medium" panose="02020500000000000000" pitchFamily="18" charset="-128"/>
            </a:endParaRPr>
          </a:p>
          <a:p>
            <a:pPr defTabSz="769297">
              <a:lnSpc>
                <a:spcPts val="2000"/>
              </a:lnSpc>
              <a:tabLst>
                <a:tab pos="895350" algn="l"/>
              </a:tabLst>
              <a:defRPr/>
            </a:pPr>
            <a:r>
              <a:rPr lang="ja-JP" altLang="en-US" sz="1200" dirty="0">
                <a:latin typeface="BIZ UDP明朝 Medium" panose="02020500000000000000" pitchFamily="18" charset="-128"/>
                <a:ea typeface="BIZ UDP明朝 Medium" panose="02020500000000000000" pitchFamily="18" charset="-128"/>
              </a:rPr>
              <a:t>京阪石山寺駅より徒歩で約</a:t>
            </a:r>
            <a:r>
              <a:rPr lang="en-US" altLang="ja-JP" sz="1200" dirty="0">
                <a:latin typeface="BIZ UDP明朝 Medium" panose="02020500000000000000" pitchFamily="18" charset="-128"/>
                <a:ea typeface="BIZ UDP明朝 Medium" panose="02020500000000000000" pitchFamily="18" charset="-128"/>
              </a:rPr>
              <a:t>10</a:t>
            </a:r>
            <a:r>
              <a:rPr lang="ja-JP" altLang="en-US" sz="1200" dirty="0">
                <a:latin typeface="BIZ UDP明朝 Medium" panose="02020500000000000000" pitchFamily="18" charset="-128"/>
                <a:ea typeface="BIZ UDP明朝 Medium" panose="02020500000000000000" pitchFamily="18" charset="-128"/>
              </a:rPr>
              <a:t>分</a:t>
            </a:r>
            <a:endParaRPr kumimoji="1" lang="ja-JP" altLang="en-US" sz="1200" dirty="0">
              <a:latin typeface="BIZ UDP明朝 Medium" panose="02020500000000000000" pitchFamily="18" charset="-128"/>
              <a:ea typeface="BIZ UDP明朝 Medium" panose="02020500000000000000" pitchFamily="18" charset="-128"/>
            </a:endParaRPr>
          </a:p>
        </p:txBody>
      </p:sp>
      <p:sp>
        <p:nvSpPr>
          <p:cNvPr id="3" name="テキスト ボックス 2">
            <a:extLst>
              <a:ext uri="{FF2B5EF4-FFF2-40B4-BE49-F238E27FC236}">
                <a16:creationId xmlns:a16="http://schemas.microsoft.com/office/drawing/2014/main" id="{D1C1AE52-076D-2B33-17D0-0AB55113A134}"/>
              </a:ext>
            </a:extLst>
          </p:cNvPr>
          <p:cNvSpPr txBox="1"/>
          <p:nvPr/>
        </p:nvSpPr>
        <p:spPr>
          <a:xfrm>
            <a:off x="2987237" y="345182"/>
            <a:ext cx="3117891" cy="400110"/>
          </a:xfrm>
          <a:prstGeom prst="rect">
            <a:avLst/>
          </a:prstGeom>
          <a:noFill/>
          <a:ln>
            <a:noFill/>
          </a:ln>
        </p:spPr>
        <p:txBody>
          <a:bodyPr wrap="square" rtlCol="0">
            <a:spAutoFit/>
          </a:bodyPr>
          <a:lstStyle/>
          <a:p>
            <a:r>
              <a:rPr kumimoji="1" lang="ja-JP" altLang="en-US" sz="2000" dirty="0">
                <a:solidFill>
                  <a:schemeClr val="accent4">
                    <a:lumMod val="75000"/>
                  </a:schemeClr>
                </a:solidFill>
                <a:latin typeface="BIZ UDP明朝 Medium" panose="02020500000000000000" pitchFamily="18" charset="-128"/>
                <a:ea typeface="BIZ UDP明朝 Medium" panose="02020500000000000000" pitchFamily="18" charset="-128"/>
              </a:rPr>
              <a:t>企画展：石山寺と紫式部展</a:t>
            </a:r>
          </a:p>
        </p:txBody>
      </p:sp>
      <p:sp>
        <p:nvSpPr>
          <p:cNvPr id="13" name="テキスト ボックス 12">
            <a:extLst>
              <a:ext uri="{FF2B5EF4-FFF2-40B4-BE49-F238E27FC236}">
                <a16:creationId xmlns:a16="http://schemas.microsoft.com/office/drawing/2014/main" id="{3887C46D-2388-BEDA-6343-DA2616E37342}"/>
              </a:ext>
            </a:extLst>
          </p:cNvPr>
          <p:cNvSpPr txBox="1"/>
          <p:nvPr/>
        </p:nvSpPr>
        <p:spPr>
          <a:xfrm>
            <a:off x="2987237" y="700493"/>
            <a:ext cx="5278131" cy="307777"/>
          </a:xfrm>
          <a:prstGeom prst="rect">
            <a:avLst/>
          </a:prstGeom>
          <a:noFill/>
          <a:ln>
            <a:noFill/>
          </a:ln>
        </p:spPr>
        <p:txBody>
          <a:bodyPr wrap="square" rtlCol="0">
            <a:spAutoFit/>
          </a:bodyPr>
          <a:lstStyle/>
          <a:p>
            <a:r>
              <a:rPr kumimoji="1" lang="ja-JP" altLang="en-US" sz="1200" dirty="0">
                <a:latin typeface="BIZ UDP明朝 Medium" panose="02020500000000000000" pitchFamily="18" charset="-128"/>
                <a:ea typeface="BIZ UDP明朝 Medium" panose="02020500000000000000" pitchFamily="18" charset="-128"/>
              </a:rPr>
              <a:t>石山寺が所蔵する紫式部や源氏</a:t>
            </a:r>
            <a:r>
              <a:rPr kumimoji="1" lang="ja-JP" altLang="en-US" sz="1400" dirty="0">
                <a:latin typeface="BIZ UDP明朝 Medium" panose="02020500000000000000" pitchFamily="18" charset="-128"/>
                <a:ea typeface="BIZ UDP明朝 Medium" panose="02020500000000000000" pitchFamily="18" charset="-128"/>
              </a:rPr>
              <a:t>物語</a:t>
            </a:r>
            <a:r>
              <a:rPr kumimoji="1" lang="ja-JP" altLang="en-US" sz="1200" dirty="0">
                <a:latin typeface="BIZ UDP明朝 Medium" panose="02020500000000000000" pitchFamily="18" charset="-128"/>
                <a:ea typeface="BIZ UDP明朝 Medium" panose="02020500000000000000" pitchFamily="18" charset="-128"/>
              </a:rPr>
              <a:t>に因んだ展示を３期に分けて開催します。</a:t>
            </a:r>
          </a:p>
        </p:txBody>
      </p:sp>
      <p:pic>
        <p:nvPicPr>
          <p:cNvPr id="23" name="図 22">
            <a:extLst>
              <a:ext uri="{FF2B5EF4-FFF2-40B4-BE49-F238E27FC236}">
                <a16:creationId xmlns:a16="http://schemas.microsoft.com/office/drawing/2014/main" id="{4318D866-484D-2F65-E40E-0784CC59B1E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254693" y="4888281"/>
            <a:ext cx="4419273" cy="1624537"/>
          </a:xfrm>
          <a:prstGeom prst="rect">
            <a:avLst/>
          </a:prstGeom>
        </p:spPr>
      </p:pic>
      <p:sp>
        <p:nvSpPr>
          <p:cNvPr id="4" name="スライド番号プレースホルダー 3">
            <a:extLst>
              <a:ext uri="{FF2B5EF4-FFF2-40B4-BE49-F238E27FC236}">
                <a16:creationId xmlns:a16="http://schemas.microsoft.com/office/drawing/2014/main" id="{3E6EA4DA-9B3F-001D-3692-83235F1CB660}"/>
              </a:ext>
            </a:extLst>
          </p:cNvPr>
          <p:cNvSpPr>
            <a:spLocks noGrp="1"/>
          </p:cNvSpPr>
          <p:nvPr>
            <p:ph type="sldNum" sz="quarter" idx="12"/>
          </p:nvPr>
        </p:nvSpPr>
        <p:spPr/>
        <p:txBody>
          <a:bodyPr/>
          <a:lstStyle/>
          <a:p>
            <a:r>
              <a:rPr lang="en-US" altLang="ja-JP"/>
              <a:t>-</a:t>
            </a:r>
            <a:fld id="{EC7609D3-3E73-4A27-9D35-F7BE4A94060F}" type="slidenum">
              <a:rPr lang="ja-JP" altLang="en-US" smtClean="0"/>
              <a:pPr/>
              <a:t>9</a:t>
            </a:fld>
            <a:r>
              <a:rPr lang="en-US" altLang="ja-JP"/>
              <a:t>-</a:t>
            </a:r>
            <a:endParaRPr lang="ja-JP" altLang="en-US" dirty="0"/>
          </a:p>
        </p:txBody>
      </p:sp>
      <p:sp>
        <p:nvSpPr>
          <p:cNvPr id="6" name="テキスト ボックス 5">
            <a:extLst>
              <a:ext uri="{FF2B5EF4-FFF2-40B4-BE49-F238E27FC236}">
                <a16:creationId xmlns:a16="http://schemas.microsoft.com/office/drawing/2014/main" id="{418E2C06-F28F-972A-5941-43652D4FCCC1}"/>
              </a:ext>
            </a:extLst>
          </p:cNvPr>
          <p:cNvSpPr txBox="1"/>
          <p:nvPr/>
        </p:nvSpPr>
        <p:spPr>
          <a:xfrm>
            <a:off x="344488" y="1702215"/>
            <a:ext cx="2210862" cy="954107"/>
          </a:xfrm>
          <a:prstGeom prst="rect">
            <a:avLst/>
          </a:prstGeom>
          <a:noFill/>
        </p:spPr>
        <p:txBody>
          <a:bodyPr vert="horz" wrap="square" rtlCol="0">
            <a:spAutoFit/>
          </a:bodyPr>
          <a:lstStyle/>
          <a:p>
            <a:r>
              <a:rPr kumimoji="1" lang="ja-JP" altLang="en-US" sz="2800" b="1" dirty="0">
                <a:solidFill>
                  <a:schemeClr val="bg1"/>
                </a:solidFill>
                <a:latin typeface="BIZ UDP明朝 Medium" panose="02020500000000000000" pitchFamily="18" charset="-128"/>
                <a:ea typeface="BIZ UDP明朝 Medium" panose="02020500000000000000" pitchFamily="18" charset="-128"/>
              </a:rPr>
              <a:t>石山寺</a:t>
            </a:r>
          </a:p>
          <a:p>
            <a:r>
              <a:rPr kumimoji="1" lang="en-US" altLang="ja-JP" sz="2800" b="1" dirty="0">
                <a:solidFill>
                  <a:schemeClr val="bg1"/>
                </a:solidFill>
                <a:latin typeface="BIZ UDP明朝 Medium" panose="02020500000000000000" pitchFamily="18" charset="-128"/>
                <a:ea typeface="BIZ UDP明朝 Medium" panose="02020500000000000000" pitchFamily="18" charset="-128"/>
              </a:rPr>
              <a:t>about</a:t>
            </a:r>
          </a:p>
        </p:txBody>
      </p:sp>
      <p:sp>
        <p:nvSpPr>
          <p:cNvPr id="7" name="テキスト ボックス 6">
            <a:extLst>
              <a:ext uri="{FF2B5EF4-FFF2-40B4-BE49-F238E27FC236}">
                <a16:creationId xmlns:a16="http://schemas.microsoft.com/office/drawing/2014/main" id="{36BA97BB-0890-A1CF-6910-6636CD26EA91}"/>
              </a:ext>
            </a:extLst>
          </p:cNvPr>
          <p:cNvSpPr txBox="1"/>
          <p:nvPr/>
        </p:nvSpPr>
        <p:spPr>
          <a:xfrm>
            <a:off x="344488" y="1017795"/>
            <a:ext cx="2278465" cy="538609"/>
          </a:xfrm>
          <a:prstGeom prst="rect">
            <a:avLst/>
          </a:prstGeom>
          <a:noFill/>
        </p:spPr>
        <p:txBody>
          <a:bodyPr vert="horz" wrap="square" rtlCol="0">
            <a:spAutoFit/>
          </a:bodyPr>
          <a:lstStyle/>
          <a:p>
            <a:pPr>
              <a:spcAft>
                <a:spcPts val="600"/>
              </a:spcAft>
            </a:pPr>
            <a:r>
              <a:rPr kumimoji="1" lang="ja-JP" altLang="en-US" sz="1200" b="1" dirty="0">
                <a:solidFill>
                  <a:schemeClr val="bg1"/>
                </a:solidFill>
                <a:latin typeface="BIZ UDP明朝 Medium" panose="02020500000000000000" pitchFamily="18" charset="-128"/>
                <a:ea typeface="BIZ UDP明朝 Medium" panose="02020500000000000000" pitchFamily="18" charset="-128"/>
              </a:rPr>
              <a:t>石山エリア</a:t>
            </a:r>
            <a:endParaRPr kumimoji="1" lang="en-US" altLang="ja-JP" sz="1200" b="1" dirty="0">
              <a:solidFill>
                <a:schemeClr val="bg1"/>
              </a:solidFill>
              <a:latin typeface="BIZ UDP明朝 Medium" panose="02020500000000000000" pitchFamily="18" charset="-128"/>
              <a:ea typeface="BIZ UDP明朝 Medium" panose="02020500000000000000" pitchFamily="18" charset="-128"/>
            </a:endParaRPr>
          </a:p>
          <a:p>
            <a:pPr>
              <a:spcAft>
                <a:spcPts val="600"/>
              </a:spcAft>
            </a:pPr>
            <a:r>
              <a:rPr kumimoji="1" lang="ja-JP" altLang="en-US" sz="1200" b="1" dirty="0">
                <a:solidFill>
                  <a:schemeClr val="bg1"/>
                </a:solidFill>
                <a:latin typeface="BIZ UDP明朝 Medium" panose="02020500000000000000" pitchFamily="18" charset="-128"/>
                <a:ea typeface="BIZ UDP明朝 Medium" panose="02020500000000000000" pitchFamily="18" charset="-128"/>
              </a:rPr>
              <a:t>展示情報</a:t>
            </a:r>
          </a:p>
        </p:txBody>
      </p:sp>
      <p:pic>
        <p:nvPicPr>
          <p:cNvPr id="9" name="Picture 2" descr="協議会ロゴ（カラー）">
            <a:extLst>
              <a:ext uri="{FF2B5EF4-FFF2-40B4-BE49-F238E27FC236}">
                <a16:creationId xmlns:a16="http://schemas.microsoft.com/office/drawing/2014/main" id="{21F880BC-C2A6-D453-0A1F-430D13287945}"/>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44488" y="333375"/>
            <a:ext cx="727828" cy="684420"/>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3">
            <a:extLst>
              <a:ext uri="{FF2B5EF4-FFF2-40B4-BE49-F238E27FC236}">
                <a16:creationId xmlns:a16="http://schemas.microsoft.com/office/drawing/2014/main" id="{0278F28A-75A9-0E05-65F9-E7249B910162}"/>
              </a:ext>
            </a:extLst>
          </p:cNvPr>
          <p:cNvSpPr txBox="1"/>
          <p:nvPr/>
        </p:nvSpPr>
        <p:spPr>
          <a:xfrm>
            <a:off x="3047372" y="1100603"/>
            <a:ext cx="1369052" cy="307777"/>
          </a:xfrm>
          <a:prstGeom prst="rect">
            <a:avLst/>
          </a:prstGeom>
          <a:solidFill>
            <a:srgbClr val="320463"/>
          </a:solid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defTabSz="769297">
              <a:spcAft>
                <a:spcPts val="600"/>
              </a:spcAft>
              <a:tabLst>
                <a:tab pos="895350" algn="l"/>
              </a:tabLst>
              <a:defRPr/>
            </a:pPr>
            <a:endParaRPr kumimoji="1" lang="en-US" altLang="ja-JP" sz="1400" b="1" dirty="0">
              <a:latin typeface="BIZ UDP明朝 Medium" panose="02020500000000000000" pitchFamily="18" charset="-128"/>
              <a:ea typeface="BIZ UDP明朝 Medium" panose="02020500000000000000" pitchFamily="18" charset="-128"/>
            </a:endParaRPr>
          </a:p>
        </p:txBody>
      </p:sp>
      <p:sp>
        <p:nvSpPr>
          <p:cNvPr id="12" name="テキスト ボックス 3">
            <a:extLst>
              <a:ext uri="{FF2B5EF4-FFF2-40B4-BE49-F238E27FC236}">
                <a16:creationId xmlns:a16="http://schemas.microsoft.com/office/drawing/2014/main" id="{2D8878D4-3B01-B827-862F-8530D66C9CC6}"/>
              </a:ext>
            </a:extLst>
          </p:cNvPr>
          <p:cNvSpPr txBox="1"/>
          <p:nvPr/>
        </p:nvSpPr>
        <p:spPr>
          <a:xfrm>
            <a:off x="3018799" y="1067392"/>
            <a:ext cx="1369052" cy="307777"/>
          </a:xfrm>
          <a:prstGeom prst="rect">
            <a:avLst/>
          </a:prstGeom>
          <a:noFill/>
          <a:ln>
            <a:solidFill>
              <a:schemeClr val="accent5">
                <a:lumMod val="60000"/>
                <a:lumOff val="40000"/>
              </a:schemeClr>
            </a:solid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defTabSz="769297">
              <a:spcAft>
                <a:spcPts val="600"/>
              </a:spcAft>
              <a:tabLst>
                <a:tab pos="895350" algn="l"/>
              </a:tabLst>
              <a:defRPr/>
            </a:pPr>
            <a:r>
              <a:rPr kumimoji="1" lang="ja-JP" altLang="en-US" sz="1400" b="1" dirty="0">
                <a:solidFill>
                  <a:schemeClr val="bg1"/>
                </a:solidFill>
                <a:latin typeface="BIZ UDP明朝 Medium" panose="02020500000000000000" pitchFamily="18" charset="-128"/>
                <a:ea typeface="BIZ UDP明朝 Medium" panose="02020500000000000000" pitchFamily="18" charset="-128"/>
              </a:rPr>
              <a:t>展示概要</a:t>
            </a:r>
          </a:p>
        </p:txBody>
      </p:sp>
      <p:sp>
        <p:nvSpPr>
          <p:cNvPr id="14" name="テキスト ボックス 3">
            <a:extLst>
              <a:ext uri="{FF2B5EF4-FFF2-40B4-BE49-F238E27FC236}">
                <a16:creationId xmlns:a16="http://schemas.microsoft.com/office/drawing/2014/main" id="{580830A4-FA84-3547-E95F-35C6638C29FE}"/>
              </a:ext>
            </a:extLst>
          </p:cNvPr>
          <p:cNvSpPr txBox="1"/>
          <p:nvPr/>
        </p:nvSpPr>
        <p:spPr>
          <a:xfrm>
            <a:off x="3047372" y="3234219"/>
            <a:ext cx="1369052" cy="307777"/>
          </a:xfrm>
          <a:prstGeom prst="rect">
            <a:avLst/>
          </a:prstGeom>
          <a:solidFill>
            <a:srgbClr val="320463"/>
          </a:solid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defTabSz="769297">
              <a:spcAft>
                <a:spcPts val="600"/>
              </a:spcAft>
              <a:tabLst>
                <a:tab pos="895350" algn="l"/>
              </a:tabLst>
              <a:defRPr/>
            </a:pPr>
            <a:endParaRPr kumimoji="1" lang="en-US" altLang="ja-JP" sz="1400" b="1" dirty="0">
              <a:latin typeface="BIZ UDP明朝 Medium" panose="02020500000000000000" pitchFamily="18" charset="-128"/>
              <a:ea typeface="BIZ UDP明朝 Medium" panose="02020500000000000000" pitchFamily="18" charset="-128"/>
            </a:endParaRPr>
          </a:p>
        </p:txBody>
      </p:sp>
      <p:sp>
        <p:nvSpPr>
          <p:cNvPr id="15" name="テキスト ボックス 3">
            <a:extLst>
              <a:ext uri="{FF2B5EF4-FFF2-40B4-BE49-F238E27FC236}">
                <a16:creationId xmlns:a16="http://schemas.microsoft.com/office/drawing/2014/main" id="{FBB481BC-7F6A-C143-8C1F-A8B69C5307A1}"/>
              </a:ext>
            </a:extLst>
          </p:cNvPr>
          <p:cNvSpPr txBox="1"/>
          <p:nvPr/>
        </p:nvSpPr>
        <p:spPr>
          <a:xfrm>
            <a:off x="3018799" y="3201008"/>
            <a:ext cx="1369052" cy="307777"/>
          </a:xfrm>
          <a:prstGeom prst="rect">
            <a:avLst/>
          </a:prstGeom>
          <a:noFill/>
          <a:ln>
            <a:solidFill>
              <a:schemeClr val="accent5">
                <a:lumMod val="60000"/>
                <a:lumOff val="40000"/>
              </a:schemeClr>
            </a:solid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defTabSz="769297">
              <a:spcAft>
                <a:spcPts val="600"/>
              </a:spcAft>
              <a:tabLst>
                <a:tab pos="895350" algn="l"/>
              </a:tabLst>
              <a:defRPr/>
            </a:pPr>
            <a:r>
              <a:rPr kumimoji="1" lang="ja-JP" altLang="en-US" sz="1400" b="1" dirty="0">
                <a:solidFill>
                  <a:schemeClr val="bg1"/>
                </a:solidFill>
                <a:latin typeface="BIZ UDP明朝 Medium" panose="02020500000000000000" pitchFamily="18" charset="-128"/>
                <a:ea typeface="BIZ UDP明朝 Medium" panose="02020500000000000000" pitchFamily="18" charset="-128"/>
              </a:rPr>
              <a:t>入場料金・時間</a:t>
            </a:r>
          </a:p>
        </p:txBody>
      </p:sp>
      <p:sp>
        <p:nvSpPr>
          <p:cNvPr id="16" name="テキスト ボックス 3">
            <a:extLst>
              <a:ext uri="{FF2B5EF4-FFF2-40B4-BE49-F238E27FC236}">
                <a16:creationId xmlns:a16="http://schemas.microsoft.com/office/drawing/2014/main" id="{B9D35251-3F17-9FBF-49EF-634D0D34EA2C}"/>
              </a:ext>
            </a:extLst>
          </p:cNvPr>
          <p:cNvSpPr txBox="1"/>
          <p:nvPr/>
        </p:nvSpPr>
        <p:spPr>
          <a:xfrm>
            <a:off x="3047372" y="4794858"/>
            <a:ext cx="1369052" cy="307777"/>
          </a:xfrm>
          <a:prstGeom prst="rect">
            <a:avLst/>
          </a:prstGeom>
          <a:solidFill>
            <a:srgbClr val="320463"/>
          </a:solid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defTabSz="769297">
              <a:spcAft>
                <a:spcPts val="600"/>
              </a:spcAft>
              <a:tabLst>
                <a:tab pos="895350" algn="l"/>
              </a:tabLst>
              <a:defRPr/>
            </a:pPr>
            <a:endParaRPr kumimoji="1" lang="en-US" altLang="ja-JP" sz="1400" b="1" dirty="0">
              <a:latin typeface="BIZ UDP明朝 Medium" panose="02020500000000000000" pitchFamily="18" charset="-128"/>
              <a:ea typeface="BIZ UDP明朝 Medium" panose="02020500000000000000" pitchFamily="18" charset="-128"/>
            </a:endParaRPr>
          </a:p>
        </p:txBody>
      </p:sp>
      <p:sp>
        <p:nvSpPr>
          <p:cNvPr id="17" name="テキスト ボックス 3">
            <a:extLst>
              <a:ext uri="{FF2B5EF4-FFF2-40B4-BE49-F238E27FC236}">
                <a16:creationId xmlns:a16="http://schemas.microsoft.com/office/drawing/2014/main" id="{8E5A09E6-4AFC-04D3-09AF-9737C492FD15}"/>
              </a:ext>
            </a:extLst>
          </p:cNvPr>
          <p:cNvSpPr txBox="1"/>
          <p:nvPr/>
        </p:nvSpPr>
        <p:spPr>
          <a:xfrm>
            <a:off x="3018799" y="4761647"/>
            <a:ext cx="1369052" cy="307777"/>
          </a:xfrm>
          <a:prstGeom prst="rect">
            <a:avLst/>
          </a:prstGeom>
          <a:noFill/>
          <a:ln>
            <a:solidFill>
              <a:schemeClr val="accent5">
                <a:lumMod val="60000"/>
                <a:lumOff val="40000"/>
              </a:schemeClr>
            </a:solid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defTabSz="769297">
              <a:spcAft>
                <a:spcPts val="600"/>
              </a:spcAft>
              <a:tabLst>
                <a:tab pos="895350" algn="l"/>
              </a:tabLst>
              <a:defRPr/>
            </a:pPr>
            <a:r>
              <a:rPr kumimoji="1" lang="ja-JP" altLang="en-US" sz="1400" b="1" dirty="0">
                <a:solidFill>
                  <a:schemeClr val="bg1"/>
                </a:solidFill>
                <a:latin typeface="BIZ UDP明朝 Medium" panose="02020500000000000000" pitchFamily="18" charset="-128"/>
                <a:ea typeface="BIZ UDP明朝 Medium" panose="02020500000000000000" pitchFamily="18" charset="-128"/>
              </a:rPr>
              <a:t>アクセス</a:t>
            </a:r>
          </a:p>
        </p:txBody>
      </p:sp>
    </p:spTree>
    <p:extLst>
      <p:ext uri="{BB962C8B-B14F-4D97-AF65-F5344CB8AC3E}">
        <p14:creationId xmlns:p14="http://schemas.microsoft.com/office/powerpoint/2010/main" val="3305609582"/>
      </p:ext>
    </p:extLst>
  </p:cSld>
  <p:clrMapOvr>
    <a:masterClrMapping/>
  </p:clrMapOvr>
</p:sld>
</file>

<file path=ppt/theme/theme1.xml><?xml version="1.0" encoding="utf-8"?>
<a:theme xmlns:a="http://schemas.openxmlformats.org/drawingml/2006/main" name="Office テーマ">
  <a:themeElements>
    <a:clrScheme name="ペーパー">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3579</TotalTime>
  <Words>3801</Words>
  <Application>Microsoft Office PowerPoint</Application>
  <PresentationFormat>A4 210 x 297 mm</PresentationFormat>
  <Paragraphs>766</Paragraphs>
  <Slides>22</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22</vt:i4>
      </vt:variant>
    </vt:vector>
  </HeadingPairs>
  <TitlesOfParts>
    <vt:vector size="31" baseType="lpstr">
      <vt:lpstr>BIZ UDPゴシック</vt:lpstr>
      <vt:lpstr>BIZ UDP明朝 Medium</vt:lpstr>
      <vt:lpstr>HGP行書体</vt:lpstr>
      <vt:lpstr>メイリオ</vt:lpstr>
      <vt:lpstr>游ゴシック</vt:lpstr>
      <vt:lpstr>游ゴシック Light</vt:lpstr>
      <vt:lpstr>Arial</vt:lpstr>
      <vt:lpstr>Wingdings</vt:lpstr>
      <vt:lpstr>Office テーマ</vt:lpstr>
      <vt:lpstr>PowerPoint プレゼンテーション</vt:lpstr>
      <vt:lpstr>はじめに</vt:lpstr>
      <vt:lpstr>協議会取組み</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・協議会オリジナルイラストについて</vt:lpstr>
      <vt:lpstr>PowerPoint プレゼンテーション</vt:lpstr>
      <vt:lpstr>本件に関するご案内・お問い合わせ</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門坂　勇気</dc:creator>
  <cp:lastModifiedBy>tb164</cp:lastModifiedBy>
  <cp:revision>102</cp:revision>
  <cp:lastPrinted>2023-10-25T05:56:03Z</cp:lastPrinted>
  <dcterms:created xsi:type="dcterms:W3CDTF">2023-06-27T10:11:45Z</dcterms:created>
  <dcterms:modified xsi:type="dcterms:W3CDTF">2023-10-30T10:45:52Z</dcterms:modified>
</cp:coreProperties>
</file>