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4" r:id="rId2"/>
  </p:sldMasterIdLst>
  <p:notesMasterIdLst>
    <p:notesMasterId r:id="rId5"/>
  </p:notesMasterIdLst>
  <p:sldIdLst>
    <p:sldId id="275" r:id="rId3"/>
    <p:sldId id="276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99D2-F4D2-4024-816E-2E58C091B9B5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3E72C-0DC0-492A-A294-0290A6B8C9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12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9394A-40F9-471B-BE77-B8F2F152E667}" type="slidenum">
              <a:rPr kumimoji="0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70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を含む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図プレースホルダー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2"/>
            <a:ext cx="9224963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2655079"/>
            <a:ext cx="5320606" cy="2831323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5486402"/>
            <a:ext cx="5320606" cy="304801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 dirty="0"/>
              <a:t>Web </a:t>
            </a:r>
            <a:r>
              <a:rPr lang="ja-JP" altLang="en-US" noProof="0" dirty="0"/>
              <a:t>サイトをここに挿入します</a:t>
            </a:r>
          </a:p>
        </p:txBody>
      </p:sp>
    </p:spTree>
    <p:extLst>
      <p:ext uri="{BB962C8B-B14F-4D97-AF65-F5344CB8AC3E}">
        <p14:creationId xmlns:p14="http://schemas.microsoft.com/office/powerpoint/2010/main" val="33811436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1885361"/>
            <a:ext cx="4190702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1885361"/>
            <a:ext cx="4211340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1567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正方形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4"/>
          </p:nvPr>
        </p:nvSpPr>
        <p:spPr>
          <a:xfrm>
            <a:off x="5247614" y="-13063"/>
            <a:ext cx="4049985" cy="6881852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7" name="図形 223">
            <a:extLst>
              <a:ext uri="{FF2B5EF4-FFF2-40B4-BE49-F238E27FC236}">
                <a16:creationId xmlns:a16="http://schemas.microsoft.com/office/drawing/2014/main" id="{00159812-53E9-D848-9606-198A5B9858E2}"/>
              </a:ext>
            </a:extLst>
          </p:cNvPr>
          <p:cNvSpPr/>
          <p:nvPr/>
        </p:nvSpPr>
        <p:spPr>
          <a:xfrm>
            <a:off x="8524154" y="1562654"/>
            <a:ext cx="1269266" cy="1562173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図形 224">
            <a:extLst>
              <a:ext uri="{FF2B5EF4-FFF2-40B4-BE49-F238E27FC236}">
                <a16:creationId xmlns:a16="http://schemas.microsoft.com/office/drawing/2014/main" id="{B6EC8FD8-5421-9645-9F0E-CBC6D7CF690B}"/>
              </a:ext>
            </a:extLst>
          </p:cNvPr>
          <p:cNvSpPr/>
          <p:nvPr/>
        </p:nvSpPr>
        <p:spPr>
          <a:xfrm>
            <a:off x="5804830" y="879573"/>
            <a:ext cx="538446" cy="662702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 225">
            <a:extLst>
              <a:ext uri="{FF2B5EF4-FFF2-40B4-BE49-F238E27FC236}">
                <a16:creationId xmlns:a16="http://schemas.microsoft.com/office/drawing/2014/main" id="{FB52FD4B-1ED8-5C42-8013-FD61B2A3A2CB}"/>
              </a:ext>
            </a:extLst>
          </p:cNvPr>
          <p:cNvSpPr/>
          <p:nvPr/>
        </p:nvSpPr>
        <p:spPr>
          <a:xfrm>
            <a:off x="9334570" y="6383701"/>
            <a:ext cx="634854" cy="781358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69038DA1-6D5C-EA47-BDA4-388C0BC57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99" y="786810"/>
            <a:ext cx="3256855" cy="1395208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5" name="テキスト プレースホルダー 11">
            <a:extLst>
              <a:ext uri="{FF2B5EF4-FFF2-40B4-BE49-F238E27FC236}">
                <a16:creationId xmlns:a16="http://schemas.microsoft.com/office/drawing/2014/main" id="{D7404C76-F118-6149-96DF-BF25D43E2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600" y="3019354"/>
            <a:ext cx="3256855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6" name="テキスト プレースホルダー 11">
            <a:extLst>
              <a:ext uri="{FF2B5EF4-FFF2-40B4-BE49-F238E27FC236}">
                <a16:creationId xmlns:a16="http://schemas.microsoft.com/office/drawing/2014/main" id="{7205F80F-3B88-A44D-812A-11909F0C9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600" y="2247681"/>
            <a:ext cx="3256855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6821787"/>
      </p:ext>
    </p:extLst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2655079"/>
            <a:ext cx="5320606" cy="2831323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38" y="5486400"/>
            <a:ext cx="5320606" cy="697584"/>
          </a:xfrm>
        </p:spPr>
        <p:txBody>
          <a:bodyPr rtlCol="0"/>
          <a:lstStyle>
            <a:lvl1pPr marL="0" indent="0" algn="l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1582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CEC5-018E-5E3F-41B3-01E637BC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05F9DD-23F8-5F83-F7F5-B66BAA1A19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08806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1488558"/>
            <a:ext cx="4424760" cy="2704640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4220187"/>
            <a:ext cx="4424760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220416205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1059"/>
            <a:ext cx="8543925" cy="986943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58" y="2062956"/>
            <a:ext cx="7380486" cy="27320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4500"/>
            </a:lvl1pPr>
            <a:lvl2pPr marL="342900" indent="0">
              <a:buNone/>
              <a:defRPr/>
            </a:lvl2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70177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5E4FE9-CEDE-F34D-924F-EB11B4974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7782" y="2367779"/>
            <a:ext cx="4108347" cy="379143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509" y="839974"/>
            <a:ext cx="3873401" cy="1342045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3" name="テキスト プレースホルダー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7509" y="3019354"/>
            <a:ext cx="3873401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7509" y="2247681"/>
            <a:ext cx="3873401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790508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7" y="0"/>
            <a:ext cx="8853488" cy="893218"/>
          </a:xfrm>
        </p:spPr>
        <p:txBody>
          <a:bodyPr rtlCol="0" anchor="b"/>
          <a:lstStyle>
            <a:lvl1pPr algn="ctr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タイトルの書式設定を編集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7" y="1690688"/>
            <a:ext cx="8853488" cy="486251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7" y="914485"/>
            <a:ext cx="8853488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6775126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868896"/>
          </a:xfrm>
        </p:spPr>
        <p:txBody>
          <a:bodyPr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rtlCol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56322"/>
            <a:ext cx="3194943" cy="3012666"/>
          </a:xfrm>
        </p:spPr>
        <p:txBody>
          <a:bodyPr rtlCol="0"/>
          <a:lstStyle>
            <a:lvl1pPr marL="0" indent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7859633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868896"/>
          </a:xfrm>
        </p:spPr>
        <p:txBody>
          <a:bodyPr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56322"/>
            <a:ext cx="3194943" cy="3012666"/>
          </a:xfrm>
        </p:spPr>
        <p:txBody>
          <a:bodyPr rtlCol="0"/>
          <a:lstStyle>
            <a:lvl1pPr marL="0" indent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図プレースホルダー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208760" y="987428"/>
            <a:ext cx="5014913" cy="4873625"/>
          </a:xfrm>
        </p:spPr>
        <p:txBody>
          <a:bodyPr rtlCol="0"/>
          <a:lstStyle>
            <a:lvl1pPr marL="0" indent="0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0085276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を含むスライド区切り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図プレースホルダー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5878" y="0"/>
            <a:ext cx="9230122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1488558"/>
            <a:ext cx="4424760" cy="2704640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4220187"/>
            <a:ext cx="4424760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306904163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フルスクリーン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104966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17687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お礼を述べる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2"/>
            <a:ext cx="9224963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072985"/>
            <a:ext cx="5320606" cy="2413416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5486401"/>
            <a:ext cx="5320606" cy="304800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 dirty="0"/>
              <a:t>Web </a:t>
            </a:r>
            <a:r>
              <a:rPr lang="ja-JP" altLang="en-US" noProof="0" dirty="0"/>
              <a:t>サイトをここに挿入します</a:t>
            </a:r>
          </a:p>
        </p:txBody>
      </p:sp>
    </p:spTree>
    <p:extLst>
      <p:ext uri="{BB962C8B-B14F-4D97-AF65-F5344CB8AC3E}">
        <p14:creationId xmlns:p14="http://schemas.microsoft.com/office/powerpoint/2010/main" val="331450784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58AD-452E-4E5D-918F-237AA0ECBFB6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BC6-45C4-42EC-B344-185928C1E4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35737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1059"/>
            <a:ext cx="8543925" cy="986943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5653879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25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00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08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9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3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スライド区切り線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3259239"/>
            <a:ext cx="4424760" cy="2852737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6138964"/>
            <a:ext cx="4424760" cy="580815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7373541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58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04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9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480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DEA0D3E7-6122-470B-BEC9-7AA04FCB341C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4015917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94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69459" y="6568714"/>
            <a:ext cx="520700" cy="1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ja-JP" altLang="en-US" sz="1048">
                <a:solidFill>
                  <a:schemeClr val="tx1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A0A00D27-D247-483F-9D86-9A0C429606A7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4"/>
          <p:cNvSpPr txBox="1">
            <a:spLocks/>
          </p:cNvSpPr>
          <p:nvPr userDrawn="1"/>
        </p:nvSpPr>
        <p:spPr>
          <a:xfrm>
            <a:off x="4729163" y="6665916"/>
            <a:ext cx="446088" cy="1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defPPr>
              <a:defRPr lang="ja-JP"/>
            </a:defPPr>
            <a:lvl1pPr algn="ctr" rtl="0" fontAlgn="auto">
              <a:spcBef>
                <a:spcPct val="0"/>
              </a:spcBef>
              <a:spcAft>
                <a:spcPts val="0"/>
              </a:spcAft>
              <a:defRPr kumimoji="1" lang="ja-JP" altLang="en-US" sz="1119" kern="120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defRPr>
            </a:lvl1pPr>
            <a:lvl2pPr marL="45714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287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430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57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5717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2860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003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146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A0A00D27-D247-483F-9D86-9A0C429606A7}" type="slidenum">
              <a:rPr lang="en-US" altLang="ja-JP" sz="1066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06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26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25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554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4"/>
          <p:cNvSpPr txBox="1">
            <a:spLocks/>
          </p:cNvSpPr>
          <p:nvPr userDrawn="1"/>
        </p:nvSpPr>
        <p:spPr>
          <a:xfrm>
            <a:off x="4729163" y="6665916"/>
            <a:ext cx="446088" cy="1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defPPr>
              <a:defRPr lang="ja-JP"/>
            </a:defPPr>
            <a:lvl1pPr algn="ctr" rtl="0" fontAlgn="auto">
              <a:spcBef>
                <a:spcPct val="0"/>
              </a:spcBef>
              <a:spcAft>
                <a:spcPts val="0"/>
              </a:spcAft>
              <a:defRPr kumimoji="1" lang="ja-JP" altLang="en-US" sz="1119" kern="120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defRPr>
            </a:lvl1pPr>
            <a:lvl2pPr marL="45714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287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430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57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5717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2860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003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146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A0A00D27-D247-483F-9D86-9A0C429606A7}" type="slidenum">
              <a:rPr lang="en-US" altLang="ja-JP" sz="1066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06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画像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4953000" y="0"/>
            <a:ext cx="4953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99" y="786810"/>
            <a:ext cx="3256855" cy="1395208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600" y="3019354"/>
            <a:ext cx="3256855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10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7" name="テキスト プレースホルダー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600" y="2247681"/>
            <a:ext cx="3256855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40821964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626"/>
            <a:ext cx="9906000" cy="4986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656A873E-780B-42C8-8D54-43FAFFD51238}" type="datetime1">
              <a:rPr lang="ja-JP" altLang="en-US" sz="1843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algn="ctr" eaLnBrk="1" hangingPunct="1"/>
              <a:t>2023/5/23</a:t>
            </a:fld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581163"/>
            <a:ext cx="31369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70" y="6681712"/>
            <a:ext cx="2228850" cy="164026"/>
          </a:xfrm>
          <a:prstGeom prst="rect">
            <a:avLst/>
          </a:prstGeom>
        </p:spPr>
        <p:txBody>
          <a:bodyPr/>
          <a:lstStyle/>
          <a:p>
            <a:fld id="{7DDD51F1-C201-43B2-94DC-31F3BA8407E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626"/>
            <a:ext cx="9906000" cy="4986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7150" y="6492876"/>
            <a:ext cx="2228850" cy="365125"/>
          </a:xfrm>
          <a:prstGeom prst="rect">
            <a:avLst/>
          </a:prstGeom>
        </p:spPr>
        <p:txBody>
          <a:bodyPr/>
          <a:lstStyle/>
          <a:p>
            <a:fld id="{7DDD51F1-C201-43B2-94DC-31F3BA8407E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66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を含む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図プレースホルダー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2"/>
            <a:ext cx="9224963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2655079"/>
            <a:ext cx="5320606" cy="2831323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5486402"/>
            <a:ext cx="5320606" cy="304801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 dirty="0"/>
              <a:t>Web </a:t>
            </a:r>
            <a:r>
              <a:rPr lang="ja-JP" altLang="en-US" noProof="0" dirty="0"/>
              <a:t>サイトをここに挿入します</a:t>
            </a:r>
          </a:p>
        </p:txBody>
      </p:sp>
    </p:spTree>
    <p:extLst>
      <p:ext uri="{BB962C8B-B14F-4D97-AF65-F5344CB8AC3E}">
        <p14:creationId xmlns:p14="http://schemas.microsoft.com/office/powerpoint/2010/main" val="227394753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を含むスライド区切り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図プレースホルダー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5878" y="0"/>
            <a:ext cx="9230122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1488558"/>
            <a:ext cx="4424760" cy="2704640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4220187"/>
            <a:ext cx="4424760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285240497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スライド区切り線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3259239"/>
            <a:ext cx="4424760" cy="2852737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6138964"/>
            <a:ext cx="4424760" cy="580815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189352656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画像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4953000" y="0"/>
            <a:ext cx="4953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99" y="786810"/>
            <a:ext cx="3256855" cy="1395208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600" y="3019354"/>
            <a:ext cx="3256855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10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7" name="テキスト プレースホルダー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600" y="2247681"/>
            <a:ext cx="3256855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9037413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とコンテン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681037" y="0"/>
            <a:ext cx="4271963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076974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0"/>
            <a:ext cx="9224963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116" y="5829950"/>
            <a:ext cx="2891135" cy="628650"/>
          </a:xfrm>
        </p:spPr>
        <p:txBody>
          <a:bodyPr rtlCol="0">
            <a:normAutofit/>
          </a:bodyPr>
          <a:lstStyle>
            <a:lvl1pPr marL="0" indent="0" algn="ctr">
              <a:buNone/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675"/>
            </a:lvl2pPr>
            <a:lvl3pPr marL="685800" indent="0">
              <a:buNone/>
              <a:defRPr sz="600"/>
            </a:lvl3pPr>
            <a:lvl4pPr marL="1028700" indent="0">
              <a:buNone/>
              <a:defRPr sz="525"/>
            </a:lvl4pPr>
            <a:lvl5pPr marL="1371600" indent="0">
              <a:buNone/>
              <a:defRPr sz="525"/>
            </a:lvl5pPr>
          </a:lstStyle>
          <a:p>
            <a:pPr lvl="0" rtl="0"/>
            <a:r>
              <a:rPr lang="ja-JP" altLang="en-US" noProof="0" dirty="0"/>
              <a:t>キャプションをここに挿入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647" y="5250602"/>
            <a:ext cx="2880721" cy="564335"/>
          </a:xfrm>
        </p:spPr>
        <p:txBody>
          <a:bodyPr rtlCol="0">
            <a:normAutofit/>
          </a:bodyPr>
          <a:lstStyle>
            <a:lvl1pPr algn="ctr"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タイトルをここに入力</a:t>
            </a:r>
          </a:p>
        </p:txBody>
      </p:sp>
    </p:spTree>
    <p:extLst>
      <p:ext uri="{BB962C8B-B14F-4D97-AF65-F5344CB8AC3E}">
        <p14:creationId xmlns:p14="http://schemas.microsoft.com/office/powerpoint/2010/main" val="169986303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と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2"/>
          <p:cNvSpPr>
            <a:spLocks noGrp="1"/>
          </p:cNvSpPr>
          <p:nvPr>
            <p:ph type="pic" sz="quarter" idx="14"/>
          </p:nvPr>
        </p:nvSpPr>
        <p:spPr>
          <a:xfrm>
            <a:off x="681039" y="2629"/>
            <a:ext cx="9224961" cy="46313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/>
        </p:nvSpPr>
        <p:spPr>
          <a:xfrm>
            <a:off x="712654" y="1968286"/>
            <a:ext cx="4159116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/>
        </p:nvSpPr>
        <p:spPr>
          <a:xfrm>
            <a:off x="5372407" y="1968286"/>
            <a:ext cx="4159116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9207" y="2679702"/>
            <a:ext cx="3447121" cy="645001"/>
          </a:xfrm>
        </p:spPr>
        <p:txBody>
          <a:bodyPr rtlCol="0" anchor="ctr"/>
          <a:lstStyle>
            <a:lvl1pPr marL="0" indent="0" rtl="0">
              <a:buNone/>
              <a:defRPr sz="1800" b="1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9207" y="3324702"/>
            <a:ext cx="3447121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67426" y="2679702"/>
            <a:ext cx="3308656" cy="645001"/>
          </a:xfrm>
        </p:spPr>
        <p:txBody>
          <a:bodyPr rtlCol="0" anchor="ctr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7426" y="3324702"/>
            <a:ext cx="3308656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2" name="長方形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/>
        </p:nvSpPr>
        <p:spPr>
          <a:xfrm>
            <a:off x="681038" y="2679700"/>
            <a:ext cx="443706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/>
        </p:nvSpPr>
        <p:spPr>
          <a:xfrm>
            <a:off x="5478598" y="2679700"/>
            <a:ext cx="443706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34180488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7852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とコンテン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681037" y="0"/>
            <a:ext cx="4271963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9826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670347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1885361"/>
            <a:ext cx="4190702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1885361"/>
            <a:ext cx="4211340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214024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正方形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4"/>
          </p:nvPr>
        </p:nvSpPr>
        <p:spPr>
          <a:xfrm>
            <a:off x="5247614" y="-13063"/>
            <a:ext cx="4049985" cy="6881852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7" name="図形 223">
            <a:extLst>
              <a:ext uri="{FF2B5EF4-FFF2-40B4-BE49-F238E27FC236}">
                <a16:creationId xmlns:a16="http://schemas.microsoft.com/office/drawing/2014/main" id="{00159812-53E9-D848-9606-198A5B9858E2}"/>
              </a:ext>
            </a:extLst>
          </p:cNvPr>
          <p:cNvSpPr/>
          <p:nvPr/>
        </p:nvSpPr>
        <p:spPr>
          <a:xfrm>
            <a:off x="8524154" y="1562654"/>
            <a:ext cx="1269266" cy="1562173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図形 224">
            <a:extLst>
              <a:ext uri="{FF2B5EF4-FFF2-40B4-BE49-F238E27FC236}">
                <a16:creationId xmlns:a16="http://schemas.microsoft.com/office/drawing/2014/main" id="{B6EC8FD8-5421-9645-9F0E-CBC6D7CF690B}"/>
              </a:ext>
            </a:extLst>
          </p:cNvPr>
          <p:cNvSpPr/>
          <p:nvPr/>
        </p:nvSpPr>
        <p:spPr>
          <a:xfrm>
            <a:off x="5804830" y="879573"/>
            <a:ext cx="538446" cy="662702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 225">
            <a:extLst>
              <a:ext uri="{FF2B5EF4-FFF2-40B4-BE49-F238E27FC236}">
                <a16:creationId xmlns:a16="http://schemas.microsoft.com/office/drawing/2014/main" id="{FB52FD4B-1ED8-5C42-8013-FD61B2A3A2CB}"/>
              </a:ext>
            </a:extLst>
          </p:cNvPr>
          <p:cNvSpPr/>
          <p:nvPr/>
        </p:nvSpPr>
        <p:spPr>
          <a:xfrm>
            <a:off x="9334570" y="6383701"/>
            <a:ext cx="634854" cy="781358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69038DA1-6D5C-EA47-BDA4-388C0BC57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99" y="786810"/>
            <a:ext cx="3256855" cy="1395208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5" name="テキスト プレースホルダー 11">
            <a:extLst>
              <a:ext uri="{FF2B5EF4-FFF2-40B4-BE49-F238E27FC236}">
                <a16:creationId xmlns:a16="http://schemas.microsoft.com/office/drawing/2014/main" id="{D7404C76-F118-6149-96DF-BF25D43E2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600" y="3019354"/>
            <a:ext cx="3256855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6" name="テキスト プレースホルダー 11">
            <a:extLst>
              <a:ext uri="{FF2B5EF4-FFF2-40B4-BE49-F238E27FC236}">
                <a16:creationId xmlns:a16="http://schemas.microsoft.com/office/drawing/2014/main" id="{7205F80F-3B88-A44D-812A-11909F0C9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600" y="2247681"/>
            <a:ext cx="3256855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690825482"/>
      </p:ext>
    </p:extLst>
  </p:cSld>
  <p:clrMapOvr>
    <a:masterClrMapping/>
  </p:clrMapOvr>
  <p:transition spd="med"/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2655079"/>
            <a:ext cx="5320606" cy="2831323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38" y="5486400"/>
            <a:ext cx="5320606" cy="697584"/>
          </a:xfrm>
        </p:spPr>
        <p:txBody>
          <a:bodyPr rtlCol="0"/>
          <a:lstStyle>
            <a:lvl1pPr marL="0" indent="0" algn="l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83459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CEC5-018E-5E3F-41B3-01E637BC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05F9DD-23F8-5F83-F7F5-B66BAA1A19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855750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1488558"/>
            <a:ext cx="4424760" cy="2704640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4220187"/>
            <a:ext cx="4424760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1545940486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1059"/>
            <a:ext cx="8543925" cy="986943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58" y="2062956"/>
            <a:ext cx="7380486" cy="27320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4500"/>
            </a:lvl1pPr>
            <a:lvl2pPr marL="342900" indent="0">
              <a:buNone/>
              <a:defRPr/>
            </a:lvl2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38997164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5E4FE9-CEDE-F34D-924F-EB11B4974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7782" y="2367779"/>
            <a:ext cx="4108347" cy="379143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509" y="839974"/>
            <a:ext cx="3873401" cy="1342045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3" name="テキスト プレースホルダー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7509" y="3019354"/>
            <a:ext cx="3873401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7509" y="2247681"/>
            <a:ext cx="3873401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79242122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7" y="0"/>
            <a:ext cx="8853488" cy="893218"/>
          </a:xfrm>
        </p:spPr>
        <p:txBody>
          <a:bodyPr rtlCol="0" anchor="b"/>
          <a:lstStyle>
            <a:lvl1pPr algn="ctr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タイトルの書式設定を編集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7" y="1690688"/>
            <a:ext cx="8853488" cy="486251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7" y="914485"/>
            <a:ext cx="8853488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264040221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868896"/>
          </a:xfrm>
        </p:spPr>
        <p:txBody>
          <a:bodyPr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rtlCol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56322"/>
            <a:ext cx="3194943" cy="3012666"/>
          </a:xfrm>
        </p:spPr>
        <p:txBody>
          <a:bodyPr rtlCol="0"/>
          <a:lstStyle>
            <a:lvl1pPr marL="0" indent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577641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0"/>
            <a:ext cx="9224963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116" y="5829950"/>
            <a:ext cx="2891135" cy="628650"/>
          </a:xfrm>
        </p:spPr>
        <p:txBody>
          <a:bodyPr rtlCol="0">
            <a:normAutofit/>
          </a:bodyPr>
          <a:lstStyle>
            <a:lvl1pPr marL="0" indent="0" algn="ctr">
              <a:buNone/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675"/>
            </a:lvl2pPr>
            <a:lvl3pPr marL="685800" indent="0">
              <a:buNone/>
              <a:defRPr sz="600"/>
            </a:lvl3pPr>
            <a:lvl4pPr marL="1028700" indent="0">
              <a:buNone/>
              <a:defRPr sz="525"/>
            </a:lvl4pPr>
            <a:lvl5pPr marL="1371600" indent="0">
              <a:buNone/>
              <a:defRPr sz="525"/>
            </a:lvl5pPr>
          </a:lstStyle>
          <a:p>
            <a:pPr lvl="0" rtl="0"/>
            <a:r>
              <a:rPr lang="ja-JP" altLang="en-US" noProof="0" dirty="0"/>
              <a:t>キャプションをここに挿入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647" y="5250602"/>
            <a:ext cx="2880721" cy="564335"/>
          </a:xfrm>
        </p:spPr>
        <p:txBody>
          <a:bodyPr rtlCol="0">
            <a:normAutofit/>
          </a:bodyPr>
          <a:lstStyle>
            <a:lvl1pPr algn="ctr"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タイトルをここに入力</a:t>
            </a:r>
          </a:p>
        </p:txBody>
      </p:sp>
    </p:spTree>
    <p:extLst>
      <p:ext uri="{BB962C8B-B14F-4D97-AF65-F5344CB8AC3E}">
        <p14:creationId xmlns:p14="http://schemas.microsoft.com/office/powerpoint/2010/main" val="33422999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868896"/>
          </a:xfrm>
        </p:spPr>
        <p:txBody>
          <a:bodyPr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56322"/>
            <a:ext cx="3194943" cy="3012666"/>
          </a:xfrm>
        </p:spPr>
        <p:txBody>
          <a:bodyPr rtlCol="0"/>
          <a:lstStyle>
            <a:lvl1pPr marL="0" indent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図プレースホルダー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208760" y="987428"/>
            <a:ext cx="5014913" cy="4873625"/>
          </a:xfrm>
        </p:spPr>
        <p:txBody>
          <a:bodyPr rtlCol="0"/>
          <a:lstStyle>
            <a:lvl1pPr marL="0" indent="0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10745299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フルスクリーン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5069757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261683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お礼を述べる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2"/>
            <a:ext cx="9224963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072985"/>
            <a:ext cx="5320606" cy="2413416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5486401"/>
            <a:ext cx="5320606" cy="304800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 dirty="0"/>
              <a:t>Web </a:t>
            </a:r>
            <a:r>
              <a:rPr lang="ja-JP" altLang="en-US" noProof="0" dirty="0"/>
              <a:t>サイトをここに挿入します</a:t>
            </a:r>
          </a:p>
        </p:txBody>
      </p:sp>
    </p:spTree>
    <p:extLst>
      <p:ext uri="{BB962C8B-B14F-4D97-AF65-F5344CB8AC3E}">
        <p14:creationId xmlns:p14="http://schemas.microsoft.com/office/powerpoint/2010/main" val="4225473133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58AD-452E-4E5D-918F-237AA0ECBFB6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BC6-45C4-42EC-B344-185928C1E4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704380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1059"/>
            <a:ext cx="8543925" cy="986943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21998382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013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96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1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4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と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2"/>
          <p:cNvSpPr>
            <a:spLocks noGrp="1"/>
          </p:cNvSpPr>
          <p:nvPr>
            <p:ph type="pic" sz="quarter" idx="14"/>
          </p:nvPr>
        </p:nvSpPr>
        <p:spPr>
          <a:xfrm>
            <a:off x="681039" y="2629"/>
            <a:ext cx="9224961" cy="46313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/>
        </p:nvSpPr>
        <p:spPr>
          <a:xfrm>
            <a:off x="712654" y="1968286"/>
            <a:ext cx="4159116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/>
        </p:nvSpPr>
        <p:spPr>
          <a:xfrm>
            <a:off x="5372407" y="1968286"/>
            <a:ext cx="4159116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9207" y="2679702"/>
            <a:ext cx="3447121" cy="645001"/>
          </a:xfrm>
        </p:spPr>
        <p:txBody>
          <a:bodyPr rtlCol="0" anchor="ctr"/>
          <a:lstStyle>
            <a:lvl1pPr marL="0" indent="0" rtl="0">
              <a:buNone/>
              <a:defRPr sz="1800" b="1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9207" y="3324702"/>
            <a:ext cx="3447121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67426" y="2679702"/>
            <a:ext cx="3308656" cy="645001"/>
          </a:xfrm>
        </p:spPr>
        <p:txBody>
          <a:bodyPr rtlCol="0" anchor="ctr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7426" y="3324702"/>
            <a:ext cx="3308656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2" name="長方形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/>
        </p:nvSpPr>
        <p:spPr>
          <a:xfrm>
            <a:off x="681038" y="2679700"/>
            <a:ext cx="443706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/>
        </p:nvSpPr>
        <p:spPr>
          <a:xfrm>
            <a:off x="5478598" y="2679700"/>
            <a:ext cx="443706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1922265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11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78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456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993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225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634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938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240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093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9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412478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818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03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993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79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944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DEA0D3E7-6122-470B-BEC9-7AA04FCB341C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7638894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888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69459" y="6568714"/>
            <a:ext cx="520700" cy="1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ja-JP" altLang="en-US" sz="1048">
                <a:solidFill>
                  <a:schemeClr val="tx1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A0A00D27-D247-483F-9D86-9A0C429606A7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4"/>
          <p:cNvSpPr txBox="1">
            <a:spLocks/>
          </p:cNvSpPr>
          <p:nvPr userDrawn="1"/>
        </p:nvSpPr>
        <p:spPr>
          <a:xfrm>
            <a:off x="4729163" y="6665916"/>
            <a:ext cx="446088" cy="1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defPPr>
              <a:defRPr lang="ja-JP"/>
            </a:defPPr>
            <a:lvl1pPr algn="ctr" rtl="0" fontAlgn="auto">
              <a:spcBef>
                <a:spcPct val="0"/>
              </a:spcBef>
              <a:spcAft>
                <a:spcPts val="0"/>
              </a:spcAft>
              <a:defRPr kumimoji="1" lang="ja-JP" altLang="en-US" sz="1119" kern="120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defRPr>
            </a:lvl1pPr>
            <a:lvl2pPr marL="45714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287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430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57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5717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2860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003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146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A0A00D27-D247-483F-9D86-9A0C429606A7}" type="slidenum">
              <a:rPr lang="en-US" altLang="ja-JP" sz="1066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06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51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183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4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894802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4"/>
          <p:cNvSpPr txBox="1">
            <a:spLocks/>
          </p:cNvSpPr>
          <p:nvPr userDrawn="1"/>
        </p:nvSpPr>
        <p:spPr>
          <a:xfrm>
            <a:off x="4729163" y="6665916"/>
            <a:ext cx="446088" cy="1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defPPr>
              <a:defRPr lang="ja-JP"/>
            </a:defPPr>
            <a:lvl1pPr algn="ctr" rtl="0" fontAlgn="auto">
              <a:spcBef>
                <a:spcPct val="0"/>
              </a:spcBef>
              <a:spcAft>
                <a:spcPts val="0"/>
              </a:spcAft>
              <a:defRPr kumimoji="1" lang="ja-JP" altLang="en-US" sz="1119" kern="120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defRPr>
            </a:lvl1pPr>
            <a:lvl2pPr marL="45714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287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430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57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5717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2860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003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146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A0A00D27-D247-483F-9D86-9A0C429606A7}" type="slidenum">
              <a:rPr lang="en-US" altLang="ja-JP" sz="1066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066" dirty="0">
              <a:solidFill>
                <a:prstClr val="white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EA6B34-AD42-DD16-23AC-F5EAA59D5048}"/>
              </a:ext>
            </a:extLst>
          </p:cNvPr>
          <p:cNvSpPr txBox="1"/>
          <p:nvPr userDrawn="1"/>
        </p:nvSpPr>
        <p:spPr>
          <a:xfrm>
            <a:off x="352893" y="62234"/>
            <a:ext cx="703270" cy="461665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教育旅行</a:t>
            </a:r>
            <a:endParaRPr kumimoji="1" lang="en-US" altLang="ja-JP" sz="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受入施設</a:t>
            </a:r>
            <a:endParaRPr lang="en-US" altLang="ja-JP" sz="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情報</a:t>
            </a:r>
          </a:p>
        </p:txBody>
      </p:sp>
    </p:spTree>
    <p:extLst>
      <p:ext uri="{BB962C8B-B14F-4D97-AF65-F5344CB8AC3E}">
        <p14:creationId xmlns:p14="http://schemas.microsoft.com/office/powerpoint/2010/main" val="3364310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626"/>
            <a:ext cx="9906000" cy="4986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656A873E-780B-42C8-8D54-43FAFFD51238}" type="datetime1">
              <a:rPr lang="ja-JP" altLang="en-US" sz="1843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algn="ctr" eaLnBrk="1" hangingPunct="1"/>
              <a:t>2023/5/23</a:t>
            </a:fld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581163"/>
            <a:ext cx="31369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70" y="6681712"/>
            <a:ext cx="2228850" cy="164026"/>
          </a:xfrm>
          <a:prstGeom prst="rect">
            <a:avLst/>
          </a:prstGeom>
        </p:spPr>
        <p:txBody>
          <a:bodyPr/>
          <a:lstStyle/>
          <a:p>
            <a:fld id="{7DDD51F1-C201-43B2-94DC-31F3BA8407E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6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626"/>
            <a:ext cx="9906000" cy="4986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7150" y="6492876"/>
            <a:ext cx="2228850" cy="365125"/>
          </a:xfrm>
          <a:prstGeom prst="rect">
            <a:avLst/>
          </a:prstGeom>
        </p:spPr>
        <p:txBody>
          <a:bodyPr/>
          <a:lstStyle/>
          <a:p>
            <a:fld id="{7DDD51F1-C201-43B2-94DC-31F3BA8407E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55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47" Type="http://schemas.openxmlformats.org/officeDocument/2006/relationships/slideLayout" Target="../slideLayouts/slideLayout88.xml"/><Relationship Id="rId50" Type="http://schemas.openxmlformats.org/officeDocument/2006/relationships/slideLayout" Target="../slideLayouts/slideLayout91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46" Type="http://schemas.openxmlformats.org/officeDocument/2006/relationships/slideLayout" Target="../slideLayouts/slideLayout87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45" Type="http://schemas.openxmlformats.org/officeDocument/2006/relationships/slideLayout" Target="../slideLayouts/slideLayout86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4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4" Type="http://schemas.openxmlformats.org/officeDocument/2006/relationships/slideLayout" Target="../slideLayouts/slideLayout8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84.xml"/><Relationship Id="rId48" Type="http://schemas.openxmlformats.org/officeDocument/2006/relationships/slideLayout" Target="../slideLayouts/slideLayout89.xml"/><Relationship Id="rId8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5" name="図形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/>
        </p:nvSpPr>
        <p:spPr>
          <a:xfrm rot="16200000">
            <a:off x="-1296212" y="4829992"/>
            <a:ext cx="3273461" cy="213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4288" tIns="14288" rIns="14288" bIns="14288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0" b="1" i="0" spc="0" noProof="0" dirty="0">
              <a:solidFill>
                <a:srgbClr val="4295D0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6" name="図形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/>
        </p:nvSpPr>
        <p:spPr>
          <a:xfrm flipV="1">
            <a:off x="340517" y="1111218"/>
            <a:ext cx="1" cy="2188805"/>
          </a:xfrm>
          <a:prstGeom prst="line">
            <a:avLst/>
          </a:prstGeom>
          <a:ln w="38100">
            <a:solidFill>
              <a:srgbClr val="3A90CE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図形 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/>
        </p:nvSpPr>
        <p:spPr>
          <a:xfrm>
            <a:off x="128698" y="77224"/>
            <a:ext cx="423643" cy="24765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86CB4B4D-7CA3-9044-876B-883B54F8677D}" type="slidenum">
              <a:rPr lang="en-US" altLang="ja-JP" sz="788" noProof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ctr"/>
              <a:t>‹#›</a:t>
            </a:fld>
            <a:endParaRPr lang="ja-JP" altLang="en-US" sz="788" noProof="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 descr="斧, 挿絵 が含まれている画像&#10;&#10;自動的に生成された説明">
            <a:extLst>
              <a:ext uri="{FF2B5EF4-FFF2-40B4-BE49-F238E27FC236}">
                <a16:creationId xmlns:a16="http://schemas.microsoft.com/office/drawing/2014/main" id="{DCACEC6B-4C5C-40FC-9F7A-99B73906733B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850" y="6538913"/>
            <a:ext cx="843289" cy="18036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 rot="10800000">
            <a:off x="0" y="6761498"/>
            <a:ext cx="9906000" cy="139367"/>
          </a:xfrm>
          <a:prstGeom prst="rect">
            <a:avLst/>
          </a:prstGeom>
          <a:gradFill flip="none" rotWithShape="1">
            <a:gsLst>
              <a:gs pos="0">
                <a:srgbClr val="4294D0">
                  <a:tint val="66000"/>
                  <a:satMod val="160000"/>
                </a:srgbClr>
              </a:gs>
              <a:gs pos="50000">
                <a:srgbClr val="4294D0">
                  <a:tint val="44500"/>
                  <a:satMod val="160000"/>
                </a:srgbClr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1" name="正方形/長方形 10"/>
          <p:cNvSpPr/>
          <p:nvPr/>
        </p:nvSpPr>
        <p:spPr>
          <a:xfrm>
            <a:off x="0" y="3176"/>
            <a:ext cx="9906000" cy="230190"/>
          </a:xfrm>
          <a:prstGeom prst="rect">
            <a:avLst/>
          </a:prstGeom>
          <a:gradFill flip="none" rotWithShape="1">
            <a:gsLst>
              <a:gs pos="0">
                <a:srgbClr val="4294D0">
                  <a:tint val="66000"/>
                  <a:satMod val="160000"/>
                </a:srgbClr>
              </a:gs>
              <a:gs pos="50000">
                <a:srgbClr val="4294D0">
                  <a:tint val="44500"/>
                  <a:satMod val="160000"/>
                </a:srgbClr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7BCF6FD-3C16-1869-1B64-F7576ACF00F4}"/>
              </a:ext>
            </a:extLst>
          </p:cNvPr>
          <p:cNvSpPr/>
          <p:nvPr userDrawn="1"/>
        </p:nvSpPr>
        <p:spPr>
          <a:xfrm>
            <a:off x="0" y="0"/>
            <a:ext cx="9906000" cy="53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3DE682D-33A1-1ED1-B1C2-E4D382912962}"/>
              </a:ext>
            </a:extLst>
          </p:cNvPr>
          <p:cNvCxnSpPr/>
          <p:nvPr userDrawn="1"/>
        </p:nvCxnSpPr>
        <p:spPr>
          <a:xfrm>
            <a:off x="0" y="528877"/>
            <a:ext cx="9906000" cy="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 spc="-113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" panose="020B0502020104020203" pitchFamily="34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5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2">
          <p15:clr>
            <a:srgbClr val="F26B43"/>
          </p15:clr>
        </p15:guide>
        <p15:guide id="2" orient="horz" pos="41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5" name="図形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/>
        </p:nvSpPr>
        <p:spPr>
          <a:xfrm rot="16200000">
            <a:off x="-1296212" y="4829992"/>
            <a:ext cx="3273461" cy="213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4288" tIns="14288" rIns="14288" bIns="14288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0" b="1" i="0" spc="0" noProof="0" dirty="0">
              <a:solidFill>
                <a:srgbClr val="4295D0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6" name="図形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/>
        </p:nvSpPr>
        <p:spPr>
          <a:xfrm flipV="1">
            <a:off x="340517" y="1111218"/>
            <a:ext cx="1" cy="2188805"/>
          </a:xfrm>
          <a:prstGeom prst="line">
            <a:avLst/>
          </a:prstGeom>
          <a:ln w="38100">
            <a:solidFill>
              <a:srgbClr val="3A90CE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図形 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/>
        </p:nvSpPr>
        <p:spPr>
          <a:xfrm>
            <a:off x="128698" y="77224"/>
            <a:ext cx="423643" cy="24765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86CB4B4D-7CA3-9044-876B-883B54F8677D}" type="slidenum">
              <a:rPr lang="en-US" altLang="ja-JP" sz="788" noProof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ctr"/>
              <a:t>‹#›</a:t>
            </a:fld>
            <a:endParaRPr lang="ja-JP" altLang="en-US" sz="788" noProof="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 rot="10800000">
            <a:off x="0" y="6761498"/>
            <a:ext cx="9906000" cy="139367"/>
          </a:xfrm>
          <a:prstGeom prst="rect">
            <a:avLst/>
          </a:prstGeom>
          <a:gradFill flip="none" rotWithShape="1">
            <a:gsLst>
              <a:gs pos="0">
                <a:srgbClr val="4294D0">
                  <a:tint val="66000"/>
                  <a:satMod val="160000"/>
                </a:srgbClr>
              </a:gs>
              <a:gs pos="50000">
                <a:srgbClr val="4294D0">
                  <a:tint val="44500"/>
                  <a:satMod val="160000"/>
                </a:srgbClr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1" name="正方形/長方形 10"/>
          <p:cNvSpPr/>
          <p:nvPr/>
        </p:nvSpPr>
        <p:spPr>
          <a:xfrm>
            <a:off x="0" y="3176"/>
            <a:ext cx="9906000" cy="230190"/>
          </a:xfrm>
          <a:prstGeom prst="rect">
            <a:avLst/>
          </a:prstGeom>
          <a:gradFill flip="none" rotWithShape="1">
            <a:gsLst>
              <a:gs pos="0">
                <a:srgbClr val="4294D0">
                  <a:tint val="66000"/>
                  <a:satMod val="160000"/>
                </a:srgbClr>
              </a:gs>
              <a:gs pos="50000">
                <a:srgbClr val="4294D0">
                  <a:tint val="44500"/>
                  <a:satMod val="160000"/>
                </a:srgbClr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7BCF6FD-3C16-1869-1B64-F7576ACF00F4}"/>
              </a:ext>
            </a:extLst>
          </p:cNvPr>
          <p:cNvSpPr/>
          <p:nvPr userDrawn="1"/>
        </p:nvSpPr>
        <p:spPr>
          <a:xfrm>
            <a:off x="0" y="0"/>
            <a:ext cx="9906000" cy="53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3DE682D-33A1-1ED1-B1C2-E4D382912962}"/>
              </a:ext>
            </a:extLst>
          </p:cNvPr>
          <p:cNvCxnSpPr/>
          <p:nvPr userDrawn="1"/>
        </p:nvCxnSpPr>
        <p:spPr>
          <a:xfrm>
            <a:off x="0" y="528877"/>
            <a:ext cx="9906000" cy="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7AF1DD-EA0D-8632-4F94-E60CB0AC3E14}"/>
              </a:ext>
            </a:extLst>
          </p:cNvPr>
          <p:cNvSpPr txBox="1"/>
          <p:nvPr userDrawn="1"/>
        </p:nvSpPr>
        <p:spPr>
          <a:xfrm>
            <a:off x="352893" y="62234"/>
            <a:ext cx="703270" cy="461665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教育旅行</a:t>
            </a:r>
            <a:endParaRPr kumimoji="1" lang="en-US" altLang="ja-JP" sz="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受入施設</a:t>
            </a:r>
            <a:endParaRPr lang="en-US" altLang="ja-JP" sz="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情報</a:t>
            </a:r>
          </a:p>
        </p:txBody>
      </p:sp>
      <p:pic>
        <p:nvPicPr>
          <p:cNvPr id="12" name="図 11" descr="斧, 挿絵 が含まれている画像&#10;&#10;自動的に生成された説明">
            <a:extLst>
              <a:ext uri="{FF2B5EF4-FFF2-40B4-BE49-F238E27FC236}">
                <a16:creationId xmlns:a16="http://schemas.microsoft.com/office/drawing/2014/main" id="{53440044-9B5E-F31B-77DA-377AF91E7E83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8812622" y="6532214"/>
            <a:ext cx="777981" cy="1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  <p:sldLayoutId id="2147483759" r:id="rId35"/>
    <p:sldLayoutId id="2147483760" r:id="rId36"/>
    <p:sldLayoutId id="2147483761" r:id="rId37"/>
    <p:sldLayoutId id="2147483762" r:id="rId38"/>
    <p:sldLayoutId id="2147483763" r:id="rId39"/>
    <p:sldLayoutId id="2147483764" r:id="rId40"/>
    <p:sldLayoutId id="2147483765" r:id="rId41"/>
    <p:sldLayoutId id="2147483766" r:id="rId42"/>
    <p:sldLayoutId id="2147483767" r:id="rId43"/>
    <p:sldLayoutId id="2147483768" r:id="rId44"/>
    <p:sldLayoutId id="2147483769" r:id="rId45"/>
    <p:sldLayoutId id="2147483770" r:id="rId46"/>
    <p:sldLayoutId id="2147483771" r:id="rId47"/>
    <p:sldLayoutId id="2147483772" r:id="rId48"/>
    <p:sldLayoutId id="2147483773" r:id="rId49"/>
    <p:sldLayoutId id="2147483774" r:id="rId50"/>
    <p:sldLayoutId id="2147483775" r:id="rId5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 spc="-113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" panose="020B0502020104020203" pitchFamily="34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5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2">
          <p15:clr>
            <a:srgbClr val="F26B43"/>
          </p15:clr>
        </p15:guide>
        <p15:guide id="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5336689" y="1403562"/>
          <a:ext cx="4316605" cy="116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269">
                  <a:extLst>
                    <a:ext uri="{9D8B030D-6E8A-4147-A177-3AD203B41FA5}">
                      <a16:colId xmlns:a16="http://schemas.microsoft.com/office/drawing/2014/main" val="667524188"/>
                    </a:ext>
                  </a:extLst>
                </a:gridCol>
                <a:gridCol w="1349550">
                  <a:extLst>
                    <a:ext uri="{9D8B030D-6E8A-4147-A177-3AD203B41FA5}">
                      <a16:colId xmlns:a16="http://schemas.microsoft.com/office/drawing/2014/main" val="1089827581"/>
                    </a:ext>
                  </a:extLst>
                </a:gridCol>
                <a:gridCol w="1049650">
                  <a:extLst>
                    <a:ext uri="{9D8B030D-6E8A-4147-A177-3AD203B41FA5}">
                      <a16:colId xmlns:a16="http://schemas.microsoft.com/office/drawing/2014/main" val="2285393139"/>
                    </a:ext>
                  </a:extLst>
                </a:gridCol>
                <a:gridCol w="986136">
                  <a:extLst>
                    <a:ext uri="{9D8B030D-6E8A-4147-A177-3AD203B41FA5}">
                      <a16:colId xmlns:a16="http://schemas.microsoft.com/office/drawing/2014/main" val="1817619136"/>
                    </a:ext>
                  </a:extLst>
                </a:gridCol>
              </a:tblGrid>
              <a:tr h="228132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施設概要</a:t>
                      </a:r>
                      <a:endParaRPr kumimoji="1" lang="ja-JP" altLang="en-US" sz="1000" b="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39000" marR="39000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700" b="1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9000" marR="39000" marT="288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700" b="1" dirty="0">
                        <a:solidFill>
                          <a:schemeClr val="bg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9000" marR="39000" marT="288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700" b="1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9000" marR="39000" marT="2880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129607"/>
                  </a:ext>
                </a:extLst>
              </a:tr>
              <a:tr h="155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客室数</a:t>
                      </a:r>
                      <a:endParaRPr kumimoji="1" lang="ja-JP" altLang="en-US" sz="700" b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18</a:t>
                      </a: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室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校</a:t>
                      </a:r>
                      <a:r>
                        <a:rPr kumimoji="1" lang="en-US" altLang="ja-JP" sz="7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館</a:t>
                      </a:r>
                      <a:endParaRPr kumimoji="1" lang="ja-JP" altLang="en-US" sz="700" b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要相談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629401880"/>
                  </a:ext>
                </a:extLst>
              </a:tr>
              <a:tr h="155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最大受入人員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120</a:t>
                      </a: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名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貸切</a:t>
                      </a:r>
                      <a:endParaRPr kumimoji="1" lang="ja-JP" altLang="en-US" sz="700" b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70</a:t>
                      </a: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名以上で可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食事会場</a:t>
                      </a:r>
                      <a:endParaRPr kumimoji="1" lang="ja-JP" altLang="en-US" sz="700" b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700" b="0" dirty="0">
                          <a:latin typeface="+mn-ea"/>
                          <a:ea typeface="+mn-ea"/>
                          <a:cs typeface="メイリオ" pitchFamily="50" charset="-128"/>
                        </a:rPr>
                        <a:t>130</a:t>
                      </a:r>
                      <a:endParaRPr kumimoji="1" lang="ja-JP" altLang="en-US" sz="700" b="0" dirty="0"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男女のフロア分け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要相談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480443895"/>
                  </a:ext>
                </a:extLst>
              </a:tr>
              <a:tr h="155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大浴場</a:t>
                      </a:r>
                      <a:endParaRPr kumimoji="1" lang="ja-JP" altLang="en-US" sz="700" b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700" b="0" dirty="0">
                          <a:latin typeface="+mn-ea"/>
                          <a:ea typeface="+mn-ea"/>
                          <a:cs typeface="メイリオ" pitchFamily="50" charset="-128"/>
                        </a:rPr>
                        <a:t>2</a:t>
                      </a:r>
                      <a:r>
                        <a:rPr kumimoji="1" lang="ja-JP" altLang="en-US" sz="700" b="0" dirty="0">
                          <a:latin typeface="+mn-ea"/>
                          <a:ea typeface="+mn-ea"/>
                          <a:cs typeface="メイリオ" pitchFamily="50" charset="-128"/>
                        </a:rPr>
                        <a:t>つ（</a:t>
                      </a:r>
                      <a:r>
                        <a:rPr kumimoji="1" lang="en-US" altLang="ja-JP" sz="700" b="0" dirty="0">
                          <a:latin typeface="+mn-ea"/>
                          <a:ea typeface="+mn-ea"/>
                          <a:cs typeface="メイリオ" pitchFamily="50" charset="-128"/>
                        </a:rPr>
                        <a:t>30</a:t>
                      </a:r>
                      <a:r>
                        <a:rPr kumimoji="1" lang="ja-JP" altLang="en-US" sz="700" b="0" dirty="0">
                          <a:latin typeface="+mn-ea"/>
                          <a:ea typeface="+mn-ea"/>
                          <a:cs typeface="メイリオ" pitchFamily="50" charset="-128"/>
                        </a:rPr>
                        <a:t>名収容、</a:t>
                      </a:r>
                      <a:r>
                        <a:rPr kumimoji="1" lang="en-US" altLang="ja-JP" sz="700" b="0" dirty="0">
                          <a:latin typeface="+mn-ea"/>
                          <a:ea typeface="+mn-ea"/>
                          <a:cs typeface="メイリオ" pitchFamily="50" charset="-128"/>
                        </a:rPr>
                        <a:t>20</a:t>
                      </a:r>
                      <a:r>
                        <a:rPr kumimoji="1" lang="ja-JP" altLang="en-US" sz="700" b="0" dirty="0">
                          <a:latin typeface="+mn-ea"/>
                          <a:ea typeface="+mn-ea"/>
                          <a:cs typeface="メイリオ" pitchFamily="50" charset="-128"/>
                        </a:rPr>
                        <a:t>名収容）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客室バス</a:t>
                      </a:r>
                      <a:endParaRPr kumimoji="1" lang="ja-JP" altLang="en-US" sz="700" b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>
                          <a:latin typeface="+mn-ea"/>
                          <a:ea typeface="+mn-ea"/>
                          <a:cs typeface="メイリオ" pitchFamily="50" charset="-128"/>
                        </a:rPr>
                        <a:t>有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545912508"/>
                  </a:ext>
                </a:extLst>
              </a:tr>
              <a:tr h="155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マスターキー貸出</a:t>
                      </a:r>
                      <a:endParaRPr kumimoji="1" lang="ja-JP" altLang="en-US" sz="700" b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>
                          <a:latin typeface="+mn-ea"/>
                          <a:ea typeface="+mn-ea"/>
                          <a:cs typeface="メイリオ" pitchFamily="50" charset="-128"/>
                        </a:rPr>
                        <a:t>不可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atin typeface="+mn-ea"/>
                          <a:ea typeface="+mn-ea"/>
                        </a:rPr>
                        <a:t>保健室</a:t>
                      </a:r>
                      <a:endParaRPr kumimoji="1" lang="ja-JP" altLang="en-US" sz="700" b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要相談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61241074"/>
                  </a:ext>
                </a:extLst>
              </a:tr>
              <a:tr h="155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バス乗降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>
                          <a:latin typeface="+mn-ea"/>
                          <a:ea typeface="+mn-ea"/>
                          <a:cs typeface="メイリオ" pitchFamily="50" charset="-128"/>
                        </a:rPr>
                        <a:t>バス駐車場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緊急病院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大津市民病院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7865" y="72595"/>
            <a:ext cx="4419191" cy="470803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latin typeface="+mn-ea"/>
                <a:ea typeface="+mn-ea"/>
              </a:rPr>
              <a:t> </a:t>
            </a:r>
            <a:r>
              <a:rPr lang="ja-JP" altLang="en-US" sz="2000" b="0" dirty="0">
                <a:latin typeface="+mn-ea"/>
                <a:ea typeface="+mn-ea"/>
              </a:rPr>
              <a:t>圓満院</a:t>
            </a:r>
            <a:endParaRPr kumimoji="1" lang="ja-JP" altLang="en-US" sz="2000" b="0" dirty="0">
              <a:latin typeface="+mn-ea"/>
              <a:ea typeface="+mn-ea"/>
            </a:endParaRPr>
          </a:p>
        </p:txBody>
      </p:sp>
      <p:sp>
        <p:nvSpPr>
          <p:cNvPr id="28" name="1 つの角を切り取った四角形 27"/>
          <p:cNvSpPr/>
          <p:nvPr/>
        </p:nvSpPr>
        <p:spPr>
          <a:xfrm>
            <a:off x="7576728" y="2781481"/>
            <a:ext cx="2076566" cy="152217"/>
          </a:xfrm>
          <a:prstGeom prst="snip1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ロビー</a:t>
            </a:r>
          </a:p>
        </p:txBody>
      </p:sp>
      <p:sp>
        <p:nvSpPr>
          <p:cNvPr id="30" name="1 つの角を切り取った四角形 29"/>
          <p:cNvSpPr/>
          <p:nvPr/>
        </p:nvSpPr>
        <p:spPr>
          <a:xfrm>
            <a:off x="5336690" y="2780928"/>
            <a:ext cx="2136588" cy="152770"/>
          </a:xfrm>
          <a:prstGeom prst="snip1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お部屋一例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209466" y="3635101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2020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月開業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555358" y="4293096"/>
            <a:ext cx="4469650" cy="648072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○近隣も含め、体験が豊富！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お寺ならではの体験が多数あります。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（朝のお勤め、護摩行、座禅、投扇興、大津絵美術館）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36690" y="724675"/>
            <a:ext cx="4472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圓満院は、寛和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年（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987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年）に、村上天皇の第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皇子悟円親王により創立された天台宗の寺院。境内には宿坊「三密殿」があり、泊まりながら滋賀・京都の観光を楽しむことができます。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21761" y="101895"/>
            <a:ext cx="5131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【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住所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】</a:t>
            </a:r>
            <a:r>
              <a: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大津市園城寺町</a:t>
            </a: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33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【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TEL】 077-522-3690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【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FAX】077-522-3150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【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URL】https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://enman-inn.com/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7296" y="4653296"/>
            <a:ext cx="1583482" cy="144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987687" y="5550916"/>
            <a:ext cx="48442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★　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圓満院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358" y="4293096"/>
            <a:ext cx="307777" cy="648072"/>
          </a:xfrm>
          <a:prstGeom prst="rect">
            <a:avLst/>
          </a:prstGeom>
          <a:solidFill>
            <a:srgbClr val="5B9BD5"/>
          </a:solidFill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ポイント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14151"/>
          <a:stretch/>
        </p:blipFill>
        <p:spPr>
          <a:xfrm>
            <a:off x="2786652" y="5049733"/>
            <a:ext cx="2295108" cy="1546339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044" y="2960339"/>
            <a:ext cx="2123234" cy="1511564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995" y="4627175"/>
            <a:ext cx="1979220" cy="1348065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2224" y="2960340"/>
            <a:ext cx="2121792" cy="15002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367" y="692696"/>
            <a:ext cx="4469649" cy="34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 descr="天井, 屋内, 建物, 座る が含まれている画像&#10;&#10;自動的に生成された説明">
            <a:extLst>
              <a:ext uri="{FF2B5EF4-FFF2-40B4-BE49-F238E27FC236}">
                <a16:creationId xmlns:a16="http://schemas.microsoft.com/office/drawing/2014/main" id="{B0125522-58A6-A00C-088F-6473067E16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828" y="5049733"/>
            <a:ext cx="2087084" cy="154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8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064568" y="77877"/>
            <a:ext cx="3656856" cy="470803"/>
          </a:xfrm>
        </p:spPr>
        <p:txBody>
          <a:bodyPr>
            <a:normAutofit/>
          </a:bodyPr>
          <a:lstStyle/>
          <a:p>
            <a:r>
              <a:rPr lang="ja-JP" altLang="en-US" sz="2000" b="0" dirty="0">
                <a:latin typeface="+mn-ea"/>
                <a:ea typeface="+mn-ea"/>
              </a:rPr>
              <a:t>平面図</a:t>
            </a:r>
            <a:endParaRPr kumimoji="1" lang="ja-JP" altLang="en-US" sz="2000" b="0" dirty="0">
              <a:latin typeface="+mn-ea"/>
              <a:ea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64887" y="1572738"/>
            <a:ext cx="5692000" cy="39251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63" y="689332"/>
            <a:ext cx="4613469" cy="311814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635433" y="1412776"/>
            <a:ext cx="1296144" cy="504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cxnSp>
        <p:nvCxnSpPr>
          <p:cNvPr id="16" name="直線矢印コネクタ 15"/>
          <p:cNvCxnSpPr>
            <a:cxnSpLocks/>
            <a:stCxn id="9" idx="3"/>
          </p:cNvCxnSpPr>
          <p:nvPr/>
        </p:nvCxnSpPr>
        <p:spPr>
          <a:xfrm flipV="1">
            <a:off x="3931577" y="1629320"/>
            <a:ext cx="1430027" cy="357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659779" y="4149080"/>
            <a:ext cx="4320480" cy="1872208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宿坊にも関わらず、合宿・吹奏楽部の演奏など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多種多様な使用が可能です。朝早くからの演奏練習にもご活用いただけます。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また修学旅行については、敷地内で体験学習も行っております。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様々なご要望にご対応させていただく所存です。</a:t>
            </a:r>
          </a:p>
        </p:txBody>
      </p:sp>
    </p:spTree>
    <p:extLst>
      <p:ext uri="{BB962C8B-B14F-4D97-AF65-F5344CB8AC3E}">
        <p14:creationId xmlns:p14="http://schemas.microsoft.com/office/powerpoint/2010/main" val="2088867701"/>
      </p:ext>
    </p:extLst>
  </p:cSld>
  <p:clrMapOvr>
    <a:masterClrMapping/>
  </p:clrMapOvr>
</p:sld>
</file>

<file path=ppt/theme/theme1.xml><?xml version="1.0" encoding="utf-8"?>
<a:theme xmlns:a="http://schemas.openxmlformats.org/drawingml/2006/main" name="びわ湖大津教育旅行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びわ湖大津教育旅行" id="{103F3117-607C-4C98-AA6A-9206C589F248}" vid="{B077CB79-D6FA-4FF2-BD33-55F89EA0514E}"/>
    </a:ext>
  </a:extLst>
</a:theme>
</file>

<file path=ppt/theme/theme2.xml><?xml version="1.0" encoding="utf-8"?>
<a:theme xmlns:a="http://schemas.openxmlformats.org/drawingml/2006/main" name="1_びわ湖大津教育旅行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びわ湖大津教育旅行" id="{103F3117-607C-4C98-AA6A-9206C589F248}" vid="{B077CB79-D6FA-4FF2-BD33-55F89EA0514E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242</Words>
  <Application>Microsoft Office PowerPoint</Application>
  <PresentationFormat>A4 210 x 297 mm</PresentationFormat>
  <Paragraphs>43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游ゴシック</vt:lpstr>
      <vt:lpstr>Arial</vt:lpstr>
      <vt:lpstr>Calibri</vt:lpstr>
      <vt:lpstr>Gill Sans Nova Light</vt:lpstr>
      <vt:lpstr>Meiryo UI</vt:lpstr>
      <vt:lpstr>メイリオ</vt:lpstr>
      <vt:lpstr>びわ湖大津教育旅行</vt:lpstr>
      <vt:lpstr>1_びわ湖大津教育旅行</vt:lpstr>
      <vt:lpstr> 圓満院</vt:lpstr>
      <vt:lpstr>平面図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琵琶湖グランドホテル・京近江</dc:title>
  <dc:creator>tb164</dc:creator>
  <cp:lastModifiedBy>tb164</cp:lastModifiedBy>
  <cp:revision>6</cp:revision>
  <dcterms:created xsi:type="dcterms:W3CDTF">2023-05-16T00:44:21Z</dcterms:created>
  <dcterms:modified xsi:type="dcterms:W3CDTF">2023-05-23T04:49:02Z</dcterms:modified>
</cp:coreProperties>
</file>