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653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43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02B6F-204D-4CB0-9E0D-E3C73D79E8D4}" type="datetimeFigureOut">
              <a:rPr kumimoji="1" lang="ja-JP" altLang="en-US" smtClean="0"/>
              <a:t>2025/4/3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D3BF9-6398-4CDC-9428-AF90BB4CB4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737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A1BAC-12DA-0F08-2444-E0437BFB5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3425CF3-68C4-D038-A953-EA135F24D6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8625" y="800100"/>
            <a:ext cx="5759450" cy="3989388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80F08FE-B96F-15BE-D0F8-386A7D1F62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7259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4DB5D7-9EE1-4EE8-378B-A51BB3913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8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873EEAD-5FF6-8FD5-2099-3B0200706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9"/>
            <a:ext cx="7429500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350"/>
            </a:lvl1pPr>
            <a:lvl2pPr marL="447663" indent="0" algn="ctr">
              <a:buNone/>
              <a:defRPr sz="1959"/>
            </a:lvl2pPr>
            <a:lvl3pPr marL="895327" indent="0" algn="ctr">
              <a:buNone/>
              <a:defRPr sz="1763"/>
            </a:lvl3pPr>
            <a:lvl4pPr marL="1342990" indent="0" algn="ctr">
              <a:buNone/>
              <a:defRPr sz="1567"/>
            </a:lvl4pPr>
            <a:lvl5pPr marL="1790653" indent="0" algn="ctr">
              <a:buNone/>
              <a:defRPr sz="1567"/>
            </a:lvl5pPr>
            <a:lvl6pPr marL="2238316" indent="0" algn="ctr">
              <a:buNone/>
              <a:defRPr sz="1567"/>
            </a:lvl6pPr>
            <a:lvl7pPr marL="2685980" indent="0" algn="ctr">
              <a:buNone/>
              <a:defRPr sz="1567"/>
            </a:lvl7pPr>
            <a:lvl8pPr marL="3133643" indent="0" algn="ctr">
              <a:buNone/>
              <a:defRPr sz="1567"/>
            </a:lvl8pPr>
            <a:lvl9pPr marL="3581306" indent="0" algn="ctr">
              <a:buNone/>
              <a:defRPr sz="1567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93E31D-C1C7-429D-5E0D-B8B731743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40" y="6356353"/>
            <a:ext cx="4193112" cy="365125"/>
          </a:xfrm>
          <a:prstGeom prst="rect">
            <a:avLst/>
          </a:prstGeom>
        </p:spPr>
        <p:txBody>
          <a:bodyPr>
            <a:noAutofit/>
          </a:bodyPr>
          <a:lstStyle/>
          <a:p>
            <a:fld id="{20A71D18-CCEC-4E5B-94D0-2B0D72A69628}" type="datetimeFigureOut">
              <a:rPr kumimoji="1" lang="ja-JP" altLang="en-US" smtClean="0"/>
              <a:t>2025/4/3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5D6313-750C-62E3-527C-81A91115D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5" y="6356353"/>
            <a:ext cx="3343275" cy="365125"/>
          </a:xfrm>
          <a:prstGeom prst="rect">
            <a:avLst/>
          </a:prstGeom>
        </p:spPr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4F505F-6697-D846-D5B1-8557C2E9E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D6524D0-507A-4FC2-B120-BF918C6BA1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4074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bg>
      <p:bgPr>
        <a:solidFill>
          <a:srgbClr val="2CC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1B38225-E382-637D-6738-E09911E94D90}"/>
              </a:ext>
            </a:extLst>
          </p:cNvPr>
          <p:cNvSpPr/>
          <p:nvPr userDrawn="1"/>
        </p:nvSpPr>
        <p:spPr>
          <a:xfrm>
            <a:off x="57000" y="45001"/>
            <a:ext cx="9792000" cy="6506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959" b="0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651057"/>
            <a:ext cx="9217024" cy="2190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58CD922-5D76-66D7-AAD6-35FAC714F065}"/>
              </a:ext>
            </a:extLst>
          </p:cNvPr>
          <p:cNvCxnSpPr>
            <a:cxnSpLocks/>
          </p:cNvCxnSpPr>
          <p:nvPr userDrawn="1"/>
        </p:nvCxnSpPr>
        <p:spPr>
          <a:xfrm>
            <a:off x="421067" y="565480"/>
            <a:ext cx="9063866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59B431A-8EB2-9C0E-0A1B-FADA99CB2A96}"/>
              </a:ext>
            </a:extLst>
          </p:cNvPr>
          <p:cNvSpPr txBox="1"/>
          <p:nvPr userDrawn="1"/>
        </p:nvSpPr>
        <p:spPr>
          <a:xfrm>
            <a:off x="17245" y="6551766"/>
            <a:ext cx="4953662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0FCF03A-146B-79A4-0508-B1395839F010}"/>
              </a:ext>
            </a:extLst>
          </p:cNvPr>
          <p:cNvSpPr txBox="1"/>
          <p:nvPr userDrawn="1"/>
        </p:nvSpPr>
        <p:spPr>
          <a:xfrm>
            <a:off x="8841432" y="6551766"/>
            <a:ext cx="1007568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32139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4EFCA8A-084B-A868-CD86-C469A497B0B8}"/>
              </a:ext>
            </a:extLst>
          </p:cNvPr>
          <p:cNvSpPr txBox="1"/>
          <p:nvPr userDrawn="1"/>
        </p:nvSpPr>
        <p:spPr>
          <a:xfrm>
            <a:off x="574087" y="2112297"/>
            <a:ext cx="2965543" cy="70788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pPr algn="l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DDEA68E-BC4B-B092-3B6E-D912D066F3AE}"/>
              </a:ext>
            </a:extLst>
          </p:cNvPr>
          <p:cNvSpPr txBox="1"/>
          <p:nvPr userDrawn="1"/>
        </p:nvSpPr>
        <p:spPr>
          <a:xfrm>
            <a:off x="3631205" y="2112297"/>
            <a:ext cx="2965543" cy="70788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pPr algn="l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7A86A59-37C5-9EF0-9BF1-650755A39D91}"/>
              </a:ext>
            </a:extLst>
          </p:cNvPr>
          <p:cNvSpPr txBox="1"/>
          <p:nvPr userDrawn="1"/>
        </p:nvSpPr>
        <p:spPr>
          <a:xfrm>
            <a:off x="6676926" y="2112297"/>
            <a:ext cx="2964329" cy="70788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pPr algn="l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30E9F7F-2DE7-8CAD-75BF-DDE8B0F82150}"/>
              </a:ext>
            </a:extLst>
          </p:cNvPr>
          <p:cNvSpPr txBox="1"/>
          <p:nvPr userDrawn="1"/>
        </p:nvSpPr>
        <p:spPr>
          <a:xfrm>
            <a:off x="3489661" y="5156953"/>
            <a:ext cx="2144231" cy="120032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algn="l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角丸四角形 29">
            <a:extLst>
              <a:ext uri="{FF2B5EF4-FFF2-40B4-BE49-F238E27FC236}">
                <a16:creationId xmlns:a16="http://schemas.microsoft.com/office/drawing/2014/main" id="{67546A66-6E5F-86DB-D79E-6C0C70077643}"/>
              </a:ext>
            </a:extLst>
          </p:cNvPr>
          <p:cNvSpPr/>
          <p:nvPr userDrawn="1"/>
        </p:nvSpPr>
        <p:spPr bwMode="auto">
          <a:xfrm>
            <a:off x="576460" y="1748961"/>
            <a:ext cx="1087335" cy="205629"/>
          </a:xfrm>
          <a:prstGeom prst="roundRect">
            <a:avLst/>
          </a:prstGeom>
          <a:solidFill>
            <a:srgbClr val="328CCC"/>
          </a:solidFill>
          <a:ln>
            <a:solidFill>
              <a:srgbClr val="328C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8123" tIns="45824" rIns="88123" bIns="4582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9532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979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プログラム内容</a:t>
            </a:r>
            <a:endParaRPr kumimoji="0" lang="ja-JP" altLang="en-US" sz="979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ホームベース 16">
            <a:extLst>
              <a:ext uri="{FF2B5EF4-FFF2-40B4-BE49-F238E27FC236}">
                <a16:creationId xmlns:a16="http://schemas.microsoft.com/office/drawing/2014/main" id="{B53F9819-CAF3-08FF-311E-E124C36E8C3B}"/>
              </a:ext>
            </a:extLst>
          </p:cNvPr>
          <p:cNvSpPr/>
          <p:nvPr userDrawn="1"/>
        </p:nvSpPr>
        <p:spPr>
          <a:xfrm>
            <a:off x="574085" y="2011001"/>
            <a:ext cx="1059942" cy="190894"/>
          </a:xfrm>
          <a:prstGeom prst="homePlate">
            <a:avLst/>
          </a:prstGeom>
          <a:solidFill>
            <a:schemeClr val="bg1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79" b="1" spc="294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事前学習</a:t>
            </a:r>
          </a:p>
        </p:txBody>
      </p:sp>
      <p:sp>
        <p:nvSpPr>
          <p:cNvPr id="18" name="ホームベース 52">
            <a:extLst>
              <a:ext uri="{FF2B5EF4-FFF2-40B4-BE49-F238E27FC236}">
                <a16:creationId xmlns:a16="http://schemas.microsoft.com/office/drawing/2014/main" id="{65F906A7-6BC3-718A-2B32-BFA05FDCD5D3}"/>
              </a:ext>
            </a:extLst>
          </p:cNvPr>
          <p:cNvSpPr/>
          <p:nvPr userDrawn="1"/>
        </p:nvSpPr>
        <p:spPr>
          <a:xfrm>
            <a:off x="3631203" y="2011001"/>
            <a:ext cx="1059942" cy="190894"/>
          </a:xfrm>
          <a:prstGeom prst="homePlate">
            <a:avLst/>
          </a:prstGeom>
          <a:solidFill>
            <a:srgbClr val="4295D0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79" b="1" spc="294" dirty="0">
                <a:latin typeface="Meiryo UI" panose="020B0604030504040204" pitchFamily="50" charset="-128"/>
                <a:ea typeface="Meiryo UI" panose="020B0604030504040204" pitchFamily="50" charset="-128"/>
              </a:rPr>
              <a:t>現地学習</a:t>
            </a:r>
          </a:p>
        </p:txBody>
      </p:sp>
      <p:sp>
        <p:nvSpPr>
          <p:cNvPr id="19" name="ホームベース 53">
            <a:extLst>
              <a:ext uri="{FF2B5EF4-FFF2-40B4-BE49-F238E27FC236}">
                <a16:creationId xmlns:a16="http://schemas.microsoft.com/office/drawing/2014/main" id="{9CBA4FEA-EE8C-0A2C-E5BC-73AF6CC4C5B3}"/>
              </a:ext>
            </a:extLst>
          </p:cNvPr>
          <p:cNvSpPr/>
          <p:nvPr userDrawn="1"/>
        </p:nvSpPr>
        <p:spPr>
          <a:xfrm>
            <a:off x="6676924" y="2017211"/>
            <a:ext cx="1059942" cy="190894"/>
          </a:xfrm>
          <a:prstGeom prst="homePlate">
            <a:avLst/>
          </a:prstGeom>
          <a:solidFill>
            <a:srgbClr val="0066CC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79" b="1" spc="294" dirty="0">
                <a:latin typeface="Meiryo UI" panose="020B0604030504040204" pitchFamily="50" charset="-128"/>
                <a:ea typeface="Meiryo UI" panose="020B0604030504040204" pitchFamily="50" charset="-128"/>
              </a:rPr>
              <a:t>事後学習</a:t>
            </a:r>
          </a:p>
        </p:txBody>
      </p:sp>
      <p:sp>
        <p:nvSpPr>
          <p:cNvPr id="32" name="テキスト プレースホルダー 31">
            <a:extLst>
              <a:ext uri="{FF2B5EF4-FFF2-40B4-BE49-F238E27FC236}">
                <a16:creationId xmlns:a16="http://schemas.microsoft.com/office/drawing/2014/main" id="{D3BFE0D3-333A-E0B4-45D2-D8029DC412A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74410" y="1205852"/>
            <a:ext cx="9066742" cy="43180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979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34" name="図プレースホルダー 33">
            <a:extLst>
              <a:ext uri="{FF2B5EF4-FFF2-40B4-BE49-F238E27FC236}">
                <a16:creationId xmlns:a16="http://schemas.microsoft.com/office/drawing/2014/main" id="{C30EF5D4-EA68-11FB-8EA9-0C478C9BDC83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567954" y="2931492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5" name="図プレースホルダー 33">
            <a:extLst>
              <a:ext uri="{FF2B5EF4-FFF2-40B4-BE49-F238E27FC236}">
                <a16:creationId xmlns:a16="http://schemas.microsoft.com/office/drawing/2014/main" id="{85BC0B56-FF55-E5A3-2903-6D0345ADB2ED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2852187" y="2931492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6" name="図プレースホルダー 33">
            <a:extLst>
              <a:ext uri="{FF2B5EF4-FFF2-40B4-BE49-F238E27FC236}">
                <a16:creationId xmlns:a16="http://schemas.microsoft.com/office/drawing/2014/main" id="{70D6EA59-682A-76B6-DB9D-44297705E248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5136420" y="2931492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7" name="図プレースホルダー 33">
            <a:extLst>
              <a:ext uri="{FF2B5EF4-FFF2-40B4-BE49-F238E27FC236}">
                <a16:creationId xmlns:a16="http://schemas.microsoft.com/office/drawing/2014/main" id="{E516801E-95A9-3E2B-3605-1D0C82F36CB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7420652" y="2931492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8" name="角丸四角形 29">
            <a:extLst>
              <a:ext uri="{FF2B5EF4-FFF2-40B4-BE49-F238E27FC236}">
                <a16:creationId xmlns:a16="http://schemas.microsoft.com/office/drawing/2014/main" id="{78D35074-0B57-F80C-EBC7-5BC5DBBC277F}"/>
              </a:ext>
            </a:extLst>
          </p:cNvPr>
          <p:cNvSpPr/>
          <p:nvPr userDrawn="1"/>
        </p:nvSpPr>
        <p:spPr bwMode="auto">
          <a:xfrm>
            <a:off x="3513575" y="4265456"/>
            <a:ext cx="659338" cy="205629"/>
          </a:xfrm>
          <a:prstGeom prst="roundRect">
            <a:avLst/>
          </a:prstGeom>
          <a:solidFill>
            <a:srgbClr val="328CCC"/>
          </a:solidFill>
          <a:ln>
            <a:solidFill>
              <a:srgbClr val="328C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8123" tIns="45824" rIns="88123" bIns="4582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9532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979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POINT</a:t>
            </a:r>
            <a:endParaRPr kumimoji="0" lang="ja-JP" altLang="en-US" sz="979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8" name="テキスト プレースホルダー 31">
            <a:extLst>
              <a:ext uri="{FF2B5EF4-FFF2-40B4-BE49-F238E27FC236}">
                <a16:creationId xmlns:a16="http://schemas.microsoft.com/office/drawing/2014/main" id="{D35BB13D-A84B-A00E-CB9E-A326A4CE8D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35758" y="4255648"/>
            <a:ext cx="5505397" cy="829536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40996" indent="-140996">
              <a:lnSpc>
                <a:spcPct val="120000"/>
              </a:lnSpc>
              <a:spcBef>
                <a:spcPts val="0"/>
              </a:spcBef>
              <a:buClr>
                <a:srgbClr val="328CCC"/>
              </a:buClr>
              <a:buFont typeface="Wingdings" panose="05000000000000000000" pitchFamily="2" charset="2"/>
              <a:buChar char="l"/>
              <a:defRPr sz="979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1FE47C3C-67B6-34C8-46FE-7F9E63833662}"/>
              </a:ext>
            </a:extLst>
          </p:cNvPr>
          <p:cNvSpPr txBox="1"/>
          <p:nvPr userDrawn="1"/>
        </p:nvSpPr>
        <p:spPr>
          <a:xfrm>
            <a:off x="3489661" y="5156951"/>
            <a:ext cx="527237" cy="1808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txBody>
          <a:bodyPr wrap="none" tIns="35249" rIns="52874" bIns="35249" rtlCol="0">
            <a:noAutofit/>
          </a:bodyPr>
          <a:lstStyle/>
          <a:p>
            <a:pPr marL="0" marR="0" lvl="0" indent="0" algn="ctr" defTabSz="8953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86" spc="294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行程例</a:t>
            </a:r>
            <a:endParaRPr kumimoji="1" lang="en-US" altLang="ja-JP" sz="686" spc="294" baseline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0" name="テキスト プレースホルダー 31">
            <a:extLst>
              <a:ext uri="{FF2B5EF4-FFF2-40B4-BE49-F238E27FC236}">
                <a16:creationId xmlns:a16="http://schemas.microsoft.com/office/drawing/2014/main" id="{38A2D869-9E61-120E-B426-4C5AC6C908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00121" y="5357422"/>
            <a:ext cx="2121536" cy="990038"/>
          </a:xfrm>
          <a:prstGeom prst="rect">
            <a:avLst/>
          </a:prstGeom>
          <a:ln>
            <a:noFill/>
          </a:ln>
        </p:spPr>
        <p:txBody>
          <a:bodyPr lIns="72000" r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</p:txBody>
      </p:sp>
      <p:sp>
        <p:nvSpPr>
          <p:cNvPr id="133" name="テキスト プレースホルダー 31">
            <a:extLst>
              <a:ext uri="{FF2B5EF4-FFF2-40B4-BE49-F238E27FC236}">
                <a16:creationId xmlns:a16="http://schemas.microsoft.com/office/drawing/2014/main" id="{00612866-84B4-000B-6753-81B3D3D29C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5711" y="5357422"/>
            <a:ext cx="2988899" cy="990038"/>
          </a:xfrm>
          <a:prstGeom prst="rect">
            <a:avLst/>
          </a:prstGeom>
          <a:ln>
            <a:noFill/>
          </a:ln>
        </p:spPr>
        <p:txBody>
          <a:bodyPr lIns="72000" rIns="72000" anchor="t"/>
          <a:lstStyle>
            <a:lvl1pPr marL="105747" indent="-105747">
              <a:lnSpc>
                <a:spcPct val="100000"/>
              </a:lnSpc>
              <a:spcBef>
                <a:spcPts val="0"/>
              </a:spcBef>
              <a:spcAft>
                <a:spcPts val="588"/>
              </a:spcAft>
              <a:buFont typeface="Wingdings" panose="05000000000000000000" pitchFamily="2" charset="2"/>
              <a:buChar char="l"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</p:txBody>
      </p:sp>
      <p:sp>
        <p:nvSpPr>
          <p:cNvPr id="135" name="図プレースホルダー 33">
            <a:extLst>
              <a:ext uri="{FF2B5EF4-FFF2-40B4-BE49-F238E27FC236}">
                <a16:creationId xmlns:a16="http://schemas.microsoft.com/office/drawing/2014/main" id="{91B5AF9A-F305-8344-7745-44A27AF1E10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848604" y="5627460"/>
            <a:ext cx="78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QR</a:t>
            </a:r>
            <a:endParaRPr kumimoji="1" lang="ja-JP" altLang="en-US" dirty="0"/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270C9F10-379D-E68A-FB10-F34C1FEF1379}"/>
              </a:ext>
            </a:extLst>
          </p:cNvPr>
          <p:cNvSpPr txBox="1"/>
          <p:nvPr userDrawn="1"/>
        </p:nvSpPr>
        <p:spPr>
          <a:xfrm>
            <a:off x="5755710" y="5156951"/>
            <a:ext cx="527237" cy="1808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txBody>
          <a:bodyPr wrap="none" tIns="35249" rIns="52874" bIns="35249" rtlCol="0">
            <a:noAutofit/>
          </a:bodyPr>
          <a:lstStyle/>
          <a:p>
            <a:pPr marL="0" marR="0" lvl="0" indent="0" algn="ctr" defTabSz="8953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86" spc="294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備考</a:t>
            </a:r>
            <a:endParaRPr kumimoji="1" lang="en-US" altLang="ja-JP" sz="686" spc="294" baseline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7" name="テキスト プレースホルダー 31">
            <a:extLst>
              <a:ext uri="{FF2B5EF4-FFF2-40B4-BE49-F238E27FC236}">
                <a16:creationId xmlns:a16="http://schemas.microsoft.com/office/drawing/2014/main" id="{26A17B7D-9AB9-DDF1-AA04-92B1CA512D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0023" y="2212721"/>
            <a:ext cx="2959606" cy="61719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05747" indent="-10574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38" name="テキスト プレースホルダー 31">
            <a:extLst>
              <a:ext uri="{FF2B5EF4-FFF2-40B4-BE49-F238E27FC236}">
                <a16:creationId xmlns:a16="http://schemas.microsoft.com/office/drawing/2014/main" id="{44144C41-A633-7E2C-C1F5-A2F7F7607D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37140" y="2212721"/>
            <a:ext cx="2959606" cy="61719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05747" indent="-10574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40" name="テキスト プレースホルダー 31">
            <a:extLst>
              <a:ext uri="{FF2B5EF4-FFF2-40B4-BE49-F238E27FC236}">
                <a16:creationId xmlns:a16="http://schemas.microsoft.com/office/drawing/2014/main" id="{D537A025-3B6D-D89E-270A-E435C4CFE3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88320" y="2212721"/>
            <a:ext cx="2959606" cy="61719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05747" indent="-10574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4" name="タイトル プレースホルダー 1">
            <a:extLst>
              <a:ext uri="{FF2B5EF4-FFF2-40B4-BE49-F238E27FC236}">
                <a16:creationId xmlns:a16="http://schemas.microsoft.com/office/drawing/2014/main" id="{61AA7CEB-37B1-6458-05F5-4BD161E46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684" y="368744"/>
            <a:ext cx="2473754" cy="5355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>
              <a:defRPr sz="1567"/>
            </a:lvl1pPr>
          </a:lstStyle>
          <a:p>
            <a:pPr rtl="0"/>
            <a:r>
              <a:rPr lang="ja-JP" altLang="en-US" noProof="0" dirty="0"/>
              <a:t>マスター タイトルの書式設定</a:t>
            </a:r>
            <a:br>
              <a:rPr lang="en-US" altLang="ja-JP" noProof="0" dirty="0"/>
            </a:br>
            <a:r>
              <a:rPr lang="ja-JP" altLang="en-US" noProof="0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2026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4852630-D594-E009-141A-530888028F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85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平行四辺形 7">
            <a:extLst>
              <a:ext uri="{FF2B5EF4-FFF2-40B4-BE49-F238E27FC236}">
                <a16:creationId xmlns:a16="http://schemas.microsoft.com/office/drawing/2014/main" id="{3C45DD39-1EB8-5A22-9AE3-4489DC4B7440}"/>
              </a:ext>
            </a:extLst>
          </p:cNvPr>
          <p:cNvSpPr/>
          <p:nvPr userDrawn="1"/>
        </p:nvSpPr>
        <p:spPr>
          <a:xfrm>
            <a:off x="2" y="0"/>
            <a:ext cx="6810375" cy="6858000"/>
          </a:xfrm>
          <a:prstGeom prst="parallelogram">
            <a:avLst>
              <a:gd name="adj" fmla="val 46148"/>
            </a:avLst>
          </a:prstGeom>
          <a:solidFill>
            <a:srgbClr val="EAF6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E54CD92-E70C-8A7B-E64F-5DDC5B91B5C0}"/>
              </a:ext>
            </a:extLst>
          </p:cNvPr>
          <p:cNvSpPr/>
          <p:nvPr userDrawn="1"/>
        </p:nvSpPr>
        <p:spPr>
          <a:xfrm>
            <a:off x="0" y="0"/>
            <a:ext cx="3281363" cy="6858000"/>
          </a:xfrm>
          <a:prstGeom prst="rect">
            <a:avLst/>
          </a:prstGeom>
          <a:solidFill>
            <a:srgbClr val="EAF6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7E06592-898F-A3F5-71CE-5E0C9022FA90}"/>
              </a:ext>
            </a:extLst>
          </p:cNvPr>
          <p:cNvSpPr/>
          <p:nvPr userDrawn="1"/>
        </p:nvSpPr>
        <p:spPr>
          <a:xfrm>
            <a:off x="57000" y="45000"/>
            <a:ext cx="9792000" cy="676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EF8C9DF-C938-3FAE-61A5-C616903F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26" y="938258"/>
            <a:ext cx="8543925" cy="9223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5000"/>
              </a:lnSpc>
              <a:defRPr sz="2742">
                <a:solidFill>
                  <a:srgbClr val="0070C0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0666412B-E04B-980E-9982-030ADADB6767}"/>
              </a:ext>
            </a:extLst>
          </p:cNvPr>
          <p:cNvCxnSpPr>
            <a:cxnSpLocks/>
          </p:cNvCxnSpPr>
          <p:nvPr userDrawn="1"/>
        </p:nvCxnSpPr>
        <p:spPr>
          <a:xfrm>
            <a:off x="492983" y="1804947"/>
            <a:ext cx="76175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32C1AFC-3413-3829-32CD-B62E32E420AD}"/>
              </a:ext>
            </a:extLst>
          </p:cNvPr>
          <p:cNvCxnSpPr>
            <a:cxnSpLocks/>
          </p:cNvCxnSpPr>
          <p:nvPr userDrawn="1"/>
        </p:nvCxnSpPr>
        <p:spPr>
          <a:xfrm>
            <a:off x="1335821" y="1860606"/>
            <a:ext cx="79515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17">
            <a:extLst>
              <a:ext uri="{FF2B5EF4-FFF2-40B4-BE49-F238E27FC236}">
                <a16:creationId xmlns:a16="http://schemas.microsoft.com/office/drawing/2014/main" id="{3E123C64-E275-2266-787D-EFFD49B8C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8301" y="2107303"/>
            <a:ext cx="46990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5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サブタイトル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1A7BADE-C3C8-8B41-A9B7-8BFCCAAB45D7}"/>
              </a:ext>
            </a:extLst>
          </p:cNvPr>
          <p:cNvSpPr txBox="1"/>
          <p:nvPr userDrawn="1"/>
        </p:nvSpPr>
        <p:spPr>
          <a:xfrm>
            <a:off x="139147" y="6551766"/>
            <a:ext cx="4953662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rgbClr val="328CCC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CA01926-262A-980D-1C43-08E1D376A40E}"/>
              </a:ext>
            </a:extLst>
          </p:cNvPr>
          <p:cNvSpPr txBox="1"/>
          <p:nvPr userDrawn="1"/>
        </p:nvSpPr>
        <p:spPr>
          <a:xfrm>
            <a:off x="8841432" y="6551766"/>
            <a:ext cx="1007568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70480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4852630-D594-E009-141A-530888028F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85" t="4980" b="1996"/>
          <a:stretch/>
        </p:blipFill>
        <p:spPr>
          <a:xfrm>
            <a:off x="4581524" y="0"/>
            <a:ext cx="5324476" cy="3429000"/>
          </a:xfrm>
          <a:prstGeom prst="rect">
            <a:avLst/>
          </a:prstGeom>
        </p:spPr>
      </p:pic>
      <p:sp>
        <p:nvSpPr>
          <p:cNvPr id="8" name="平行四辺形 7">
            <a:extLst>
              <a:ext uri="{FF2B5EF4-FFF2-40B4-BE49-F238E27FC236}">
                <a16:creationId xmlns:a16="http://schemas.microsoft.com/office/drawing/2014/main" id="{3C45DD39-1EB8-5A22-9AE3-4489DC4B7440}"/>
              </a:ext>
            </a:extLst>
          </p:cNvPr>
          <p:cNvSpPr/>
          <p:nvPr userDrawn="1"/>
        </p:nvSpPr>
        <p:spPr>
          <a:xfrm>
            <a:off x="1795464" y="3"/>
            <a:ext cx="4436203" cy="4467225"/>
          </a:xfrm>
          <a:prstGeom prst="parallelogram">
            <a:avLst>
              <a:gd name="adj" fmla="val 46148"/>
            </a:avLst>
          </a:prstGeom>
          <a:solidFill>
            <a:srgbClr val="EAF6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EF8C9DF-C938-3FAE-61A5-C616903F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26" y="490450"/>
            <a:ext cx="8543925" cy="9223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5000"/>
              </a:lnSpc>
              <a:defRPr sz="2742">
                <a:solidFill>
                  <a:srgbClr val="0070C0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0666412B-E04B-980E-9982-030ADADB6767}"/>
              </a:ext>
            </a:extLst>
          </p:cNvPr>
          <p:cNvCxnSpPr>
            <a:cxnSpLocks/>
          </p:cNvCxnSpPr>
          <p:nvPr userDrawn="1"/>
        </p:nvCxnSpPr>
        <p:spPr>
          <a:xfrm>
            <a:off x="492983" y="1357139"/>
            <a:ext cx="76175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32C1AFC-3413-3829-32CD-B62E32E420AD}"/>
              </a:ext>
            </a:extLst>
          </p:cNvPr>
          <p:cNvCxnSpPr>
            <a:cxnSpLocks/>
          </p:cNvCxnSpPr>
          <p:nvPr userDrawn="1"/>
        </p:nvCxnSpPr>
        <p:spPr>
          <a:xfrm>
            <a:off x="1335821" y="1412798"/>
            <a:ext cx="79515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17">
            <a:extLst>
              <a:ext uri="{FF2B5EF4-FFF2-40B4-BE49-F238E27FC236}">
                <a16:creationId xmlns:a16="http://schemas.microsoft.com/office/drawing/2014/main" id="{3E123C64-E275-2266-787D-EFFD49B8C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8301" y="1659495"/>
            <a:ext cx="46990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5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サブタイトル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1A7BADE-C3C8-8B41-A9B7-8BFCCAAB45D7}"/>
              </a:ext>
            </a:extLst>
          </p:cNvPr>
          <p:cNvSpPr txBox="1"/>
          <p:nvPr userDrawn="1"/>
        </p:nvSpPr>
        <p:spPr>
          <a:xfrm>
            <a:off x="139147" y="6551766"/>
            <a:ext cx="4953662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accent3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CA01926-262A-980D-1C43-08E1D376A40E}"/>
              </a:ext>
            </a:extLst>
          </p:cNvPr>
          <p:cNvSpPr txBox="1"/>
          <p:nvPr userDrawn="1"/>
        </p:nvSpPr>
        <p:spPr>
          <a:xfrm>
            <a:off x="8841432" y="6551766"/>
            <a:ext cx="1007568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chemeClr val="accent3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95920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B8C5F626-4651-2004-EA15-31ADCB0A85F7}"/>
              </a:ext>
            </a:extLst>
          </p:cNvPr>
          <p:cNvSpPr/>
          <p:nvPr userDrawn="1"/>
        </p:nvSpPr>
        <p:spPr>
          <a:xfrm>
            <a:off x="0" y="619166"/>
            <a:ext cx="7113240" cy="401318"/>
          </a:xfrm>
          <a:custGeom>
            <a:avLst/>
            <a:gdLst>
              <a:gd name="connsiteX0" fmla="*/ 0 w 7113240"/>
              <a:gd name="connsiteY0" fmla="*/ 0 h 401318"/>
              <a:gd name="connsiteX1" fmla="*/ 7113240 w 7113240"/>
              <a:gd name="connsiteY1" fmla="*/ 0 h 401318"/>
              <a:gd name="connsiteX2" fmla="*/ 6845930 w 7113240"/>
              <a:gd name="connsiteY2" fmla="*/ 401318 h 401318"/>
              <a:gd name="connsiteX3" fmla="*/ 0 w 7113240"/>
              <a:gd name="connsiteY3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3240" h="401318">
                <a:moveTo>
                  <a:pt x="0" y="0"/>
                </a:moveTo>
                <a:lnTo>
                  <a:pt x="7113240" y="0"/>
                </a:lnTo>
                <a:lnTo>
                  <a:pt x="6845930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1082203"/>
            <a:ext cx="9217024" cy="954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marL="0" marR="0" lvl="0" indent="0" algn="l" defTabSz="89532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テキスト</a:t>
            </a:r>
          </a:p>
          <a:p>
            <a:pPr marL="0" marR="0" lvl="0" indent="0" algn="l" defTabSz="89532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rgbClr val="328CCC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E82A4C4-81B5-55F3-880C-FFB08355EEC0}"/>
              </a:ext>
            </a:extLst>
          </p:cNvPr>
          <p:cNvSpPr/>
          <p:nvPr userDrawn="1"/>
        </p:nvSpPr>
        <p:spPr>
          <a:xfrm>
            <a:off x="0" y="2638428"/>
            <a:ext cx="9906000" cy="3913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</p:spTree>
    <p:extLst>
      <p:ext uri="{BB962C8B-B14F-4D97-AF65-F5344CB8AC3E}">
        <p14:creationId xmlns:p14="http://schemas.microsoft.com/office/powerpoint/2010/main" val="3229015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chemeClr val="accent4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1082205"/>
            <a:ext cx="9217024" cy="2190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rgbClr val="328CCC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FCB4ABC5-DFDF-7701-B261-D015F5E2AF24}"/>
              </a:ext>
            </a:extLst>
          </p:cNvPr>
          <p:cNvSpPr/>
          <p:nvPr userDrawn="1"/>
        </p:nvSpPr>
        <p:spPr>
          <a:xfrm>
            <a:off x="0" y="619166"/>
            <a:ext cx="8219255" cy="401318"/>
          </a:xfrm>
          <a:custGeom>
            <a:avLst/>
            <a:gdLst>
              <a:gd name="connsiteX0" fmla="*/ 0 w 8219255"/>
              <a:gd name="connsiteY0" fmla="*/ 0 h 401318"/>
              <a:gd name="connsiteX1" fmla="*/ 1106015 w 8219255"/>
              <a:gd name="connsiteY1" fmla="*/ 0 h 401318"/>
              <a:gd name="connsiteX2" fmla="*/ 7113240 w 8219255"/>
              <a:gd name="connsiteY2" fmla="*/ 0 h 401318"/>
              <a:gd name="connsiteX3" fmla="*/ 8219255 w 8219255"/>
              <a:gd name="connsiteY3" fmla="*/ 0 h 401318"/>
              <a:gd name="connsiteX4" fmla="*/ 7951945 w 8219255"/>
              <a:gd name="connsiteY4" fmla="*/ 401318 h 401318"/>
              <a:gd name="connsiteX5" fmla="*/ 6845930 w 8219255"/>
              <a:gd name="connsiteY5" fmla="*/ 401318 h 401318"/>
              <a:gd name="connsiteX6" fmla="*/ 1106015 w 8219255"/>
              <a:gd name="connsiteY6" fmla="*/ 401318 h 401318"/>
              <a:gd name="connsiteX7" fmla="*/ 0 w 8219255"/>
              <a:gd name="connsiteY7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19255" h="401318">
                <a:moveTo>
                  <a:pt x="0" y="0"/>
                </a:moveTo>
                <a:lnTo>
                  <a:pt x="1106015" y="0"/>
                </a:lnTo>
                <a:lnTo>
                  <a:pt x="7113240" y="0"/>
                </a:lnTo>
                <a:lnTo>
                  <a:pt x="8219255" y="0"/>
                </a:lnTo>
                <a:lnTo>
                  <a:pt x="7951945" y="401318"/>
                </a:lnTo>
                <a:lnTo>
                  <a:pt x="6845930" y="401318"/>
                </a:lnTo>
                <a:lnTo>
                  <a:pt x="1106015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</p:spTree>
    <p:extLst>
      <p:ext uri="{BB962C8B-B14F-4D97-AF65-F5344CB8AC3E}">
        <p14:creationId xmlns:p14="http://schemas.microsoft.com/office/powerpoint/2010/main" val="3721641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3E0C973-F6DD-F2A6-ECC8-DB3521561565}"/>
              </a:ext>
            </a:extLst>
          </p:cNvPr>
          <p:cNvSpPr/>
          <p:nvPr userDrawn="1"/>
        </p:nvSpPr>
        <p:spPr>
          <a:xfrm>
            <a:off x="0" y="2443494"/>
            <a:ext cx="9906000" cy="4414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B8C5F626-4651-2004-EA15-31ADCB0A85F7}"/>
              </a:ext>
            </a:extLst>
          </p:cNvPr>
          <p:cNvSpPr/>
          <p:nvPr userDrawn="1"/>
        </p:nvSpPr>
        <p:spPr>
          <a:xfrm>
            <a:off x="0" y="619166"/>
            <a:ext cx="7113240" cy="401318"/>
          </a:xfrm>
          <a:custGeom>
            <a:avLst/>
            <a:gdLst>
              <a:gd name="connsiteX0" fmla="*/ 0 w 7113240"/>
              <a:gd name="connsiteY0" fmla="*/ 0 h 401318"/>
              <a:gd name="connsiteX1" fmla="*/ 7113240 w 7113240"/>
              <a:gd name="connsiteY1" fmla="*/ 0 h 401318"/>
              <a:gd name="connsiteX2" fmla="*/ 6845930 w 7113240"/>
              <a:gd name="connsiteY2" fmla="*/ 401318 h 401318"/>
              <a:gd name="connsiteX3" fmla="*/ 0 w 7113240"/>
              <a:gd name="connsiteY3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3240" h="401318">
                <a:moveTo>
                  <a:pt x="0" y="0"/>
                </a:moveTo>
                <a:lnTo>
                  <a:pt x="7113240" y="0"/>
                </a:lnTo>
                <a:lnTo>
                  <a:pt x="6845930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1015511"/>
            <a:ext cx="9217024" cy="862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marL="0" marR="0" lvl="0" indent="0" algn="l" defTabSz="89532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テキスト</a:t>
            </a:r>
          </a:p>
          <a:p>
            <a:pPr marL="0" marR="0" lvl="0" indent="0" algn="l" defTabSz="89532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C422DA80-5498-837E-229D-07504407DAB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" y="2443491"/>
            <a:ext cx="4953000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371" b="1">
                <a:solidFill>
                  <a:srgbClr val="4B75BD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コンテンツタイトル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52EE3076-7F43-DAD1-793E-CFF64B55361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953001" y="2443491"/>
            <a:ext cx="4953000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371" b="1">
                <a:solidFill>
                  <a:srgbClr val="4B75BD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コンテンツタイトル</a:t>
            </a:r>
          </a:p>
        </p:txBody>
      </p:sp>
      <p:sp>
        <p:nvSpPr>
          <p:cNvPr id="17" name="テキスト プレースホルダー 13">
            <a:extLst>
              <a:ext uri="{FF2B5EF4-FFF2-40B4-BE49-F238E27FC236}">
                <a16:creationId xmlns:a16="http://schemas.microsoft.com/office/drawing/2014/main" id="{8426D69E-F5A4-41D3-9C98-3593328E174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0528" y="3011740"/>
            <a:ext cx="4498975" cy="3333498"/>
          </a:xfrm>
          <a:prstGeom prst="rect">
            <a:avLst/>
          </a:prstGeom>
        </p:spPr>
        <p:txBody>
          <a:bodyPr/>
          <a:lstStyle>
            <a:lvl1pPr>
              <a:defRPr kumimoji="1" lang="en-US" altLang="ja-JP" sz="1175" b="1" kern="1200" dirty="0" smtClean="0">
                <a:solidFill>
                  <a:srgbClr val="4B75BD"/>
                </a:solidFill>
                <a:latin typeface="+mn-lt"/>
                <a:ea typeface="+mn-ea"/>
                <a:cs typeface="+mn-cs"/>
              </a:defRPr>
            </a:lvl1pPr>
            <a:lvl2pPr>
              <a:defRPr kumimoji="1" lang="ja-JP" altLang="en-US" sz="117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895327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294"/>
              </a:spcAft>
              <a:buFont typeface="Arial" panose="020B0604020202020204" pitchFamily="34" charset="0"/>
              <a:buNone/>
            </a:pPr>
            <a:r>
              <a:rPr kumimoji="1" lang="ja-JP" altLang="en-US" dirty="0"/>
              <a:t>コンテンツ見出し</a:t>
            </a:r>
            <a:endParaRPr kumimoji="1" lang="en-US" altLang="ja-JP" dirty="0"/>
          </a:p>
          <a:p>
            <a:pPr marL="0" lvl="1" indent="0" algn="l" defTabSz="895327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 dirty="0"/>
              <a:t>コンテンツテキスト</a:t>
            </a:r>
          </a:p>
        </p:txBody>
      </p:sp>
      <p:sp>
        <p:nvSpPr>
          <p:cNvPr id="18" name="テキスト プレースホルダー 13">
            <a:extLst>
              <a:ext uri="{FF2B5EF4-FFF2-40B4-BE49-F238E27FC236}">
                <a16:creationId xmlns:a16="http://schemas.microsoft.com/office/drawing/2014/main" id="{88DE078B-3F10-CA17-32DB-371881110B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7015" y="3011740"/>
            <a:ext cx="4498975" cy="3333498"/>
          </a:xfrm>
          <a:prstGeom prst="rect">
            <a:avLst/>
          </a:prstGeom>
        </p:spPr>
        <p:txBody>
          <a:bodyPr/>
          <a:lstStyle>
            <a:lvl1pPr>
              <a:defRPr kumimoji="1" lang="en-US" altLang="ja-JP" sz="1175" b="1" kern="1200" dirty="0" smtClean="0">
                <a:solidFill>
                  <a:srgbClr val="4B75BD"/>
                </a:solidFill>
                <a:latin typeface="+mn-lt"/>
                <a:ea typeface="+mn-ea"/>
                <a:cs typeface="+mn-cs"/>
              </a:defRPr>
            </a:lvl1pPr>
            <a:lvl2pPr>
              <a:defRPr kumimoji="1" lang="ja-JP" altLang="en-US" sz="117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895327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294"/>
              </a:spcAft>
              <a:buFont typeface="Arial" panose="020B0604020202020204" pitchFamily="34" charset="0"/>
              <a:buNone/>
            </a:pPr>
            <a:r>
              <a:rPr kumimoji="1" lang="ja-JP" altLang="en-US" dirty="0"/>
              <a:t>コンテンツ見出し</a:t>
            </a:r>
            <a:endParaRPr kumimoji="1" lang="en-US" altLang="ja-JP" dirty="0"/>
          </a:p>
          <a:p>
            <a:pPr marL="0" lvl="1" indent="0" algn="l" defTabSz="895327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 dirty="0"/>
              <a:t>コンテンツテキスト</a:t>
            </a:r>
          </a:p>
        </p:txBody>
      </p:sp>
    </p:spTree>
    <p:extLst>
      <p:ext uri="{BB962C8B-B14F-4D97-AF65-F5344CB8AC3E}">
        <p14:creationId xmlns:p14="http://schemas.microsoft.com/office/powerpoint/2010/main" val="1338332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84">
          <p15:clr>
            <a:srgbClr val="FBAE40"/>
          </p15:clr>
        </p15:guide>
        <p15:guide id="2" pos="325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3E0C973-F6DD-F2A6-ECC8-DB3521561565}"/>
              </a:ext>
            </a:extLst>
          </p:cNvPr>
          <p:cNvSpPr/>
          <p:nvPr userDrawn="1"/>
        </p:nvSpPr>
        <p:spPr>
          <a:xfrm>
            <a:off x="0" y="815547"/>
            <a:ext cx="9906000" cy="6042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B8C5F626-4651-2004-EA15-31ADCB0A85F7}"/>
              </a:ext>
            </a:extLst>
          </p:cNvPr>
          <p:cNvSpPr/>
          <p:nvPr userDrawn="1"/>
        </p:nvSpPr>
        <p:spPr>
          <a:xfrm>
            <a:off x="0" y="619166"/>
            <a:ext cx="7113240" cy="401318"/>
          </a:xfrm>
          <a:custGeom>
            <a:avLst/>
            <a:gdLst>
              <a:gd name="connsiteX0" fmla="*/ 0 w 7113240"/>
              <a:gd name="connsiteY0" fmla="*/ 0 h 401318"/>
              <a:gd name="connsiteX1" fmla="*/ 7113240 w 7113240"/>
              <a:gd name="connsiteY1" fmla="*/ 0 h 401318"/>
              <a:gd name="connsiteX2" fmla="*/ 6845930 w 7113240"/>
              <a:gd name="connsiteY2" fmla="*/ 401318 h 401318"/>
              <a:gd name="connsiteX3" fmla="*/ 0 w 7113240"/>
              <a:gd name="connsiteY3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3240" h="401318">
                <a:moveTo>
                  <a:pt x="0" y="0"/>
                </a:moveTo>
                <a:lnTo>
                  <a:pt x="7113240" y="0"/>
                </a:lnTo>
                <a:lnTo>
                  <a:pt x="6845930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69956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84">
          <p15:clr>
            <a:srgbClr val="FBAE40"/>
          </p15:clr>
        </p15:guide>
        <p15:guide id="2" pos="325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3E0C973-F6DD-F2A6-ECC8-DB3521561565}"/>
              </a:ext>
            </a:extLst>
          </p:cNvPr>
          <p:cNvSpPr/>
          <p:nvPr userDrawn="1"/>
        </p:nvSpPr>
        <p:spPr>
          <a:xfrm>
            <a:off x="0" y="2443494"/>
            <a:ext cx="9906000" cy="4414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1581151"/>
            <a:ext cx="9217024" cy="862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9767A700-138B-A673-3B20-9FEB275FDA6E}"/>
              </a:ext>
            </a:extLst>
          </p:cNvPr>
          <p:cNvSpPr/>
          <p:nvPr userDrawn="1"/>
        </p:nvSpPr>
        <p:spPr>
          <a:xfrm>
            <a:off x="2" y="619166"/>
            <a:ext cx="8227193" cy="401318"/>
          </a:xfrm>
          <a:custGeom>
            <a:avLst/>
            <a:gdLst>
              <a:gd name="connsiteX0" fmla="*/ 0 w 8227193"/>
              <a:gd name="connsiteY0" fmla="*/ 0 h 401318"/>
              <a:gd name="connsiteX1" fmla="*/ 1113953 w 8227193"/>
              <a:gd name="connsiteY1" fmla="*/ 0 h 401318"/>
              <a:gd name="connsiteX2" fmla="*/ 7113240 w 8227193"/>
              <a:gd name="connsiteY2" fmla="*/ 0 h 401318"/>
              <a:gd name="connsiteX3" fmla="*/ 8227193 w 8227193"/>
              <a:gd name="connsiteY3" fmla="*/ 0 h 401318"/>
              <a:gd name="connsiteX4" fmla="*/ 7959883 w 8227193"/>
              <a:gd name="connsiteY4" fmla="*/ 401318 h 401318"/>
              <a:gd name="connsiteX5" fmla="*/ 6845930 w 8227193"/>
              <a:gd name="connsiteY5" fmla="*/ 401318 h 401318"/>
              <a:gd name="connsiteX6" fmla="*/ 1113953 w 8227193"/>
              <a:gd name="connsiteY6" fmla="*/ 401318 h 401318"/>
              <a:gd name="connsiteX7" fmla="*/ 0 w 8227193"/>
              <a:gd name="connsiteY7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27193" h="401318">
                <a:moveTo>
                  <a:pt x="0" y="0"/>
                </a:moveTo>
                <a:lnTo>
                  <a:pt x="1113953" y="0"/>
                </a:lnTo>
                <a:lnTo>
                  <a:pt x="7113240" y="0"/>
                </a:lnTo>
                <a:lnTo>
                  <a:pt x="8227193" y="0"/>
                </a:lnTo>
                <a:lnTo>
                  <a:pt x="7959883" y="401318"/>
                </a:lnTo>
                <a:lnTo>
                  <a:pt x="6845930" y="401318"/>
                </a:lnTo>
                <a:lnTo>
                  <a:pt x="1113953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</p:spTree>
    <p:extLst>
      <p:ext uri="{BB962C8B-B14F-4D97-AF65-F5344CB8AC3E}">
        <p14:creationId xmlns:p14="http://schemas.microsoft.com/office/powerpoint/2010/main" val="3828265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bg>
      <p:bgPr>
        <a:solidFill>
          <a:srgbClr val="2CC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1B38225-E382-637D-6738-E09911E94D90}"/>
              </a:ext>
            </a:extLst>
          </p:cNvPr>
          <p:cNvSpPr/>
          <p:nvPr userDrawn="1"/>
        </p:nvSpPr>
        <p:spPr>
          <a:xfrm>
            <a:off x="57000" y="45001"/>
            <a:ext cx="9792000" cy="6506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869" y="44626"/>
            <a:ext cx="6805576" cy="560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959" b="0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651057"/>
            <a:ext cx="9217024" cy="2190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58CD922-5D76-66D7-AAD6-35FAC714F065}"/>
              </a:ext>
            </a:extLst>
          </p:cNvPr>
          <p:cNvCxnSpPr>
            <a:cxnSpLocks/>
          </p:cNvCxnSpPr>
          <p:nvPr userDrawn="1"/>
        </p:nvCxnSpPr>
        <p:spPr>
          <a:xfrm>
            <a:off x="421067" y="565480"/>
            <a:ext cx="9063866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59B431A-8EB2-9C0E-0A1B-FADA99CB2A96}"/>
              </a:ext>
            </a:extLst>
          </p:cNvPr>
          <p:cNvSpPr txBox="1"/>
          <p:nvPr userDrawn="1"/>
        </p:nvSpPr>
        <p:spPr>
          <a:xfrm>
            <a:off x="17245" y="6551766"/>
            <a:ext cx="4953662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0FCF03A-146B-79A4-0508-B1395839F010}"/>
              </a:ext>
            </a:extLst>
          </p:cNvPr>
          <p:cNvSpPr txBox="1"/>
          <p:nvPr userDrawn="1"/>
        </p:nvSpPr>
        <p:spPr>
          <a:xfrm>
            <a:off x="8841432" y="6551766"/>
            <a:ext cx="1007568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pic>
        <p:nvPicPr>
          <p:cNvPr id="6" name="図 5" descr="テキスト&#10;&#10;自動的に生成された説明">
            <a:extLst>
              <a:ext uri="{FF2B5EF4-FFF2-40B4-BE49-F238E27FC236}">
                <a16:creationId xmlns:a16="http://schemas.microsoft.com/office/drawing/2014/main" id="{8D97568E-06F6-A4CA-C4F6-B9C38E79DA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828" y="122419"/>
            <a:ext cx="2144043" cy="37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86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A713B8-140C-CE5D-C2C6-22356C252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1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6524D0-507A-4FC2-B120-BF918C6BA11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タイトル プレースホルダー 3">
            <a:extLst>
              <a:ext uri="{FF2B5EF4-FFF2-40B4-BE49-F238E27FC236}">
                <a16:creationId xmlns:a16="http://schemas.microsoft.com/office/drawing/2014/main" id="{D08B66D2-71B3-5348-923C-81111C5D2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40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463ED86-7F4C-B818-96F2-92D284BD0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40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15276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95327" rtl="0" eaLnBrk="1" latinLnBrk="0" hangingPunct="1">
        <a:lnSpc>
          <a:spcPct val="90000"/>
        </a:lnSpc>
        <a:spcBef>
          <a:spcPct val="0"/>
        </a:spcBef>
        <a:buNone/>
        <a:defRPr kumimoji="1" sz="43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5pPr>
      <a:lvl6pPr marL="2462148" indent="-223832" algn="l" defTabSz="895327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6pPr>
      <a:lvl7pPr marL="2909811" indent="-223832" algn="l" defTabSz="895327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7pPr>
      <a:lvl8pPr marL="3357475" indent="-223832" algn="l" defTabSz="895327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8pPr>
      <a:lvl9pPr marL="3805138" indent="-223832" algn="l" defTabSz="895327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1pPr>
      <a:lvl2pPr marL="447663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2pPr>
      <a:lvl3pPr marL="895327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3pPr>
      <a:lvl4pPr marL="1342990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4pPr>
      <a:lvl5pPr marL="1790653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5pPr>
      <a:lvl6pPr marL="2238316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6pPr>
      <a:lvl7pPr marL="2685980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7pPr>
      <a:lvl8pPr marL="3133643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8pPr>
      <a:lvl9pPr marL="3581306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120">
          <p15:clr>
            <a:srgbClr val="F26B43"/>
          </p15:clr>
        </p15:guide>
        <p15:guide id="3" orient="horz" pos="3997">
          <p15:clr>
            <a:srgbClr val="F26B43"/>
          </p15:clr>
        </p15:guide>
        <p15:guide id="4" pos="149">
          <p15:clr>
            <a:srgbClr val="F26B43"/>
          </p15:clr>
        </p15:guide>
        <p15:guide id="5" pos="609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svg"/><Relationship Id="rId27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50B28-1BED-C77E-7F05-03FE60CA8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15FB403-E4C2-58E5-2914-344CF3001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びわ湖自然学習 びわ湖満喫プラン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41C0B72D-5FFD-D064-C692-53BA56D49DBE}"/>
              </a:ext>
            </a:extLst>
          </p:cNvPr>
          <p:cNvGrpSpPr/>
          <p:nvPr/>
        </p:nvGrpSpPr>
        <p:grpSpPr>
          <a:xfrm>
            <a:off x="440595" y="1141301"/>
            <a:ext cx="1265221" cy="410075"/>
            <a:chOff x="771224" y="904272"/>
            <a:chExt cx="1292168" cy="418809"/>
          </a:xfrm>
        </p:grpSpPr>
        <p:sp>
          <p:nvSpPr>
            <p:cNvPr id="11" name="角丸四角形 23">
              <a:extLst>
                <a:ext uri="{FF2B5EF4-FFF2-40B4-BE49-F238E27FC236}">
                  <a16:creationId xmlns:a16="http://schemas.microsoft.com/office/drawing/2014/main" id="{293546DE-0A49-D2E0-6AA1-E334B7EBE56B}"/>
                </a:ext>
              </a:extLst>
            </p:cNvPr>
            <p:cNvSpPr/>
            <p:nvPr userDrawn="1"/>
          </p:nvSpPr>
          <p:spPr>
            <a:xfrm>
              <a:off x="771224" y="904272"/>
              <a:ext cx="411336" cy="174521"/>
            </a:xfrm>
            <a:prstGeom prst="roundRect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自 然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角丸四角形 27">
              <a:extLst>
                <a:ext uri="{FF2B5EF4-FFF2-40B4-BE49-F238E27FC236}">
                  <a16:creationId xmlns:a16="http://schemas.microsoft.com/office/drawing/2014/main" id="{00B79BDF-8775-B98C-9E1D-AB06166D450C}"/>
                </a:ext>
              </a:extLst>
            </p:cNvPr>
            <p:cNvSpPr/>
            <p:nvPr userDrawn="1"/>
          </p:nvSpPr>
          <p:spPr>
            <a:xfrm>
              <a:off x="771224" y="1148560"/>
              <a:ext cx="411336" cy="17452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歴 史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角丸四角形 49">
              <a:extLst>
                <a:ext uri="{FF2B5EF4-FFF2-40B4-BE49-F238E27FC236}">
                  <a16:creationId xmlns:a16="http://schemas.microsoft.com/office/drawing/2014/main" id="{86D8D78A-AEE5-3342-0F20-3B77D85616CB}"/>
                </a:ext>
              </a:extLst>
            </p:cNvPr>
            <p:cNvSpPr/>
            <p:nvPr userDrawn="1"/>
          </p:nvSpPr>
          <p:spPr>
            <a:xfrm>
              <a:off x="1652054" y="1148560"/>
              <a:ext cx="411336" cy="17452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経 済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角丸四角形 24">
              <a:extLst>
                <a:ext uri="{FF2B5EF4-FFF2-40B4-BE49-F238E27FC236}">
                  <a16:creationId xmlns:a16="http://schemas.microsoft.com/office/drawing/2014/main" id="{06006B9E-E5BC-87C7-956D-25665202FDF9}"/>
                </a:ext>
              </a:extLst>
            </p:cNvPr>
            <p:cNvSpPr/>
            <p:nvPr/>
          </p:nvSpPr>
          <p:spPr>
            <a:xfrm>
              <a:off x="1211640" y="904272"/>
              <a:ext cx="411336" cy="174521"/>
            </a:xfrm>
            <a:prstGeom prst="roundRect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環 境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角丸四角形 28">
              <a:extLst>
                <a:ext uri="{FF2B5EF4-FFF2-40B4-BE49-F238E27FC236}">
                  <a16:creationId xmlns:a16="http://schemas.microsoft.com/office/drawing/2014/main" id="{8C8EB023-7F45-2B70-1B70-51055D040F73}"/>
                </a:ext>
              </a:extLst>
            </p:cNvPr>
            <p:cNvSpPr/>
            <p:nvPr/>
          </p:nvSpPr>
          <p:spPr>
            <a:xfrm>
              <a:off x="1652056" y="904272"/>
              <a:ext cx="411336" cy="17452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産 業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角丸四角形 31">
              <a:extLst>
                <a:ext uri="{FF2B5EF4-FFF2-40B4-BE49-F238E27FC236}">
                  <a16:creationId xmlns:a16="http://schemas.microsoft.com/office/drawing/2014/main" id="{C804E654-BA69-E434-6827-C3846A2BCEB5}"/>
                </a:ext>
              </a:extLst>
            </p:cNvPr>
            <p:cNvSpPr/>
            <p:nvPr/>
          </p:nvSpPr>
          <p:spPr>
            <a:xfrm>
              <a:off x="1211640" y="1148560"/>
              <a:ext cx="411336" cy="17452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文 化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D9AF895-C284-268B-8DEB-8C888523805B}"/>
              </a:ext>
            </a:extLst>
          </p:cNvPr>
          <p:cNvSpPr txBox="1"/>
          <p:nvPr/>
        </p:nvSpPr>
        <p:spPr>
          <a:xfrm>
            <a:off x="2400567" y="1141123"/>
            <a:ext cx="2769008" cy="41007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wrap="none" rtlCol="0">
            <a:noAutofit/>
          </a:bodyPr>
          <a:lstStyle/>
          <a:p>
            <a:pPr defTabSz="895327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9" name="図 18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053F1900-996F-3E54-E93F-3324A1BB64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1399" y="1149018"/>
            <a:ext cx="714517" cy="390430"/>
          </a:xfrm>
          <a:prstGeom prst="rect">
            <a:avLst/>
          </a:prstGeom>
          <a:noFill/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EFBE2DA-18D2-FA44-407D-684FE1186268}"/>
              </a:ext>
            </a:extLst>
          </p:cNvPr>
          <p:cNvSpPr txBox="1"/>
          <p:nvPr/>
        </p:nvSpPr>
        <p:spPr>
          <a:xfrm>
            <a:off x="5236774" y="1141298"/>
            <a:ext cx="4476402" cy="41007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wrap="none" rtlCol="0">
            <a:noAutofit/>
          </a:bodyPr>
          <a:lstStyle/>
          <a:p>
            <a:pPr defTabSz="895327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1" name="図 20" descr="グラフィカル ユーザー インターフェイス&#10;&#10;低い精度で自動的に生成された説明">
            <a:extLst>
              <a:ext uri="{FF2B5EF4-FFF2-40B4-BE49-F238E27FC236}">
                <a16:creationId xmlns:a16="http://schemas.microsoft.com/office/drawing/2014/main" id="{B160D94A-1E92-3F50-0DC8-03B79BDEB9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1727" y="1191387"/>
            <a:ext cx="960345" cy="293068"/>
          </a:xfrm>
          <a:prstGeom prst="rect">
            <a:avLst/>
          </a:prstGeom>
          <a:noFill/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239452FC-D18D-01EB-D109-C353FEA74C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407" y="1203993"/>
            <a:ext cx="264369" cy="264369"/>
          </a:xfrm>
          <a:prstGeom prst="rect">
            <a:avLst/>
          </a:prstGeom>
        </p:spPr>
      </p:pic>
      <p:pic>
        <p:nvPicPr>
          <p:cNvPr id="29" name="図 28" descr="文字の書かれた紙&#10;&#10;自動的に生成された説明">
            <a:extLst>
              <a:ext uri="{FF2B5EF4-FFF2-40B4-BE49-F238E27FC236}">
                <a16:creationId xmlns:a16="http://schemas.microsoft.com/office/drawing/2014/main" id="{3CDBC6AB-8AD1-1F08-C45C-9BBE9DF383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928" y="1198290"/>
            <a:ext cx="296093" cy="296093"/>
          </a:xfrm>
          <a:prstGeom prst="rect">
            <a:avLst/>
          </a:prstGeom>
        </p:spPr>
      </p:pic>
      <p:pic>
        <p:nvPicPr>
          <p:cNvPr id="30" name="図 29" descr="アイコン&#10;&#10;自動的に生成された説明">
            <a:extLst>
              <a:ext uri="{FF2B5EF4-FFF2-40B4-BE49-F238E27FC236}">
                <a16:creationId xmlns:a16="http://schemas.microsoft.com/office/drawing/2014/main" id="{F3C3650F-26D9-82A9-C23D-72F31A369C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7028" y="1198290"/>
            <a:ext cx="295468" cy="296093"/>
          </a:xfrm>
          <a:prstGeom prst="rect">
            <a:avLst/>
          </a:prstGeom>
        </p:spPr>
      </p:pic>
      <p:pic>
        <p:nvPicPr>
          <p:cNvPr id="31" name="図 30" descr="アイコン&#10;&#10;自動的に生成された説明">
            <a:extLst>
              <a:ext uri="{FF2B5EF4-FFF2-40B4-BE49-F238E27FC236}">
                <a16:creationId xmlns:a16="http://schemas.microsoft.com/office/drawing/2014/main" id="{5173A9DC-8ED6-F6A4-F092-1AAC054F41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8486" y="1198290"/>
            <a:ext cx="296093" cy="296093"/>
          </a:xfrm>
          <a:prstGeom prst="rect">
            <a:avLst/>
          </a:prstGeom>
        </p:spPr>
      </p:pic>
      <p:pic>
        <p:nvPicPr>
          <p:cNvPr id="32" name="図 31" descr="アイコン&#10;&#10;自動的に生成された説明">
            <a:extLst>
              <a:ext uri="{FF2B5EF4-FFF2-40B4-BE49-F238E27FC236}">
                <a16:creationId xmlns:a16="http://schemas.microsoft.com/office/drawing/2014/main" id="{0157DF62-8FDA-A476-45CC-655228151D1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0573" y="1198290"/>
            <a:ext cx="296093" cy="296093"/>
          </a:xfrm>
          <a:prstGeom prst="rect">
            <a:avLst/>
          </a:prstGeom>
        </p:spPr>
      </p:pic>
      <p:pic>
        <p:nvPicPr>
          <p:cNvPr id="33" name="図 32" descr="ロゴ, アイコン&#10;&#10;自動的に生成された説明">
            <a:extLst>
              <a:ext uri="{FF2B5EF4-FFF2-40B4-BE49-F238E27FC236}">
                <a16:creationId xmlns:a16="http://schemas.microsoft.com/office/drawing/2014/main" id="{05BC680C-954C-D8AF-2425-32D878392F8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659" y="1198290"/>
            <a:ext cx="296093" cy="296093"/>
          </a:xfrm>
          <a:prstGeom prst="rect">
            <a:avLst/>
          </a:prstGeom>
        </p:spPr>
      </p:pic>
      <p:pic>
        <p:nvPicPr>
          <p:cNvPr id="34" name="図 33" descr="アイコン&#10;&#10;自動的に生成された説明">
            <a:extLst>
              <a:ext uri="{FF2B5EF4-FFF2-40B4-BE49-F238E27FC236}">
                <a16:creationId xmlns:a16="http://schemas.microsoft.com/office/drawing/2014/main" id="{4EA516E2-F048-29D4-ECEA-8E904BC440F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748" y="1198290"/>
            <a:ext cx="295468" cy="296093"/>
          </a:xfrm>
          <a:prstGeom prst="rect">
            <a:avLst/>
          </a:prstGeom>
        </p:spPr>
      </p:pic>
      <p:pic>
        <p:nvPicPr>
          <p:cNvPr id="35" name="図 34" descr="アイコン&#10;&#10;自動的に生成された説明">
            <a:extLst>
              <a:ext uri="{FF2B5EF4-FFF2-40B4-BE49-F238E27FC236}">
                <a16:creationId xmlns:a16="http://schemas.microsoft.com/office/drawing/2014/main" id="{73BB6B2E-8371-85AB-39B1-90F8E456936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205" y="1198290"/>
            <a:ext cx="296093" cy="296093"/>
          </a:xfrm>
          <a:prstGeom prst="rect">
            <a:avLst/>
          </a:prstGeom>
        </p:spPr>
      </p:pic>
      <p:pic>
        <p:nvPicPr>
          <p:cNvPr id="36" name="図 35" descr="停止の標識&#10;&#10;自動的に生成された説明">
            <a:extLst>
              <a:ext uri="{FF2B5EF4-FFF2-40B4-BE49-F238E27FC236}">
                <a16:creationId xmlns:a16="http://schemas.microsoft.com/office/drawing/2014/main" id="{C3A41363-661B-0287-AD04-C3965C21FF8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291" y="1198290"/>
            <a:ext cx="296093" cy="296093"/>
          </a:xfrm>
          <a:prstGeom prst="rect">
            <a:avLst/>
          </a:prstGeom>
        </p:spPr>
      </p:pic>
      <p:pic>
        <p:nvPicPr>
          <p:cNvPr id="37" name="図 36" descr="白黒の写真にテキストが書いてある絵&#10;&#10;低い精度で自動的に生成された説明">
            <a:extLst>
              <a:ext uri="{FF2B5EF4-FFF2-40B4-BE49-F238E27FC236}">
                <a16:creationId xmlns:a16="http://schemas.microsoft.com/office/drawing/2014/main" id="{EF80A514-C6AC-AF19-35EF-965C93FA5CA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380" y="1198290"/>
            <a:ext cx="295468" cy="296093"/>
          </a:xfrm>
          <a:prstGeom prst="rect">
            <a:avLst/>
          </a:prstGeom>
        </p:spPr>
      </p:pic>
      <p:pic>
        <p:nvPicPr>
          <p:cNvPr id="38" name="図 37" descr="アイコン&#10;&#10;自動的に生成された説明">
            <a:extLst>
              <a:ext uri="{FF2B5EF4-FFF2-40B4-BE49-F238E27FC236}">
                <a16:creationId xmlns:a16="http://schemas.microsoft.com/office/drawing/2014/main" id="{9244EE7B-C698-243A-9301-36C068BF263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1838" y="1198290"/>
            <a:ext cx="296093" cy="296093"/>
          </a:xfrm>
          <a:prstGeom prst="rect">
            <a:avLst/>
          </a:prstGeom>
        </p:spPr>
      </p:pic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18D00F40-141F-7831-F4F1-889DB91DC14C}"/>
              </a:ext>
            </a:extLst>
          </p:cNvPr>
          <p:cNvSpPr/>
          <p:nvPr/>
        </p:nvSpPr>
        <p:spPr>
          <a:xfrm>
            <a:off x="2867949" y="2832649"/>
            <a:ext cx="2096365" cy="1735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47" tIns="317243" rIns="105747" bIns="0" rtlCol="0" anchor="t" anchorCtr="0"/>
          <a:lstStyle/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びわ湖の環境保全について調べてみる。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人と自然の繋がりについて考えてみる。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地域と現地の環境についての課題や取組について調べてみる。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ja-JP" altLang="en-US" sz="881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1AB323AE-6D09-7E09-118D-4D82C4FC5145}"/>
              </a:ext>
            </a:extLst>
          </p:cNvPr>
          <p:cNvSpPr/>
          <p:nvPr/>
        </p:nvSpPr>
        <p:spPr>
          <a:xfrm>
            <a:off x="5175803" y="2832649"/>
            <a:ext cx="2096365" cy="1735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47" tIns="317243" rIns="105747" bIns="0" rtlCol="0" anchor="t" anchorCtr="0"/>
          <a:lstStyle/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びわ湖で人気のウォータースポーツを通して協力する力を学ぶ。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現地の方からお話を聞き、地域との違いを考える。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現地では課題解決のために、どんな取組を実施しているか聞いてみる。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ja-JP" altLang="en-US" sz="881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8561F637-1A10-A266-9BA1-09D1A1311075}"/>
              </a:ext>
            </a:extLst>
          </p:cNvPr>
          <p:cNvSpPr/>
          <p:nvPr/>
        </p:nvSpPr>
        <p:spPr>
          <a:xfrm>
            <a:off x="7483655" y="2832649"/>
            <a:ext cx="2096365" cy="1735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47" tIns="317243" rIns="105747" bIns="0" rtlCol="0" anchor="t" anchorCtr="0"/>
          <a:lstStyle/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環境保全について自分の意見をまとめる。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人と自然の繋がりについて調べてみる。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自分たちにできることを発表する。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ja-JP" altLang="en-US" sz="881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FB67E5D0-9B59-2BC8-CA63-8A72AE11E320}"/>
              </a:ext>
            </a:extLst>
          </p:cNvPr>
          <p:cNvGrpSpPr/>
          <p:nvPr/>
        </p:nvGrpSpPr>
        <p:grpSpPr>
          <a:xfrm>
            <a:off x="2839523" y="5615318"/>
            <a:ext cx="6726919" cy="617840"/>
            <a:chOff x="321177" y="5870744"/>
            <a:chExt cx="9338540" cy="630999"/>
          </a:xfrm>
        </p:grpSpPr>
        <p:sp>
          <p:nvSpPr>
            <p:cNvPr id="59" name="コンテンツ プレースホルダー 8">
              <a:extLst>
                <a:ext uri="{FF2B5EF4-FFF2-40B4-BE49-F238E27FC236}">
                  <a16:creationId xmlns:a16="http://schemas.microsoft.com/office/drawing/2014/main" id="{CBD8A97E-FE22-8125-57EA-A5875690F496}"/>
                </a:ext>
              </a:extLst>
            </p:cNvPr>
            <p:cNvSpPr txBox="1">
              <a:spLocks/>
            </p:cNvSpPr>
            <p:nvPr/>
          </p:nvSpPr>
          <p:spPr>
            <a:xfrm>
              <a:off x="321177" y="5870744"/>
              <a:ext cx="9338540" cy="630999"/>
            </a:xfrm>
            <a:prstGeom prst="rect">
              <a:avLst/>
            </a:prstGeom>
          </p:spPr>
          <p:txBody>
            <a:bodyPr vert="horz" lIns="89533" tIns="44767" rIns="89533" bIns="44767" numCol="2" spcCol="216000" rtlCol="0">
              <a:noAutofit/>
            </a:bodyPr>
            <a:lstStyle>
              <a:lvl1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5327"/>
              <a:r>
                <a:rPr lang="ja-JP" altLang="en-US" sz="783" b="1" dirty="0">
                  <a:solidFill>
                    <a:srgbClr val="4B75B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備考</a:t>
              </a:r>
              <a:endParaRPr lang="en-US" altLang="ja-JP" sz="783" b="1" dirty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r>
                <a:rPr lang="ja-JP" altLang="en-US" sz="783" dirty="0">
                  <a:solidFill>
                    <a:prstClr val="black"/>
                  </a:solidFill>
                  <a:latin typeface="Meiryo UI"/>
                  <a:ea typeface="Meiryo UI"/>
                </a:rPr>
                <a:t>ご到着に合わせて、スケジュールを作成いたします。お気軽にご相談ください。</a:t>
              </a:r>
              <a:r>
                <a:rPr lang="en-US" altLang="ja-JP" sz="783" dirty="0">
                  <a:solidFill>
                    <a:prstClr val="black"/>
                  </a:solidFill>
                  <a:latin typeface="Meiryo UI"/>
                  <a:ea typeface="Meiryo UI"/>
                </a:rPr>
                <a:t>※</a:t>
              </a:r>
              <a:r>
                <a:rPr lang="ja-JP" altLang="en-US" sz="783" dirty="0">
                  <a:solidFill>
                    <a:prstClr val="black"/>
                  </a:solidFill>
                  <a:latin typeface="Meiryo UI"/>
                  <a:ea typeface="Meiryo UI"/>
                </a:rPr>
                <a:t>午後からの実施も可能</a:t>
              </a: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r>
                <a:rPr lang="ja-JP" altLang="en-US" sz="783" dirty="0">
                  <a:solidFill>
                    <a:prstClr val="black"/>
                  </a:solidFill>
                  <a:latin typeface="Meiryo UI"/>
                  <a:ea typeface="Meiryo UI"/>
                </a:rPr>
                <a:t>ウォータースポーツのため、雨天決行いたします。</a:t>
              </a:r>
              <a:endParaRPr lang="en-US" altLang="ja-JP" sz="783" dirty="0">
                <a:solidFill>
                  <a:prstClr val="black"/>
                </a:solidFill>
                <a:latin typeface="Meiryo UI"/>
                <a:ea typeface="Meiryo UI"/>
              </a:endParaRP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endParaRPr lang="ja-JP" altLang="en-US" sz="783" dirty="0">
                <a:solidFill>
                  <a:prstClr val="black"/>
                </a:solidFill>
                <a:latin typeface="Meiryo UI"/>
                <a:ea typeface="Meiryo UI"/>
              </a:endParaRP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r>
                <a:rPr lang="en-US" altLang="ja-JP" sz="783" dirty="0">
                  <a:solidFill>
                    <a:prstClr val="black"/>
                  </a:solidFill>
                  <a:latin typeface="Meiryo UI"/>
                  <a:ea typeface="Meiryo UI"/>
                </a:rPr>
                <a:t>BSC</a:t>
              </a:r>
              <a:r>
                <a:rPr lang="ja-JP" altLang="en-US" sz="783" dirty="0">
                  <a:solidFill>
                    <a:prstClr val="black"/>
                  </a:solidFill>
                  <a:latin typeface="Meiryo UI"/>
                  <a:ea typeface="Meiryo UI"/>
                </a:rPr>
                <a:t>での昼食も可能</a:t>
              </a:r>
              <a:br>
                <a:rPr lang="en-US" altLang="ja-JP" sz="783" dirty="0">
                  <a:solidFill>
                    <a:prstClr val="black"/>
                  </a:solidFill>
                  <a:latin typeface="Meiryo UI"/>
                  <a:ea typeface="Meiryo UI"/>
                </a:rPr>
              </a:br>
              <a:r>
                <a:rPr lang="ja-JP" altLang="en-US" sz="783" dirty="0">
                  <a:solidFill>
                    <a:prstClr val="black"/>
                  </a:solidFill>
                  <a:latin typeface="Meiryo UI"/>
                  <a:ea typeface="Meiryo UI"/>
                </a:rPr>
                <a:t>（別途料金：</a:t>
              </a:r>
              <a:r>
                <a:rPr lang="en-US" altLang="ja-JP" sz="783" dirty="0">
                  <a:solidFill>
                    <a:prstClr val="black"/>
                  </a:solidFill>
                  <a:latin typeface="Meiryo UI"/>
                  <a:ea typeface="Meiryo UI"/>
                </a:rPr>
                <a:t>BBQ</a:t>
              </a:r>
              <a:r>
                <a:rPr lang="ja-JP" altLang="en-US" sz="783" dirty="0">
                  <a:solidFill>
                    <a:prstClr val="black"/>
                  </a:solidFill>
                  <a:latin typeface="Meiryo UI"/>
                  <a:ea typeface="Meiryo UI"/>
                </a:rPr>
                <a:t>大会／蓬莱手打ちうどん作り／カレー作り体験）</a:t>
              </a: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r>
                <a:rPr lang="ja-JP" altLang="en-US" sz="783" dirty="0">
                  <a:solidFill>
                    <a:prstClr val="black"/>
                  </a:solidFill>
                  <a:latin typeface="Meiryo UI"/>
                  <a:ea typeface="Meiryo UI"/>
                </a:rPr>
                <a:t>雨天時の昼食：部屋等の食事場所を用意可能</a:t>
              </a:r>
            </a:p>
          </p:txBody>
        </p: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1FA66CFB-F760-A109-B964-F1D9BD6A172E}"/>
                </a:ext>
              </a:extLst>
            </p:cNvPr>
            <p:cNvCxnSpPr>
              <a:cxnSpLocks/>
            </p:cNvCxnSpPr>
            <p:nvPr/>
          </p:nvCxnSpPr>
          <p:spPr>
            <a:xfrm>
              <a:off x="761323" y="6010275"/>
              <a:ext cx="8869896" cy="0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コンテンツ プレースホルダー 8">
            <a:extLst>
              <a:ext uri="{FF2B5EF4-FFF2-40B4-BE49-F238E27FC236}">
                <a16:creationId xmlns:a16="http://schemas.microsoft.com/office/drawing/2014/main" id="{AA65A048-37F8-6016-7BFA-8C0D5C4DCE9B}"/>
              </a:ext>
            </a:extLst>
          </p:cNvPr>
          <p:cNvSpPr txBox="1">
            <a:spLocks/>
          </p:cNvSpPr>
          <p:nvPr/>
        </p:nvSpPr>
        <p:spPr>
          <a:xfrm>
            <a:off x="2828499" y="2476024"/>
            <a:ext cx="6751521" cy="3890292"/>
          </a:xfrm>
          <a:prstGeom prst="rect">
            <a:avLst/>
          </a:prstGeom>
        </p:spPr>
        <p:txBody>
          <a:bodyPr vert="horz" lIns="89533" tIns="44767" rIns="89533" bIns="44767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95327"/>
            <a:r>
              <a:rPr lang="ja-JP" altLang="en-US" sz="1175" b="1" dirty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プログラムの概要</a:t>
            </a:r>
          </a:p>
        </p:txBody>
      </p: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085414B6-EC31-5FB8-390E-73C8762E2F03}"/>
              </a:ext>
            </a:extLst>
          </p:cNvPr>
          <p:cNvCxnSpPr>
            <a:cxnSpLocks/>
          </p:cNvCxnSpPr>
          <p:nvPr/>
        </p:nvCxnSpPr>
        <p:spPr>
          <a:xfrm>
            <a:off x="2886668" y="2772957"/>
            <a:ext cx="6625825" cy="0"/>
          </a:xfrm>
          <a:prstGeom prst="straightConnector1">
            <a:avLst/>
          </a:prstGeom>
          <a:ln w="9525">
            <a:solidFill>
              <a:srgbClr val="4B75BD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四角形: 角を丸くする 72">
            <a:extLst>
              <a:ext uri="{FF2B5EF4-FFF2-40B4-BE49-F238E27FC236}">
                <a16:creationId xmlns:a16="http://schemas.microsoft.com/office/drawing/2014/main" id="{151E61E6-E5BF-CB2C-CD6C-ABB031B727D1}"/>
              </a:ext>
            </a:extLst>
          </p:cNvPr>
          <p:cNvSpPr/>
          <p:nvPr/>
        </p:nvSpPr>
        <p:spPr>
          <a:xfrm>
            <a:off x="2961215" y="2877152"/>
            <a:ext cx="951997" cy="228531"/>
          </a:xfrm>
          <a:prstGeom prst="roundRect">
            <a:avLst>
              <a:gd name="adj" fmla="val 50000"/>
            </a:avLst>
          </a:prstGeom>
          <a:solidFill>
            <a:srgbClr val="4B75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 defTabSz="895327">
              <a:lnSpc>
                <a:spcPct val="125000"/>
              </a:lnSpc>
            </a:pPr>
            <a:r>
              <a:rPr kumimoji="1" lang="ja-JP" altLang="en-US" sz="979" b="1" dirty="0">
                <a:solidFill>
                  <a:prstClr val="white"/>
                </a:solidFill>
                <a:latin typeface="Meiryo UI"/>
                <a:ea typeface="Meiryo UI"/>
              </a:rPr>
              <a:t>事前学習</a:t>
            </a:r>
          </a:p>
        </p:txBody>
      </p:sp>
      <p:sp>
        <p:nvSpPr>
          <p:cNvPr id="74" name="四角形: 角を丸くする 73">
            <a:extLst>
              <a:ext uri="{FF2B5EF4-FFF2-40B4-BE49-F238E27FC236}">
                <a16:creationId xmlns:a16="http://schemas.microsoft.com/office/drawing/2014/main" id="{A76FCC58-26DC-9F86-08AF-300D80B85C5F}"/>
              </a:ext>
            </a:extLst>
          </p:cNvPr>
          <p:cNvSpPr/>
          <p:nvPr/>
        </p:nvSpPr>
        <p:spPr>
          <a:xfrm>
            <a:off x="5269068" y="2877153"/>
            <a:ext cx="951997" cy="228532"/>
          </a:xfrm>
          <a:prstGeom prst="roundRect">
            <a:avLst>
              <a:gd name="adj" fmla="val 50000"/>
            </a:avLst>
          </a:prstGeom>
          <a:solidFill>
            <a:srgbClr val="4B75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 defTabSz="895327">
              <a:lnSpc>
                <a:spcPct val="125000"/>
              </a:lnSpc>
            </a:pPr>
            <a:r>
              <a:rPr lang="ja-JP" altLang="en-US" sz="979" b="1" dirty="0">
                <a:solidFill>
                  <a:prstClr val="white"/>
                </a:solidFill>
                <a:latin typeface="Meiryo UI"/>
                <a:ea typeface="Meiryo UI"/>
              </a:rPr>
              <a:t>現地学習</a:t>
            </a:r>
          </a:p>
        </p:txBody>
      </p:sp>
      <p:sp>
        <p:nvSpPr>
          <p:cNvPr id="76" name="四角形: 角を丸くする 75">
            <a:extLst>
              <a:ext uri="{FF2B5EF4-FFF2-40B4-BE49-F238E27FC236}">
                <a16:creationId xmlns:a16="http://schemas.microsoft.com/office/drawing/2014/main" id="{8B993881-05C9-E1F3-B272-E59F0B45C93F}"/>
              </a:ext>
            </a:extLst>
          </p:cNvPr>
          <p:cNvSpPr/>
          <p:nvPr/>
        </p:nvSpPr>
        <p:spPr>
          <a:xfrm>
            <a:off x="7576922" y="2877153"/>
            <a:ext cx="951997" cy="228532"/>
          </a:xfrm>
          <a:prstGeom prst="roundRect">
            <a:avLst>
              <a:gd name="adj" fmla="val 50000"/>
            </a:avLst>
          </a:prstGeom>
          <a:solidFill>
            <a:srgbClr val="4B75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 defTabSz="895327">
              <a:lnSpc>
                <a:spcPct val="125000"/>
              </a:lnSpc>
            </a:pPr>
            <a:r>
              <a:rPr lang="ja-JP" altLang="en-US" sz="979" b="1" dirty="0">
                <a:solidFill>
                  <a:prstClr val="white"/>
                </a:solidFill>
                <a:latin typeface="Meiryo UI"/>
                <a:ea typeface="Meiryo UI"/>
              </a:rPr>
              <a:t>事後学習</a:t>
            </a:r>
          </a:p>
        </p:txBody>
      </p:sp>
      <p:pic>
        <p:nvPicPr>
          <p:cNvPr id="75" name="図 74">
            <a:extLst>
              <a:ext uri="{FF2B5EF4-FFF2-40B4-BE49-F238E27FC236}">
                <a16:creationId xmlns:a16="http://schemas.microsoft.com/office/drawing/2014/main" id="{F60A1292-04F3-541D-5EBF-9CAEF1E8E5E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2168" y="1203993"/>
            <a:ext cx="263927" cy="264369"/>
          </a:xfrm>
          <a:prstGeom prst="rect">
            <a:avLst/>
          </a:prstGeom>
        </p:spPr>
      </p:pic>
      <p:sp>
        <p:nvSpPr>
          <p:cNvPr id="77" name="コンテンツ プレースホルダー 8">
            <a:extLst>
              <a:ext uri="{FF2B5EF4-FFF2-40B4-BE49-F238E27FC236}">
                <a16:creationId xmlns:a16="http://schemas.microsoft.com/office/drawing/2014/main" id="{F1173611-D8D7-0613-A134-F91855E2EC52}"/>
              </a:ext>
            </a:extLst>
          </p:cNvPr>
          <p:cNvSpPr txBox="1">
            <a:spLocks/>
          </p:cNvSpPr>
          <p:nvPr/>
        </p:nvSpPr>
        <p:spPr>
          <a:xfrm>
            <a:off x="332989" y="2476024"/>
            <a:ext cx="2432066" cy="3890292"/>
          </a:xfrm>
          <a:prstGeom prst="rect">
            <a:avLst/>
          </a:prstGeom>
        </p:spPr>
        <p:txBody>
          <a:bodyPr vert="horz" lIns="89533" tIns="44767" rIns="89533" bIns="44767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95327"/>
            <a:r>
              <a:rPr lang="ja-JP" altLang="en-US" sz="1175" b="1" dirty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プログラムのポイント</a:t>
            </a:r>
          </a:p>
        </p:txBody>
      </p:sp>
      <p:cxnSp>
        <p:nvCxnSpPr>
          <p:cNvPr id="78" name="直線矢印コネクタ 77">
            <a:extLst>
              <a:ext uri="{FF2B5EF4-FFF2-40B4-BE49-F238E27FC236}">
                <a16:creationId xmlns:a16="http://schemas.microsoft.com/office/drawing/2014/main" id="{8F520F1D-842F-B283-6786-FB5F456C695A}"/>
              </a:ext>
            </a:extLst>
          </p:cNvPr>
          <p:cNvCxnSpPr>
            <a:cxnSpLocks/>
          </p:cNvCxnSpPr>
          <p:nvPr/>
        </p:nvCxnSpPr>
        <p:spPr>
          <a:xfrm>
            <a:off x="357595" y="2772957"/>
            <a:ext cx="2382849" cy="0"/>
          </a:xfrm>
          <a:prstGeom prst="straightConnector1">
            <a:avLst/>
          </a:prstGeom>
          <a:ln w="9525">
            <a:solidFill>
              <a:srgbClr val="4B75BD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コンテンツ プレースホルダー 8">
            <a:extLst>
              <a:ext uri="{FF2B5EF4-FFF2-40B4-BE49-F238E27FC236}">
                <a16:creationId xmlns:a16="http://schemas.microsoft.com/office/drawing/2014/main" id="{1419AAA3-BDF8-64E0-6B71-5B958A21168C}"/>
              </a:ext>
            </a:extLst>
          </p:cNvPr>
          <p:cNvSpPr txBox="1">
            <a:spLocks/>
          </p:cNvSpPr>
          <p:nvPr/>
        </p:nvSpPr>
        <p:spPr>
          <a:xfrm>
            <a:off x="357819" y="2772954"/>
            <a:ext cx="2426672" cy="704985"/>
          </a:xfrm>
          <a:prstGeom prst="rect">
            <a:avLst/>
          </a:prstGeom>
          <a:noFill/>
        </p:spPr>
        <p:txBody>
          <a:bodyPr vert="horz" lIns="599237" tIns="44767" rIns="88123" bIns="44767" rtlCol="0" anchor="t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buClr>
                <a:srgbClr val="4B75BD"/>
              </a:buClr>
            </a:pPr>
            <a:r>
              <a:rPr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  <a:t>びわ湖自然体験学習を通して、</a:t>
            </a:r>
            <a:r>
              <a:rPr lang="en-US" altLang="ja-JP" sz="1077" dirty="0">
                <a:solidFill>
                  <a:prstClr val="black"/>
                </a:solidFill>
                <a:latin typeface="Meiryo UI"/>
                <a:ea typeface="Meiryo UI"/>
              </a:rPr>
              <a:t>SDGs</a:t>
            </a:r>
            <a:r>
              <a:rPr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  <a:t>について学びます。各テーマについてのお話も可能です。</a:t>
            </a:r>
          </a:p>
        </p:txBody>
      </p:sp>
      <p:sp>
        <p:nvSpPr>
          <p:cNvPr id="80" name="コンテンツ プレースホルダー 8">
            <a:extLst>
              <a:ext uri="{FF2B5EF4-FFF2-40B4-BE49-F238E27FC236}">
                <a16:creationId xmlns:a16="http://schemas.microsoft.com/office/drawing/2014/main" id="{B718C46E-A7CA-2052-922A-A1A90FEA6C9F}"/>
              </a:ext>
            </a:extLst>
          </p:cNvPr>
          <p:cNvSpPr txBox="1">
            <a:spLocks/>
          </p:cNvSpPr>
          <p:nvPr/>
        </p:nvSpPr>
        <p:spPr>
          <a:xfrm>
            <a:off x="332989" y="2476024"/>
            <a:ext cx="2432066" cy="3890292"/>
          </a:xfrm>
          <a:prstGeom prst="rect">
            <a:avLst/>
          </a:prstGeom>
        </p:spPr>
        <p:txBody>
          <a:bodyPr vert="horz" lIns="89533" tIns="44767" rIns="89533" bIns="44767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95327"/>
            <a:r>
              <a:rPr lang="ja-JP" altLang="en-US" sz="1175" b="1" dirty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プログラムのポイント</a:t>
            </a:r>
          </a:p>
        </p:txBody>
      </p:sp>
      <p:cxnSp>
        <p:nvCxnSpPr>
          <p:cNvPr id="81" name="直線矢印コネクタ 80">
            <a:extLst>
              <a:ext uri="{FF2B5EF4-FFF2-40B4-BE49-F238E27FC236}">
                <a16:creationId xmlns:a16="http://schemas.microsoft.com/office/drawing/2014/main" id="{34C42CA6-5368-8116-193A-09282BC2453D}"/>
              </a:ext>
            </a:extLst>
          </p:cNvPr>
          <p:cNvCxnSpPr>
            <a:cxnSpLocks/>
          </p:cNvCxnSpPr>
          <p:nvPr/>
        </p:nvCxnSpPr>
        <p:spPr>
          <a:xfrm>
            <a:off x="357595" y="2772957"/>
            <a:ext cx="2382849" cy="0"/>
          </a:xfrm>
          <a:prstGeom prst="straightConnector1">
            <a:avLst/>
          </a:prstGeom>
          <a:ln w="9525">
            <a:solidFill>
              <a:srgbClr val="4B75BD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0AFA0CA5-3694-E1B4-FDFA-04B0B99D1BC6}"/>
              </a:ext>
            </a:extLst>
          </p:cNvPr>
          <p:cNvCxnSpPr>
            <a:cxnSpLocks/>
          </p:cNvCxnSpPr>
          <p:nvPr/>
        </p:nvCxnSpPr>
        <p:spPr>
          <a:xfrm>
            <a:off x="421044" y="3479903"/>
            <a:ext cx="2255952" cy="0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コンテンツ プレースホルダー 8">
            <a:extLst>
              <a:ext uri="{FF2B5EF4-FFF2-40B4-BE49-F238E27FC236}">
                <a16:creationId xmlns:a16="http://schemas.microsoft.com/office/drawing/2014/main" id="{3A21FF58-D9CB-4F5A-C273-ED07933A1250}"/>
              </a:ext>
            </a:extLst>
          </p:cNvPr>
          <p:cNvSpPr txBox="1">
            <a:spLocks/>
          </p:cNvSpPr>
          <p:nvPr/>
        </p:nvSpPr>
        <p:spPr>
          <a:xfrm>
            <a:off x="357819" y="3481866"/>
            <a:ext cx="2382401" cy="538307"/>
          </a:xfrm>
          <a:prstGeom prst="rect">
            <a:avLst/>
          </a:prstGeom>
          <a:noFill/>
        </p:spPr>
        <p:txBody>
          <a:bodyPr vert="horz" lIns="599237" tIns="44767" rIns="88123" bIns="44767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buClr>
                <a:srgbClr val="4B75BD"/>
              </a:buClr>
            </a:pPr>
            <a:r>
              <a:rPr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  <a:t>生徒たち一人ひとりの“できた”という「達成感」を味わえます。</a:t>
            </a:r>
          </a:p>
        </p:txBody>
      </p:sp>
      <p:sp>
        <p:nvSpPr>
          <p:cNvPr id="84" name="コンテンツ プレースホルダー 8">
            <a:extLst>
              <a:ext uri="{FF2B5EF4-FFF2-40B4-BE49-F238E27FC236}">
                <a16:creationId xmlns:a16="http://schemas.microsoft.com/office/drawing/2014/main" id="{43D99E1D-254A-2F85-1186-C23873479190}"/>
              </a:ext>
            </a:extLst>
          </p:cNvPr>
          <p:cNvSpPr txBox="1">
            <a:spLocks/>
          </p:cNvSpPr>
          <p:nvPr/>
        </p:nvSpPr>
        <p:spPr>
          <a:xfrm>
            <a:off x="357819" y="4052585"/>
            <a:ext cx="2382401" cy="572045"/>
          </a:xfrm>
          <a:prstGeom prst="rect">
            <a:avLst/>
          </a:prstGeom>
          <a:noFill/>
        </p:spPr>
        <p:txBody>
          <a:bodyPr vert="horz" lIns="599237" tIns="44767" rIns="88123" bIns="44767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buClr>
                <a:srgbClr val="4B75BD"/>
              </a:buClr>
            </a:pPr>
            <a:r>
              <a:rPr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  <a:t>共通体験を通じて仲間と「絆、団結力」を深めます。</a:t>
            </a:r>
          </a:p>
        </p:txBody>
      </p:sp>
      <p:sp>
        <p:nvSpPr>
          <p:cNvPr id="85" name="コンテンツ プレースホルダー 8">
            <a:extLst>
              <a:ext uri="{FF2B5EF4-FFF2-40B4-BE49-F238E27FC236}">
                <a16:creationId xmlns:a16="http://schemas.microsoft.com/office/drawing/2014/main" id="{5652BC6A-7CCD-E17E-46A9-46690984186D}"/>
              </a:ext>
            </a:extLst>
          </p:cNvPr>
          <p:cNvSpPr txBox="1">
            <a:spLocks/>
          </p:cNvSpPr>
          <p:nvPr/>
        </p:nvSpPr>
        <p:spPr>
          <a:xfrm>
            <a:off x="357820" y="4664256"/>
            <a:ext cx="2424717" cy="599237"/>
          </a:xfrm>
          <a:prstGeom prst="rect">
            <a:avLst/>
          </a:prstGeom>
          <a:noFill/>
        </p:spPr>
        <p:txBody>
          <a:bodyPr vert="horz" lIns="599237" tIns="44767" rIns="88123" bIns="44767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buClr>
                <a:srgbClr val="4B75BD"/>
              </a:buClr>
            </a:pPr>
            <a:r>
              <a:rPr lang="ja-JP" altLang="en-US" sz="1028" dirty="0">
                <a:solidFill>
                  <a:prstClr val="black"/>
                </a:solidFill>
                <a:latin typeface="Meiryo UI"/>
                <a:ea typeface="Meiryo UI"/>
              </a:rPr>
              <a:t>社会生活で大切なルールや自分と周りの身を守る「判断行動力」を養います。</a:t>
            </a:r>
          </a:p>
        </p:txBody>
      </p:sp>
      <p:cxnSp>
        <p:nvCxnSpPr>
          <p:cNvPr id="86" name="直線矢印コネクタ 85">
            <a:extLst>
              <a:ext uri="{FF2B5EF4-FFF2-40B4-BE49-F238E27FC236}">
                <a16:creationId xmlns:a16="http://schemas.microsoft.com/office/drawing/2014/main" id="{62722E95-A48C-D60C-1272-C861BAC83AEB}"/>
              </a:ext>
            </a:extLst>
          </p:cNvPr>
          <p:cNvCxnSpPr>
            <a:cxnSpLocks/>
          </p:cNvCxnSpPr>
          <p:nvPr/>
        </p:nvCxnSpPr>
        <p:spPr>
          <a:xfrm>
            <a:off x="421044" y="4036378"/>
            <a:ext cx="2255952" cy="0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86">
            <a:extLst>
              <a:ext uri="{FF2B5EF4-FFF2-40B4-BE49-F238E27FC236}">
                <a16:creationId xmlns:a16="http://schemas.microsoft.com/office/drawing/2014/main" id="{996C1013-72B8-0103-4E3A-44A0312CAEDF}"/>
              </a:ext>
            </a:extLst>
          </p:cNvPr>
          <p:cNvCxnSpPr>
            <a:cxnSpLocks/>
          </p:cNvCxnSpPr>
          <p:nvPr/>
        </p:nvCxnSpPr>
        <p:spPr>
          <a:xfrm>
            <a:off x="421044" y="4636893"/>
            <a:ext cx="2255952" cy="0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EE68A964-B650-3A53-DF9E-843B693D6F20}"/>
              </a:ext>
            </a:extLst>
          </p:cNvPr>
          <p:cNvSpPr txBox="1"/>
          <p:nvPr/>
        </p:nvSpPr>
        <p:spPr>
          <a:xfrm>
            <a:off x="353767" y="5329610"/>
            <a:ext cx="2395958" cy="954806"/>
          </a:xfrm>
          <a:custGeom>
            <a:avLst/>
            <a:gdLst>
              <a:gd name="connsiteX0" fmla="*/ 53810 w 2446988"/>
              <a:gd name="connsiteY0" fmla="*/ 0 h 975142"/>
              <a:gd name="connsiteX1" fmla="*/ 2393178 w 2446988"/>
              <a:gd name="connsiteY1" fmla="*/ 0 h 975142"/>
              <a:gd name="connsiteX2" fmla="*/ 2446988 w 2446988"/>
              <a:gd name="connsiteY2" fmla="*/ 53810 h 975142"/>
              <a:gd name="connsiteX3" fmla="*/ 2446988 w 2446988"/>
              <a:gd name="connsiteY3" fmla="*/ 103910 h 975142"/>
              <a:gd name="connsiteX4" fmla="*/ 2446988 w 2446988"/>
              <a:gd name="connsiteY4" fmla="*/ 871232 h 975142"/>
              <a:gd name="connsiteX5" fmla="*/ 2446988 w 2446988"/>
              <a:gd name="connsiteY5" fmla="*/ 921332 h 975142"/>
              <a:gd name="connsiteX6" fmla="*/ 2393178 w 2446988"/>
              <a:gd name="connsiteY6" fmla="*/ 975142 h 975142"/>
              <a:gd name="connsiteX7" fmla="*/ 53810 w 2446988"/>
              <a:gd name="connsiteY7" fmla="*/ 975142 h 975142"/>
              <a:gd name="connsiteX8" fmla="*/ 0 w 2446988"/>
              <a:gd name="connsiteY8" fmla="*/ 921332 h 975142"/>
              <a:gd name="connsiteX9" fmla="*/ 0 w 2446988"/>
              <a:gd name="connsiteY9" fmla="*/ 871232 h 975142"/>
              <a:gd name="connsiteX10" fmla="*/ 0 w 2446988"/>
              <a:gd name="connsiteY10" fmla="*/ 103910 h 975142"/>
              <a:gd name="connsiteX11" fmla="*/ 0 w 2446988"/>
              <a:gd name="connsiteY11" fmla="*/ 53810 h 975142"/>
              <a:gd name="connsiteX12" fmla="*/ 53810 w 2446988"/>
              <a:gd name="connsiteY12" fmla="*/ 0 h 97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46988" h="975142">
                <a:moveTo>
                  <a:pt x="53810" y="0"/>
                </a:moveTo>
                <a:lnTo>
                  <a:pt x="2393178" y="0"/>
                </a:lnTo>
                <a:cubicBezTo>
                  <a:pt x="2422896" y="0"/>
                  <a:pt x="2446988" y="24092"/>
                  <a:pt x="2446988" y="53810"/>
                </a:cubicBezTo>
                <a:lnTo>
                  <a:pt x="2446988" y="103910"/>
                </a:lnTo>
                <a:lnTo>
                  <a:pt x="2446988" y="871232"/>
                </a:lnTo>
                <a:lnTo>
                  <a:pt x="2446988" y="921332"/>
                </a:lnTo>
                <a:cubicBezTo>
                  <a:pt x="2446988" y="951050"/>
                  <a:pt x="2422896" y="975142"/>
                  <a:pt x="2393178" y="975142"/>
                </a:cubicBezTo>
                <a:lnTo>
                  <a:pt x="53810" y="975142"/>
                </a:lnTo>
                <a:cubicBezTo>
                  <a:pt x="24092" y="975142"/>
                  <a:pt x="0" y="951050"/>
                  <a:pt x="0" y="921332"/>
                </a:cubicBezTo>
                <a:lnTo>
                  <a:pt x="0" y="871232"/>
                </a:lnTo>
                <a:lnTo>
                  <a:pt x="0" y="103910"/>
                </a:lnTo>
                <a:lnTo>
                  <a:pt x="0" y="53810"/>
                </a:lnTo>
                <a:cubicBezTo>
                  <a:pt x="0" y="24092"/>
                  <a:pt x="24092" y="0"/>
                  <a:pt x="53810" y="0"/>
                </a:cubicBezTo>
                <a:close/>
              </a:path>
            </a:pathLst>
          </a:custGeom>
          <a:solidFill>
            <a:srgbClr val="EAF6FC"/>
          </a:solidFill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35249" rIns="35249" rtlCol="0" anchor="ctr">
            <a:noAutofit/>
          </a:bodyPr>
          <a:lstStyle/>
          <a:p>
            <a:pPr defTabSz="895327">
              <a:lnSpc>
                <a:spcPct val="120000"/>
              </a:lnSpc>
              <a:tabLst>
                <a:tab pos="438337" algn="l"/>
              </a:tabLst>
            </a:pPr>
            <a:r>
              <a:rPr lang="ja-JP" altLang="en-US" sz="832" b="1" dirty="0">
                <a:solidFill>
                  <a:srgbClr val="4B75B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問合せ</a:t>
            </a:r>
            <a:r>
              <a:rPr lang="en-US" altLang="ja-JP" sz="832" b="1" dirty="0">
                <a:solidFill>
                  <a:srgbClr val="4B75B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en-US" altLang="ja-JP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BSC</a:t>
            </a: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ウォータースポーツセンター</a:t>
            </a:r>
            <a:endParaRPr lang="en-US" altLang="ja-JP" sz="832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95327">
              <a:lnSpc>
                <a:spcPct val="120000"/>
              </a:lnSpc>
              <a:tabLst>
                <a:tab pos="438337" algn="l"/>
              </a:tabLst>
            </a:pP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住所</a:t>
            </a:r>
            <a:r>
              <a:rPr lang="en-US" altLang="ja-JP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：大津市南船路</a:t>
            </a:r>
            <a:r>
              <a:rPr lang="en-US" altLang="ja-JP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4-1</a:t>
            </a:r>
          </a:p>
          <a:p>
            <a:pPr defTabSz="895327">
              <a:lnSpc>
                <a:spcPct val="120000"/>
              </a:lnSpc>
              <a:tabLst>
                <a:tab pos="438337" algn="l"/>
              </a:tabLst>
            </a:pP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電話</a:t>
            </a:r>
            <a:r>
              <a:rPr lang="en-US" altLang="ja-JP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077-592-0127</a:t>
            </a:r>
          </a:p>
          <a:p>
            <a:pPr defTabSz="895327">
              <a:lnSpc>
                <a:spcPct val="120000"/>
              </a:lnSpc>
              <a:tabLst>
                <a:tab pos="438337" algn="l"/>
              </a:tabLst>
            </a:pPr>
            <a:r>
              <a:rPr lang="en-US" altLang="ja-JP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FAX	</a:t>
            </a: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077-592-1531 </a:t>
            </a: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</a:p>
          <a:p>
            <a:pPr defTabSz="895327">
              <a:lnSpc>
                <a:spcPct val="120000"/>
              </a:lnSpc>
              <a:tabLst>
                <a:tab pos="438337" algn="l"/>
              </a:tabLst>
            </a:pPr>
            <a:r>
              <a:rPr lang="en-US" altLang="ja-JP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http://bsc-int.co.jp/</a:t>
            </a: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ja-JP" altLang="en-US" sz="832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2" name="グラフィックス 91" descr="考え 枠線">
            <a:extLst>
              <a:ext uri="{FF2B5EF4-FFF2-40B4-BE49-F238E27FC236}">
                <a16:creationId xmlns:a16="http://schemas.microsoft.com/office/drawing/2014/main" id="{4770B633-433E-7788-CCB1-DC1371B92F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458565" y="4752472"/>
            <a:ext cx="422805" cy="422805"/>
          </a:xfrm>
          <a:prstGeom prst="rect">
            <a:avLst/>
          </a:prstGeom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C67E5119-CBDC-748E-B90E-DE10A8596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1567" dirty="0"/>
              <a:t>びわ湖大津教育プログラム：</a:t>
            </a:r>
            <a:r>
              <a:rPr lang="en-US" altLang="ja-JP" sz="1567" dirty="0"/>
              <a:t>20</a:t>
            </a:r>
            <a:endParaRPr lang="ja-JP" altLang="en-US" sz="1567" dirty="0"/>
          </a:p>
        </p:txBody>
      </p:sp>
      <p:sp>
        <p:nvSpPr>
          <p:cNvPr id="25" name="コンテンツ プレースホルダー 24">
            <a:extLst>
              <a:ext uri="{FF2B5EF4-FFF2-40B4-BE49-F238E27FC236}">
                <a16:creationId xmlns:a16="http://schemas.microsoft.com/office/drawing/2014/main" id="{354FF226-8CAD-7A2B-4952-E35617926BA2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>
              <a:lnSpc>
                <a:spcPct val="114000"/>
              </a:lnSpc>
              <a:tabLst>
                <a:tab pos="1313457" algn="l"/>
              </a:tabLst>
              <a:defRPr/>
            </a:pPr>
            <a:r>
              <a:rPr kumimoji="0" lang="ja-JP" altLang="en-US" sz="1175" dirty="0">
                <a:solidFill>
                  <a:prstClr val="black"/>
                </a:solidFill>
                <a:latin typeface="Meiryo UI"/>
                <a:ea typeface="Meiryo UI"/>
              </a:rPr>
              <a:t>びわ湖比良山のふもと、水と緑あふれる蓬莱（ほうらい）の雄大な自然のなかでカヤック体験に、クラス対抗カヤックリレー、ヨット乗船体験を加えたプランです。一人ひとりの達成感、共通体験を通じて仲間と深める絆、団結力、社会生活で大切なルールや、自分と周りの身を守る判断行動力を養うプログラムです。</a:t>
            </a:r>
          </a:p>
        </p:txBody>
      </p:sp>
      <p:pic>
        <p:nvPicPr>
          <p:cNvPr id="8" name="図 7" descr="ロゴ&#10;&#10;自動的に生成された説明">
            <a:extLst>
              <a:ext uri="{FF2B5EF4-FFF2-40B4-BE49-F238E27FC236}">
                <a16:creationId xmlns:a16="http://schemas.microsoft.com/office/drawing/2014/main" id="{596ECA14-28CE-B20B-933D-B2353506ED7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162" y="1203993"/>
            <a:ext cx="264369" cy="26436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EA4472B-89EB-F3D9-7767-9C2CFE5E8F8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9922" y="1203993"/>
            <a:ext cx="263927" cy="264369"/>
          </a:xfrm>
          <a:prstGeom prst="rect">
            <a:avLst/>
          </a:prstGeom>
        </p:spPr>
      </p:pic>
      <p:graphicFrame>
        <p:nvGraphicFramePr>
          <p:cNvPr id="17" name="表 16">
            <a:extLst>
              <a:ext uri="{FF2B5EF4-FFF2-40B4-BE49-F238E27FC236}">
                <a16:creationId xmlns:a16="http://schemas.microsoft.com/office/drawing/2014/main" id="{D8E9807E-99E5-6718-7D15-A5854AC0D42F}"/>
              </a:ext>
            </a:extLst>
          </p:cNvPr>
          <p:cNvGraphicFramePr>
            <a:graphicFrameLocks noGrp="1"/>
          </p:cNvGraphicFramePr>
          <p:nvPr/>
        </p:nvGraphicFramePr>
        <p:xfrm>
          <a:off x="2867950" y="4276240"/>
          <a:ext cx="6705063" cy="130422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80420">
                  <a:extLst>
                    <a:ext uri="{9D8B030D-6E8A-4147-A177-3AD203B41FA5}">
                      <a16:colId xmlns:a16="http://schemas.microsoft.com/office/drawing/2014/main" val="741602752"/>
                    </a:ext>
                  </a:extLst>
                </a:gridCol>
                <a:gridCol w="1650569">
                  <a:extLst>
                    <a:ext uri="{9D8B030D-6E8A-4147-A177-3AD203B41FA5}">
                      <a16:colId xmlns:a16="http://schemas.microsoft.com/office/drawing/2014/main" val="3389704294"/>
                    </a:ext>
                  </a:extLst>
                </a:gridCol>
                <a:gridCol w="607941">
                  <a:extLst>
                    <a:ext uri="{9D8B030D-6E8A-4147-A177-3AD203B41FA5}">
                      <a16:colId xmlns:a16="http://schemas.microsoft.com/office/drawing/2014/main" val="3252824643"/>
                    </a:ext>
                  </a:extLst>
                </a:gridCol>
                <a:gridCol w="3766133">
                  <a:extLst>
                    <a:ext uri="{9D8B030D-6E8A-4147-A177-3AD203B41FA5}">
                      <a16:colId xmlns:a16="http://schemas.microsoft.com/office/drawing/2014/main" val="1736356865"/>
                    </a:ext>
                  </a:extLst>
                </a:gridCol>
              </a:tblGrid>
              <a:tr h="17624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実施場所</a:t>
                      </a:r>
                      <a:endParaRPr lang="zh-TW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effectLst/>
                          <a:latin typeface="+mn-ea"/>
                          <a:ea typeface="+mn-ea"/>
                        </a:rPr>
                        <a:t>びわ湖・蓬莱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行程例</a:t>
                      </a:r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endParaRPr lang="ja-JP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427632"/>
                  </a:ext>
                </a:extLst>
              </a:tr>
              <a:tr h="17624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実施時期</a:t>
                      </a:r>
                      <a:endParaRPr lang="zh-TW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u="none" strike="noStrike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800" u="none" strike="noStrike" dirty="0">
                          <a:effectLst/>
                          <a:latin typeface="+mn-ea"/>
                          <a:ea typeface="+mn-ea"/>
                        </a:rPr>
                        <a:t>12</a:t>
                      </a:r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月</a:t>
                      </a:r>
                      <a:endParaRPr lang="ja-JP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1503561"/>
                  </a:ext>
                </a:extLst>
              </a:tr>
              <a:tr h="17624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対象</a:t>
                      </a:r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 dirty="0">
                          <a:effectLst/>
                          <a:latin typeface="+mn-ea"/>
                          <a:ea typeface="+mn-ea"/>
                        </a:rPr>
                        <a:t>小学</a:t>
                      </a:r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生・中学生・</a:t>
                      </a:r>
                      <a:r>
                        <a:rPr lang="zh-CN" altLang="en-US" sz="800" u="none" strike="noStrike" dirty="0">
                          <a:effectLst/>
                          <a:latin typeface="+mn-ea"/>
                          <a:ea typeface="+mn-ea"/>
                        </a:rPr>
                        <a:t>高校生</a:t>
                      </a:r>
                      <a:endParaRPr lang="zh-CN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9073544"/>
                  </a:ext>
                </a:extLst>
              </a:tr>
              <a:tr h="17624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>
                          <a:effectLst/>
                          <a:latin typeface="+mn-ea"/>
                          <a:ea typeface="+mn-ea"/>
                        </a:rPr>
                        <a:t>所要</a:t>
                      </a:r>
                      <a:r>
                        <a:rPr lang="zh-TW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時間</a:t>
                      </a:r>
                      <a:endParaRPr lang="zh-TW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ja-JP" altLang="en-US" sz="800" b="0" i="0" u="none" strike="noStrike" dirty="0">
                          <a:effectLst/>
                          <a:latin typeface="+mn-ea"/>
                          <a:ea typeface="+mn-ea"/>
                        </a:rPr>
                        <a:t>時間</a:t>
                      </a:r>
                      <a:r>
                        <a:rPr lang="en-US" altLang="ja-JP" sz="800" b="0" i="0" u="none" strike="noStrike" dirty="0">
                          <a:effectLst/>
                          <a:latin typeface="+mn-ea"/>
                          <a:ea typeface="+mn-ea"/>
                        </a:rPr>
                        <a:t>30</a:t>
                      </a:r>
                      <a:r>
                        <a:rPr lang="ja-JP" altLang="en-US" sz="800" b="0" i="0" u="none" strike="noStrike" dirty="0">
                          <a:effectLst/>
                          <a:latin typeface="+mn-ea"/>
                          <a:ea typeface="+mn-ea"/>
                        </a:rPr>
                        <a:t>分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326423"/>
                  </a:ext>
                </a:extLst>
              </a:tr>
              <a:tr h="17624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人数</a:t>
                      </a:r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 dirty="0">
                          <a:effectLst/>
                          <a:latin typeface="+mn-ea"/>
                          <a:ea typeface="+mn-ea"/>
                        </a:rPr>
                        <a:t>40</a:t>
                      </a:r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800" u="none" strike="noStrike" dirty="0">
                          <a:effectLst/>
                          <a:latin typeface="+mn-ea"/>
                          <a:ea typeface="+mn-ea"/>
                        </a:rPr>
                        <a:t>400</a:t>
                      </a:r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人</a:t>
                      </a:r>
                      <a:endParaRPr lang="ja-JP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3570284"/>
                  </a:ext>
                </a:extLst>
              </a:tr>
              <a:tr h="42299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持ち物</a:t>
                      </a:r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ja-JP" altLang="en-US" sz="800" b="0" i="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濡れても良い服装と履き物</a:t>
                      </a:r>
                      <a:endParaRPr kumimoji="1" lang="en-US" altLang="ja-JP" sz="800" b="0" i="0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kumimoji="1" lang="ja-JP" altLang="en-US" sz="800" b="0" i="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（体操服・サンダル等）</a:t>
                      </a:r>
                      <a:br>
                        <a:rPr lang="ja-JP" altLang="en-US" sz="800" dirty="0">
                          <a:latin typeface="+mn-ea"/>
                          <a:ea typeface="+mn-ea"/>
                        </a:rPr>
                      </a:br>
                      <a:r>
                        <a:rPr kumimoji="1" lang="ja-JP" altLang="en-US" sz="800" b="0" i="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ライフジャケットは貸出</a:t>
                      </a:r>
                      <a:endParaRPr lang="ja-JP" altLang="en-US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5381699"/>
                  </a:ext>
                </a:extLst>
              </a:tr>
            </a:tbl>
          </a:graphicData>
        </a:graphic>
      </p:graphicFrame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45FFF9EC-ED92-690B-8664-1A9E5DCE2977}"/>
              </a:ext>
            </a:extLst>
          </p:cNvPr>
          <p:cNvCxnSpPr>
            <a:cxnSpLocks/>
          </p:cNvCxnSpPr>
          <p:nvPr/>
        </p:nvCxnSpPr>
        <p:spPr>
          <a:xfrm>
            <a:off x="4978661" y="2877151"/>
            <a:ext cx="0" cy="130422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7B23535A-9B6F-D487-B1CB-05CDF0011CDB}"/>
              </a:ext>
            </a:extLst>
          </p:cNvPr>
          <p:cNvCxnSpPr>
            <a:cxnSpLocks/>
          </p:cNvCxnSpPr>
          <p:nvPr/>
        </p:nvCxnSpPr>
        <p:spPr>
          <a:xfrm>
            <a:off x="7295840" y="2877151"/>
            <a:ext cx="0" cy="130422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二等辺三角形 26">
            <a:extLst>
              <a:ext uri="{FF2B5EF4-FFF2-40B4-BE49-F238E27FC236}">
                <a16:creationId xmlns:a16="http://schemas.microsoft.com/office/drawing/2014/main" id="{77BB3782-9560-7CED-D926-89BE228A6A58}"/>
              </a:ext>
            </a:extLst>
          </p:cNvPr>
          <p:cNvSpPr/>
          <p:nvPr/>
        </p:nvSpPr>
        <p:spPr>
          <a:xfrm rot="5400000">
            <a:off x="4920593" y="3455727"/>
            <a:ext cx="275257" cy="14707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5327"/>
            <a:endParaRPr kumimoji="1" lang="ja-JP" altLang="en-US" sz="1763">
              <a:solidFill>
                <a:prstClr val="white"/>
              </a:solidFill>
              <a:latin typeface="Meiryo UI"/>
              <a:ea typeface="Meiryo UI"/>
            </a:endParaRPr>
          </a:p>
        </p:txBody>
      </p:sp>
      <p:sp>
        <p:nvSpPr>
          <p:cNvPr id="28" name="二等辺三角形 27">
            <a:extLst>
              <a:ext uri="{FF2B5EF4-FFF2-40B4-BE49-F238E27FC236}">
                <a16:creationId xmlns:a16="http://schemas.microsoft.com/office/drawing/2014/main" id="{1E4B47E9-1125-B6E8-D406-195E546FD447}"/>
              </a:ext>
            </a:extLst>
          </p:cNvPr>
          <p:cNvSpPr/>
          <p:nvPr/>
        </p:nvSpPr>
        <p:spPr>
          <a:xfrm rot="5400000">
            <a:off x="7235799" y="3455727"/>
            <a:ext cx="275257" cy="14707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5327"/>
            <a:endParaRPr kumimoji="1" lang="ja-JP" altLang="en-US" sz="1763">
              <a:solidFill>
                <a:prstClr val="white"/>
              </a:solidFill>
              <a:latin typeface="Meiryo UI"/>
              <a:ea typeface="Meiryo UI"/>
            </a:endParaRPr>
          </a:p>
        </p:txBody>
      </p:sp>
      <p:sp>
        <p:nvSpPr>
          <p:cNvPr id="39" name="コンテンツ プレースホルダー 8">
            <a:extLst>
              <a:ext uri="{FF2B5EF4-FFF2-40B4-BE49-F238E27FC236}">
                <a16:creationId xmlns:a16="http://schemas.microsoft.com/office/drawing/2014/main" id="{7513B27E-5ECB-E472-0FBB-C34988F66BC9}"/>
              </a:ext>
            </a:extLst>
          </p:cNvPr>
          <p:cNvSpPr txBox="1">
            <a:spLocks/>
          </p:cNvSpPr>
          <p:nvPr/>
        </p:nvSpPr>
        <p:spPr>
          <a:xfrm>
            <a:off x="5813263" y="4312185"/>
            <a:ext cx="3766758" cy="1354429"/>
          </a:xfrm>
          <a:prstGeom prst="rect">
            <a:avLst/>
          </a:prstGeom>
          <a:noFill/>
        </p:spPr>
        <p:txBody>
          <a:bodyPr vert="horz" lIns="89533" tIns="0" rIns="89533" bIns="44767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spcBef>
                <a:spcPts val="196"/>
              </a:spcBef>
              <a:tabLst>
                <a:tab pos="351291" algn="r"/>
                <a:tab pos="530046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9:30	BSC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到着／更衣／開校式　　　　　　　　　</a:t>
            </a:r>
          </a:p>
          <a:p>
            <a:pPr defTabSz="895327">
              <a:spcBef>
                <a:spcPts val="196"/>
              </a:spcBef>
              <a:tabLst>
                <a:tab pos="351291" algn="r"/>
                <a:tab pos="530046" algn="l"/>
                <a:tab pos="1492211" algn="l"/>
                <a:tab pos="2457485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10:00	【A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班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】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カヤック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1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人乗り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【B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班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】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ヨット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【C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班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】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カヤック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2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人乗り</a:t>
            </a:r>
          </a:p>
          <a:p>
            <a:pPr defTabSz="895327">
              <a:spcBef>
                <a:spcPts val="196"/>
              </a:spcBef>
              <a:tabLst>
                <a:tab pos="351291" algn="r"/>
                <a:tab pos="530046" algn="l"/>
                <a:tab pos="1492211" algn="l"/>
                <a:tab pos="2457485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10:50	【A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班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】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カヤック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2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人乗り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【B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班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】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カヤック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1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人乗り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【C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班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】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ヨット</a:t>
            </a:r>
          </a:p>
          <a:p>
            <a:pPr defTabSz="895327">
              <a:spcBef>
                <a:spcPts val="196"/>
              </a:spcBef>
              <a:tabLst>
                <a:tab pos="351291" algn="r"/>
                <a:tab pos="530046" algn="l"/>
                <a:tab pos="1492211" algn="l"/>
                <a:tab pos="2457485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11:40	【A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班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】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ヨット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【B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班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】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カヤック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2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人乗り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【C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班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】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カヤック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1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人乗り</a:t>
            </a:r>
          </a:p>
          <a:p>
            <a:pPr defTabSz="895327">
              <a:spcBef>
                <a:spcPts val="196"/>
              </a:spcBef>
              <a:tabLst>
                <a:tab pos="351291" algn="r"/>
                <a:tab pos="530046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12:30	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クラス対抗カヤックリレー</a:t>
            </a:r>
          </a:p>
          <a:p>
            <a:pPr defTabSz="895327">
              <a:spcBef>
                <a:spcPts val="196"/>
              </a:spcBef>
              <a:tabLst>
                <a:tab pos="351291" algn="r"/>
                <a:tab pos="530046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13:00	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リレー表彰式／閉校式／更衣</a:t>
            </a:r>
          </a:p>
          <a:p>
            <a:pPr defTabSz="895327">
              <a:spcBef>
                <a:spcPts val="196"/>
              </a:spcBef>
              <a:tabLst>
                <a:tab pos="351291" algn="r"/>
                <a:tab pos="530046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14:00	BSC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出発</a:t>
            </a: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※BSC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で昼食可能、別途料金</a:t>
            </a:r>
          </a:p>
        </p:txBody>
      </p:sp>
      <p:pic>
        <p:nvPicPr>
          <p:cNvPr id="97" name="グラフィックス 96" descr="電球と鉛筆 枠線">
            <a:extLst>
              <a:ext uri="{FF2B5EF4-FFF2-40B4-BE49-F238E27FC236}">
                <a16:creationId xmlns:a16="http://schemas.microsoft.com/office/drawing/2014/main" id="{52F64030-2D87-638A-AE1D-6BD44351E97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458565" y="2914044"/>
            <a:ext cx="422805" cy="42280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FD24583-D8C4-9737-92A9-2459879D7E6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997" y="1210336"/>
            <a:ext cx="258026" cy="258026"/>
          </a:xfrm>
          <a:prstGeom prst="rect">
            <a:avLst/>
          </a:prstGeom>
        </p:spPr>
      </p:pic>
      <p:pic>
        <p:nvPicPr>
          <p:cNvPr id="24" name="グラフィックス 23" descr="熱望 枠線">
            <a:extLst>
              <a:ext uri="{FF2B5EF4-FFF2-40B4-BE49-F238E27FC236}">
                <a16:creationId xmlns:a16="http://schemas.microsoft.com/office/drawing/2014/main" id="{8FD7C41E-A174-34AE-F38C-F9F7B27AD17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458565" y="3539617"/>
            <a:ext cx="422805" cy="422805"/>
          </a:xfrm>
          <a:prstGeom prst="rect">
            <a:avLst/>
          </a:prstGeom>
        </p:spPr>
      </p:pic>
      <p:pic>
        <p:nvPicPr>
          <p:cNvPr id="40" name="グラフィックス 39" descr="喝采 枠線">
            <a:extLst>
              <a:ext uri="{FF2B5EF4-FFF2-40B4-BE49-F238E27FC236}">
                <a16:creationId xmlns:a16="http://schemas.microsoft.com/office/drawing/2014/main" id="{C4A91FDD-C08D-5C30-DE52-236B0624A55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485407" y="4154044"/>
            <a:ext cx="369122" cy="369122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36621C0E-6301-D22D-FE90-BD5346B14AB3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8432" y="1085848"/>
            <a:ext cx="479436" cy="513682"/>
          </a:xfrm>
          <a:prstGeom prst="rect">
            <a:avLst/>
          </a:prstGeom>
        </p:spPr>
      </p:pic>
      <p:pic>
        <p:nvPicPr>
          <p:cNvPr id="2" name="図プレースホルダー 14" descr="ボートに乗っている人たち&#10;&#10;自動的に生成された説明">
            <a:extLst>
              <a:ext uri="{FF2B5EF4-FFF2-40B4-BE49-F238E27FC236}">
                <a16:creationId xmlns:a16="http://schemas.microsoft.com/office/drawing/2014/main" id="{3E68A05E-3EE6-1F27-8D03-C4E8A045C65C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92" t="26456" r="2287" b="11755"/>
          <a:stretch/>
        </p:blipFill>
        <p:spPr>
          <a:xfrm>
            <a:off x="8170837" y="5017591"/>
            <a:ext cx="1341658" cy="49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51188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びわ湖大津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4B75BD"/>
      </a:accent3>
      <a:accent4>
        <a:srgbClr val="2CC3DE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Meiryo UI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552</Words>
  <Application>Microsoft Office PowerPoint</Application>
  <PresentationFormat>A4 210 x 297 mm</PresentationFormat>
  <Paragraphs>60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Meiryo</vt:lpstr>
      <vt:lpstr>Meiryo</vt:lpstr>
      <vt:lpstr>游ゴシック</vt:lpstr>
      <vt:lpstr>Arial</vt:lpstr>
      <vt:lpstr>Wingdings</vt:lpstr>
      <vt:lpstr>デザインの設定</vt:lpstr>
      <vt:lpstr>びわ湖大津教育プログラム：20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びわ湖大津教育プログラム：20</dc:title>
  <dc:creator>tb164</dc:creator>
  <cp:lastModifiedBy>tb164</cp:lastModifiedBy>
  <cp:revision>1</cp:revision>
  <dcterms:created xsi:type="dcterms:W3CDTF">2025-04-03T06:30:30Z</dcterms:created>
  <dcterms:modified xsi:type="dcterms:W3CDTF">2025-04-03T06:31:41Z</dcterms:modified>
</cp:coreProperties>
</file>