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8" r:id="rId1"/>
  </p:sldMasterIdLst>
  <p:notesMasterIdLst>
    <p:notesMasterId r:id="rId3"/>
  </p:notesMasterIdLst>
  <p:sldIdLst>
    <p:sldId id="265" r:id="rId2"/>
  </p:sldIdLst>
  <p:sldSz cx="9906000" cy="6858000" type="A4"/>
  <p:notesSz cx="6735763" cy="98663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ill Sans Nova Light" panose="020B0302020104020203" pitchFamily="34" charset="0"/>
      <p:regular r:id="rId8"/>
      <p:italic r:id="rId9"/>
    </p:embeddedFont>
    <p:embeddedFont>
      <p:font typeface="Meiryo UI" panose="020B0604030504040204" pitchFamily="50" charset="-128"/>
      <p:regular r:id="rId10"/>
      <p:bold r:id="rId11"/>
      <p:italic r:id="rId12"/>
      <p:boldItalic r:id="rId13"/>
    </p:embeddedFont>
    <p:embeddedFont>
      <p:font typeface="メイリオ" panose="020B0604030504040204" pitchFamily="50" charset="-128"/>
      <p:regular r:id="rId14"/>
      <p:bold r:id="rId15"/>
      <p:italic r:id="rId16"/>
      <p:boldItalic r:id="rId17"/>
    </p:embeddedFont>
  </p:embeddedFontLst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8">
          <p15:clr>
            <a:srgbClr val="A4A3A4"/>
          </p15:clr>
        </p15:guide>
        <p15:guide id="2" pos="39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1FFFF"/>
    <a:srgbClr val="CC0000"/>
    <a:srgbClr val="990033"/>
    <a:srgbClr val="0066FF"/>
    <a:srgbClr val="FFCC00"/>
    <a:srgbClr val="993366"/>
    <a:srgbClr val="CC9900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 autoAdjust="0"/>
  </p:normalViewPr>
  <p:slideViewPr>
    <p:cSldViewPr showGuides="1">
      <p:cViewPr varScale="1">
        <p:scale>
          <a:sx n="114" d="100"/>
          <a:sy n="114" d="100"/>
        </p:scale>
        <p:origin x="1002" y="84"/>
      </p:cViewPr>
      <p:guideLst>
        <p:guide orient="horz" pos="798"/>
        <p:guide pos="39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-2580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193" cy="493237"/>
          </a:xfrm>
          <a:prstGeom prst="rect">
            <a:avLst/>
          </a:prstGeom>
        </p:spPr>
        <p:txBody>
          <a:bodyPr vert="horz" lIns="90326" tIns="45163" rIns="90326" bIns="4516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000" y="0"/>
            <a:ext cx="2920193" cy="493237"/>
          </a:xfrm>
          <a:prstGeom prst="rect">
            <a:avLst/>
          </a:prstGeom>
        </p:spPr>
        <p:txBody>
          <a:bodyPr vert="horz" lIns="90326" tIns="45163" rIns="90326" bIns="4516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FEE9E81-9DA7-4A1C-8EC4-73C064E99D76}" type="datetimeFigureOut">
              <a:rPr lang="ja-JP" altLang="en-US"/>
              <a:pPr>
                <a:defRPr/>
              </a:pPr>
              <a:t>2023/5/20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26" tIns="45163" rIns="90326" bIns="4516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2320" y="4686539"/>
            <a:ext cx="5391124" cy="4440707"/>
          </a:xfrm>
          <a:prstGeom prst="rect">
            <a:avLst/>
          </a:prstGeom>
        </p:spPr>
        <p:txBody>
          <a:bodyPr vert="horz" lIns="90326" tIns="45163" rIns="90326" bIns="45163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3076"/>
            <a:ext cx="2920193" cy="491661"/>
          </a:xfrm>
          <a:prstGeom prst="rect">
            <a:avLst/>
          </a:prstGeom>
        </p:spPr>
        <p:txBody>
          <a:bodyPr vert="horz" lIns="90326" tIns="45163" rIns="90326" bIns="4516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000" y="9373076"/>
            <a:ext cx="2920193" cy="491661"/>
          </a:xfrm>
          <a:prstGeom prst="rect">
            <a:avLst/>
          </a:prstGeom>
        </p:spPr>
        <p:txBody>
          <a:bodyPr vert="horz" wrap="square" lIns="90326" tIns="45163" rIns="90326" bIns="451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E9394A-40F9-471B-BE77-B8F2F152E66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3840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9394A-40F9-471B-BE77-B8F2F152E667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352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を含む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図プレースホルダー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7" y="2"/>
            <a:ext cx="9224963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2655079"/>
            <a:ext cx="5320606" cy="2831323"/>
          </a:xfrm>
        </p:spPr>
        <p:txBody>
          <a:bodyPr rtlCol="0" anchor="b">
            <a:noAutofit/>
          </a:bodyPr>
          <a:lstStyle>
            <a:lvl1pPr>
              <a:defRPr sz="45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タイトルを編集する</a:t>
            </a:r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5486402"/>
            <a:ext cx="5320606" cy="304801"/>
          </a:xfrm>
        </p:spPr>
        <p:txBody>
          <a:bodyPr rtlCol="0">
            <a:normAutofit/>
          </a:bodyPr>
          <a:lstStyle>
            <a:lvl1pPr marL="0" indent="0">
              <a:buNone/>
              <a:defRPr sz="1200" spc="225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 dirty="0"/>
              <a:t>Web </a:t>
            </a:r>
            <a:r>
              <a:rPr lang="ja-JP" altLang="en-US" noProof="0" dirty="0"/>
              <a:t>サイトをここに挿入します</a:t>
            </a:r>
          </a:p>
        </p:txBody>
      </p:sp>
    </p:spTree>
    <p:extLst>
      <p:ext uri="{BB962C8B-B14F-4D97-AF65-F5344CB8AC3E}">
        <p14:creationId xmlns:p14="http://schemas.microsoft.com/office/powerpoint/2010/main" val="262899329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9" y="1885361"/>
            <a:ext cx="4190702" cy="4304302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1885361"/>
            <a:ext cx="4211340" cy="4304302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86655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正方形の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4"/>
          </p:nvPr>
        </p:nvSpPr>
        <p:spPr>
          <a:xfrm>
            <a:off x="5247614" y="-13063"/>
            <a:ext cx="4049985" cy="6881852"/>
          </a:xfrm>
          <a:custGeom>
            <a:avLst/>
            <a:gdLst>
              <a:gd name="connsiteX0" fmla="*/ 1503648 w 9969194"/>
              <a:gd name="connsiteY0" fmla="*/ 0 h 13763703"/>
              <a:gd name="connsiteX1" fmla="*/ 5527552 w 9969194"/>
              <a:gd name="connsiteY1" fmla="*/ 0 h 13763703"/>
              <a:gd name="connsiteX2" fmla="*/ 5527552 w 9969194"/>
              <a:gd name="connsiteY2" fmla="*/ 1227909 h 13763703"/>
              <a:gd name="connsiteX3" fmla="*/ 7022614 w 9969194"/>
              <a:gd name="connsiteY3" fmla="*/ 1227909 h 13763703"/>
              <a:gd name="connsiteX4" fmla="*/ 7022614 w 9969194"/>
              <a:gd name="connsiteY4" fmla="*/ 2794727 h 13763703"/>
              <a:gd name="connsiteX5" fmla="*/ 9969194 w 9969194"/>
              <a:gd name="connsiteY5" fmla="*/ 2794727 h 13763703"/>
              <a:gd name="connsiteX6" fmla="*/ 9969194 w 9969194"/>
              <a:gd name="connsiteY6" fmla="*/ 5957026 h 13763703"/>
              <a:gd name="connsiteX7" fmla="*/ 8950610 w 9969194"/>
              <a:gd name="connsiteY7" fmla="*/ 5957026 h 13763703"/>
              <a:gd name="connsiteX8" fmla="*/ 8950610 w 9969194"/>
              <a:gd name="connsiteY8" fmla="*/ 12565789 h 13763703"/>
              <a:gd name="connsiteX9" fmla="*/ 1869952 w 9969194"/>
              <a:gd name="connsiteY9" fmla="*/ 12565789 h 13763703"/>
              <a:gd name="connsiteX10" fmla="*/ 1869952 w 9969194"/>
              <a:gd name="connsiteY10" fmla="*/ 13763703 h 13763703"/>
              <a:gd name="connsiteX11" fmla="*/ 0 w 9969194"/>
              <a:gd name="connsiteY11" fmla="*/ 13763703 h 13763703"/>
              <a:gd name="connsiteX12" fmla="*/ 0 w 9969194"/>
              <a:gd name="connsiteY12" fmla="*/ 12096207 h 13763703"/>
              <a:gd name="connsiteX13" fmla="*/ 1503648 w 9969194"/>
              <a:gd name="connsiteY13" fmla="*/ 12096207 h 13763703"/>
              <a:gd name="connsiteX14" fmla="*/ 1503648 w 9969194"/>
              <a:gd name="connsiteY14" fmla="*/ 5147401 h 13763703"/>
              <a:gd name="connsiteX15" fmla="*/ 6808482 w 9969194"/>
              <a:gd name="connsiteY15" fmla="*/ 5147401 h 13763703"/>
              <a:gd name="connsiteX16" fmla="*/ 6808482 w 9969194"/>
              <a:gd name="connsiteY16" fmla="*/ 3088415 h 13763703"/>
              <a:gd name="connsiteX17" fmla="*/ 5160598 w 9969194"/>
              <a:gd name="connsiteY17" fmla="*/ 3088415 h 13763703"/>
              <a:gd name="connsiteX18" fmla="*/ 5160598 w 9969194"/>
              <a:gd name="connsiteY18" fmla="*/ 1436915 h 13763703"/>
              <a:gd name="connsiteX19" fmla="*/ 1503648 w 9969194"/>
              <a:gd name="connsiteY19" fmla="*/ 1436915 h 1376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69194" h="13763703">
                <a:moveTo>
                  <a:pt x="1503648" y="0"/>
                </a:moveTo>
                <a:lnTo>
                  <a:pt x="5527552" y="0"/>
                </a:lnTo>
                <a:lnTo>
                  <a:pt x="5527552" y="1227909"/>
                </a:lnTo>
                <a:lnTo>
                  <a:pt x="7022614" y="1227909"/>
                </a:lnTo>
                <a:lnTo>
                  <a:pt x="7022614" y="2794727"/>
                </a:lnTo>
                <a:lnTo>
                  <a:pt x="9969194" y="2794727"/>
                </a:lnTo>
                <a:lnTo>
                  <a:pt x="9969194" y="5957026"/>
                </a:lnTo>
                <a:lnTo>
                  <a:pt x="8950610" y="5957026"/>
                </a:lnTo>
                <a:lnTo>
                  <a:pt x="8950610" y="12565789"/>
                </a:lnTo>
                <a:lnTo>
                  <a:pt x="1869952" y="12565789"/>
                </a:lnTo>
                <a:lnTo>
                  <a:pt x="1869952" y="13763703"/>
                </a:lnTo>
                <a:lnTo>
                  <a:pt x="0" y="13763703"/>
                </a:lnTo>
                <a:lnTo>
                  <a:pt x="0" y="12096207"/>
                </a:lnTo>
                <a:lnTo>
                  <a:pt x="1503648" y="12096207"/>
                </a:lnTo>
                <a:lnTo>
                  <a:pt x="1503648" y="5147401"/>
                </a:lnTo>
                <a:lnTo>
                  <a:pt x="6808482" y="5147401"/>
                </a:lnTo>
                <a:lnTo>
                  <a:pt x="6808482" y="3088415"/>
                </a:lnTo>
                <a:lnTo>
                  <a:pt x="5160598" y="3088415"/>
                </a:lnTo>
                <a:lnTo>
                  <a:pt x="5160598" y="1436915"/>
                </a:lnTo>
                <a:lnTo>
                  <a:pt x="1503648" y="1436915"/>
                </a:lnTo>
                <a:close/>
              </a:path>
            </a:pathLst>
          </a:cu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7" name="図形 223">
            <a:extLst>
              <a:ext uri="{FF2B5EF4-FFF2-40B4-BE49-F238E27FC236}">
                <a16:creationId xmlns:a16="http://schemas.microsoft.com/office/drawing/2014/main" id="{00159812-53E9-D848-9606-198A5B9858E2}"/>
              </a:ext>
            </a:extLst>
          </p:cNvPr>
          <p:cNvSpPr/>
          <p:nvPr/>
        </p:nvSpPr>
        <p:spPr>
          <a:xfrm>
            <a:off x="8524154" y="1562654"/>
            <a:ext cx="1269266" cy="1562173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ja-JP" altLang="en-US" sz="1125" noProof="0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図形 224">
            <a:extLst>
              <a:ext uri="{FF2B5EF4-FFF2-40B4-BE49-F238E27FC236}">
                <a16:creationId xmlns:a16="http://schemas.microsoft.com/office/drawing/2014/main" id="{B6EC8FD8-5421-9645-9F0E-CBC6D7CF690B}"/>
              </a:ext>
            </a:extLst>
          </p:cNvPr>
          <p:cNvSpPr/>
          <p:nvPr/>
        </p:nvSpPr>
        <p:spPr>
          <a:xfrm>
            <a:off x="5804830" y="879573"/>
            <a:ext cx="538446" cy="662702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ja-JP" altLang="en-US" sz="1125" noProof="0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形 225">
            <a:extLst>
              <a:ext uri="{FF2B5EF4-FFF2-40B4-BE49-F238E27FC236}">
                <a16:creationId xmlns:a16="http://schemas.microsoft.com/office/drawing/2014/main" id="{FB52FD4B-1ED8-5C42-8013-FD61B2A3A2CB}"/>
              </a:ext>
            </a:extLst>
          </p:cNvPr>
          <p:cNvSpPr/>
          <p:nvPr/>
        </p:nvSpPr>
        <p:spPr>
          <a:xfrm>
            <a:off x="9334570" y="6383701"/>
            <a:ext cx="634854" cy="781358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ja-JP" altLang="en-US" sz="1125" noProof="0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69038DA1-6D5C-EA47-BDA4-388C0BC57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99" y="786810"/>
            <a:ext cx="3256855" cy="1395208"/>
          </a:xfrm>
        </p:spPr>
        <p:txBody>
          <a:bodyPr lIns="0"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タイトルをここに</a:t>
            </a:r>
            <a:br>
              <a:rPr lang="ja-JP" altLang="en-US" noProof="0" dirty="0"/>
            </a:br>
            <a:r>
              <a:rPr lang="ja-JP" altLang="en-US" noProof="0" dirty="0"/>
              <a:t>入力</a:t>
            </a:r>
          </a:p>
        </p:txBody>
      </p:sp>
      <p:sp>
        <p:nvSpPr>
          <p:cNvPr id="15" name="テキスト プレースホルダー 11">
            <a:extLst>
              <a:ext uri="{FF2B5EF4-FFF2-40B4-BE49-F238E27FC236}">
                <a16:creationId xmlns:a16="http://schemas.microsoft.com/office/drawing/2014/main" id="{D7404C76-F118-6149-96DF-BF25D43E2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600" y="3019354"/>
            <a:ext cx="3256855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90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lnSpc>
                <a:spcPct val="150000"/>
              </a:lnSpc>
              <a:defRPr sz="825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lnSpc>
                <a:spcPct val="150000"/>
              </a:lnSpc>
              <a:defRPr sz="788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lnSpc>
                <a:spcPct val="150000"/>
              </a:lnSpc>
              <a:defRPr sz="7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lnSpc>
                <a:spcPct val="150000"/>
              </a:lnSpc>
              <a:defRPr sz="7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6" name="テキスト プレースホルダー 11">
            <a:extLst>
              <a:ext uri="{FF2B5EF4-FFF2-40B4-BE49-F238E27FC236}">
                <a16:creationId xmlns:a16="http://schemas.microsoft.com/office/drawing/2014/main" id="{7205F80F-3B88-A44D-812A-11909F0C93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9600" y="2247681"/>
            <a:ext cx="3256855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05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ja-JP" altLang="en-US" noProof="0" dirty="0"/>
              <a:t>ここにサブタイトルを入力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2687078370"/>
      </p:ext>
    </p:extLst>
  </p:cSld>
  <p:clrMapOvr>
    <a:masterClrMapping/>
  </p:clrMapOvr>
  <p:transition spd="med"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2655079"/>
            <a:ext cx="5320606" cy="2831323"/>
          </a:xfrm>
        </p:spPr>
        <p:txBody>
          <a:bodyPr rtlCol="0" anchor="b">
            <a:noAutofit/>
          </a:bodyPr>
          <a:lstStyle>
            <a:lvl1pPr>
              <a:defRPr sz="45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タイトルを編集する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CB11A616-4D84-4BF3-86C7-9F1BBDAD3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038" y="5486400"/>
            <a:ext cx="5320606" cy="697584"/>
          </a:xfrm>
        </p:spPr>
        <p:txBody>
          <a:bodyPr rtlCol="0"/>
          <a:lstStyle>
            <a:lvl1pPr marL="0" indent="0" algn="l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62092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8ECEC5-018E-5E3F-41B3-01E637BCF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705F9DD-23F8-5F83-F7F5-B66BAA1A19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2067618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053" y="1488558"/>
            <a:ext cx="4424760" cy="2704640"/>
          </a:xfrm>
        </p:spPr>
        <p:txBody>
          <a:bodyPr rtlCol="0" anchor="b">
            <a:normAutofit/>
          </a:bodyPr>
          <a:lstStyle>
            <a:lvl1pPr>
              <a:defRPr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3053" y="4220187"/>
            <a:ext cx="4424760" cy="1223684"/>
          </a:xfrm>
        </p:spPr>
        <p:txBody>
          <a:bodyPr rtlCol="0">
            <a:normAutofit/>
          </a:bodyPr>
          <a:lstStyle>
            <a:lvl1pPr marL="0" indent="0">
              <a:buNone/>
              <a:defRPr sz="1350" b="0" i="0" spc="22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 Light" panose="020B0302020104020203" pitchFamily="34" charset="-79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dirty="0"/>
              <a:t>マスター テキストのスタイルを編集する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38079284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rtlCol="0"/>
          <a:lstStyle/>
          <a:p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1059"/>
            <a:ext cx="8543925" cy="986943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5E0DD3-854B-420F-ADA1-DED8ADDCC3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58" y="2062956"/>
            <a:ext cx="7380486" cy="27320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4500"/>
            </a:lvl1pPr>
            <a:lvl2pPr marL="342900" indent="0">
              <a:buNone/>
              <a:defRPr/>
            </a:lvl2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5892057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5E4FE9-CEDE-F34D-924F-EB11B49749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7782" y="2367779"/>
            <a:ext cx="4108347" cy="3791433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7509" y="839974"/>
            <a:ext cx="3873401" cy="1342045"/>
          </a:xfrm>
        </p:spPr>
        <p:txBody>
          <a:bodyPr lIns="0"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タイトルをここに</a:t>
            </a:r>
            <a:br>
              <a:rPr lang="ja-JP" altLang="en-US" noProof="0" dirty="0"/>
            </a:br>
            <a:r>
              <a:rPr lang="ja-JP" altLang="en-US" noProof="0" dirty="0"/>
              <a:t>入力</a:t>
            </a:r>
          </a:p>
        </p:txBody>
      </p:sp>
      <p:sp>
        <p:nvSpPr>
          <p:cNvPr id="13" name="テキスト プレースホルダー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7509" y="3019354"/>
            <a:ext cx="3873401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90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lnSpc>
                <a:spcPct val="150000"/>
              </a:lnSpc>
              <a:defRPr sz="825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lnSpc>
                <a:spcPct val="150000"/>
              </a:lnSpc>
              <a:defRPr sz="788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lnSpc>
                <a:spcPct val="150000"/>
              </a:lnSpc>
              <a:defRPr sz="7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lnSpc>
                <a:spcPct val="150000"/>
              </a:lnSpc>
              <a:defRPr sz="7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4" name="テキスト プレースホルダー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7509" y="2247681"/>
            <a:ext cx="3873401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05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ja-JP" altLang="en-US" noProof="0" dirty="0"/>
              <a:t>ここにサブタイトルを入力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278651024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カスタム 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7" y="0"/>
            <a:ext cx="8853488" cy="893218"/>
          </a:xfrm>
        </p:spPr>
        <p:txBody>
          <a:bodyPr rtlCol="0" anchor="b"/>
          <a:lstStyle>
            <a:lvl1pPr algn="ctr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タイトルの書式設定を編集</a:t>
            </a:r>
          </a:p>
        </p:txBody>
      </p: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D75C1F3A-BBBB-2946-BF9D-CD1C4898C8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1037" y="1690688"/>
            <a:ext cx="8853488" cy="4862512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1" name="テキスト プレースホルダー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037" y="914485"/>
            <a:ext cx="8853488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5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ja-JP" altLang="en-US" noProof="0" dirty="0"/>
              <a:t>ここにサブタイトルを入力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4387139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987426"/>
            <a:ext cx="3194943" cy="1868896"/>
          </a:xfrm>
        </p:spPr>
        <p:txBody>
          <a:bodyPr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51B3D6EB-0B4B-4C00-A78E-E618E038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 rtlCol="0"/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1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856322"/>
            <a:ext cx="3194943" cy="3012666"/>
          </a:xfrm>
        </p:spPr>
        <p:txBody>
          <a:bodyPr rtlCol="0"/>
          <a:lstStyle>
            <a:lvl1pPr marL="0" indent="0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7458272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987426"/>
            <a:ext cx="3194943" cy="1868896"/>
          </a:xfrm>
        </p:spPr>
        <p:txBody>
          <a:bodyPr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5" name="テキスト プレースホルダー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856322"/>
            <a:ext cx="3194943" cy="3012666"/>
          </a:xfrm>
        </p:spPr>
        <p:txBody>
          <a:bodyPr rtlCol="0"/>
          <a:lstStyle>
            <a:lvl1pPr marL="0" indent="0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" name="図プレースホルダー 2">
            <a:extLst>
              <a:ext uri="{FF2B5EF4-FFF2-40B4-BE49-F238E27FC236}">
                <a16:creationId xmlns:a16="http://schemas.microsoft.com/office/drawing/2014/main" id="{B04B7B3E-1EE1-4212-9F4F-0C7DC6C1584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208760" y="987428"/>
            <a:ext cx="5014913" cy="4873625"/>
          </a:xfrm>
        </p:spPr>
        <p:txBody>
          <a:bodyPr rtlCol="0"/>
          <a:lstStyle>
            <a:lvl1pPr marL="0" indent="0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7442579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を含むスライド区切り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図プレースホルダー 27">
            <a:extLst>
              <a:ext uri="{FF2B5EF4-FFF2-40B4-BE49-F238E27FC236}">
                <a16:creationId xmlns:a16="http://schemas.microsoft.com/office/drawing/2014/main" id="{EA8FB924-7820-A342-A545-0DFCE2908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5878" y="0"/>
            <a:ext cx="9230122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51231 h 6858000"/>
              <a:gd name="connsiteX5" fmla="*/ 6277708 w 12192000"/>
              <a:gd name="connsiteY5" fmla="*/ 5451231 h 6858000"/>
              <a:gd name="connsiteX6" fmla="*/ 6277708 w 12192000"/>
              <a:gd name="connsiteY6" fmla="*/ 1481138 h 6858000"/>
              <a:gd name="connsiteX7" fmla="*/ 0 w 12192000"/>
              <a:gd name="connsiteY7" fmla="*/ 1481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51231"/>
                </a:lnTo>
                <a:lnTo>
                  <a:pt x="6277708" y="5451231"/>
                </a:lnTo>
                <a:lnTo>
                  <a:pt x="6277708" y="1481138"/>
                </a:lnTo>
                <a:lnTo>
                  <a:pt x="0" y="1481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053" y="1488558"/>
            <a:ext cx="4424760" cy="2704640"/>
          </a:xfrm>
        </p:spPr>
        <p:txBody>
          <a:bodyPr rtlCol="0" anchor="b">
            <a:normAutofit/>
          </a:bodyPr>
          <a:lstStyle>
            <a:lvl1pPr>
              <a:defRPr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3053" y="4220187"/>
            <a:ext cx="4424760" cy="1223684"/>
          </a:xfrm>
        </p:spPr>
        <p:txBody>
          <a:bodyPr rtlCol="0">
            <a:normAutofit/>
          </a:bodyPr>
          <a:lstStyle>
            <a:lvl1pPr marL="0" indent="0">
              <a:buNone/>
              <a:defRPr sz="1350" b="0" i="0" spc="22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 Light" panose="020B0302020104020203" pitchFamily="34" charset="-79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dirty="0"/>
              <a:t>マスター テキストのスタイルを編集する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303976369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フルスクリーンの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5110696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1248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お礼を述べる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>
            <a:extLst>
              <a:ext uri="{FF2B5EF4-FFF2-40B4-BE49-F238E27FC236}">
                <a16:creationId xmlns:a16="http://schemas.microsoft.com/office/drawing/2014/main" id="{03EE4273-5B11-44D2-BB30-AB361AEA5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7" y="2"/>
            <a:ext cx="9224963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8012252 w 11353800"/>
              <a:gd name="connsiteY5" fmla="*/ 0 h 5791201"/>
              <a:gd name="connsiteX6" fmla="*/ 8012252 w 11353800"/>
              <a:gd name="connsiteY6" fmla="*/ 1892595 h 5791201"/>
              <a:gd name="connsiteX7" fmla="*/ 11353800 w 11353800"/>
              <a:gd name="connsiteY7" fmla="*/ 1892595 h 5791201"/>
              <a:gd name="connsiteX8" fmla="*/ 11353800 w 11353800"/>
              <a:gd name="connsiteY8" fmla="*/ 5791200 h 5791201"/>
              <a:gd name="connsiteX9" fmla="*/ 6662737 w 11353800"/>
              <a:gd name="connsiteY9" fmla="*/ 5791200 h 5791201"/>
              <a:gd name="connsiteX10" fmla="*/ 6662737 w 11353800"/>
              <a:gd name="connsiteY10" fmla="*/ 2531373 h 5791201"/>
              <a:gd name="connsiteX11" fmla="*/ 1 w 11353800"/>
              <a:gd name="connsiteY11" fmla="*/ 2531373 h 5791201"/>
              <a:gd name="connsiteX12" fmla="*/ 1 w 11353800"/>
              <a:gd name="connsiteY12" fmla="*/ 5791200 h 5791201"/>
              <a:gd name="connsiteX13" fmla="*/ 0 w 11353800"/>
              <a:gd name="connsiteY13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8012252" y="0"/>
                </a:lnTo>
                <a:lnTo>
                  <a:pt x="8012252" y="1892595"/>
                </a:lnTo>
                <a:lnTo>
                  <a:pt x="11353800" y="1892595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072985"/>
            <a:ext cx="5320606" cy="2413416"/>
          </a:xfrm>
        </p:spPr>
        <p:txBody>
          <a:bodyPr rtlCol="0" anchor="b">
            <a:noAutofit/>
          </a:bodyPr>
          <a:lstStyle>
            <a:lvl1pPr>
              <a:defRPr sz="45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タイトルを編集する</a:t>
            </a:r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5486401"/>
            <a:ext cx="5320606" cy="304800"/>
          </a:xfrm>
        </p:spPr>
        <p:txBody>
          <a:bodyPr rtlCol="0">
            <a:normAutofit/>
          </a:bodyPr>
          <a:lstStyle>
            <a:lvl1pPr marL="0" indent="0">
              <a:buNone/>
              <a:defRPr sz="1200" spc="225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 dirty="0"/>
              <a:t>Web </a:t>
            </a:r>
            <a:r>
              <a:rPr lang="ja-JP" altLang="en-US" noProof="0" dirty="0"/>
              <a:t>サイトをここに挿入します</a:t>
            </a:r>
          </a:p>
        </p:txBody>
      </p:sp>
    </p:spTree>
    <p:extLst>
      <p:ext uri="{BB962C8B-B14F-4D97-AF65-F5344CB8AC3E}">
        <p14:creationId xmlns:p14="http://schemas.microsoft.com/office/powerpoint/2010/main" val="396797335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58AD-452E-4E5D-918F-237AA0ECBFB6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9BC6-45C4-42EC-B344-185928C1E4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99406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rtlCol="0"/>
          <a:lstStyle/>
          <a:p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1059"/>
            <a:ext cx="8543925" cy="986943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124552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10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710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707731" y="6577464"/>
            <a:ext cx="490537" cy="365125"/>
          </a:xfrm>
          <a:prstGeom prst="rect">
            <a:avLst/>
          </a:prstGeom>
        </p:spPr>
        <p:txBody>
          <a:bodyPr/>
          <a:lstStyle/>
          <a:p>
            <a:fld id="{DEA0D3E7-6122-470B-BEC9-7AA04FCB341C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3704160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7731" y="6577464"/>
            <a:ext cx="490537" cy="365125"/>
          </a:xfrm>
          <a:prstGeom prst="rect">
            <a:avLst/>
          </a:prstGeom>
        </p:spPr>
        <p:txBody>
          <a:bodyPr/>
          <a:lstStyle/>
          <a:p>
            <a:fld id="{CF0EBF7E-15DF-4332-8C4F-3B657375672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48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369459" y="6568714"/>
            <a:ext cx="520700" cy="16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ja-JP" altLang="en-US" sz="1048">
                <a:solidFill>
                  <a:schemeClr val="tx1"/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eaLnBrk="0" hangingPunct="0">
              <a:defRPr/>
            </a:pPr>
            <a:fld id="{A0A00D27-D247-483F-9D86-9A0C429606A7}" type="slidenum">
              <a:rPr lang="en-US" altLang="ja-JP" smtClean="0"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4"/>
          <p:cNvSpPr txBox="1">
            <a:spLocks/>
          </p:cNvSpPr>
          <p:nvPr userDrawn="1"/>
        </p:nvSpPr>
        <p:spPr>
          <a:xfrm>
            <a:off x="4729163" y="6665916"/>
            <a:ext cx="446088" cy="1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defPPr>
              <a:defRPr lang="ja-JP"/>
            </a:defPPr>
            <a:lvl1pPr algn="ctr" rtl="0" fontAlgn="auto">
              <a:spcBef>
                <a:spcPct val="0"/>
              </a:spcBef>
              <a:spcAft>
                <a:spcPts val="0"/>
              </a:spcAft>
              <a:defRPr kumimoji="1" lang="ja-JP" altLang="en-US" sz="1119" kern="120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defRPr>
            </a:lvl1pPr>
            <a:lvl2pPr marL="457143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287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430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573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5717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2860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003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146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A0A00D27-D247-483F-9D86-9A0C429606A7}" type="slidenum">
              <a:rPr lang="en-US" altLang="ja-JP" sz="1066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sz="1066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2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スライド区切り線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図プレースホルダー 13">
            <a:extLst>
              <a:ext uri="{FF2B5EF4-FFF2-40B4-BE49-F238E27FC236}">
                <a16:creationId xmlns:a16="http://schemas.microsoft.com/office/drawing/2014/main" id="{80C00A69-6129-E54C-B138-69D96462C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682850 w 12192000"/>
              <a:gd name="connsiteY3" fmla="*/ 6858000 h 6858000"/>
              <a:gd name="connsiteX4" fmla="*/ 6682850 w 12192000"/>
              <a:gd name="connsiteY4" fmla="*/ 3259237 h 6858000"/>
              <a:gd name="connsiteX5" fmla="*/ 838200 w 12192000"/>
              <a:gd name="connsiteY5" fmla="*/ 3259237 h 6858000"/>
              <a:gd name="connsiteX6" fmla="*/ 8382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682850" y="6858000"/>
                </a:lnTo>
                <a:lnTo>
                  <a:pt x="6682850" y="3259237"/>
                </a:lnTo>
                <a:lnTo>
                  <a:pt x="838200" y="3259237"/>
                </a:lnTo>
                <a:lnTo>
                  <a:pt x="838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D985175C-7C48-9449-9A0A-088E9BCAE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053" y="3259239"/>
            <a:ext cx="4424760" cy="2852737"/>
          </a:xfrm>
        </p:spPr>
        <p:txBody>
          <a:bodyPr rtlCol="0" anchor="b">
            <a:normAutofit/>
          </a:bodyPr>
          <a:lstStyle>
            <a:lvl1pPr>
              <a:defRPr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44F669B5-8A24-5846-82A0-51E55068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3053" y="6138964"/>
            <a:ext cx="4424760" cy="580815"/>
          </a:xfrm>
        </p:spPr>
        <p:txBody>
          <a:bodyPr rtlCol="0">
            <a:normAutofit/>
          </a:bodyPr>
          <a:lstStyle>
            <a:lvl1pPr marL="0" indent="0">
              <a:buNone/>
              <a:defRPr sz="1350" b="0" i="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 Light" panose="020B0302020104020203" pitchFamily="34" charset="-79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dirty="0"/>
              <a:t>マスター テキストのスタイルを編集する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420663875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7731" y="6577464"/>
            <a:ext cx="490537" cy="365125"/>
          </a:xfrm>
          <a:prstGeom prst="rect">
            <a:avLst/>
          </a:prstGeom>
        </p:spPr>
        <p:txBody>
          <a:bodyPr/>
          <a:lstStyle/>
          <a:p>
            <a:fld id="{CF0EBF7E-15DF-4332-8C4F-3B657375672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53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7731" y="6577464"/>
            <a:ext cx="490537" cy="365125"/>
          </a:xfrm>
          <a:prstGeom prst="rect">
            <a:avLst/>
          </a:prstGeom>
        </p:spPr>
        <p:txBody>
          <a:bodyPr/>
          <a:lstStyle/>
          <a:p>
            <a:fld id="{CF0EBF7E-15DF-4332-8C4F-3B657375672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16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4"/>
          <p:cNvSpPr txBox="1">
            <a:spLocks/>
          </p:cNvSpPr>
          <p:nvPr userDrawn="1"/>
        </p:nvSpPr>
        <p:spPr>
          <a:xfrm>
            <a:off x="4729163" y="6665916"/>
            <a:ext cx="446088" cy="1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defPPr>
              <a:defRPr lang="ja-JP"/>
            </a:defPPr>
            <a:lvl1pPr algn="ctr" rtl="0" fontAlgn="auto">
              <a:spcBef>
                <a:spcPct val="0"/>
              </a:spcBef>
              <a:spcAft>
                <a:spcPts val="0"/>
              </a:spcAft>
              <a:defRPr kumimoji="1" lang="ja-JP" altLang="en-US" sz="1119" kern="120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defRPr>
            </a:lvl1pPr>
            <a:lvl2pPr marL="457143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287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430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573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5717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2860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003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146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A0A00D27-D247-483F-9D86-9A0C429606A7}" type="slidenum">
              <a:rPr lang="en-US" altLang="ja-JP" sz="1066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sz="1066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93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0626"/>
            <a:ext cx="9906000" cy="4986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656A873E-780B-42C8-8D54-43FAFFD51238}" type="datetime1">
              <a:rPr lang="ja-JP" altLang="en-US" sz="1843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algn="ctr" eaLnBrk="1" hangingPunct="1"/>
              <a:t>2023/5/20</a:t>
            </a:fld>
            <a:endParaRPr lang="ja-JP" altLang="en-US" sz="1843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581163"/>
            <a:ext cx="3136900" cy="3651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ja-JP" altLang="en-US" sz="1843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070" y="6681712"/>
            <a:ext cx="2228850" cy="164026"/>
          </a:xfrm>
          <a:prstGeom prst="rect">
            <a:avLst/>
          </a:prstGeom>
        </p:spPr>
        <p:txBody>
          <a:bodyPr/>
          <a:lstStyle/>
          <a:p>
            <a:fld id="{7DDD51F1-C201-43B2-94DC-31F3BA8407E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75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0626"/>
            <a:ext cx="9906000" cy="4986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ja-JP" altLang="en-US" sz="1843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ja-JP" altLang="en-US" sz="1843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7150" y="6492876"/>
            <a:ext cx="2228850" cy="365125"/>
          </a:xfrm>
          <a:prstGeom prst="rect">
            <a:avLst/>
          </a:prstGeom>
        </p:spPr>
        <p:txBody>
          <a:bodyPr/>
          <a:lstStyle/>
          <a:p>
            <a:fld id="{7DDD51F1-C201-43B2-94DC-31F3BA8407E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38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画像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>
          <a:xfrm>
            <a:off x="4953000" y="0"/>
            <a:ext cx="4953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99" y="786810"/>
            <a:ext cx="3256855" cy="1395208"/>
          </a:xfrm>
        </p:spPr>
        <p:txBody>
          <a:bodyPr lIns="0"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タイトルをここに</a:t>
            </a:r>
            <a:br>
              <a:rPr lang="ja-JP" altLang="en-US" noProof="0" dirty="0"/>
            </a:br>
            <a:r>
              <a:rPr lang="ja-JP" altLang="en-US" noProof="0" dirty="0"/>
              <a:t>入力</a:t>
            </a: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DA80A15A-88F2-2144-8707-F31DD26C5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600" y="3019354"/>
            <a:ext cx="3256855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120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lnSpc>
                <a:spcPct val="150000"/>
              </a:lnSpc>
              <a:defRPr sz="10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lnSpc>
                <a:spcPct val="150000"/>
              </a:lnSpc>
              <a:defRPr sz="90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lnSpc>
                <a:spcPct val="150000"/>
              </a:lnSpc>
              <a:defRPr sz="825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lnSpc>
                <a:spcPct val="150000"/>
              </a:lnSpc>
              <a:defRPr sz="825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7" name="テキスト プレースホルダー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9600" y="2247681"/>
            <a:ext cx="3256855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05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ja-JP" altLang="en-US" noProof="0" dirty="0"/>
              <a:t>ここにサブタイトルを入力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296379485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とコンテンツ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>
          <a:xfrm>
            <a:off x="681037" y="0"/>
            <a:ext cx="4271963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6076079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つ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A9295395-4EC9-4A2A-A4BF-5B0E3F1E90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037" y="0"/>
            <a:ext cx="9224963" cy="6858000"/>
          </a:xfrm>
          <a:custGeom>
            <a:avLst/>
            <a:gdLst>
              <a:gd name="connsiteX0" fmla="*/ 0 w 11353800"/>
              <a:gd name="connsiteY0" fmla="*/ 0 h 6858000"/>
              <a:gd name="connsiteX1" fmla="*/ 11353800 w 11353800"/>
              <a:gd name="connsiteY1" fmla="*/ 0 h 6858000"/>
              <a:gd name="connsiteX2" fmla="*/ 11353800 w 11353800"/>
              <a:gd name="connsiteY2" fmla="*/ 4947138 h 6858000"/>
              <a:gd name="connsiteX3" fmla="*/ 7133492 w 11353800"/>
              <a:gd name="connsiteY3" fmla="*/ 4947138 h 6858000"/>
              <a:gd name="connsiteX4" fmla="*/ 7133492 w 11353800"/>
              <a:gd name="connsiteY4" fmla="*/ 6858000 h 6858000"/>
              <a:gd name="connsiteX5" fmla="*/ 0 w 11353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800" h="6858000">
                <a:moveTo>
                  <a:pt x="0" y="0"/>
                </a:moveTo>
                <a:lnTo>
                  <a:pt x="11353800" y="0"/>
                </a:lnTo>
                <a:lnTo>
                  <a:pt x="11353800" y="4947138"/>
                </a:lnTo>
                <a:lnTo>
                  <a:pt x="7133492" y="4947138"/>
                </a:lnTo>
                <a:lnTo>
                  <a:pt x="7133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C6DA884-7C48-8D49-9DFE-4CE990C95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9116" y="5829950"/>
            <a:ext cx="2891135" cy="628650"/>
          </a:xfrm>
        </p:spPr>
        <p:txBody>
          <a:bodyPr rtlCol="0">
            <a:normAutofit/>
          </a:bodyPr>
          <a:lstStyle>
            <a:lvl1pPr marL="0" indent="0" algn="ctr">
              <a:buNone/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675"/>
            </a:lvl2pPr>
            <a:lvl3pPr marL="685800" indent="0">
              <a:buNone/>
              <a:defRPr sz="600"/>
            </a:lvl3pPr>
            <a:lvl4pPr marL="1028700" indent="0">
              <a:buNone/>
              <a:defRPr sz="525"/>
            </a:lvl4pPr>
            <a:lvl5pPr marL="1371600" indent="0">
              <a:buNone/>
              <a:defRPr sz="525"/>
            </a:lvl5pPr>
          </a:lstStyle>
          <a:p>
            <a:pPr lvl="0" rtl="0"/>
            <a:r>
              <a:rPr lang="ja-JP" altLang="en-US" noProof="0" dirty="0"/>
              <a:t>キャプションをここに挿入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EFCCE50-D1A9-1249-AF64-BA06424C8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0647" y="5250602"/>
            <a:ext cx="2880721" cy="564335"/>
          </a:xfrm>
        </p:spPr>
        <p:txBody>
          <a:bodyPr rtlCol="0">
            <a:normAutofit/>
          </a:bodyPr>
          <a:lstStyle>
            <a:lvl1pPr algn="ctr">
              <a:defRPr sz="2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タイトルをここに入力</a:t>
            </a:r>
          </a:p>
        </p:txBody>
      </p:sp>
    </p:spTree>
    <p:extLst>
      <p:ext uri="{BB962C8B-B14F-4D97-AF65-F5344CB8AC3E}">
        <p14:creationId xmlns:p14="http://schemas.microsoft.com/office/powerpoint/2010/main" val="255441911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と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2"/>
          <p:cNvSpPr>
            <a:spLocks noGrp="1"/>
          </p:cNvSpPr>
          <p:nvPr>
            <p:ph type="pic" sz="quarter" idx="14"/>
          </p:nvPr>
        </p:nvSpPr>
        <p:spPr>
          <a:xfrm>
            <a:off x="681039" y="2629"/>
            <a:ext cx="9224961" cy="463136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15" name="長方形 14">
            <a:extLst>
              <a:ext uri="{FF2B5EF4-FFF2-40B4-BE49-F238E27FC236}">
                <a16:creationId xmlns:a16="http://schemas.microsoft.com/office/drawing/2014/main" id="{725A2246-7A52-3649-8FE5-C14CAE4F551F}"/>
              </a:ext>
            </a:extLst>
          </p:cNvPr>
          <p:cNvSpPr/>
          <p:nvPr/>
        </p:nvSpPr>
        <p:spPr>
          <a:xfrm>
            <a:off x="712654" y="1968286"/>
            <a:ext cx="4159116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35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長方形 15">
            <a:extLst>
              <a:ext uri="{FF2B5EF4-FFF2-40B4-BE49-F238E27FC236}">
                <a16:creationId xmlns:a16="http://schemas.microsoft.com/office/drawing/2014/main" id="{026EA67C-D6CD-904B-9211-B56EF682649F}"/>
              </a:ext>
            </a:extLst>
          </p:cNvPr>
          <p:cNvSpPr/>
          <p:nvPr/>
        </p:nvSpPr>
        <p:spPr>
          <a:xfrm>
            <a:off x="5372407" y="1968286"/>
            <a:ext cx="4159116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35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プレースホルダー 2">
            <a:extLst>
              <a:ext uri="{FF2B5EF4-FFF2-40B4-BE49-F238E27FC236}">
                <a16:creationId xmlns:a16="http://schemas.microsoft.com/office/drawing/2014/main" id="{E94B1A93-5100-5048-8230-09B3D176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9207" y="2679702"/>
            <a:ext cx="3447121" cy="645001"/>
          </a:xfrm>
        </p:spPr>
        <p:txBody>
          <a:bodyPr rtlCol="0" anchor="ctr"/>
          <a:lstStyle>
            <a:lvl1pPr marL="0" indent="0" rtl="0">
              <a:buNone/>
              <a:defRPr sz="1800" b="1" i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8A037B8A-C781-9F40-A9F6-BCCD198D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9207" y="3324702"/>
            <a:ext cx="3447121" cy="33046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66926CBF-E2B0-C44C-AD98-B15D17ADD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67426" y="2679702"/>
            <a:ext cx="3308656" cy="645001"/>
          </a:xfrm>
        </p:spPr>
        <p:txBody>
          <a:bodyPr rtlCol="0" anchor="ctr"/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318A1595-1A86-304F-A361-B3E4B0683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7426" y="3324702"/>
            <a:ext cx="3308656" cy="33046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2" name="長方形 1">
            <a:extLst>
              <a:ext uri="{FF2B5EF4-FFF2-40B4-BE49-F238E27FC236}">
                <a16:creationId xmlns:a16="http://schemas.microsoft.com/office/drawing/2014/main" id="{18DEFE0B-9B5C-734D-8394-A770FAA615B3}"/>
              </a:ext>
            </a:extLst>
          </p:cNvPr>
          <p:cNvSpPr/>
          <p:nvPr/>
        </p:nvSpPr>
        <p:spPr>
          <a:xfrm>
            <a:off x="681038" y="2679700"/>
            <a:ext cx="443706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35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長方形 8">
            <a:extLst>
              <a:ext uri="{FF2B5EF4-FFF2-40B4-BE49-F238E27FC236}">
                <a16:creationId xmlns:a16="http://schemas.microsoft.com/office/drawing/2014/main" id="{A02390A6-F565-8844-A9B9-4C6ACB7857F5}"/>
              </a:ext>
            </a:extLst>
          </p:cNvPr>
          <p:cNvSpPr/>
          <p:nvPr/>
        </p:nvSpPr>
        <p:spPr>
          <a:xfrm>
            <a:off x="5478598" y="2679700"/>
            <a:ext cx="443706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35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6674C34-BF58-4A21-BEE1-52BA2A5D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8985902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73ADF8-C269-5D42-A626-BE35303B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E7CE01-A53E-894C-9672-25D8CB7D5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128E13-F6CA-9A4F-A3DD-2CEB2ED9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57726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F824E8-8F6B-3D44-A59E-3179A03A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rtlCol="0" anchor="b"/>
          <a:lstStyle>
            <a:lvl1pPr marL="0" indent="0">
              <a:buNone/>
              <a:defRPr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17E1808-3255-6342-8F11-708C178C6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rtlCol="0" anchor="b"/>
          <a:lstStyle>
            <a:lvl1pPr marL="0" indent="0">
              <a:buNone/>
              <a:defRPr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68769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5" name="図形 61">
            <a:extLst>
              <a:ext uri="{FF2B5EF4-FFF2-40B4-BE49-F238E27FC236}">
                <a16:creationId xmlns:a16="http://schemas.microsoft.com/office/drawing/2014/main" id="{EFA7F577-E691-D948-943E-8D25DFE256F5}"/>
              </a:ext>
            </a:extLst>
          </p:cNvPr>
          <p:cNvSpPr/>
          <p:nvPr/>
        </p:nvSpPr>
        <p:spPr>
          <a:xfrm rot="16200000">
            <a:off x="-1296212" y="4829992"/>
            <a:ext cx="3273461" cy="213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4288" tIns="14288" rIns="14288" bIns="14288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200" b="1" i="0" spc="0" noProof="0" dirty="0">
              <a:solidFill>
                <a:srgbClr val="4295D0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6" name="図形 62">
            <a:extLst>
              <a:ext uri="{FF2B5EF4-FFF2-40B4-BE49-F238E27FC236}">
                <a16:creationId xmlns:a16="http://schemas.microsoft.com/office/drawing/2014/main" id="{2C8F251E-BB08-9D42-8813-D3CD1AE6AF9A}"/>
              </a:ext>
            </a:extLst>
          </p:cNvPr>
          <p:cNvSpPr/>
          <p:nvPr/>
        </p:nvSpPr>
        <p:spPr>
          <a:xfrm flipV="1">
            <a:off x="340517" y="1111218"/>
            <a:ext cx="1" cy="2188805"/>
          </a:xfrm>
          <a:prstGeom prst="line">
            <a:avLst/>
          </a:prstGeom>
          <a:ln w="38100">
            <a:solidFill>
              <a:srgbClr val="3A90CE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ja-JP" altLang="en-US" sz="1125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図形 42">
            <a:extLst>
              <a:ext uri="{FF2B5EF4-FFF2-40B4-BE49-F238E27FC236}">
                <a16:creationId xmlns:a16="http://schemas.microsoft.com/office/drawing/2014/main" id="{3890D1E5-941D-C642-A000-669C7923941B}"/>
              </a:ext>
            </a:extLst>
          </p:cNvPr>
          <p:cNvSpPr txBox="1">
            <a:spLocks/>
          </p:cNvSpPr>
          <p:nvPr/>
        </p:nvSpPr>
        <p:spPr>
          <a:xfrm>
            <a:off x="128698" y="77224"/>
            <a:ext cx="423643" cy="247651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C1C0B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86CB4B4D-7CA3-9044-876B-883B54F8677D}" type="slidenum">
              <a:rPr lang="en-US" altLang="ja-JP" sz="788" noProof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 algn="ctr"/>
              <a:t>‹#›</a:t>
            </a:fld>
            <a:endParaRPr lang="ja-JP" altLang="en-US" sz="788" noProof="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 rot="10800000">
            <a:off x="0" y="6761498"/>
            <a:ext cx="9906000" cy="139367"/>
          </a:xfrm>
          <a:prstGeom prst="rect">
            <a:avLst/>
          </a:prstGeom>
          <a:gradFill flip="none" rotWithShape="1">
            <a:gsLst>
              <a:gs pos="0">
                <a:srgbClr val="4294D0">
                  <a:tint val="66000"/>
                  <a:satMod val="160000"/>
                </a:srgbClr>
              </a:gs>
              <a:gs pos="50000">
                <a:srgbClr val="4294D0">
                  <a:tint val="44500"/>
                  <a:satMod val="160000"/>
                </a:srgbClr>
              </a:gs>
              <a:gs pos="99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1" name="正方形/長方形 10"/>
          <p:cNvSpPr/>
          <p:nvPr/>
        </p:nvSpPr>
        <p:spPr>
          <a:xfrm>
            <a:off x="0" y="3176"/>
            <a:ext cx="9906000" cy="230190"/>
          </a:xfrm>
          <a:prstGeom prst="rect">
            <a:avLst/>
          </a:prstGeom>
          <a:gradFill flip="none" rotWithShape="1">
            <a:gsLst>
              <a:gs pos="0">
                <a:srgbClr val="4294D0">
                  <a:tint val="66000"/>
                  <a:satMod val="160000"/>
                </a:srgbClr>
              </a:gs>
              <a:gs pos="50000">
                <a:srgbClr val="4294D0">
                  <a:tint val="44500"/>
                  <a:satMod val="160000"/>
                </a:srgbClr>
              </a:gs>
              <a:gs pos="99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45767E1-48F6-E1D9-F9BD-B4C9D858A8FC}"/>
              </a:ext>
            </a:extLst>
          </p:cNvPr>
          <p:cNvSpPr/>
          <p:nvPr userDrawn="1"/>
        </p:nvSpPr>
        <p:spPr>
          <a:xfrm>
            <a:off x="0" y="0"/>
            <a:ext cx="9906000" cy="535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42C41773-592F-24F3-1963-2DA2DC6368F9}"/>
              </a:ext>
            </a:extLst>
          </p:cNvPr>
          <p:cNvCxnSpPr/>
          <p:nvPr userDrawn="1"/>
        </p:nvCxnSpPr>
        <p:spPr>
          <a:xfrm>
            <a:off x="0" y="528877"/>
            <a:ext cx="9906000" cy="0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 descr="斧, 挿絵 が含まれている画像&#10;&#10;自動的に生成された説明">
            <a:extLst>
              <a:ext uri="{FF2B5EF4-FFF2-40B4-BE49-F238E27FC236}">
                <a16:creationId xmlns:a16="http://schemas.microsoft.com/office/drawing/2014/main" id="{85257D73-162E-D413-7931-B7706BBE5A88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8893820" y="6556233"/>
            <a:ext cx="778422" cy="1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1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660" r:id="rId26"/>
    <p:sldLayoutId id="2147483661" r:id="rId27"/>
    <p:sldLayoutId id="2147483663" r:id="rId28"/>
    <p:sldLayoutId id="2147483670" r:id="rId29"/>
    <p:sldLayoutId id="2147483672" r:id="rId30"/>
    <p:sldLayoutId id="2147483673" r:id="rId31"/>
    <p:sldLayoutId id="2147483674" r:id="rId32"/>
    <p:sldLayoutId id="2147483675" r:id="rId33"/>
    <p:sldLayoutId id="2147483677" r:id="rId3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b="1" i="0" kern="1200" spc="-113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" panose="020B0502020104020203" pitchFamily="34" charset="-79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150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05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05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2">
          <p15:clr>
            <a:srgbClr val="F26B43"/>
          </p15:clr>
        </p15:guide>
        <p15:guide id="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1234" y="72595"/>
            <a:ext cx="4176464" cy="470803"/>
          </a:xfrm>
        </p:spPr>
        <p:txBody>
          <a:bodyPr>
            <a:normAutofit/>
          </a:bodyPr>
          <a:lstStyle/>
          <a:p>
            <a:r>
              <a:rPr lang="ja-JP" altLang="en-US" sz="2000" dirty="0">
                <a:latin typeface="+mn-ea"/>
                <a:ea typeface="+mn-ea"/>
              </a:rPr>
              <a:t> </a:t>
            </a:r>
            <a:r>
              <a:rPr lang="ja-JP" altLang="en-US" sz="2000" b="0" dirty="0">
                <a:latin typeface="+mn-ea"/>
                <a:ea typeface="+mn-ea"/>
              </a:rPr>
              <a:t>びわ湖大津館（ベルヴァンブルージュ）</a:t>
            </a:r>
            <a:endParaRPr kumimoji="1" lang="ja-JP" altLang="en-US" sz="2000" b="0" dirty="0">
              <a:latin typeface="+mn-ea"/>
              <a:ea typeface="+mn-ea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209466" y="3635101"/>
            <a:ext cx="1963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zh-TW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zh-TW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zh-TW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月開業</a:t>
            </a:r>
            <a:endParaRPr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61298" y="69566"/>
            <a:ext cx="703270" cy="461665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+mn-ea"/>
                <a:ea typeface="+mn-ea"/>
              </a:rPr>
              <a:t>食事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  <a:ea typeface="+mn-ea"/>
              </a:rPr>
              <a:t>施設</a:t>
            </a:r>
            <a:endParaRPr lang="en-US" altLang="ja-JP" sz="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endParaRPr kumimoji="1" lang="ja-JP" altLang="en-US" sz="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695000" y="1170857"/>
            <a:ext cx="277200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住所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大津市柳が崎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番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号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TEL】077-511-4180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FAX】077-511-3228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en-US" altLang="ja-JP" sz="1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URL】https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://www.biwako-otsukan.jp/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152" y="2492896"/>
            <a:ext cx="2077696" cy="20776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452314" y="3676298"/>
            <a:ext cx="171072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★　</a:t>
            </a:r>
            <a:r>
              <a:rPr lang="ja-JP" altLang="en-US" sz="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びわ湖大津館（ベルヴァンブルージュ）</a:t>
            </a:r>
            <a:endParaRPr kumimoji="1" lang="ja-JP" altLang="en-US" sz="6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48795" y="4437112"/>
            <a:ext cx="2544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2,400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円、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2,950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円、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3,950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円、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6,300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の設定あり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7619092" y="1053448"/>
            <a:ext cx="2016000" cy="214196"/>
          </a:xfrm>
          <a:prstGeom prst="roundRect">
            <a:avLst>
              <a:gd name="adj" fmla="val 40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団体メニュー（例）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60"/>
          <a:stretch/>
        </p:blipFill>
        <p:spPr>
          <a:xfrm>
            <a:off x="7588795" y="1340768"/>
            <a:ext cx="2014960" cy="1511220"/>
          </a:xfrm>
          <a:prstGeom prst="rect">
            <a:avLst/>
          </a:prstGeom>
          <a:ln>
            <a:noFill/>
          </a:ln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8795" y="2925112"/>
            <a:ext cx="2016000" cy="1512000"/>
          </a:xfrm>
          <a:prstGeom prst="rect">
            <a:avLst/>
          </a:prstGeom>
          <a:ln>
            <a:noFill/>
          </a:ln>
        </p:spPr>
      </p:pic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455132"/>
              </p:ext>
            </p:extLst>
          </p:nvPr>
        </p:nvGraphicFramePr>
        <p:xfrm>
          <a:off x="611586" y="3779655"/>
          <a:ext cx="4104000" cy="12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375">
                  <a:extLst>
                    <a:ext uri="{9D8B030D-6E8A-4147-A177-3AD203B41FA5}">
                      <a16:colId xmlns:a16="http://schemas.microsoft.com/office/drawing/2014/main" val="667524188"/>
                    </a:ext>
                  </a:extLst>
                </a:gridCol>
                <a:gridCol w="2638625">
                  <a:extLst>
                    <a:ext uri="{9D8B030D-6E8A-4147-A177-3AD203B41FA5}">
                      <a16:colId xmlns:a16="http://schemas.microsoft.com/office/drawing/2014/main" val="1089827581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施設概要</a:t>
                      </a:r>
                      <a:endParaRPr kumimoji="1" lang="ja-JP" altLang="en-US" sz="1000" b="0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39000" marR="39000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700" b="1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9000" marR="39000" marT="288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1296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食事会場 合計収容人数</a:t>
                      </a:r>
                      <a:endParaRPr kumimoji="1" lang="ja-JP" altLang="en-US" sz="900" b="0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itchFamily="50" charset="-128"/>
                        </a:rPr>
                        <a:t>約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itchFamily="50" charset="-128"/>
                        </a:rPr>
                        <a:t>100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itchFamily="50" charset="-128"/>
                        </a:rPr>
                        <a:t>名</a:t>
                      </a:r>
                      <a:endParaRPr kumimoji="1" lang="en-US" altLang="ja-JP" sz="9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248044389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おすすめのポイント</a:t>
                      </a:r>
                      <a:endParaRPr kumimoji="1" lang="ja-JP" altLang="en-US" sz="900" b="0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食後にクラス写真、全体写真など映える撮影が好評ですベルギーの港町をイメージしたフレンチレストラン。</a:t>
                      </a:r>
                      <a:endParaRPr kumimoji="1" lang="ja-JP" altLang="en-US" sz="3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25459125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itchFamily="50" charset="-128"/>
                        </a:rPr>
                        <a:t>付近の見学・体験施設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itchFamily="50" charset="-128"/>
                        </a:rPr>
                        <a:t>ミシガンクルーズ、近江神宮、比叡山、坂本エリア</a:t>
                      </a: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2678257175"/>
                  </a:ext>
                </a:extLst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7"/>
          <a:stretch/>
        </p:blipFill>
        <p:spPr>
          <a:xfrm>
            <a:off x="611586" y="668388"/>
            <a:ext cx="4080000" cy="3060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2938" y="4803073"/>
            <a:ext cx="2016000" cy="1512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3888F3F-E66C-FD91-2EF5-2E1B398E231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88" y="5110226"/>
            <a:ext cx="2016000" cy="1512000"/>
          </a:xfrm>
          <a:prstGeom prst="rect">
            <a:avLst/>
          </a:prstGeom>
        </p:spPr>
      </p:pic>
      <p:pic>
        <p:nvPicPr>
          <p:cNvPr id="11" name="図 10" descr="屋内, 天井, テーブル, 椅子 が含まれている画像&#10;&#10;自動的に生成された説明">
            <a:extLst>
              <a:ext uri="{FF2B5EF4-FFF2-40B4-BE49-F238E27FC236}">
                <a16:creationId xmlns:a16="http://schemas.microsoft.com/office/drawing/2014/main" id="{1514EEF9-5082-67DE-F9CA-5EC6E9900A2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5066" y="5106281"/>
            <a:ext cx="2016000" cy="1512000"/>
          </a:xfrm>
          <a:prstGeom prst="rect">
            <a:avLst/>
          </a:prstGeom>
        </p:spPr>
      </p:pic>
      <p:pic>
        <p:nvPicPr>
          <p:cNvPr id="13" name="図 12" descr="屋内, 床, 天井, 部屋 が含まれている画像&#10;&#10;自動的に生成された説明">
            <a:extLst>
              <a:ext uri="{FF2B5EF4-FFF2-40B4-BE49-F238E27FC236}">
                <a16:creationId xmlns:a16="http://schemas.microsoft.com/office/drawing/2014/main" id="{1713DFA1-7FAC-0864-07F3-286E6F125A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4789043"/>
            <a:ext cx="2256000" cy="16920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27A847-8C04-69AB-7CC8-FEB25EA8A798}"/>
              </a:ext>
            </a:extLst>
          </p:cNvPr>
          <p:cNvSpPr txBox="1"/>
          <p:nvPr/>
        </p:nvSpPr>
        <p:spPr>
          <a:xfrm>
            <a:off x="4772056" y="621849"/>
            <a:ext cx="4863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琵琶湖の湖畔にある昭和初期の近代名建築（旧琵琶湖ホテル）がリニューアルされた文化施設内のレストラン。遊覧船ミシガンでの発着も可能。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B05265D-DCEC-995A-4F24-1AE272CE8D6F}"/>
              </a:ext>
            </a:extLst>
          </p:cNvPr>
          <p:cNvSpPr txBox="1"/>
          <p:nvPr/>
        </p:nvSpPr>
        <p:spPr>
          <a:xfrm>
            <a:off x="7606260" y="6288698"/>
            <a:ext cx="1980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イングリッシュガーデンも併設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5857240"/>
      </p:ext>
    </p:extLst>
  </p:cSld>
  <p:clrMapOvr>
    <a:masterClrMapping/>
  </p:clrMapOvr>
</p:sld>
</file>

<file path=ppt/theme/theme1.xml><?xml version="1.0" encoding="utf-8"?>
<a:theme xmlns:a="http://schemas.openxmlformats.org/drawingml/2006/main" name="びわ湖大津教育旅行">
  <a:themeElements>
    <a:clrScheme name="Custom 25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00194C"/>
      </a:accent1>
      <a:accent2>
        <a:srgbClr val="EAB200"/>
      </a:accent2>
      <a:accent3>
        <a:srgbClr val="DDDDDD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ustom 28">
      <a:majorFont>
        <a:latin typeface="Gill Sans MT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びわ湖大津教育旅行" id="{103F3117-607C-4C98-AA6A-9206C589F248}" vid="{B077CB79-D6FA-4FF2-BD33-55F89EA0514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びわ湖大津教育旅行</Template>
  <TotalTime>4330</TotalTime>
  <Words>155</Words>
  <Application>Microsoft Office PowerPoint</Application>
  <PresentationFormat>A4 210 x 297 mm</PresentationFormat>
  <Paragraphs>25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Gill Sans Nova Light</vt:lpstr>
      <vt:lpstr>びわ湖大津教育旅行</vt:lpstr>
      <vt:lpstr> びわ湖大津館（ベルヴァンブルージュ）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永田 誠</dc:creator>
  <cp:lastModifiedBy>tb164</cp:lastModifiedBy>
  <cp:revision>343</cp:revision>
  <cp:lastPrinted>2023-05-20T02:48:54Z</cp:lastPrinted>
  <dcterms:created xsi:type="dcterms:W3CDTF">2007-11-20T00:15:05Z</dcterms:created>
  <dcterms:modified xsi:type="dcterms:W3CDTF">2023-05-20T05:55:49Z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0008006c280000000000010250300207b74006b004c800</vt:lpwstr>
  </property>
</Properties>
</file>