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 id="2147483756" r:id="rId2"/>
  </p:sldMasterIdLst>
  <p:notesMasterIdLst>
    <p:notesMasterId r:id="rId4"/>
  </p:notesMasterIdLst>
  <p:handoutMasterIdLst>
    <p:handoutMasterId r:id="rId5"/>
  </p:handoutMasterIdLst>
  <p:sldIdLst>
    <p:sldId id="546" r:id="rId3"/>
  </p:sldIdLst>
  <p:sldSz cx="9906000" cy="6858000" type="A4"/>
  <p:notesSz cx="7099300" cy="10234613"/>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95D0"/>
    <a:srgbClr val="328CCC"/>
    <a:srgbClr val="F5FAFD"/>
    <a:srgbClr val="F8D36F"/>
    <a:srgbClr val="89D1EA"/>
    <a:srgbClr val="F4BAC8"/>
    <a:srgbClr val="F2F2F2"/>
    <a:srgbClr val="FFFFFF"/>
    <a:srgbClr val="00194C"/>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35" autoAdjust="0"/>
    <p:restoredTop sz="76799" autoAdjust="0"/>
  </p:normalViewPr>
  <p:slideViewPr>
    <p:cSldViewPr>
      <p:cViewPr varScale="1">
        <p:scale>
          <a:sx n="85" d="100"/>
          <a:sy n="85" d="100"/>
        </p:scale>
        <p:origin x="1526" y="72"/>
      </p:cViewPr>
      <p:guideLst>
        <p:guide orient="horz" pos="2160"/>
        <p:guide pos="312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72" d="100"/>
          <a:sy n="72" d="100"/>
        </p:scale>
        <p:origin x="1867" y="82"/>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619BA24-7776-4704-CDAE-6372484F5FB2}"/>
              </a:ext>
            </a:extLst>
          </p:cNvPr>
          <p:cNvSpPr>
            <a:spLocks noGrp="1"/>
          </p:cNvSpPr>
          <p:nvPr>
            <p:ph type="hdr" sz="quarter"/>
          </p:nvPr>
        </p:nvSpPr>
        <p:spPr>
          <a:xfrm>
            <a:off x="0" y="0"/>
            <a:ext cx="3076143" cy="513284"/>
          </a:xfrm>
          <a:prstGeom prst="rect">
            <a:avLst/>
          </a:prstGeom>
        </p:spPr>
        <p:txBody>
          <a:bodyPr vert="horz" lIns="94625" tIns="47312" rIns="94625" bIns="47312" rtlCol="0"/>
          <a:lstStyle>
            <a:lvl1pPr algn="l">
              <a:defRPr sz="1100"/>
            </a:lvl1pPr>
          </a:lstStyle>
          <a:p>
            <a:endParaRPr kumimoji="1" lang="ja-JP" altLang="en-US"/>
          </a:p>
        </p:txBody>
      </p:sp>
      <p:sp>
        <p:nvSpPr>
          <p:cNvPr id="3" name="日付プレースホルダー 2">
            <a:extLst>
              <a:ext uri="{FF2B5EF4-FFF2-40B4-BE49-F238E27FC236}">
                <a16:creationId xmlns:a16="http://schemas.microsoft.com/office/drawing/2014/main" id="{3BA7E2AB-C619-8858-98EA-9BC16FC94FD9}"/>
              </a:ext>
            </a:extLst>
          </p:cNvPr>
          <p:cNvSpPr>
            <a:spLocks noGrp="1"/>
          </p:cNvSpPr>
          <p:nvPr>
            <p:ph type="dt" sz="quarter" idx="1"/>
          </p:nvPr>
        </p:nvSpPr>
        <p:spPr>
          <a:xfrm>
            <a:off x="4021503" y="0"/>
            <a:ext cx="3076143" cy="513284"/>
          </a:xfrm>
          <a:prstGeom prst="rect">
            <a:avLst/>
          </a:prstGeom>
        </p:spPr>
        <p:txBody>
          <a:bodyPr vert="horz" lIns="94625" tIns="47312" rIns="94625" bIns="47312" rtlCol="0"/>
          <a:lstStyle>
            <a:lvl1pPr algn="r">
              <a:defRPr sz="1100"/>
            </a:lvl1pPr>
          </a:lstStyle>
          <a:p>
            <a:fld id="{6CBF465C-95BE-4BE7-86C9-B7E86E734806}" type="datetimeFigureOut">
              <a:rPr kumimoji="1" lang="ja-JP" altLang="en-US" smtClean="0"/>
              <a:t>2023/6/6</a:t>
            </a:fld>
            <a:endParaRPr kumimoji="1" lang="ja-JP" altLang="en-US"/>
          </a:p>
        </p:txBody>
      </p:sp>
      <p:sp>
        <p:nvSpPr>
          <p:cNvPr id="4" name="フッター プレースホルダー 3">
            <a:extLst>
              <a:ext uri="{FF2B5EF4-FFF2-40B4-BE49-F238E27FC236}">
                <a16:creationId xmlns:a16="http://schemas.microsoft.com/office/drawing/2014/main" id="{4C378771-15B6-514C-3196-9E3046E5E929}"/>
              </a:ext>
            </a:extLst>
          </p:cNvPr>
          <p:cNvSpPr>
            <a:spLocks noGrp="1"/>
          </p:cNvSpPr>
          <p:nvPr>
            <p:ph type="ftr" sz="quarter" idx="2"/>
          </p:nvPr>
        </p:nvSpPr>
        <p:spPr>
          <a:xfrm>
            <a:off x="0" y="9721331"/>
            <a:ext cx="3076143" cy="513284"/>
          </a:xfrm>
          <a:prstGeom prst="rect">
            <a:avLst/>
          </a:prstGeom>
        </p:spPr>
        <p:txBody>
          <a:bodyPr vert="horz" lIns="94625" tIns="47312" rIns="94625" bIns="47312" rtlCol="0" anchor="b"/>
          <a:lstStyle>
            <a:lvl1pPr algn="l">
              <a:defRPr sz="1100"/>
            </a:lvl1pPr>
          </a:lstStyle>
          <a:p>
            <a:endParaRPr kumimoji="1" lang="ja-JP" altLang="en-US"/>
          </a:p>
        </p:txBody>
      </p:sp>
      <p:sp>
        <p:nvSpPr>
          <p:cNvPr id="5" name="スライド番号プレースホルダー 4">
            <a:extLst>
              <a:ext uri="{FF2B5EF4-FFF2-40B4-BE49-F238E27FC236}">
                <a16:creationId xmlns:a16="http://schemas.microsoft.com/office/drawing/2014/main" id="{04493DA0-CAE4-92F8-1CC5-E052583FCB2C}"/>
              </a:ext>
            </a:extLst>
          </p:cNvPr>
          <p:cNvSpPr>
            <a:spLocks noGrp="1"/>
          </p:cNvSpPr>
          <p:nvPr>
            <p:ph type="sldNum" sz="quarter" idx="3"/>
          </p:nvPr>
        </p:nvSpPr>
        <p:spPr>
          <a:xfrm>
            <a:off x="4021503" y="9721331"/>
            <a:ext cx="3076143" cy="513284"/>
          </a:xfrm>
          <a:prstGeom prst="rect">
            <a:avLst/>
          </a:prstGeom>
        </p:spPr>
        <p:txBody>
          <a:bodyPr vert="horz" lIns="94625" tIns="47312" rIns="94625" bIns="47312" rtlCol="0" anchor="b"/>
          <a:lstStyle>
            <a:lvl1pPr algn="r">
              <a:defRPr sz="1100"/>
            </a:lvl1pPr>
          </a:lstStyle>
          <a:p>
            <a:fld id="{9310FB4D-1A93-4280-A3EC-249AE93B1F98}" type="slidenum">
              <a:rPr kumimoji="1" lang="ja-JP" altLang="en-US" smtClean="0"/>
              <a:t>‹#›</a:t>
            </a:fld>
            <a:endParaRPr kumimoji="1" lang="ja-JP" altLang="en-US"/>
          </a:p>
        </p:txBody>
      </p:sp>
    </p:spTree>
    <p:extLst>
      <p:ext uri="{BB962C8B-B14F-4D97-AF65-F5344CB8AC3E}">
        <p14:creationId xmlns:p14="http://schemas.microsoft.com/office/powerpoint/2010/main" val="3356161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6364" cy="511731"/>
          </a:xfrm>
          <a:prstGeom prst="rect">
            <a:avLst/>
          </a:prstGeom>
        </p:spPr>
        <p:txBody>
          <a:bodyPr vert="horz" lIns="94595" tIns="47298" rIns="94595" bIns="47298" rtlCol="0"/>
          <a:lstStyle>
            <a:lvl1pPr algn="l">
              <a:defRPr sz="1100"/>
            </a:lvl1pPr>
          </a:lstStyle>
          <a:p>
            <a:endParaRPr kumimoji="1" lang="ja-JP" altLang="en-US"/>
          </a:p>
        </p:txBody>
      </p:sp>
      <p:sp>
        <p:nvSpPr>
          <p:cNvPr id="3" name="日付プレースホルダー 2"/>
          <p:cNvSpPr>
            <a:spLocks noGrp="1"/>
          </p:cNvSpPr>
          <p:nvPr>
            <p:ph type="dt" idx="1"/>
          </p:nvPr>
        </p:nvSpPr>
        <p:spPr>
          <a:xfrm>
            <a:off x="4021298" y="0"/>
            <a:ext cx="3076364" cy="511731"/>
          </a:xfrm>
          <a:prstGeom prst="rect">
            <a:avLst/>
          </a:prstGeom>
        </p:spPr>
        <p:txBody>
          <a:bodyPr vert="horz" lIns="94595" tIns="47298" rIns="94595" bIns="47298" rtlCol="0"/>
          <a:lstStyle>
            <a:lvl1pPr algn="r">
              <a:defRPr sz="1100"/>
            </a:lvl1pPr>
          </a:lstStyle>
          <a:p>
            <a:fld id="{03DD34DF-A1C6-4B5C-A519-158C92905865}" type="datetimeFigureOut">
              <a:rPr kumimoji="1" lang="ja-JP" altLang="en-US" smtClean="0"/>
              <a:t>2023/6/6</a:t>
            </a:fld>
            <a:endParaRPr kumimoji="1" lang="ja-JP" altLang="en-US"/>
          </a:p>
        </p:txBody>
      </p:sp>
      <p:sp>
        <p:nvSpPr>
          <p:cNvPr id="4" name="スライド イメージ プレースホルダー 3"/>
          <p:cNvSpPr>
            <a:spLocks noGrp="1" noRot="1" noChangeAspect="1"/>
          </p:cNvSpPr>
          <p:nvPr>
            <p:ph type="sldImg" idx="2"/>
          </p:nvPr>
        </p:nvSpPr>
        <p:spPr>
          <a:xfrm>
            <a:off x="777875" y="768350"/>
            <a:ext cx="5543550" cy="3836988"/>
          </a:xfrm>
          <a:prstGeom prst="rect">
            <a:avLst/>
          </a:prstGeom>
          <a:noFill/>
          <a:ln w="12700">
            <a:solidFill>
              <a:prstClr val="black"/>
            </a:solidFill>
          </a:ln>
        </p:spPr>
        <p:txBody>
          <a:bodyPr vert="horz" lIns="94595" tIns="47298" rIns="94595" bIns="47298" rtlCol="0" anchor="ctr"/>
          <a:lstStyle/>
          <a:p>
            <a:endParaRPr lang="ja-JP" altLang="en-US"/>
          </a:p>
        </p:txBody>
      </p:sp>
      <p:sp>
        <p:nvSpPr>
          <p:cNvPr id="5" name="ノート プレースホルダー 4"/>
          <p:cNvSpPr>
            <a:spLocks noGrp="1"/>
          </p:cNvSpPr>
          <p:nvPr>
            <p:ph type="body" sz="quarter" idx="3"/>
          </p:nvPr>
        </p:nvSpPr>
        <p:spPr>
          <a:xfrm>
            <a:off x="709931" y="4861443"/>
            <a:ext cx="5679440" cy="4605576"/>
          </a:xfrm>
          <a:prstGeom prst="rect">
            <a:avLst/>
          </a:prstGeom>
        </p:spPr>
        <p:txBody>
          <a:bodyPr vert="horz" lIns="94595" tIns="47298" rIns="94595" bIns="4729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106"/>
            <a:ext cx="3076364" cy="511731"/>
          </a:xfrm>
          <a:prstGeom prst="rect">
            <a:avLst/>
          </a:prstGeom>
        </p:spPr>
        <p:txBody>
          <a:bodyPr vert="horz" lIns="94595" tIns="47298" rIns="94595" bIns="47298"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4021298" y="9721106"/>
            <a:ext cx="3076364" cy="511731"/>
          </a:xfrm>
          <a:prstGeom prst="rect">
            <a:avLst/>
          </a:prstGeom>
        </p:spPr>
        <p:txBody>
          <a:bodyPr vert="horz" lIns="94595" tIns="47298" rIns="94595" bIns="47298" rtlCol="0" anchor="b"/>
          <a:lstStyle>
            <a:lvl1pPr algn="r">
              <a:defRPr sz="1100"/>
            </a:lvl1pPr>
          </a:lstStyle>
          <a:p>
            <a:fld id="{41DDD520-EC6D-48AC-A876-5C9479FC704E}" type="slidenum">
              <a:rPr kumimoji="1" lang="ja-JP" altLang="en-US" smtClean="0"/>
              <a:t>‹#›</a:t>
            </a:fld>
            <a:endParaRPr kumimoji="1" lang="ja-JP" altLang="en-US"/>
          </a:p>
        </p:txBody>
      </p:sp>
    </p:spTree>
    <p:extLst>
      <p:ext uri="{BB962C8B-B14F-4D97-AF65-F5344CB8AC3E}">
        <p14:creationId xmlns:p14="http://schemas.microsoft.com/office/powerpoint/2010/main" val="42870197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0E9F7F-2DE7-8CAD-75BF-DDE8B0F82150}"/>
              </a:ext>
            </a:extLst>
          </p:cNvPr>
          <p:cNvSpPr txBox="1"/>
          <p:nvPr userDrawn="1"/>
        </p:nvSpPr>
        <p:spPr>
          <a:xfrm>
            <a:off x="3489659" y="5156951"/>
            <a:ext cx="2144231" cy="1200329"/>
          </a:xfrm>
          <a:prstGeom prst="rect">
            <a:avLst/>
          </a:prstGeom>
          <a:noFill/>
          <a:ln w="9525">
            <a:solidFill>
              <a:schemeClr val="bg1">
                <a:lumMod val="75000"/>
              </a:schemeClr>
            </a:solidFill>
          </a:ln>
        </p:spPr>
        <p:txBody>
          <a:bodyPr wrap="squar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8"/>
            <a:ext cx="5505397" cy="829536"/>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29" name="テキスト ボックス 128">
            <a:extLst>
              <a:ext uri="{FF2B5EF4-FFF2-40B4-BE49-F238E27FC236}">
                <a16:creationId xmlns:a16="http://schemas.microsoft.com/office/drawing/2014/main" id="{1FE47C3C-67B6-34C8-46FE-7F9E63833662}"/>
              </a:ext>
            </a:extLst>
          </p:cNvPr>
          <p:cNvSpPr txBox="1"/>
          <p:nvPr userDrawn="1"/>
        </p:nvSpPr>
        <p:spPr>
          <a:xfrm>
            <a:off x="3489659" y="5156951"/>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行程例</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0" name="テキスト プレースホルダー 31">
            <a:extLst>
              <a:ext uri="{FF2B5EF4-FFF2-40B4-BE49-F238E27FC236}">
                <a16:creationId xmlns:a16="http://schemas.microsoft.com/office/drawing/2014/main" id="{38A2D869-9E61-120E-B426-4C5AC6C908E1}"/>
              </a:ext>
            </a:extLst>
          </p:cNvPr>
          <p:cNvSpPr>
            <a:spLocks noGrp="1"/>
          </p:cNvSpPr>
          <p:nvPr>
            <p:ph type="body" sz="quarter" idx="16" hasCustomPrompt="1"/>
          </p:nvPr>
        </p:nvSpPr>
        <p:spPr>
          <a:xfrm>
            <a:off x="3500121" y="5357422"/>
            <a:ext cx="2121536" cy="990038"/>
          </a:xfrm>
          <a:prstGeom prst="rect">
            <a:avLst/>
          </a:prstGeom>
          <a:ln>
            <a:noFill/>
          </a:ln>
        </p:spPr>
        <p:txBody>
          <a:bodyPr lIns="72000" rIns="72000" anchor="t"/>
          <a:lstStyle>
            <a:lvl1pPr marL="0" indent="0">
              <a:lnSpc>
                <a:spcPct val="100000"/>
              </a:lnSpc>
              <a:spcBef>
                <a:spcPts val="0"/>
              </a:spcBef>
              <a:buFont typeface="Wingdings" panose="05000000000000000000" pitchFamily="2" charset="2"/>
              <a:buNone/>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3" name="テキスト プレースホルダー 31">
            <a:extLst>
              <a:ext uri="{FF2B5EF4-FFF2-40B4-BE49-F238E27FC236}">
                <a16:creationId xmlns:a16="http://schemas.microsoft.com/office/drawing/2014/main" id="{00612866-84B4-000B-6753-81B3D3D29C36}"/>
              </a:ext>
            </a:extLst>
          </p:cNvPr>
          <p:cNvSpPr>
            <a:spLocks noGrp="1"/>
          </p:cNvSpPr>
          <p:nvPr>
            <p:ph type="body" sz="quarter" idx="17" hasCustomPrompt="1"/>
          </p:nvPr>
        </p:nvSpPr>
        <p:spPr>
          <a:xfrm>
            <a:off x="5755709" y="5357422"/>
            <a:ext cx="2988899" cy="990038"/>
          </a:xfrm>
          <a:prstGeom prst="rect">
            <a:avLst/>
          </a:prstGeom>
          <a:ln>
            <a:noFill/>
          </a:ln>
        </p:spPr>
        <p:txBody>
          <a:bodyPr lIns="72000" rIns="72000" anchor="t"/>
          <a:lstStyle>
            <a:lvl1pPr marL="108000" indent="-108000">
              <a:lnSpc>
                <a:spcPct val="100000"/>
              </a:lnSpc>
              <a:spcBef>
                <a:spcPts val="0"/>
              </a:spcBef>
              <a:spcAft>
                <a:spcPts val="600"/>
              </a:spcAft>
              <a:buFont typeface="Wingdings" panose="05000000000000000000" pitchFamily="2" charset="2"/>
              <a:buChar char="l"/>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6" name="テキスト ボックス 135">
            <a:extLst>
              <a:ext uri="{FF2B5EF4-FFF2-40B4-BE49-F238E27FC236}">
                <a16:creationId xmlns:a16="http://schemas.microsoft.com/office/drawing/2014/main" id="{270C9F10-379D-E68A-FB10-F34C1FEF1379}"/>
              </a:ext>
            </a:extLst>
          </p:cNvPr>
          <p:cNvSpPr txBox="1"/>
          <p:nvPr userDrawn="1"/>
        </p:nvSpPr>
        <p:spPr>
          <a:xfrm>
            <a:off x="5755708" y="5156951"/>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備考</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1942964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7DF62D-ED9A-4AE2-8CEC-DCBDA19A08A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8A0419D-2D7F-41A2-A735-C6FD76C3251C}"/>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4" name="フッター プレースホルダー 3">
            <a:extLst>
              <a:ext uri="{FF2B5EF4-FFF2-40B4-BE49-F238E27FC236}">
                <a16:creationId xmlns:a16="http://schemas.microsoft.com/office/drawing/2014/main" id="{3AF53500-E6E7-4156-93B0-14B260AAD5E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8E2286E-7D4E-468C-8E8B-506E08A11C20}"/>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423805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2A0C1A5-F8C4-48F5-A409-07437181A82E}"/>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3" name="フッター プレースホルダー 2">
            <a:extLst>
              <a:ext uri="{FF2B5EF4-FFF2-40B4-BE49-F238E27FC236}">
                <a16:creationId xmlns:a16="http://schemas.microsoft.com/office/drawing/2014/main" id="{ADB05B68-884F-4081-A002-BD84CE5953D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02C7D93-377D-418C-8843-560E42BAE132}"/>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4248113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24D737-DB6B-4851-A0A0-E935D97BB6AE}"/>
              </a:ext>
            </a:extLst>
          </p:cNvPr>
          <p:cNvSpPr>
            <a:spLocks noGrp="1"/>
          </p:cNvSpPr>
          <p:nvPr>
            <p:ph type="title"/>
          </p:nvPr>
        </p:nvSpPr>
        <p:spPr>
          <a:xfrm>
            <a:off x="682758" y="457200"/>
            <a:ext cx="3195373"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E6918FC-F449-495F-95F0-4D16700C377C}"/>
              </a:ext>
            </a:extLst>
          </p:cNvPr>
          <p:cNvSpPr>
            <a:spLocks noGrp="1"/>
          </p:cNvSpPr>
          <p:nvPr>
            <p:ph idx="1"/>
          </p:nvPr>
        </p:nvSpPr>
        <p:spPr>
          <a:xfrm>
            <a:off x="421177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F35A63F-4A2B-4724-86EC-56A90DFD25EF}"/>
              </a:ext>
            </a:extLst>
          </p:cNvPr>
          <p:cNvSpPr>
            <a:spLocks noGrp="1"/>
          </p:cNvSpPr>
          <p:nvPr>
            <p:ph type="body" sz="half" idx="2"/>
          </p:nvPr>
        </p:nvSpPr>
        <p:spPr>
          <a:xfrm>
            <a:off x="682758" y="2057400"/>
            <a:ext cx="319537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4ABA213-0064-4D62-9144-4A31DC6FC4CC}"/>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6" name="フッター プレースホルダー 5">
            <a:extLst>
              <a:ext uri="{FF2B5EF4-FFF2-40B4-BE49-F238E27FC236}">
                <a16:creationId xmlns:a16="http://schemas.microsoft.com/office/drawing/2014/main" id="{0F43D2FD-9493-41AB-A3D6-ED6457C31E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A928C49-0FB6-49FE-8B62-2B12B3BCE51A}"/>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2083984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D2DBF3-A85B-4A63-AC45-4EFC6F0C679C}"/>
              </a:ext>
            </a:extLst>
          </p:cNvPr>
          <p:cNvSpPr>
            <a:spLocks noGrp="1"/>
          </p:cNvSpPr>
          <p:nvPr>
            <p:ph type="title"/>
          </p:nvPr>
        </p:nvSpPr>
        <p:spPr>
          <a:xfrm>
            <a:off x="682758" y="457200"/>
            <a:ext cx="3195373"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1895F5E-274C-4870-8EEE-86667DEE8984}"/>
              </a:ext>
            </a:extLst>
          </p:cNvPr>
          <p:cNvSpPr>
            <a:spLocks noGrp="1"/>
          </p:cNvSpPr>
          <p:nvPr>
            <p:ph type="pic" idx="1"/>
          </p:nvPr>
        </p:nvSpPr>
        <p:spPr>
          <a:xfrm>
            <a:off x="421177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934C522-DF23-4B98-AA3E-2AE009D3AF11}"/>
              </a:ext>
            </a:extLst>
          </p:cNvPr>
          <p:cNvSpPr>
            <a:spLocks noGrp="1"/>
          </p:cNvSpPr>
          <p:nvPr>
            <p:ph type="body" sz="half" idx="2"/>
          </p:nvPr>
        </p:nvSpPr>
        <p:spPr>
          <a:xfrm>
            <a:off x="682758" y="2057400"/>
            <a:ext cx="319537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AC37D14-358B-4F8E-8D34-49C226B24546}"/>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6" name="フッター プレースホルダー 5">
            <a:extLst>
              <a:ext uri="{FF2B5EF4-FFF2-40B4-BE49-F238E27FC236}">
                <a16:creationId xmlns:a16="http://schemas.microsoft.com/office/drawing/2014/main" id="{565D40BA-6509-40D3-8197-38F71362DC6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BF21E94-AE75-4A32-850E-DFB910ABBD33}"/>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809726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788FC3-8C4D-43A2-87E9-D26B3159709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C6A4F8E-3F0C-424D-8AFB-815298B5D7F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8C6E312-5465-4023-9565-632088C1B45F}"/>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3DC7EF80-C53D-479F-98C3-F344A898D58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3E4FAD0-4EBF-43B2-A559-C3408203A8BA}"/>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1998487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53EB41E-50B1-4486-AEF0-777905AA6489}"/>
              </a:ext>
            </a:extLst>
          </p:cNvPr>
          <p:cNvSpPr>
            <a:spLocks noGrp="1"/>
          </p:cNvSpPr>
          <p:nvPr>
            <p:ph type="title" orient="vert"/>
          </p:nvPr>
        </p:nvSpPr>
        <p:spPr>
          <a:xfrm>
            <a:off x="7088982" y="365125"/>
            <a:ext cx="2135981"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666C845-6F5C-4C84-BCE1-42E6C228EDE7}"/>
              </a:ext>
            </a:extLst>
          </p:cNvPr>
          <p:cNvSpPr>
            <a:spLocks noGrp="1"/>
          </p:cNvSpPr>
          <p:nvPr>
            <p:ph type="body" orient="vert" idx="1"/>
          </p:nvPr>
        </p:nvSpPr>
        <p:spPr>
          <a:xfrm>
            <a:off x="681038" y="365125"/>
            <a:ext cx="6242844"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419E415-9160-4898-A2FD-5B53BC3C4404}"/>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5177D571-F6EB-41F8-9720-1BD6D1D1FA6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69759FF-7FC9-497C-AFE0-58A18701C3CB}"/>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350354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0E9F7F-2DE7-8CAD-75BF-DDE8B0F82150}"/>
              </a:ext>
            </a:extLst>
          </p:cNvPr>
          <p:cNvSpPr txBox="1"/>
          <p:nvPr userDrawn="1"/>
        </p:nvSpPr>
        <p:spPr>
          <a:xfrm>
            <a:off x="3489659" y="4748170"/>
            <a:ext cx="2144231" cy="1609110"/>
          </a:xfrm>
          <a:prstGeom prst="rect">
            <a:avLst/>
          </a:prstGeom>
          <a:noFill/>
          <a:ln w="9525">
            <a:solidFill>
              <a:schemeClr val="bg1">
                <a:lumMod val="75000"/>
              </a:schemeClr>
            </a:solidFill>
          </a:ln>
        </p:spPr>
        <p:txBody>
          <a:bodyPr wrap="squar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9"/>
            <a:ext cx="5505397" cy="473759"/>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129" name="テキスト ボックス 128">
            <a:extLst>
              <a:ext uri="{FF2B5EF4-FFF2-40B4-BE49-F238E27FC236}">
                <a16:creationId xmlns:a16="http://schemas.microsoft.com/office/drawing/2014/main" id="{1FE47C3C-67B6-34C8-46FE-7F9E63833662}"/>
              </a:ext>
            </a:extLst>
          </p:cNvPr>
          <p:cNvSpPr txBox="1"/>
          <p:nvPr userDrawn="1"/>
        </p:nvSpPr>
        <p:spPr>
          <a:xfrm>
            <a:off x="3489659" y="4748170"/>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行程例</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0" name="テキスト プレースホルダー 31">
            <a:extLst>
              <a:ext uri="{FF2B5EF4-FFF2-40B4-BE49-F238E27FC236}">
                <a16:creationId xmlns:a16="http://schemas.microsoft.com/office/drawing/2014/main" id="{38A2D869-9E61-120E-B426-4C5AC6C908E1}"/>
              </a:ext>
            </a:extLst>
          </p:cNvPr>
          <p:cNvSpPr>
            <a:spLocks noGrp="1"/>
          </p:cNvSpPr>
          <p:nvPr>
            <p:ph type="body" sz="quarter" idx="16" hasCustomPrompt="1"/>
          </p:nvPr>
        </p:nvSpPr>
        <p:spPr>
          <a:xfrm>
            <a:off x="3500121" y="4947794"/>
            <a:ext cx="2121536" cy="1399667"/>
          </a:xfrm>
          <a:prstGeom prst="rect">
            <a:avLst/>
          </a:prstGeom>
          <a:ln>
            <a:noFill/>
          </a:ln>
        </p:spPr>
        <p:txBody>
          <a:bodyPr lIns="72000" rIns="72000" anchor="t"/>
          <a:lstStyle>
            <a:lvl1pPr marL="0" indent="0">
              <a:lnSpc>
                <a:spcPct val="100000"/>
              </a:lnSpc>
              <a:spcBef>
                <a:spcPts val="0"/>
              </a:spcBef>
              <a:buFont typeface="Wingdings" panose="05000000000000000000" pitchFamily="2" charset="2"/>
              <a:buNone/>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3" name="テキスト プレースホルダー 31">
            <a:extLst>
              <a:ext uri="{FF2B5EF4-FFF2-40B4-BE49-F238E27FC236}">
                <a16:creationId xmlns:a16="http://schemas.microsoft.com/office/drawing/2014/main" id="{00612866-84B4-000B-6753-81B3D3D29C36}"/>
              </a:ext>
            </a:extLst>
          </p:cNvPr>
          <p:cNvSpPr>
            <a:spLocks noGrp="1"/>
          </p:cNvSpPr>
          <p:nvPr>
            <p:ph type="body" sz="quarter" idx="17" hasCustomPrompt="1"/>
          </p:nvPr>
        </p:nvSpPr>
        <p:spPr>
          <a:xfrm>
            <a:off x="5755709" y="4929030"/>
            <a:ext cx="2988899" cy="1418430"/>
          </a:xfrm>
          <a:prstGeom prst="rect">
            <a:avLst/>
          </a:prstGeom>
          <a:ln>
            <a:noFill/>
          </a:ln>
        </p:spPr>
        <p:txBody>
          <a:bodyPr lIns="72000" rIns="72000" anchor="t"/>
          <a:lstStyle>
            <a:lvl1pPr marL="108000" indent="-108000">
              <a:lnSpc>
                <a:spcPct val="100000"/>
              </a:lnSpc>
              <a:spcBef>
                <a:spcPts val="0"/>
              </a:spcBef>
              <a:spcAft>
                <a:spcPts val="600"/>
              </a:spcAft>
              <a:buFont typeface="Wingdings" panose="05000000000000000000" pitchFamily="2" charset="2"/>
              <a:buChar char="l"/>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6" name="テキスト ボックス 135">
            <a:extLst>
              <a:ext uri="{FF2B5EF4-FFF2-40B4-BE49-F238E27FC236}">
                <a16:creationId xmlns:a16="http://schemas.microsoft.com/office/drawing/2014/main" id="{270C9F10-379D-E68A-FB10-F34C1FEF1379}"/>
              </a:ext>
            </a:extLst>
          </p:cNvPr>
          <p:cNvSpPr txBox="1"/>
          <p:nvPr userDrawn="1"/>
        </p:nvSpPr>
        <p:spPr>
          <a:xfrm>
            <a:off x="5755708" y="4752296"/>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備考</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3480939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0E9F7F-2DE7-8CAD-75BF-DDE8B0F82150}"/>
              </a:ext>
            </a:extLst>
          </p:cNvPr>
          <p:cNvSpPr txBox="1"/>
          <p:nvPr userDrawn="1"/>
        </p:nvSpPr>
        <p:spPr>
          <a:xfrm>
            <a:off x="3489659" y="5156951"/>
            <a:ext cx="3107087" cy="1200329"/>
          </a:xfrm>
          <a:prstGeom prst="rect">
            <a:avLst/>
          </a:prstGeom>
          <a:noFill/>
          <a:ln w="9525">
            <a:solidFill>
              <a:schemeClr val="bg1">
                <a:lumMod val="75000"/>
              </a:schemeClr>
            </a:solidFill>
          </a:ln>
        </p:spPr>
        <p:txBody>
          <a:bodyPr wrap="squar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8"/>
            <a:ext cx="5505397" cy="829536"/>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29" name="テキスト ボックス 128">
            <a:extLst>
              <a:ext uri="{FF2B5EF4-FFF2-40B4-BE49-F238E27FC236}">
                <a16:creationId xmlns:a16="http://schemas.microsoft.com/office/drawing/2014/main" id="{1FE47C3C-67B6-34C8-46FE-7F9E63833662}"/>
              </a:ext>
            </a:extLst>
          </p:cNvPr>
          <p:cNvSpPr txBox="1"/>
          <p:nvPr userDrawn="1"/>
        </p:nvSpPr>
        <p:spPr>
          <a:xfrm>
            <a:off x="3489659" y="5156951"/>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行程例</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0" name="テキスト プレースホルダー 31">
            <a:extLst>
              <a:ext uri="{FF2B5EF4-FFF2-40B4-BE49-F238E27FC236}">
                <a16:creationId xmlns:a16="http://schemas.microsoft.com/office/drawing/2014/main" id="{38A2D869-9E61-120E-B426-4C5AC6C908E1}"/>
              </a:ext>
            </a:extLst>
          </p:cNvPr>
          <p:cNvSpPr>
            <a:spLocks noGrp="1"/>
          </p:cNvSpPr>
          <p:nvPr>
            <p:ph type="body" sz="quarter" idx="16" hasCustomPrompt="1"/>
          </p:nvPr>
        </p:nvSpPr>
        <p:spPr>
          <a:xfrm>
            <a:off x="3500120" y="5357422"/>
            <a:ext cx="3096626" cy="990038"/>
          </a:xfrm>
          <a:prstGeom prst="rect">
            <a:avLst/>
          </a:prstGeom>
          <a:ln>
            <a:noFill/>
          </a:ln>
        </p:spPr>
        <p:txBody>
          <a:bodyPr lIns="72000" rIns="72000" anchor="t"/>
          <a:lstStyle>
            <a:lvl1pPr marL="0" indent="0">
              <a:lnSpc>
                <a:spcPct val="100000"/>
              </a:lnSpc>
              <a:spcBef>
                <a:spcPts val="0"/>
              </a:spcBef>
              <a:buFont typeface="Wingdings" panose="05000000000000000000" pitchFamily="2" charset="2"/>
              <a:buNone/>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3" name="テキスト プレースホルダー 31">
            <a:extLst>
              <a:ext uri="{FF2B5EF4-FFF2-40B4-BE49-F238E27FC236}">
                <a16:creationId xmlns:a16="http://schemas.microsoft.com/office/drawing/2014/main" id="{00612866-84B4-000B-6753-81B3D3D29C36}"/>
              </a:ext>
            </a:extLst>
          </p:cNvPr>
          <p:cNvSpPr>
            <a:spLocks noGrp="1"/>
          </p:cNvSpPr>
          <p:nvPr>
            <p:ph type="body" sz="quarter" idx="17" hasCustomPrompt="1"/>
          </p:nvPr>
        </p:nvSpPr>
        <p:spPr>
          <a:xfrm>
            <a:off x="6627902" y="5337811"/>
            <a:ext cx="1529357" cy="990038"/>
          </a:xfrm>
          <a:prstGeom prst="rect">
            <a:avLst/>
          </a:prstGeom>
          <a:ln>
            <a:noFill/>
          </a:ln>
        </p:spPr>
        <p:txBody>
          <a:bodyPr lIns="72000" rIns="72000" anchor="t"/>
          <a:lstStyle>
            <a:lvl1pPr marL="108000" indent="-108000">
              <a:lnSpc>
                <a:spcPct val="100000"/>
              </a:lnSpc>
              <a:spcBef>
                <a:spcPts val="0"/>
              </a:spcBef>
              <a:spcAft>
                <a:spcPts val="600"/>
              </a:spcAft>
              <a:buFont typeface="Wingdings" panose="05000000000000000000" pitchFamily="2" charset="2"/>
              <a:buChar char="l"/>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6" name="テキスト ボックス 135">
            <a:extLst>
              <a:ext uri="{FF2B5EF4-FFF2-40B4-BE49-F238E27FC236}">
                <a16:creationId xmlns:a16="http://schemas.microsoft.com/office/drawing/2014/main" id="{270C9F10-379D-E68A-FB10-F34C1FEF1379}"/>
              </a:ext>
            </a:extLst>
          </p:cNvPr>
          <p:cNvSpPr txBox="1"/>
          <p:nvPr userDrawn="1"/>
        </p:nvSpPr>
        <p:spPr>
          <a:xfrm>
            <a:off x="6688320" y="5137496"/>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備考</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192848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8"/>
            <a:ext cx="5505397" cy="2091812"/>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1246147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DE88B1-7EEF-4455-BD0B-41DEEC69F3AE}"/>
              </a:ext>
            </a:extLst>
          </p:cNvPr>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6BD1E87-38D7-4AE5-BA92-823E90862670}"/>
              </a:ext>
            </a:extLst>
          </p:cNvPr>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495EAF5-EA78-4A1C-86E5-8845C735387D}"/>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5309F776-5C79-4C4F-9129-B07A5F16DEC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CA2EAA1-E9BF-41BA-8449-A83400AADB25}"/>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1492620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B1784A-6935-40C0-B1FD-D767F4F23B5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C4F7EDF-3CAA-4A75-BC26-11D3F799B1C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1ECB9EB-8018-4FF7-ABCE-6DBB9F0A8964}"/>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F24977BC-9B1A-40AC-853B-82F81A900F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1A429E6-836C-4545-9830-44C8D76779F4}"/>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3804704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CA72BD-C00F-4708-A60D-8918B1FE036C}"/>
              </a:ext>
            </a:extLst>
          </p:cNvPr>
          <p:cNvSpPr>
            <a:spLocks noGrp="1"/>
          </p:cNvSpPr>
          <p:nvPr>
            <p:ph type="title"/>
          </p:nvPr>
        </p:nvSpPr>
        <p:spPr>
          <a:xfrm>
            <a:off x="675879" y="1709739"/>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5D21336-7CA5-4B34-8E8C-3A9271B35416}"/>
              </a:ext>
            </a:extLst>
          </p:cNvPr>
          <p:cNvSpPr>
            <a:spLocks noGrp="1"/>
          </p:cNvSpPr>
          <p:nvPr>
            <p:ph type="body" idx="1"/>
          </p:nvPr>
        </p:nvSpPr>
        <p:spPr>
          <a:xfrm>
            <a:off x="675879"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D7A25A3-267C-478B-9E26-3CBD85B81B32}"/>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8798DFE8-5F58-452C-8B3F-D23ACA6C702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98200A3-F276-4A8A-BF02-7E96882F9802}"/>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755287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CD83D4-CC5F-4AA2-A2A7-E7EB0319191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CA51EA9-6700-4D9A-88B3-F9DA3D33ADDC}"/>
              </a:ext>
            </a:extLst>
          </p:cNvPr>
          <p:cNvSpPr>
            <a:spLocks noGrp="1"/>
          </p:cNvSpPr>
          <p:nvPr>
            <p:ph sz="half" idx="1"/>
          </p:nvPr>
        </p:nvSpPr>
        <p:spPr>
          <a:xfrm>
            <a:off x="681037" y="1825625"/>
            <a:ext cx="41894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90ACF3E-2083-4C53-9921-D541D319613D}"/>
              </a:ext>
            </a:extLst>
          </p:cNvPr>
          <p:cNvSpPr>
            <a:spLocks noGrp="1"/>
          </p:cNvSpPr>
          <p:nvPr>
            <p:ph sz="half" idx="2"/>
          </p:nvPr>
        </p:nvSpPr>
        <p:spPr>
          <a:xfrm>
            <a:off x="5035550" y="1825625"/>
            <a:ext cx="41894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E3E35B3-361C-48BA-8D16-6F4319012D72}"/>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6" name="フッター プレースホルダー 5">
            <a:extLst>
              <a:ext uri="{FF2B5EF4-FFF2-40B4-BE49-F238E27FC236}">
                <a16:creationId xmlns:a16="http://schemas.microsoft.com/office/drawing/2014/main" id="{68DDD24B-DCBC-4D76-902B-5FE6A36CA57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C05A2F9-A0E0-4AA2-A034-83AE33EEE027}"/>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3326645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BAC8C3-550E-4D31-BA9F-3E1FE67B4BD8}"/>
              </a:ext>
            </a:extLst>
          </p:cNvPr>
          <p:cNvSpPr>
            <a:spLocks noGrp="1"/>
          </p:cNvSpPr>
          <p:nvPr>
            <p:ph type="title"/>
          </p:nvPr>
        </p:nvSpPr>
        <p:spPr>
          <a:xfrm>
            <a:off x="682758" y="365126"/>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9F766BB-9329-42CF-9795-BF33BB875405}"/>
              </a:ext>
            </a:extLst>
          </p:cNvPr>
          <p:cNvSpPr>
            <a:spLocks noGrp="1"/>
          </p:cNvSpPr>
          <p:nvPr>
            <p:ph type="body" idx="1"/>
          </p:nvPr>
        </p:nvSpPr>
        <p:spPr>
          <a:xfrm>
            <a:off x="682758" y="1681163"/>
            <a:ext cx="41911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65C77B5-5142-4FCC-82CC-E15783FA16E9}"/>
              </a:ext>
            </a:extLst>
          </p:cNvPr>
          <p:cNvSpPr>
            <a:spLocks noGrp="1"/>
          </p:cNvSpPr>
          <p:nvPr>
            <p:ph sz="half" idx="2"/>
          </p:nvPr>
        </p:nvSpPr>
        <p:spPr>
          <a:xfrm>
            <a:off x="682758" y="2505075"/>
            <a:ext cx="419113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338AC96-85FA-42C1-BB04-448BB0228448}"/>
              </a:ext>
            </a:extLst>
          </p:cNvPr>
          <p:cNvSpPr>
            <a:spLocks noGrp="1"/>
          </p:cNvSpPr>
          <p:nvPr>
            <p:ph type="body" sz="quarter" idx="3"/>
          </p:nvPr>
        </p:nvSpPr>
        <p:spPr>
          <a:xfrm>
            <a:off x="5014913" y="1681163"/>
            <a:ext cx="421177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87AD4FA-BA0F-4B3E-9E9D-48F23BEAF661}"/>
              </a:ext>
            </a:extLst>
          </p:cNvPr>
          <p:cNvSpPr>
            <a:spLocks noGrp="1"/>
          </p:cNvSpPr>
          <p:nvPr>
            <p:ph sz="quarter" idx="4"/>
          </p:nvPr>
        </p:nvSpPr>
        <p:spPr>
          <a:xfrm>
            <a:off x="5014913" y="2505075"/>
            <a:ext cx="421177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66827D1-1ED8-42DD-98DD-5A8FA2702A85}"/>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8" name="フッター プレースホルダー 7">
            <a:extLst>
              <a:ext uri="{FF2B5EF4-FFF2-40B4-BE49-F238E27FC236}">
                <a16:creationId xmlns:a16="http://schemas.microsoft.com/office/drawing/2014/main" id="{1EBA6B2F-CC0D-4085-A9F4-88A8DFB2D5B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9D6FDCB-54CE-435C-B9F5-5CE22EBFEDE1}"/>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148236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図 13" descr="斧, 挿絵 が含まれている画像&#10;&#10;自動的に生成された説明">
            <a:extLst>
              <a:ext uri="{FF2B5EF4-FFF2-40B4-BE49-F238E27FC236}">
                <a16:creationId xmlns:a16="http://schemas.microsoft.com/office/drawing/2014/main" id="{A8BC4D72-58B1-3385-80EA-483405E784F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800389" y="6556900"/>
            <a:ext cx="849989" cy="196949"/>
          </a:xfrm>
          <a:prstGeom prst="rect">
            <a:avLst/>
          </a:prstGeom>
        </p:spPr>
      </p:pic>
      <p:sp>
        <p:nvSpPr>
          <p:cNvPr id="2" name="テキスト ボックス 1">
            <a:extLst>
              <a:ext uri="{FF2B5EF4-FFF2-40B4-BE49-F238E27FC236}">
                <a16:creationId xmlns:a16="http://schemas.microsoft.com/office/drawing/2014/main" id="{D5BB816D-77FA-D5EA-3572-B6721DF9D2D2}"/>
              </a:ext>
            </a:extLst>
          </p:cNvPr>
          <p:cNvSpPr txBox="1"/>
          <p:nvPr userDrawn="1"/>
        </p:nvSpPr>
        <p:spPr>
          <a:xfrm>
            <a:off x="7069995" y="421006"/>
            <a:ext cx="2575560" cy="640223"/>
          </a:xfrm>
          <a:prstGeom prst="rect">
            <a:avLst/>
          </a:prstGeom>
          <a:solidFill>
            <a:schemeClr val="bg1">
              <a:lumMod val="95000"/>
            </a:schemeClr>
          </a:solidFill>
          <a:ln w="6350">
            <a:no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D719AF0E-B06E-40D4-3EF9-6338F38DBCE3}"/>
              </a:ext>
            </a:extLst>
          </p:cNvPr>
          <p:cNvSpPr txBox="1"/>
          <p:nvPr userDrawn="1"/>
        </p:nvSpPr>
        <p:spPr>
          <a:xfrm>
            <a:off x="5313987" y="421006"/>
            <a:ext cx="1664208" cy="640223"/>
          </a:xfrm>
          <a:prstGeom prst="rect">
            <a:avLst/>
          </a:prstGeom>
          <a:solidFill>
            <a:schemeClr val="bg1">
              <a:lumMod val="95000"/>
            </a:schemeClr>
          </a:solidFill>
          <a:ln w="6350">
            <a:no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pic>
        <p:nvPicPr>
          <p:cNvPr id="5" name="図 4" descr="グラフィカル ユーザー インターフェイス&#10;&#10;低い精度で自動的に生成された説明">
            <a:extLst>
              <a:ext uri="{FF2B5EF4-FFF2-40B4-BE49-F238E27FC236}">
                <a16:creationId xmlns:a16="http://schemas.microsoft.com/office/drawing/2014/main" id="{F3E1DFC4-44B2-AE97-9F24-E366DAFEE580}"/>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7113240" y="470958"/>
            <a:ext cx="730485" cy="222922"/>
          </a:xfrm>
          <a:prstGeom prst="rect">
            <a:avLst/>
          </a:prstGeom>
          <a:noFill/>
        </p:spPr>
      </p:pic>
      <p:pic>
        <p:nvPicPr>
          <p:cNvPr id="13" name="図 12" descr="テキスト&#10;&#10;中程度の精度で自動的に生成された説明">
            <a:extLst>
              <a:ext uri="{FF2B5EF4-FFF2-40B4-BE49-F238E27FC236}">
                <a16:creationId xmlns:a16="http://schemas.microsoft.com/office/drawing/2014/main" id="{1B6F11B7-6116-E7CA-E16C-961A62FBEA7F}"/>
              </a:ext>
            </a:extLst>
          </p:cNvPr>
          <p:cNvPicPr>
            <a:picLocks noChangeAspect="1"/>
          </p:cNvPicPr>
          <p:nvPr userDrawn="1"/>
        </p:nvPicPr>
        <p:blipFill>
          <a:blip r:embed="rId8" cstate="print">
            <a:extLst>
              <a:ext uri="{28A0092B-C50C-407E-A947-70E740481C1C}">
                <a14:useLocalDpi xmlns:a14="http://schemas.microsoft.com/office/drawing/2010/main"/>
              </a:ext>
            </a:extLst>
          </a:blip>
          <a:stretch>
            <a:fillRect/>
          </a:stretch>
        </p:blipFill>
        <p:spPr>
          <a:xfrm>
            <a:off x="5404365" y="470958"/>
            <a:ext cx="491099" cy="268349"/>
          </a:xfrm>
          <a:prstGeom prst="rect">
            <a:avLst/>
          </a:prstGeom>
          <a:noFill/>
        </p:spPr>
      </p:pic>
      <p:sp>
        <p:nvSpPr>
          <p:cNvPr id="16" name="図形 62">
            <a:extLst>
              <a:ext uri="{FF2B5EF4-FFF2-40B4-BE49-F238E27FC236}">
                <a16:creationId xmlns:a16="http://schemas.microsoft.com/office/drawing/2014/main" id="{2C8F251E-BB08-9D42-8813-D3CD1AE6AF9A}"/>
              </a:ext>
            </a:extLst>
          </p:cNvPr>
          <p:cNvSpPr/>
          <p:nvPr/>
        </p:nvSpPr>
        <p:spPr>
          <a:xfrm flipH="1" flipV="1">
            <a:off x="350489" y="1124743"/>
            <a:ext cx="0" cy="2232249"/>
          </a:xfrm>
          <a:prstGeom prst="line">
            <a:avLst/>
          </a:prstGeom>
          <a:ln w="38100">
            <a:solidFill>
              <a:srgbClr val="328CCC"/>
            </a:solidFill>
            <a:miter lim="400000"/>
          </a:ln>
        </p:spPr>
        <p:txBody>
          <a:bodyPr lIns="14288" tIns="14288" rIns="14288" bIns="14288" rtlCol="0" anchor="ctr"/>
          <a:lstStyle/>
          <a:p>
            <a:pPr algn="ctr" rtl="0">
              <a:defRPr sz="3000">
                <a:solidFill>
                  <a:srgbClr val="000000"/>
                </a:solidFill>
                <a:latin typeface="Helvetica Light"/>
                <a:ea typeface="Helvetica Light"/>
                <a:cs typeface="Helvetica Light"/>
                <a:sym typeface="Helvetica Light"/>
              </a:defRPr>
            </a:pPr>
            <a:endParaRPr lang="ja-JP" altLang="en-US" sz="1125" noProof="0" dirty="0">
              <a:latin typeface="Meiryo UI" panose="020B0604030504040204" pitchFamily="50" charset="-128"/>
              <a:ea typeface="Meiryo UI" panose="020B0604030504040204" pitchFamily="50" charset="-128"/>
            </a:endParaRPr>
          </a:p>
        </p:txBody>
      </p:sp>
      <p:sp>
        <p:nvSpPr>
          <p:cNvPr id="9" name="図形 61">
            <a:extLst>
              <a:ext uri="{FF2B5EF4-FFF2-40B4-BE49-F238E27FC236}">
                <a16:creationId xmlns:a16="http://schemas.microsoft.com/office/drawing/2014/main" id="{EFA7F577-E691-D948-943E-8D25DFE256F5}"/>
              </a:ext>
            </a:extLst>
          </p:cNvPr>
          <p:cNvSpPr/>
          <p:nvPr userDrawn="1"/>
        </p:nvSpPr>
        <p:spPr>
          <a:xfrm rot="16200000">
            <a:off x="-1296214" y="4742946"/>
            <a:ext cx="3273461" cy="213521"/>
          </a:xfrm>
          <a:prstGeom prst="rect">
            <a:avLst/>
          </a:prstGeom>
          <a:solidFill>
            <a:schemeClr val="bg1"/>
          </a:solidFill>
          <a:ln w="3175">
            <a:miter lim="400000"/>
          </a:ln>
          <a:extLst>
            <a:ext uri="{C572A759-6A51-4108-AA02-DFA0A04FC94B}">
              <ma14:wrappingTextBoxFlag xmlns:ma14="http://schemas.microsoft.com/office/mac/drawingml/2011/main" xmlns="" val="1"/>
            </a:ext>
          </a:extLst>
        </p:spPr>
        <p:txBody>
          <a:bodyPr wrap="none" lIns="14288" tIns="14288" rIns="14288" bIns="14288" rtlCol="0" anchor="ctr">
            <a:spAutoFit/>
          </a:bodyPr>
          <a:lstStyle/>
          <a:p>
            <a:pPr rtl="0">
              <a:defRPr sz="3000">
                <a:solidFill>
                  <a:srgbClr val="3A3B39"/>
                </a:solidFill>
                <a:latin typeface="Bebas"/>
                <a:ea typeface="Bebas"/>
                <a:cs typeface="Bebas"/>
                <a:sym typeface="Bebas"/>
              </a:defRPr>
            </a:pPr>
            <a:r>
              <a:rPr lang="en-US" altLang="ja-JP"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BIWAKO-OTSU</a:t>
            </a:r>
            <a:r>
              <a:rPr lang="ja-JP" altLang="en-US"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 </a:t>
            </a:r>
            <a:r>
              <a:rPr lang="en-US" altLang="ja-JP"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TOURISM</a:t>
            </a:r>
            <a:r>
              <a:rPr lang="ja-JP" altLang="en-US"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 </a:t>
            </a:r>
            <a:r>
              <a:rPr lang="en-US" altLang="ja-JP"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ASSOCIATION</a:t>
            </a:r>
            <a:endParaRPr lang="ja-JP" altLang="en-US"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endParaRPr>
          </a:p>
        </p:txBody>
      </p:sp>
      <p:sp>
        <p:nvSpPr>
          <p:cNvPr id="7" name="テキスト ボックス 6">
            <a:extLst>
              <a:ext uri="{FF2B5EF4-FFF2-40B4-BE49-F238E27FC236}">
                <a16:creationId xmlns:a16="http://schemas.microsoft.com/office/drawing/2014/main" id="{B486A401-5D53-7441-EFC7-4653B8DB7265}"/>
              </a:ext>
            </a:extLst>
          </p:cNvPr>
          <p:cNvSpPr txBox="1"/>
          <p:nvPr userDrawn="1"/>
        </p:nvSpPr>
        <p:spPr>
          <a:xfrm>
            <a:off x="2196476" y="6525344"/>
            <a:ext cx="5513048" cy="230832"/>
          </a:xfrm>
          <a:prstGeom prst="rect">
            <a:avLst/>
          </a:prstGeom>
          <a:ln w="9525">
            <a:noFill/>
          </a:ln>
        </p:spPr>
        <p:style>
          <a:lnRef idx="2">
            <a:schemeClr val="dk1"/>
          </a:lnRef>
          <a:fillRef idx="1">
            <a:schemeClr val="lt1"/>
          </a:fillRef>
          <a:effectRef idx="0">
            <a:schemeClr val="dk1"/>
          </a:effectRef>
          <a:fontRef idx="minor">
            <a:schemeClr val="dk1"/>
          </a:fontRef>
        </p:style>
        <p:txBody>
          <a:bodyPr wrap="none" rtlCol="0" anchor="b">
            <a:spAutoFit/>
          </a:bodyPr>
          <a:lstStyle/>
          <a:p>
            <a:pPr algn="ctr"/>
            <a:r>
              <a:rPr lang="ja-JP" altLang="en-US" sz="900" dirty="0">
                <a:latin typeface="Meiryo UI" panose="020B0604030504040204" pitchFamily="50" charset="-128"/>
                <a:ea typeface="Meiryo UI" panose="020B0604030504040204" pitchFamily="50" charset="-128"/>
              </a:rPr>
              <a:t>（公社）びわ湖大津観光協会　　</a:t>
            </a:r>
            <a:r>
              <a:rPr lang="en-US" altLang="ja-JP" sz="900" dirty="0">
                <a:latin typeface="Meiryo UI" panose="020B0604030504040204" pitchFamily="50" charset="-128"/>
                <a:ea typeface="Meiryo UI" panose="020B0604030504040204" pitchFamily="50" charset="-128"/>
              </a:rPr>
              <a:t>TEL</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077-528-2772</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FAX</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077-521-7330</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Mail</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info@otsu.or.jp</a:t>
            </a:r>
            <a:endParaRPr lang="ja-JP" altLang="en-US" sz="900" dirty="0">
              <a:latin typeface="メイリオ" panose="020B0604030504040204" pitchFamily="50" charset="-128"/>
              <a:ea typeface="メイリオ" panose="020B0604030504040204" pitchFamily="50" charset="-128"/>
            </a:endParaRPr>
          </a:p>
        </p:txBody>
      </p:sp>
      <p:sp>
        <p:nvSpPr>
          <p:cNvPr id="8" name="Line 6">
            <a:extLst>
              <a:ext uri="{FF2B5EF4-FFF2-40B4-BE49-F238E27FC236}">
                <a16:creationId xmlns:a16="http://schemas.microsoft.com/office/drawing/2014/main" id="{B5FD5425-A62F-529A-544F-C99C81F032F5}"/>
              </a:ext>
            </a:extLst>
          </p:cNvPr>
          <p:cNvSpPr>
            <a:spLocks noChangeShapeType="1"/>
          </p:cNvSpPr>
          <p:nvPr userDrawn="1"/>
        </p:nvSpPr>
        <p:spPr bwMode="auto">
          <a:xfrm>
            <a:off x="621877" y="6453337"/>
            <a:ext cx="9063704" cy="16273"/>
          </a:xfrm>
          <a:prstGeom prst="line">
            <a:avLst/>
          </a:prstGeom>
          <a:noFill/>
          <a:ln w="28575">
            <a:solidFill>
              <a:srgbClr val="328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808080">
                      <a:gamma/>
                      <a:shade val="60000"/>
                      <a:invGamma/>
                    </a:srgbClr>
                  </a:outerShdw>
                </a:effectLst>
              </a14:hiddenEffects>
            </a:ext>
          </a:extLst>
        </p:spPr>
        <p:txBody>
          <a:bodyPr wrap="none" lIns="90000" tIns="46800" rIns="90000" bIns="46800" anchor="ctr"/>
          <a:lstStyle/>
          <a:p>
            <a:endParaRPr lang="ja-JP" altLang="en-US" sz="1800"/>
          </a:p>
        </p:txBody>
      </p:sp>
      <p:sp>
        <p:nvSpPr>
          <p:cNvPr id="10" name="Line 6">
            <a:extLst>
              <a:ext uri="{FF2B5EF4-FFF2-40B4-BE49-F238E27FC236}">
                <a16:creationId xmlns:a16="http://schemas.microsoft.com/office/drawing/2014/main" id="{292F3173-A67D-D757-04CB-08798B10CC71}"/>
              </a:ext>
            </a:extLst>
          </p:cNvPr>
          <p:cNvSpPr>
            <a:spLocks noChangeShapeType="1"/>
          </p:cNvSpPr>
          <p:nvPr userDrawn="1"/>
        </p:nvSpPr>
        <p:spPr bwMode="auto">
          <a:xfrm>
            <a:off x="332460" y="355326"/>
            <a:ext cx="9290239" cy="0"/>
          </a:xfrm>
          <a:prstGeom prst="line">
            <a:avLst/>
          </a:prstGeom>
          <a:noFill/>
          <a:ln w="12700">
            <a:solidFill>
              <a:srgbClr val="328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808080">
                      <a:gamma/>
                      <a:shade val="60000"/>
                      <a:invGamma/>
                    </a:srgbClr>
                  </a:outerShdw>
                </a:effectLst>
              </a14:hiddenEffects>
            </a:ext>
          </a:extLst>
        </p:spPr>
        <p:txBody>
          <a:bodyPr wrap="none" lIns="90000" tIns="46800" rIns="90000" bIns="46800" anchor="ctr"/>
          <a:lstStyle/>
          <a:p>
            <a:endParaRPr lang="ja-JP" altLang="en-US" sz="1800"/>
          </a:p>
        </p:txBody>
      </p:sp>
      <p:sp>
        <p:nvSpPr>
          <p:cNvPr id="11" name="正方形/長方形 10">
            <a:extLst>
              <a:ext uri="{FF2B5EF4-FFF2-40B4-BE49-F238E27FC236}">
                <a16:creationId xmlns:a16="http://schemas.microsoft.com/office/drawing/2014/main" id="{687C4E78-9132-ED60-E68A-A7719898FBE2}"/>
              </a:ext>
            </a:extLst>
          </p:cNvPr>
          <p:cNvSpPr/>
          <p:nvPr userDrawn="1"/>
        </p:nvSpPr>
        <p:spPr>
          <a:xfrm>
            <a:off x="332460" y="355932"/>
            <a:ext cx="429000" cy="713073"/>
          </a:xfrm>
          <a:prstGeom prst="rect">
            <a:avLst/>
          </a:prstGeom>
          <a:solidFill>
            <a:srgbClr val="328CCC"/>
          </a:solidFill>
          <a:ln>
            <a:solidFill>
              <a:srgbClr val="328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2" name="正方形/長方形 11">
            <a:extLst>
              <a:ext uri="{FF2B5EF4-FFF2-40B4-BE49-F238E27FC236}">
                <a16:creationId xmlns:a16="http://schemas.microsoft.com/office/drawing/2014/main" id="{CAED7DCB-DB49-EB5A-0067-A151D246A110}"/>
              </a:ext>
            </a:extLst>
          </p:cNvPr>
          <p:cNvSpPr/>
          <p:nvPr userDrawn="1"/>
        </p:nvSpPr>
        <p:spPr>
          <a:xfrm>
            <a:off x="1540469" y="6541988"/>
            <a:ext cx="476412" cy="215444"/>
          </a:xfrm>
          <a:prstGeom prst="rect">
            <a:avLst/>
          </a:prstGeom>
          <a:solidFill>
            <a:srgbClr val="328CCC"/>
          </a:solidFill>
          <a:ln>
            <a:solidFill>
              <a:srgbClr val="328CCC"/>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lang="ja-JP" altLang="en-US" sz="800" b="1" dirty="0">
                <a:latin typeface="Meiryo UI" panose="020B0604030504040204" pitchFamily="50" charset="-128"/>
                <a:ea typeface="Meiryo UI" panose="020B0604030504040204" pitchFamily="50" charset="-128"/>
              </a:rPr>
              <a:t>問合せ</a:t>
            </a:r>
            <a:endParaRPr kumimoji="1" lang="ja-JP" altLang="en-US" sz="800" b="1" dirty="0"/>
          </a:p>
        </p:txBody>
      </p:sp>
      <p:sp>
        <p:nvSpPr>
          <p:cNvPr id="77" name="テキスト ボックス 76">
            <a:extLst>
              <a:ext uri="{FF2B5EF4-FFF2-40B4-BE49-F238E27FC236}">
                <a16:creationId xmlns:a16="http://schemas.microsoft.com/office/drawing/2014/main" id="{01DC230C-8B11-EC78-4502-94C54CAEDA3F}"/>
              </a:ext>
            </a:extLst>
          </p:cNvPr>
          <p:cNvSpPr txBox="1"/>
          <p:nvPr userDrawn="1"/>
        </p:nvSpPr>
        <p:spPr>
          <a:xfrm>
            <a:off x="249970" y="102568"/>
            <a:ext cx="2157963" cy="246221"/>
          </a:xfrm>
          <a:prstGeom prst="rect">
            <a:avLst/>
          </a:prstGeom>
          <a:noFill/>
        </p:spPr>
        <p:txBody>
          <a:bodyPr wrap="none" rtlCol="0">
            <a:spAutoFit/>
          </a:bodyPr>
          <a:lstStyle/>
          <a:p>
            <a:r>
              <a:rPr lang="ja-JP" altLang="en-US" sz="1000" dirty="0">
                <a:solidFill>
                  <a:srgbClr val="328CCC"/>
                </a:solidFill>
                <a:latin typeface="Meiryo UI" panose="020B0604030504040204" pitchFamily="50" charset="-128"/>
                <a:ea typeface="Meiryo UI" panose="020B0604030504040204" pitchFamily="50" charset="-128"/>
              </a:rPr>
              <a:t>びわ湖大津</a:t>
            </a:r>
            <a:r>
              <a:rPr lang="en-US" altLang="ja-JP" sz="1000" dirty="0">
                <a:solidFill>
                  <a:srgbClr val="328CCC"/>
                </a:solidFill>
                <a:latin typeface="Meiryo UI" panose="020B0604030504040204" pitchFamily="50" charset="-128"/>
                <a:ea typeface="Meiryo UI" panose="020B0604030504040204" pitchFamily="50" charset="-128"/>
              </a:rPr>
              <a:t>SDGs</a:t>
            </a:r>
            <a:r>
              <a:rPr lang="ja-JP" altLang="en-US" sz="1000" dirty="0">
                <a:solidFill>
                  <a:srgbClr val="328CCC"/>
                </a:solidFill>
                <a:latin typeface="Meiryo UI" panose="020B0604030504040204" pitchFamily="50" charset="-128"/>
                <a:ea typeface="Meiryo UI" panose="020B0604030504040204" pitchFamily="50" charset="-128"/>
              </a:rPr>
              <a:t>教育旅行プログラム </a:t>
            </a:r>
          </a:p>
        </p:txBody>
      </p:sp>
    </p:spTree>
    <p:extLst>
      <p:ext uri="{BB962C8B-B14F-4D97-AF65-F5344CB8AC3E}">
        <p14:creationId xmlns:p14="http://schemas.microsoft.com/office/powerpoint/2010/main" val="2661491902"/>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7" r:id="rId3"/>
    <p:sldLayoutId id="2147483788" r:id="rId4"/>
  </p:sldLayoutIdLst>
  <p:txStyles>
    <p:titleStyle>
      <a:lvl1pPr algn="l" defTabSz="685800" rtl="0" eaLnBrk="1" latinLnBrk="0" hangingPunct="1">
        <a:lnSpc>
          <a:spcPct val="90000"/>
        </a:lnSpc>
        <a:spcBef>
          <a:spcPct val="0"/>
        </a:spcBef>
        <a:buNone/>
        <a:defRPr kumimoji="1" lang="ja-JP" altLang="en-US" sz="1600" b="1" i="0" kern="1200" spc="-113" noProof="0" dirty="0">
          <a:solidFill>
            <a:schemeClr val="tx2"/>
          </a:solidFill>
          <a:latin typeface="Meiryo UI" panose="020B0604030504040204" pitchFamily="50" charset="-128"/>
          <a:ea typeface="Meiryo UI" panose="020B0604030504040204" pitchFamily="50" charset="-128"/>
          <a:cs typeface="Gill Sans" panose="020B0502020104020203" pitchFamily="34" charset="-79"/>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1500" b="0" i="0" kern="1200">
          <a:solidFill>
            <a:schemeClr val="tx2"/>
          </a:solidFill>
          <a:latin typeface="Meiryo UI" panose="020B0604030504040204" pitchFamily="50" charset="-128"/>
          <a:ea typeface="Meiryo UI" panose="020B0604030504040204" pitchFamily="50" charset="-128"/>
          <a:cs typeface="Gill Sans Light" panose="020B0302020104020203"/>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350" b="0" i="0" kern="1200">
          <a:solidFill>
            <a:schemeClr val="tx2"/>
          </a:solidFill>
          <a:latin typeface="Meiryo UI" panose="020B0604030504040204" pitchFamily="50" charset="-128"/>
          <a:ea typeface="Meiryo UI" panose="020B0604030504040204" pitchFamily="50" charset="-128"/>
          <a:cs typeface="Gill Sans Light" panose="020B0302020104020203"/>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200" b="0" i="0" kern="1200">
          <a:solidFill>
            <a:schemeClr val="tx2"/>
          </a:solidFill>
          <a:latin typeface="Meiryo UI" panose="020B0604030504040204" pitchFamily="50" charset="-128"/>
          <a:ea typeface="Meiryo UI" panose="020B0604030504040204" pitchFamily="50" charset="-128"/>
          <a:cs typeface="Gill Sans Light" panose="020B0302020104020203"/>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050" b="0" i="0" kern="1200">
          <a:solidFill>
            <a:schemeClr val="tx2"/>
          </a:solidFill>
          <a:latin typeface="Meiryo UI" panose="020B0604030504040204" pitchFamily="50" charset="-128"/>
          <a:ea typeface="Meiryo UI" panose="020B0604030504040204" pitchFamily="50" charset="-128"/>
          <a:cs typeface="Gill Sans Light" panose="020B0302020104020203"/>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050" b="0" i="0" kern="1200">
          <a:solidFill>
            <a:schemeClr val="tx2"/>
          </a:solidFill>
          <a:latin typeface="Meiryo UI" panose="020B0604030504040204" pitchFamily="50" charset="-128"/>
          <a:ea typeface="Meiryo UI" panose="020B0604030504040204" pitchFamily="50" charset="-128"/>
          <a:cs typeface="Gill Sans Light" panose="020B0302020104020203"/>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2" userDrawn="1">
          <p15:clr>
            <a:srgbClr val="F26B43"/>
          </p15:clr>
        </p15:guide>
        <p15:guide id="2" orient="horz" pos="412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CBA95BB-3F0D-4354-B52C-67A71868BFCA}"/>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CB3F9F4-13FC-4EE5-B4BA-8108AF30C42D}"/>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860E430-5674-4938-9A00-76E8E6BC6A97}"/>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19477F89-CDEB-48ED-B2F9-140B4557B083}"/>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D53E777-0766-48E8-8A97-EDA4A8F2CFCD}"/>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213827548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jpe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jpeg"/><Relationship Id="rId4" Type="http://schemas.openxmlformats.org/officeDocument/2006/relationships/image" Target="../media/image6.png"/><Relationship Id="rId9"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表 35">
            <a:extLst>
              <a:ext uri="{FF2B5EF4-FFF2-40B4-BE49-F238E27FC236}">
                <a16:creationId xmlns:a16="http://schemas.microsoft.com/office/drawing/2014/main" id="{0F652C46-7901-481A-991E-A099D75A3676}"/>
              </a:ext>
            </a:extLst>
          </p:cNvPr>
          <p:cNvGraphicFramePr>
            <a:graphicFrameLocks noGrp="1"/>
          </p:cNvGraphicFramePr>
          <p:nvPr>
            <p:extLst>
              <p:ext uri="{D42A27DB-BD31-4B8C-83A1-F6EECF244321}">
                <p14:modId xmlns:p14="http://schemas.microsoft.com/office/powerpoint/2010/main" val="68250981"/>
              </p:ext>
            </p:extLst>
          </p:nvPr>
        </p:nvGraphicFramePr>
        <p:xfrm>
          <a:off x="643696" y="4293096"/>
          <a:ext cx="2593561" cy="1730829"/>
        </p:xfrm>
        <a:graphic>
          <a:graphicData uri="http://schemas.openxmlformats.org/drawingml/2006/table">
            <a:tbl>
              <a:tblPr>
                <a:tableStyleId>{69CF1AB2-1976-4502-BF36-3FF5EA218861}</a:tableStyleId>
              </a:tblPr>
              <a:tblGrid>
                <a:gridCol w="832732">
                  <a:extLst>
                    <a:ext uri="{9D8B030D-6E8A-4147-A177-3AD203B41FA5}">
                      <a16:colId xmlns:a16="http://schemas.microsoft.com/office/drawing/2014/main" val="741602752"/>
                    </a:ext>
                  </a:extLst>
                </a:gridCol>
                <a:gridCol w="1760829">
                  <a:extLst>
                    <a:ext uri="{9D8B030D-6E8A-4147-A177-3AD203B41FA5}">
                      <a16:colId xmlns:a16="http://schemas.microsoft.com/office/drawing/2014/main" val="3389704294"/>
                    </a:ext>
                  </a:extLst>
                </a:gridCol>
              </a:tblGrid>
              <a:tr h="214848">
                <a:tc>
                  <a:txBody>
                    <a:bodyPr/>
                    <a:lstStyle/>
                    <a:p>
                      <a:pPr algn="ctr" fontAlgn="ctr"/>
                      <a:r>
                        <a:rPr lang="zh-TW" altLang="en-US" sz="800" b="1" u="none" strike="noStrike" dirty="0">
                          <a:effectLst/>
                          <a:latin typeface="メイリオ" panose="020B0604030504040204" pitchFamily="50" charset="-128"/>
                          <a:ea typeface="メイリオ" panose="020B0604030504040204" pitchFamily="50" charset="-128"/>
                        </a:rPr>
                        <a:t>実　施　場　所</a:t>
                      </a:r>
                      <a:endParaRPr lang="zh-TW"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u="none" strike="noStrike" dirty="0">
                          <a:effectLst/>
                          <a:latin typeface="メイリオ" panose="020B0604030504040204" pitchFamily="50" charset="-128"/>
                          <a:ea typeface="メイリオ" panose="020B0604030504040204" pitchFamily="50" charset="-128"/>
                        </a:rPr>
                        <a:t>大津市内</a:t>
                      </a:r>
                      <a:endParaRPr lang="ja-JP"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106427632"/>
                  </a:ext>
                </a:extLst>
              </a:tr>
              <a:tr h="257767">
                <a:tc>
                  <a:txBody>
                    <a:bodyPr/>
                    <a:lstStyle/>
                    <a:p>
                      <a:pPr algn="ctr" fontAlgn="ctr"/>
                      <a:r>
                        <a:rPr lang="zh-TW" altLang="en-US" sz="800" b="1" u="none" strike="noStrike" dirty="0">
                          <a:effectLst/>
                          <a:latin typeface="メイリオ" panose="020B0604030504040204" pitchFamily="50" charset="-128"/>
                          <a:ea typeface="メイリオ" panose="020B0604030504040204" pitchFamily="50" charset="-128"/>
                        </a:rPr>
                        <a:t>実　施　時　期</a:t>
                      </a:r>
                      <a:endParaRPr lang="zh-TW"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u="none" strike="noStrike" dirty="0">
                          <a:effectLst/>
                          <a:latin typeface="メイリオ" panose="020B0604030504040204" pitchFamily="50" charset="-128"/>
                          <a:ea typeface="メイリオ" panose="020B0604030504040204" pitchFamily="50" charset="-128"/>
                        </a:rPr>
                        <a:t>通年</a:t>
                      </a:r>
                      <a:endParaRPr lang="ja-JP"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441503561"/>
                  </a:ext>
                </a:extLst>
              </a:tr>
              <a:tr h="257767">
                <a:tc>
                  <a:txBody>
                    <a:bodyPr/>
                    <a:lstStyle/>
                    <a:p>
                      <a:pPr algn="ctr" fontAlgn="ctr"/>
                      <a:r>
                        <a:rPr lang="ja-JP" altLang="en-US" sz="800" b="1" u="none" strike="noStrike" dirty="0">
                          <a:effectLst/>
                          <a:latin typeface="メイリオ" panose="020B0604030504040204" pitchFamily="50" charset="-128"/>
                          <a:ea typeface="メイリオ" panose="020B0604030504040204" pitchFamily="50" charset="-128"/>
                        </a:rPr>
                        <a:t>対　　　　　象</a:t>
                      </a:r>
                      <a:endParaRPr lang="ja-JP"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zh-CN" altLang="en-US" sz="900" u="none" strike="noStrike" dirty="0">
                          <a:effectLst/>
                          <a:latin typeface="メイリオ" panose="020B0604030504040204" pitchFamily="50" charset="-128"/>
                          <a:ea typeface="メイリオ" panose="020B0604030504040204" pitchFamily="50" charset="-128"/>
                        </a:rPr>
                        <a:t>小学</a:t>
                      </a:r>
                      <a:r>
                        <a:rPr lang="ja-JP" altLang="en-US" sz="900" u="none" strike="noStrike" dirty="0">
                          <a:effectLst/>
                          <a:latin typeface="メイリオ" panose="020B0604030504040204" pitchFamily="50" charset="-128"/>
                          <a:ea typeface="メイリオ" panose="020B0604030504040204" pitchFamily="50" charset="-128"/>
                        </a:rPr>
                        <a:t>生・中学生・</a:t>
                      </a:r>
                      <a:r>
                        <a:rPr lang="zh-CN" altLang="en-US" sz="900" u="none" strike="noStrike" dirty="0">
                          <a:effectLst/>
                          <a:latin typeface="メイリオ" panose="020B0604030504040204" pitchFamily="50" charset="-128"/>
                          <a:ea typeface="メイリオ" panose="020B0604030504040204" pitchFamily="50" charset="-128"/>
                        </a:rPr>
                        <a:t>高校生</a:t>
                      </a:r>
                      <a:endParaRPr lang="zh-CN"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409073544"/>
                  </a:ext>
                </a:extLst>
              </a:tr>
              <a:tr h="257767">
                <a:tc>
                  <a:txBody>
                    <a:bodyPr/>
                    <a:lstStyle/>
                    <a:p>
                      <a:pPr algn="ctr" fontAlgn="ctr"/>
                      <a:r>
                        <a:rPr lang="zh-TW" altLang="en-US" sz="800" b="1" u="none" strike="noStrike" dirty="0">
                          <a:effectLst/>
                          <a:latin typeface="メイリオ" panose="020B0604030504040204" pitchFamily="50" charset="-128"/>
                          <a:ea typeface="メイリオ" panose="020B0604030504040204" pitchFamily="50" charset="-128"/>
                        </a:rPr>
                        <a:t>所　要　時　間</a:t>
                      </a:r>
                      <a:endParaRPr lang="zh-TW"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2</a:t>
                      </a:r>
                      <a:r>
                        <a:rPr lang="ja-JP" altLang="en-US" sz="900" u="none" strike="noStrike" dirty="0">
                          <a:effectLst/>
                          <a:latin typeface="メイリオ" panose="020B0604030504040204" pitchFamily="50" charset="-128"/>
                          <a:ea typeface="メイリオ" panose="020B0604030504040204" pitchFamily="50" charset="-128"/>
                        </a:rPr>
                        <a:t>時間</a:t>
                      </a:r>
                      <a:endParaRPr lang="ja-JP"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997989410"/>
                  </a:ext>
                </a:extLst>
              </a:tr>
              <a:tr h="282395">
                <a:tc>
                  <a:txBody>
                    <a:bodyPr/>
                    <a:lstStyle/>
                    <a:p>
                      <a:pPr algn="ctr" fontAlgn="ctr"/>
                      <a:r>
                        <a:rPr lang="ja-JP" altLang="en-US" sz="800" b="1" u="none" strike="noStrike" dirty="0">
                          <a:effectLst/>
                          <a:latin typeface="メイリオ" panose="020B0604030504040204" pitchFamily="50" charset="-128"/>
                          <a:ea typeface="メイリオ" panose="020B0604030504040204" pitchFamily="50" charset="-128"/>
                        </a:rPr>
                        <a:t>人　　　　　数</a:t>
                      </a:r>
                      <a:endParaRPr lang="ja-JP"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10</a:t>
                      </a: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40</a:t>
                      </a:r>
                      <a:r>
                        <a:rPr lang="ja-JP" altLang="en-US" sz="900" u="none" strike="noStrike" dirty="0">
                          <a:effectLst/>
                          <a:latin typeface="メイリオ" panose="020B0604030504040204" pitchFamily="50" charset="-128"/>
                          <a:ea typeface="メイリオ" panose="020B0604030504040204" pitchFamily="50" charset="-128"/>
                        </a:rPr>
                        <a:t>人</a:t>
                      </a:r>
                      <a:endParaRPr lang="ja-JP"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762507589"/>
                  </a:ext>
                </a:extLst>
              </a:tr>
              <a:tr h="460285">
                <a:tc>
                  <a:txBody>
                    <a:bodyPr/>
                    <a:lstStyle/>
                    <a:p>
                      <a:pPr algn="ctr" fontAlgn="ctr"/>
                      <a:r>
                        <a:rPr lang="ja-JP" altLang="en-US" sz="800" b="1" u="none" strike="noStrike" dirty="0">
                          <a:effectLst/>
                          <a:latin typeface="メイリオ" panose="020B0604030504040204" pitchFamily="50" charset="-128"/>
                          <a:ea typeface="メイリオ" panose="020B0604030504040204" pitchFamily="50" charset="-128"/>
                        </a:rPr>
                        <a:t>持　　ち　　物</a:t>
                      </a:r>
                      <a:endParaRPr lang="ja-JP"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u="none" strike="noStrike" dirty="0">
                          <a:effectLst/>
                          <a:latin typeface="メイリオ" panose="020B0604030504040204" pitchFamily="50" charset="-128"/>
                          <a:ea typeface="メイリオ" panose="020B0604030504040204" pitchFamily="50" charset="-128"/>
                        </a:rPr>
                        <a:t>特になし</a:t>
                      </a: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849270007"/>
                  </a:ext>
                </a:extLst>
              </a:tr>
            </a:tbl>
          </a:graphicData>
        </a:graphic>
      </p:graphicFrame>
      <p:sp>
        <p:nvSpPr>
          <p:cNvPr id="17" name="テキスト プレースホルダー 16">
            <a:extLst>
              <a:ext uri="{FF2B5EF4-FFF2-40B4-BE49-F238E27FC236}">
                <a16:creationId xmlns:a16="http://schemas.microsoft.com/office/drawing/2014/main" id="{B3520682-09AA-2FC0-7EF3-C81A1534DE3E}"/>
              </a:ext>
            </a:extLst>
          </p:cNvPr>
          <p:cNvSpPr>
            <a:spLocks noGrp="1"/>
          </p:cNvSpPr>
          <p:nvPr>
            <p:ph type="body" sz="quarter" idx="10"/>
          </p:nvPr>
        </p:nvSpPr>
        <p:spPr/>
        <p:txBody>
          <a:bodyPr/>
          <a:lstStyle/>
          <a:p>
            <a:r>
              <a:rPr lang="ja-JP" altLang="en-US" dirty="0"/>
              <a:t>江戸時代、東海道の宿場町・大津宿の名産として人気だった伝統的な民俗絵画「大津絵」。その独特の絵柄は、海外でも評価されています。地域に継承されてきた伝統文化の歴史と大津絵独特の描き方を実際に体験し、自分だけの大津絵を完成させましょう。絵が苦手な方でも楽しく参加できます。</a:t>
            </a:r>
          </a:p>
        </p:txBody>
      </p:sp>
      <p:sp>
        <p:nvSpPr>
          <p:cNvPr id="22" name="テキスト プレースホルダー 21">
            <a:extLst>
              <a:ext uri="{FF2B5EF4-FFF2-40B4-BE49-F238E27FC236}">
                <a16:creationId xmlns:a16="http://schemas.microsoft.com/office/drawing/2014/main" id="{6A75FCC1-BEDA-8E3B-2695-9E516515DD84}"/>
              </a:ext>
            </a:extLst>
          </p:cNvPr>
          <p:cNvSpPr>
            <a:spLocks noGrp="1"/>
          </p:cNvSpPr>
          <p:nvPr>
            <p:ph type="body" sz="quarter" idx="15"/>
          </p:nvPr>
        </p:nvSpPr>
        <p:spPr/>
        <p:txBody>
          <a:bodyPr/>
          <a:lstStyle/>
          <a:p>
            <a:r>
              <a:rPr lang="ja-JP" altLang="en-US" dirty="0"/>
              <a:t>江戸時代に人気を博した宿場町「大津宿」の名産、現地の伝統文化（産業・工芸）を学びます。</a:t>
            </a:r>
          </a:p>
          <a:p>
            <a:r>
              <a:rPr lang="ja-JP" altLang="en-US" dirty="0"/>
              <a:t>絵が苦手な方でも、楽しく体験できます。</a:t>
            </a:r>
          </a:p>
          <a:p>
            <a:r>
              <a:rPr lang="ja-JP" altLang="en-US" dirty="0"/>
              <a:t>旅の思い出「自分だけのオリジナル大津絵」が完成します。</a:t>
            </a:r>
            <a:endParaRPr lang="en-US" altLang="ja-JP" dirty="0"/>
          </a:p>
          <a:p>
            <a:r>
              <a:rPr lang="ja-JP" altLang="en-US" dirty="0"/>
              <a:t>自身が住む地域の伝統文化・産業・工芸の継承について考える機会に。</a:t>
            </a:r>
            <a:endParaRPr lang="en-US" altLang="ja-JP" dirty="0"/>
          </a:p>
          <a:p>
            <a:pPr marL="0" indent="0">
              <a:buNone/>
            </a:pPr>
            <a:endParaRPr lang="ja-JP" altLang="en-US" dirty="0"/>
          </a:p>
        </p:txBody>
      </p:sp>
      <p:sp>
        <p:nvSpPr>
          <p:cNvPr id="23" name="テキスト プレースホルダー 22">
            <a:extLst>
              <a:ext uri="{FF2B5EF4-FFF2-40B4-BE49-F238E27FC236}">
                <a16:creationId xmlns:a16="http://schemas.microsoft.com/office/drawing/2014/main" id="{CBA330E7-5852-7EF2-8E9C-846FE76EF1AC}"/>
              </a:ext>
            </a:extLst>
          </p:cNvPr>
          <p:cNvSpPr>
            <a:spLocks noGrp="1"/>
          </p:cNvSpPr>
          <p:nvPr>
            <p:ph type="body" sz="quarter" idx="16"/>
          </p:nvPr>
        </p:nvSpPr>
        <p:spPr>
          <a:xfrm>
            <a:off x="3611881" y="5316282"/>
            <a:ext cx="1958341" cy="990038"/>
          </a:xfrm>
        </p:spPr>
        <p:txBody>
          <a:bodyPr/>
          <a:lstStyle/>
          <a:p>
            <a:r>
              <a:rPr lang="en-US" altLang="ja-JP" dirty="0"/>
              <a:t>  9:30</a:t>
            </a:r>
            <a:r>
              <a:rPr lang="ja-JP" altLang="en-US" dirty="0"/>
              <a:t>　大津市内集合、</a:t>
            </a:r>
            <a:br>
              <a:rPr lang="en-US" altLang="ja-JP" dirty="0"/>
            </a:br>
            <a:r>
              <a:rPr lang="ja-JP" altLang="en-US" dirty="0"/>
              <a:t>　　　　　 インストラクター紹介</a:t>
            </a:r>
            <a:endParaRPr lang="en-US" altLang="ja-JP" dirty="0"/>
          </a:p>
          <a:p>
            <a:r>
              <a:rPr lang="ja-JP" altLang="en-US" dirty="0"/>
              <a:t>　　　　　 大津絵レクチャー、準備　　</a:t>
            </a:r>
          </a:p>
          <a:p>
            <a:r>
              <a:rPr lang="en-US" altLang="ja-JP" dirty="0"/>
              <a:t>10:00</a:t>
            </a:r>
            <a:r>
              <a:rPr lang="ja-JP" altLang="en-US" dirty="0"/>
              <a:t>　大津絵体験</a:t>
            </a:r>
          </a:p>
          <a:p>
            <a:r>
              <a:rPr lang="en-US" altLang="ja-JP" dirty="0"/>
              <a:t>11:20</a:t>
            </a:r>
            <a:r>
              <a:rPr lang="ja-JP" altLang="en-US" dirty="0"/>
              <a:t>　片付け</a:t>
            </a:r>
          </a:p>
          <a:p>
            <a:r>
              <a:rPr lang="en-US" altLang="ja-JP" dirty="0"/>
              <a:t>11:30</a:t>
            </a:r>
            <a:r>
              <a:rPr lang="ja-JP" altLang="en-US" dirty="0"/>
              <a:t>　終了</a:t>
            </a:r>
            <a:endParaRPr lang="en-US" altLang="ja-JP" dirty="0"/>
          </a:p>
          <a:p>
            <a:r>
              <a:rPr lang="ja-JP" altLang="en-US" dirty="0"/>
              <a:t>体験終了後、大津絵美樹館または</a:t>
            </a:r>
            <a:br>
              <a:rPr lang="en-US" altLang="ja-JP" dirty="0"/>
            </a:br>
            <a:r>
              <a:rPr lang="ja-JP" altLang="en-US" dirty="0"/>
              <a:t>大津市歴史博物館見学をおすすめします。</a:t>
            </a:r>
          </a:p>
        </p:txBody>
      </p:sp>
      <p:sp>
        <p:nvSpPr>
          <p:cNvPr id="24" name="テキスト プレースホルダー 23">
            <a:extLst>
              <a:ext uri="{FF2B5EF4-FFF2-40B4-BE49-F238E27FC236}">
                <a16:creationId xmlns:a16="http://schemas.microsoft.com/office/drawing/2014/main" id="{92D1AD22-E6AE-06AB-3AE6-BF7938751702}"/>
              </a:ext>
            </a:extLst>
          </p:cNvPr>
          <p:cNvSpPr>
            <a:spLocks noGrp="1"/>
          </p:cNvSpPr>
          <p:nvPr>
            <p:ph type="body" sz="quarter" idx="17"/>
          </p:nvPr>
        </p:nvSpPr>
        <p:spPr>
          <a:xfrm>
            <a:off x="5755709" y="5357422"/>
            <a:ext cx="3301747" cy="1095914"/>
          </a:xfrm>
        </p:spPr>
        <p:txBody>
          <a:bodyPr/>
          <a:lstStyle/>
          <a:p>
            <a:r>
              <a:rPr lang="ja-JP" altLang="en-US" dirty="0"/>
              <a:t>会場はご相談ください。宿泊施設での体験も可能です。会場をご用意する場合は、別途会場費が必要となります。</a:t>
            </a:r>
            <a:endParaRPr lang="en-US" altLang="ja-JP" dirty="0"/>
          </a:p>
          <a:p>
            <a:r>
              <a:rPr lang="ja-JP" altLang="en-US" dirty="0"/>
              <a:t>最大受入人数は、準備できる画材数となっています。２回転可能な場合もございますので、事前にお問合せください。</a:t>
            </a:r>
            <a:endParaRPr lang="en-US" altLang="ja-JP" dirty="0"/>
          </a:p>
          <a:p>
            <a:r>
              <a:rPr lang="ja-JP" altLang="en-US" dirty="0"/>
              <a:t>より深い学習のため。体験終了後に下記施設の見学をおすすめします。</a:t>
            </a:r>
            <a:br>
              <a:rPr lang="en-US" altLang="ja-JP" dirty="0"/>
            </a:br>
            <a:r>
              <a:rPr lang="ja-JP" altLang="en-US" dirty="0"/>
              <a:t>大津絵美術館　　　</a:t>
            </a:r>
            <a:r>
              <a:rPr lang="zh-TW" altLang="en-US" dirty="0"/>
              <a:t> </a:t>
            </a:r>
            <a:r>
              <a:rPr lang="ja-JP" altLang="en-US" dirty="0"/>
              <a:t>　</a:t>
            </a:r>
            <a:r>
              <a:rPr lang="en-US" altLang="ja-JP" dirty="0"/>
              <a:t>TEL 077(522)3690 </a:t>
            </a:r>
            <a:br>
              <a:rPr lang="en-US" altLang="ja-JP" dirty="0"/>
            </a:br>
            <a:r>
              <a:rPr lang="ja-JP" altLang="en-US" dirty="0"/>
              <a:t>大津市歴史博物館　 </a:t>
            </a:r>
            <a:r>
              <a:rPr lang="en-US" altLang="ja-JP" dirty="0"/>
              <a:t>TEL 077(521)2100 </a:t>
            </a:r>
          </a:p>
          <a:p>
            <a:pPr marL="0" indent="0">
              <a:buNone/>
            </a:pPr>
            <a:endParaRPr lang="ja-JP" altLang="en-US" dirty="0"/>
          </a:p>
        </p:txBody>
      </p:sp>
      <p:sp>
        <p:nvSpPr>
          <p:cNvPr id="26" name="テキスト プレースホルダー 25">
            <a:extLst>
              <a:ext uri="{FF2B5EF4-FFF2-40B4-BE49-F238E27FC236}">
                <a16:creationId xmlns:a16="http://schemas.microsoft.com/office/drawing/2014/main" id="{5B5A57CD-6D69-A3E3-BA23-DA35BC46B9D8}"/>
              </a:ext>
            </a:extLst>
          </p:cNvPr>
          <p:cNvSpPr>
            <a:spLocks noGrp="1"/>
          </p:cNvSpPr>
          <p:nvPr>
            <p:ph type="body" sz="quarter" idx="19"/>
          </p:nvPr>
        </p:nvSpPr>
        <p:spPr/>
        <p:txBody>
          <a:bodyPr/>
          <a:lstStyle/>
          <a:p>
            <a:r>
              <a:rPr lang="ja-JP" altLang="en-US" dirty="0"/>
              <a:t>大津絵について調べてみる。</a:t>
            </a:r>
            <a:endParaRPr lang="en-US" altLang="ja-JP" dirty="0"/>
          </a:p>
          <a:p>
            <a:r>
              <a:rPr lang="ja-JP" altLang="en-US" dirty="0"/>
              <a:t>地域の伝統文化・産業・工芸について調べてみる。</a:t>
            </a:r>
            <a:endParaRPr lang="en-US" altLang="ja-JP" dirty="0"/>
          </a:p>
          <a:p>
            <a:r>
              <a:rPr lang="en-US" altLang="ja-JP" dirty="0"/>
              <a:t>“</a:t>
            </a:r>
            <a:r>
              <a:rPr lang="ja-JP" altLang="en-US" dirty="0"/>
              <a:t>受け継ぐべき文化</a:t>
            </a:r>
            <a:r>
              <a:rPr lang="en-US" altLang="ja-JP" dirty="0"/>
              <a:t>” </a:t>
            </a:r>
            <a:r>
              <a:rPr lang="ja-JP" altLang="en-US" dirty="0"/>
              <a:t>とはどういったものなのか定義づける。</a:t>
            </a:r>
            <a:endParaRPr lang="en-US" altLang="ja-JP" dirty="0"/>
          </a:p>
          <a:p>
            <a:r>
              <a:rPr lang="ja-JP" altLang="en-US" dirty="0"/>
              <a:t>地域と現地の課題や取組について調べてみる。</a:t>
            </a:r>
            <a:endParaRPr lang="en-US" altLang="ja-JP" dirty="0"/>
          </a:p>
          <a:p>
            <a:pPr marL="0" indent="0">
              <a:buNone/>
            </a:pPr>
            <a:endParaRPr lang="en-US" altLang="ja-JP" dirty="0"/>
          </a:p>
          <a:p>
            <a:pPr marL="0" indent="0">
              <a:buNone/>
            </a:pPr>
            <a:endParaRPr lang="en-US" altLang="ja-JP" dirty="0"/>
          </a:p>
          <a:p>
            <a:pPr marL="0" indent="0">
              <a:buNone/>
            </a:pPr>
            <a:endParaRPr lang="ja-JP" altLang="en-US" dirty="0"/>
          </a:p>
        </p:txBody>
      </p:sp>
      <p:sp>
        <p:nvSpPr>
          <p:cNvPr id="27" name="テキスト プレースホルダー 26">
            <a:extLst>
              <a:ext uri="{FF2B5EF4-FFF2-40B4-BE49-F238E27FC236}">
                <a16:creationId xmlns:a16="http://schemas.microsoft.com/office/drawing/2014/main" id="{FFC69071-83AC-E0D8-245F-8AE1169A7420}"/>
              </a:ext>
            </a:extLst>
          </p:cNvPr>
          <p:cNvSpPr>
            <a:spLocks noGrp="1"/>
          </p:cNvSpPr>
          <p:nvPr>
            <p:ph type="body" sz="quarter" idx="20"/>
          </p:nvPr>
        </p:nvSpPr>
        <p:spPr/>
        <p:txBody>
          <a:bodyPr/>
          <a:lstStyle/>
          <a:p>
            <a:r>
              <a:rPr lang="ja-JP" altLang="en-US" dirty="0"/>
              <a:t>大津絵の歴史と特長を学ぶ。</a:t>
            </a:r>
            <a:endParaRPr lang="en-US" altLang="ja-JP" dirty="0"/>
          </a:p>
          <a:p>
            <a:r>
              <a:rPr lang="ja-JP" altLang="en-US" dirty="0"/>
              <a:t>実際に大津絵を描いてみる。</a:t>
            </a:r>
            <a:endParaRPr lang="en-US" altLang="ja-JP" dirty="0"/>
          </a:p>
          <a:p>
            <a:r>
              <a:rPr lang="ja-JP" altLang="en-US" dirty="0"/>
              <a:t>現地の方からお話を聞き、どのように伝統文化が継承されてきたのかを理解する。</a:t>
            </a:r>
            <a:endParaRPr lang="en-US" altLang="ja-JP" dirty="0"/>
          </a:p>
          <a:p>
            <a:endParaRPr lang="ja-JP" altLang="en-US" dirty="0"/>
          </a:p>
        </p:txBody>
      </p:sp>
      <p:sp>
        <p:nvSpPr>
          <p:cNvPr id="28" name="テキスト プレースホルダー 27">
            <a:extLst>
              <a:ext uri="{FF2B5EF4-FFF2-40B4-BE49-F238E27FC236}">
                <a16:creationId xmlns:a16="http://schemas.microsoft.com/office/drawing/2014/main" id="{BDEA7D0E-437E-EE3D-1924-D738516FF9E6}"/>
              </a:ext>
            </a:extLst>
          </p:cNvPr>
          <p:cNvSpPr>
            <a:spLocks noGrp="1"/>
          </p:cNvSpPr>
          <p:nvPr>
            <p:ph type="body" sz="quarter" idx="21"/>
          </p:nvPr>
        </p:nvSpPr>
        <p:spPr/>
        <p:txBody>
          <a:bodyPr/>
          <a:lstStyle/>
          <a:p>
            <a:r>
              <a:rPr lang="ja-JP" altLang="en-US" dirty="0"/>
              <a:t>自分の身の回りにある伝統文化・産業・工芸についてまとめる。</a:t>
            </a:r>
            <a:endParaRPr lang="en-US" altLang="ja-JP" dirty="0"/>
          </a:p>
          <a:p>
            <a:r>
              <a:rPr lang="ja-JP" altLang="en-US" dirty="0"/>
              <a:t>体験してみて感じたこと、気づいたことを発表する。</a:t>
            </a:r>
            <a:endParaRPr lang="en-US" altLang="ja-JP" dirty="0"/>
          </a:p>
          <a:p>
            <a:r>
              <a:rPr lang="en-US" altLang="ja-JP" dirty="0"/>
              <a:t>SDGs</a:t>
            </a:r>
            <a:r>
              <a:rPr lang="ja-JP" altLang="en-US" dirty="0"/>
              <a:t>の観点で、自分が伝統継承にどう関われるのかを発表する。</a:t>
            </a:r>
            <a:endParaRPr lang="en-US" altLang="ja-JP" dirty="0"/>
          </a:p>
          <a:p>
            <a:pPr marL="0" indent="0">
              <a:buNone/>
            </a:pPr>
            <a:endParaRPr lang="en-US" altLang="ja-JP" dirty="0"/>
          </a:p>
          <a:p>
            <a:endParaRPr lang="ja-JP" altLang="en-US" dirty="0"/>
          </a:p>
        </p:txBody>
      </p:sp>
      <p:sp>
        <p:nvSpPr>
          <p:cNvPr id="16" name="タイトル 15">
            <a:extLst>
              <a:ext uri="{FF2B5EF4-FFF2-40B4-BE49-F238E27FC236}">
                <a16:creationId xmlns:a16="http://schemas.microsoft.com/office/drawing/2014/main" id="{466C0A8E-78E1-1518-FDDE-5184568A176A}"/>
              </a:ext>
            </a:extLst>
          </p:cNvPr>
          <p:cNvSpPr>
            <a:spLocks noGrp="1"/>
          </p:cNvSpPr>
          <p:nvPr>
            <p:ph type="title"/>
          </p:nvPr>
        </p:nvSpPr>
        <p:spPr>
          <a:xfrm>
            <a:off x="1097015" y="368742"/>
            <a:ext cx="2785443" cy="535531"/>
          </a:xfrm>
        </p:spPr>
        <p:txBody>
          <a:bodyPr/>
          <a:lstStyle/>
          <a:p>
            <a:r>
              <a:rPr lang="ja-JP" altLang="en-US" dirty="0">
                <a:solidFill>
                  <a:srgbClr val="328CCC"/>
                </a:solidFill>
              </a:rPr>
              <a:t>江戸時代の東海道大津宿名産、</a:t>
            </a:r>
            <a:br>
              <a:rPr lang="en-US" altLang="ja-JP" dirty="0">
                <a:solidFill>
                  <a:srgbClr val="328CCC"/>
                </a:solidFill>
              </a:rPr>
            </a:br>
            <a:r>
              <a:rPr lang="ja-JP" altLang="en-US" dirty="0">
                <a:solidFill>
                  <a:srgbClr val="328CCC"/>
                </a:solidFill>
              </a:rPr>
              <a:t>民俗絵画「大津絵」体験</a:t>
            </a:r>
          </a:p>
        </p:txBody>
      </p:sp>
      <p:pic>
        <p:nvPicPr>
          <p:cNvPr id="114" name="図 113" descr="アイコン が含まれている画像&#10;&#10;自動的に生成された説明">
            <a:extLst>
              <a:ext uri="{FF2B5EF4-FFF2-40B4-BE49-F238E27FC236}">
                <a16:creationId xmlns:a16="http://schemas.microsoft.com/office/drawing/2014/main" id="{D3F52D34-AB29-C38F-9E0F-4B2C65DEF037}"/>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505794" y="619396"/>
            <a:ext cx="270000" cy="270000"/>
          </a:xfrm>
          <a:prstGeom prst="rect">
            <a:avLst/>
          </a:prstGeom>
        </p:spPr>
      </p:pic>
      <p:pic>
        <p:nvPicPr>
          <p:cNvPr id="116" name="図 115">
            <a:extLst>
              <a:ext uri="{FF2B5EF4-FFF2-40B4-BE49-F238E27FC236}">
                <a16:creationId xmlns:a16="http://schemas.microsoft.com/office/drawing/2014/main" id="{FB6F1E0B-8310-4D2D-0EC8-F0CDBEDA69F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902434" y="619396"/>
            <a:ext cx="270000" cy="270000"/>
          </a:xfrm>
          <a:prstGeom prst="rect">
            <a:avLst/>
          </a:prstGeom>
        </p:spPr>
      </p:pic>
      <p:pic>
        <p:nvPicPr>
          <p:cNvPr id="117" name="図 116">
            <a:extLst>
              <a:ext uri="{FF2B5EF4-FFF2-40B4-BE49-F238E27FC236}">
                <a16:creationId xmlns:a16="http://schemas.microsoft.com/office/drawing/2014/main" id="{0844E56B-22FB-7473-86CB-9E6E23396701}"/>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6204114" y="619396"/>
            <a:ext cx="270000" cy="270000"/>
          </a:xfrm>
          <a:prstGeom prst="rect">
            <a:avLst/>
          </a:prstGeom>
        </p:spPr>
      </p:pic>
      <p:grpSp>
        <p:nvGrpSpPr>
          <p:cNvPr id="2" name="グループ化 1">
            <a:extLst>
              <a:ext uri="{FF2B5EF4-FFF2-40B4-BE49-F238E27FC236}">
                <a16:creationId xmlns:a16="http://schemas.microsoft.com/office/drawing/2014/main" id="{B0B6DD61-7AB0-93ED-5EC0-7337D271E024}"/>
              </a:ext>
            </a:extLst>
          </p:cNvPr>
          <p:cNvGrpSpPr/>
          <p:nvPr/>
        </p:nvGrpSpPr>
        <p:grpSpPr>
          <a:xfrm>
            <a:off x="1152224" y="904273"/>
            <a:ext cx="2613414" cy="174521"/>
            <a:chOff x="771224" y="904272"/>
            <a:chExt cx="2613414" cy="174521"/>
          </a:xfrm>
        </p:grpSpPr>
        <p:sp>
          <p:nvSpPr>
            <p:cNvPr id="3" name="角丸四角形 23">
              <a:extLst>
                <a:ext uri="{FF2B5EF4-FFF2-40B4-BE49-F238E27FC236}">
                  <a16:creationId xmlns:a16="http://schemas.microsoft.com/office/drawing/2014/main" id="{F3859417-8CFB-ADA3-4A06-BF2C3715F764}"/>
                </a:ext>
              </a:extLst>
            </p:cNvPr>
            <p:cNvSpPr/>
            <p:nvPr userDrawn="1"/>
          </p:nvSpPr>
          <p:spPr>
            <a:xfrm>
              <a:off x="771224" y="904272"/>
              <a:ext cx="411336" cy="174521"/>
            </a:xfrm>
            <a:prstGeom prst="roundRect">
              <a:avLst/>
            </a:prstGeom>
            <a:solidFill>
              <a:schemeClr val="bg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自 然</a:t>
              </a:r>
              <a:endParaRPr kumimoji="1" lang="en-US" altLang="ja-JP" sz="800" b="1" dirty="0">
                <a:latin typeface="Meiryo UI" panose="020B0604030504040204" pitchFamily="50" charset="-128"/>
                <a:ea typeface="Meiryo UI" panose="020B0604030504040204" pitchFamily="50" charset="-128"/>
              </a:endParaRPr>
            </a:p>
          </p:txBody>
        </p:sp>
        <p:sp>
          <p:nvSpPr>
            <p:cNvPr id="4" name="角丸四角形 27">
              <a:extLst>
                <a:ext uri="{FF2B5EF4-FFF2-40B4-BE49-F238E27FC236}">
                  <a16:creationId xmlns:a16="http://schemas.microsoft.com/office/drawing/2014/main" id="{9091FA2A-7E8D-1057-083C-F5753E8B2191}"/>
                </a:ext>
              </a:extLst>
            </p:cNvPr>
            <p:cNvSpPr/>
            <p:nvPr userDrawn="1"/>
          </p:nvSpPr>
          <p:spPr>
            <a:xfrm>
              <a:off x="2092472" y="904272"/>
              <a:ext cx="411336" cy="174521"/>
            </a:xfrm>
            <a:prstGeom prst="roundRect">
              <a:avLst/>
            </a:prstGeom>
            <a:solidFill>
              <a:srgbClr val="00194C"/>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歴 史</a:t>
              </a:r>
              <a:endParaRPr kumimoji="1" lang="en-US" altLang="ja-JP" sz="800" b="1" dirty="0">
                <a:latin typeface="Meiryo UI" panose="020B0604030504040204" pitchFamily="50" charset="-128"/>
                <a:ea typeface="Meiryo UI" panose="020B0604030504040204" pitchFamily="50" charset="-128"/>
              </a:endParaRPr>
            </a:p>
          </p:txBody>
        </p:sp>
        <p:sp>
          <p:nvSpPr>
            <p:cNvPr id="5" name="角丸四角形 49">
              <a:extLst>
                <a:ext uri="{FF2B5EF4-FFF2-40B4-BE49-F238E27FC236}">
                  <a16:creationId xmlns:a16="http://schemas.microsoft.com/office/drawing/2014/main" id="{161D90FD-76F4-6B45-737F-2A6BD9380120}"/>
                </a:ext>
              </a:extLst>
            </p:cNvPr>
            <p:cNvSpPr/>
            <p:nvPr userDrawn="1"/>
          </p:nvSpPr>
          <p:spPr>
            <a:xfrm>
              <a:off x="2973302" y="904272"/>
              <a:ext cx="411336" cy="174521"/>
            </a:xfrm>
            <a:prstGeom prst="roundRect">
              <a:avLst/>
            </a:prstGeom>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経 済</a:t>
              </a:r>
              <a:endParaRPr kumimoji="1" lang="en-US" altLang="ja-JP" sz="800" b="1" dirty="0">
                <a:latin typeface="Meiryo UI" panose="020B0604030504040204" pitchFamily="50" charset="-128"/>
                <a:ea typeface="Meiryo UI" panose="020B0604030504040204" pitchFamily="50" charset="-128"/>
              </a:endParaRPr>
            </a:p>
          </p:txBody>
        </p:sp>
        <p:sp>
          <p:nvSpPr>
            <p:cNvPr id="6" name="角丸四角形 24">
              <a:extLst>
                <a:ext uri="{FF2B5EF4-FFF2-40B4-BE49-F238E27FC236}">
                  <a16:creationId xmlns:a16="http://schemas.microsoft.com/office/drawing/2014/main" id="{C60BCFCE-7C89-4B20-C92D-4DBB7550B9D9}"/>
                </a:ext>
              </a:extLst>
            </p:cNvPr>
            <p:cNvSpPr/>
            <p:nvPr/>
          </p:nvSpPr>
          <p:spPr>
            <a:xfrm>
              <a:off x="1211640" y="904272"/>
              <a:ext cx="411336" cy="174521"/>
            </a:xfrm>
            <a:prstGeom prst="roundRect">
              <a:avLst/>
            </a:prstGeom>
            <a:solidFill>
              <a:schemeClr val="bg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環 境</a:t>
              </a:r>
              <a:endParaRPr kumimoji="1" lang="en-US" altLang="ja-JP" sz="800" b="1" dirty="0">
                <a:latin typeface="Meiryo UI" panose="020B0604030504040204" pitchFamily="50" charset="-128"/>
                <a:ea typeface="Meiryo UI" panose="020B0604030504040204" pitchFamily="50" charset="-128"/>
              </a:endParaRPr>
            </a:p>
          </p:txBody>
        </p:sp>
        <p:sp>
          <p:nvSpPr>
            <p:cNvPr id="7" name="角丸四角形 28">
              <a:extLst>
                <a:ext uri="{FF2B5EF4-FFF2-40B4-BE49-F238E27FC236}">
                  <a16:creationId xmlns:a16="http://schemas.microsoft.com/office/drawing/2014/main" id="{8C61BDBC-CEC7-3C44-7661-23A7D28C9EF9}"/>
                </a:ext>
              </a:extLst>
            </p:cNvPr>
            <p:cNvSpPr/>
            <p:nvPr/>
          </p:nvSpPr>
          <p:spPr>
            <a:xfrm>
              <a:off x="1652056" y="904272"/>
              <a:ext cx="411336" cy="174521"/>
            </a:xfrm>
            <a:prstGeom prst="roundRect">
              <a:avLst/>
            </a:prstGeom>
            <a:solidFill>
              <a:srgbClr val="00194C"/>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産 業</a:t>
              </a:r>
              <a:endParaRPr kumimoji="1" lang="en-US" altLang="ja-JP" sz="800" b="1" dirty="0">
                <a:latin typeface="Meiryo UI" panose="020B0604030504040204" pitchFamily="50" charset="-128"/>
                <a:ea typeface="Meiryo UI" panose="020B0604030504040204" pitchFamily="50" charset="-128"/>
              </a:endParaRPr>
            </a:p>
          </p:txBody>
        </p:sp>
        <p:sp>
          <p:nvSpPr>
            <p:cNvPr id="8" name="角丸四角形 31">
              <a:extLst>
                <a:ext uri="{FF2B5EF4-FFF2-40B4-BE49-F238E27FC236}">
                  <a16:creationId xmlns:a16="http://schemas.microsoft.com/office/drawing/2014/main" id="{0A58AC15-F010-D251-13A2-D2FBF46AC970}"/>
                </a:ext>
              </a:extLst>
            </p:cNvPr>
            <p:cNvSpPr/>
            <p:nvPr/>
          </p:nvSpPr>
          <p:spPr>
            <a:xfrm>
              <a:off x="2532888" y="904272"/>
              <a:ext cx="411336" cy="174521"/>
            </a:xfrm>
            <a:prstGeom prst="roundRect">
              <a:avLst/>
            </a:prstGeom>
            <a:solidFill>
              <a:srgbClr val="00194C"/>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文 化</a:t>
              </a:r>
              <a:endParaRPr kumimoji="1" lang="en-US" altLang="ja-JP" sz="800" b="1" dirty="0">
                <a:latin typeface="Meiryo UI" panose="020B0604030504040204" pitchFamily="50" charset="-128"/>
                <a:ea typeface="Meiryo UI" panose="020B0604030504040204" pitchFamily="50" charset="-128"/>
              </a:endParaRPr>
            </a:p>
          </p:txBody>
        </p:sp>
      </p:grpSp>
      <p:pic>
        <p:nvPicPr>
          <p:cNvPr id="31" name="図 30" descr="文字の書かれた紙&#10;&#10;自動的に生成された説明">
            <a:extLst>
              <a:ext uri="{FF2B5EF4-FFF2-40B4-BE49-F238E27FC236}">
                <a16:creationId xmlns:a16="http://schemas.microsoft.com/office/drawing/2014/main" id="{D9D4E3EF-2A11-6A4D-6909-76DA1B4AF899}"/>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8474188" y="605733"/>
            <a:ext cx="302400" cy="302400"/>
          </a:xfrm>
          <a:prstGeom prst="rect">
            <a:avLst/>
          </a:prstGeom>
        </p:spPr>
      </p:pic>
      <p:pic>
        <p:nvPicPr>
          <p:cNvPr id="32" name="図 31" descr="アイコン&#10;&#10;自動的に生成された説明">
            <a:extLst>
              <a:ext uri="{FF2B5EF4-FFF2-40B4-BE49-F238E27FC236}">
                <a16:creationId xmlns:a16="http://schemas.microsoft.com/office/drawing/2014/main" id="{6934FE52-AE29-3802-870F-52154A8E2759}"/>
              </a:ext>
            </a:extLst>
          </p:cNvPr>
          <p:cNvPicPr>
            <a:picLocks noChangeAspect="1"/>
          </p:cNvPicPr>
          <p:nvPr/>
        </p:nvPicPr>
        <p:blipFill>
          <a:blip r:embed="rId6" cstate="hqprint">
            <a:extLst>
              <a:ext uri="{28A0092B-C50C-407E-A947-70E740481C1C}">
                <a14:useLocalDpi xmlns:a14="http://schemas.microsoft.com/office/drawing/2010/main"/>
              </a:ext>
            </a:extLst>
          </a:blip>
          <a:stretch>
            <a:fillRect/>
          </a:stretch>
        </p:blipFill>
        <p:spPr>
          <a:xfrm>
            <a:off x="7821541" y="603460"/>
            <a:ext cx="302400" cy="302400"/>
          </a:xfrm>
          <a:prstGeom prst="rect">
            <a:avLst/>
          </a:prstGeom>
        </p:spPr>
      </p:pic>
      <p:pic>
        <p:nvPicPr>
          <p:cNvPr id="33" name="図 32" descr="停止の標識&#10;&#10;自動的に生成された説明">
            <a:extLst>
              <a:ext uri="{FF2B5EF4-FFF2-40B4-BE49-F238E27FC236}">
                <a16:creationId xmlns:a16="http://schemas.microsoft.com/office/drawing/2014/main" id="{B96DB74D-0799-4A01-1A52-74BF02501DA5}"/>
              </a:ext>
            </a:extLst>
          </p:cNvPr>
          <p:cNvPicPr>
            <a:picLocks noChangeAspect="1"/>
          </p:cNvPicPr>
          <p:nvPr/>
        </p:nvPicPr>
        <p:blipFill>
          <a:blip r:embed="rId7" cstate="hqprint">
            <a:extLst>
              <a:ext uri="{28A0092B-C50C-407E-A947-70E740481C1C}">
                <a14:useLocalDpi xmlns:a14="http://schemas.microsoft.com/office/drawing/2010/main"/>
              </a:ext>
            </a:extLst>
          </a:blip>
          <a:stretch>
            <a:fillRect/>
          </a:stretch>
        </p:blipFill>
        <p:spPr>
          <a:xfrm>
            <a:off x="8150546" y="606320"/>
            <a:ext cx="302400" cy="302400"/>
          </a:xfrm>
          <a:prstGeom prst="rect">
            <a:avLst/>
          </a:prstGeom>
        </p:spPr>
      </p:pic>
      <p:pic>
        <p:nvPicPr>
          <p:cNvPr id="43" name="図プレースホルダー 42">
            <a:extLst>
              <a:ext uri="{FF2B5EF4-FFF2-40B4-BE49-F238E27FC236}">
                <a16:creationId xmlns:a16="http://schemas.microsoft.com/office/drawing/2014/main" id="{140202EB-3589-C727-082E-87883F1986DD}"/>
              </a:ext>
            </a:extLst>
          </p:cNvPr>
          <p:cNvPicPr>
            <a:picLocks noGrp="1" noChangeAspect="1"/>
          </p:cNvPicPr>
          <p:nvPr>
            <p:ph type="pic" sz="quarter" idx="11"/>
          </p:nvPr>
        </p:nvPicPr>
        <p:blipFill rotWithShape="1">
          <a:blip r:embed="rId8" cstate="hqprint">
            <a:extLst>
              <a:ext uri="{28A0092B-C50C-407E-A947-70E740481C1C}">
                <a14:useLocalDpi xmlns:a14="http://schemas.microsoft.com/office/drawing/2010/main"/>
              </a:ext>
            </a:extLst>
          </a:blip>
          <a:srcRect t="5668" b="5668"/>
          <a:stretch/>
        </p:blipFill>
        <p:spPr>
          <a:xfrm>
            <a:off x="904876" y="2932114"/>
            <a:ext cx="2049463" cy="1228725"/>
          </a:xfrm>
          <a:prstGeom prst="rect">
            <a:avLst/>
          </a:prstGeom>
        </p:spPr>
      </p:pic>
      <p:pic>
        <p:nvPicPr>
          <p:cNvPr id="44" name="図プレースホルダー 43">
            <a:extLst>
              <a:ext uri="{FF2B5EF4-FFF2-40B4-BE49-F238E27FC236}">
                <a16:creationId xmlns:a16="http://schemas.microsoft.com/office/drawing/2014/main" id="{BF03CC94-2CED-ACC1-1BB7-36B32983A14A}"/>
              </a:ext>
            </a:extLst>
          </p:cNvPr>
          <p:cNvPicPr>
            <a:picLocks noGrp="1" noChangeAspect="1"/>
          </p:cNvPicPr>
          <p:nvPr>
            <p:ph type="pic" sz="quarter" idx="12"/>
          </p:nvPr>
        </p:nvPicPr>
        <p:blipFill rotWithShape="1">
          <a:blip r:embed="rId9" cstate="hqprint">
            <a:extLst>
              <a:ext uri="{28A0092B-C50C-407E-A947-70E740481C1C}">
                <a14:useLocalDpi xmlns:a14="http://schemas.microsoft.com/office/drawing/2010/main"/>
              </a:ext>
            </a:extLst>
          </a:blip>
          <a:srcRect t="5636" b="5636"/>
          <a:stretch/>
        </p:blipFill>
        <p:spPr>
          <a:xfrm>
            <a:off x="3013075" y="2932114"/>
            <a:ext cx="2051050" cy="1228725"/>
          </a:xfrm>
          <a:prstGeom prst="rect">
            <a:avLst/>
          </a:prstGeom>
        </p:spPr>
      </p:pic>
      <p:pic>
        <p:nvPicPr>
          <p:cNvPr id="45" name="図プレースホルダー 44">
            <a:extLst>
              <a:ext uri="{FF2B5EF4-FFF2-40B4-BE49-F238E27FC236}">
                <a16:creationId xmlns:a16="http://schemas.microsoft.com/office/drawing/2014/main" id="{97F13EA4-FEE0-15A2-B899-74AB291D261D}"/>
              </a:ext>
            </a:extLst>
          </p:cNvPr>
          <p:cNvPicPr>
            <a:picLocks noGrp="1" noChangeAspect="1"/>
          </p:cNvPicPr>
          <p:nvPr>
            <p:ph type="pic" sz="quarter" idx="13"/>
          </p:nvPr>
        </p:nvPicPr>
        <p:blipFill rotWithShape="1">
          <a:blip r:embed="rId10" cstate="hqprint">
            <a:extLst>
              <a:ext uri="{28A0092B-C50C-407E-A947-70E740481C1C}">
                <a14:useLocalDpi xmlns:a14="http://schemas.microsoft.com/office/drawing/2010/main"/>
              </a:ext>
            </a:extLst>
          </a:blip>
          <a:srcRect t="5868" b="5868"/>
          <a:stretch/>
        </p:blipFill>
        <p:spPr>
          <a:xfrm>
            <a:off x="5122863" y="2932114"/>
            <a:ext cx="2049462" cy="1228725"/>
          </a:xfrm>
          <a:prstGeom prst="rect">
            <a:avLst/>
          </a:prstGeom>
        </p:spPr>
      </p:pic>
      <p:pic>
        <p:nvPicPr>
          <p:cNvPr id="37" name="図プレースホルダー 5"/>
          <p:cNvPicPr>
            <a:picLocks noGrp="1" noChangeAspect="1"/>
          </p:cNvPicPr>
          <p:nvPr>
            <p:ph type="pic" sz="quarter" idx="18"/>
          </p:nvPr>
        </p:nvPicPr>
        <p:blipFill>
          <a:blip r:embed="rId11" cstate="print">
            <a:extLst>
              <a:ext uri="{28A0092B-C50C-407E-A947-70E740481C1C}">
                <a14:useLocalDpi xmlns:a14="http://schemas.microsoft.com/office/drawing/2010/main" val="0"/>
              </a:ext>
            </a:extLst>
          </a:blip>
          <a:srcRect t="110" b="110"/>
          <a:stretch>
            <a:fillRect/>
          </a:stretch>
        </p:blipFill>
        <p:spPr>
          <a:xfrm>
            <a:off x="9119232" y="5877272"/>
            <a:ext cx="506730" cy="505615"/>
          </a:xfrm>
        </p:spPr>
      </p:pic>
      <p:pic>
        <p:nvPicPr>
          <p:cNvPr id="14" name="図プレースホルダー 13"/>
          <p:cNvPicPr>
            <a:picLocks noGrp="1" noChangeAspect="1"/>
          </p:cNvPicPr>
          <p:nvPr>
            <p:ph type="pic" sz="quarter" idx="14"/>
          </p:nvPr>
        </p:nvPicPr>
        <p:blipFill>
          <a:blip r:embed="rId12" cstate="print">
            <a:extLst>
              <a:ext uri="{28A0092B-C50C-407E-A947-70E740481C1C}">
                <a14:useLocalDpi xmlns:a14="http://schemas.microsoft.com/office/drawing/2010/main" val="0"/>
              </a:ext>
            </a:extLst>
          </a:blip>
          <a:srcRect t="27125" b="27125"/>
          <a:stretch>
            <a:fillRect/>
          </a:stretch>
        </p:blipFill>
        <p:spPr>
          <a:xfrm>
            <a:off x="7257256" y="2932113"/>
            <a:ext cx="2220500" cy="1228725"/>
          </a:xfrm>
        </p:spPr>
      </p:pic>
    </p:spTree>
    <p:extLst>
      <p:ext uri="{BB962C8B-B14F-4D97-AF65-F5344CB8AC3E}">
        <p14:creationId xmlns:p14="http://schemas.microsoft.com/office/powerpoint/2010/main" val="114577749"/>
      </p:ext>
    </p:extLst>
  </p:cSld>
  <p:clrMapOvr>
    <a:masterClrMapping/>
  </p:clrMapOvr>
</p:sld>
</file>

<file path=ppt/theme/theme1.xml><?xml version="1.0" encoding="utf-8"?>
<a:theme xmlns:a="http://schemas.openxmlformats.org/drawingml/2006/main" name="1_テーマ1">
  <a:themeElements>
    <a:clrScheme name="Custom 25">
      <a:dk1>
        <a:srgbClr val="3F3F3F"/>
      </a:dk1>
      <a:lt1>
        <a:srgbClr val="FFFFFF"/>
      </a:lt1>
      <a:dk2>
        <a:srgbClr val="000000"/>
      </a:dk2>
      <a:lt2>
        <a:srgbClr val="A5A5A5"/>
      </a:lt2>
      <a:accent1>
        <a:srgbClr val="00194C"/>
      </a:accent1>
      <a:accent2>
        <a:srgbClr val="EAB200"/>
      </a:accent2>
      <a:accent3>
        <a:srgbClr val="DDDDDD"/>
      </a:accent3>
      <a:accent4>
        <a:srgbClr val="954F72"/>
      </a:accent4>
      <a:accent5>
        <a:srgbClr val="00843B"/>
      </a:accent5>
      <a:accent6>
        <a:srgbClr val="014067"/>
      </a:accent6>
      <a:hlink>
        <a:srgbClr val="00194C"/>
      </a:hlink>
      <a:folHlink>
        <a:srgbClr val="954F72"/>
      </a:folHlink>
    </a:clrScheme>
    <a:fontScheme name="Custom 28">
      <a:majorFont>
        <a:latin typeface="Gill Sans MT"/>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テーマ1" id="{56D87EF8-5029-40B6-B0EC-58F627F5F4C4}" vid="{C053D549-820A-47EA-9CBB-AF1AD2D757A8}"/>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テーマ1</Template>
  <TotalTime>12328</TotalTime>
  <Words>458</Words>
  <Application>Microsoft Office PowerPoint</Application>
  <PresentationFormat>A4 210 x 297 mm</PresentationFormat>
  <Paragraphs>44</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Meiryo UI</vt:lpstr>
      <vt:lpstr>メイリオ</vt:lpstr>
      <vt:lpstr>游ゴシック</vt:lpstr>
      <vt:lpstr>游ゴシック Light</vt:lpstr>
      <vt:lpstr>Arial</vt:lpstr>
      <vt:lpstr>Calibri</vt:lpstr>
      <vt:lpstr>Gill Sans Nova Light</vt:lpstr>
      <vt:lpstr>Wingdings</vt:lpstr>
      <vt:lpstr>1_テーマ1</vt:lpstr>
      <vt:lpstr>デザインの設定</vt:lpstr>
      <vt:lpstr>江戸時代の東海道大津宿名産、 民俗絵画「大津絵」体験</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tb164</cp:lastModifiedBy>
  <cp:revision>485</cp:revision>
  <cp:lastPrinted>2023-05-30T23:44:43Z</cp:lastPrinted>
  <dcterms:created xsi:type="dcterms:W3CDTF">2017-09-04T00:58:00Z</dcterms:created>
  <dcterms:modified xsi:type="dcterms:W3CDTF">2023-06-06T08:55:16Z</dcterms:modified>
</cp:coreProperties>
</file>