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
  </p:notesMasterIdLst>
  <p:sldIdLst>
    <p:sldId id="640" r:id="rId2"/>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8" d="100"/>
          <a:sy n="78" d="100"/>
        </p:scale>
        <p:origin x="1435"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4F91FE6-BA00-465B-AA1B-BFAE18289FB8}" type="datetimeFigureOut">
              <a:rPr kumimoji="1" lang="ja-JP" altLang="en-US" smtClean="0"/>
              <a:t>2025/4/3</a:t>
            </a:fld>
            <a:endParaRPr kumimoji="1" lang="ja-JP" altLang="en-US"/>
          </a:p>
        </p:txBody>
      </p:sp>
      <p:sp>
        <p:nvSpPr>
          <p:cNvPr id="4" name="スライド イメージ プレースホルダー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DFA841F-1A40-45BC-B3BA-1B170F545DC8}" type="slidenum">
              <a:rPr kumimoji="1" lang="ja-JP" altLang="en-US" smtClean="0"/>
              <a:t>‹#›</a:t>
            </a:fld>
            <a:endParaRPr kumimoji="1" lang="ja-JP" altLang="en-US"/>
          </a:p>
        </p:txBody>
      </p:sp>
    </p:spTree>
    <p:extLst>
      <p:ext uri="{BB962C8B-B14F-4D97-AF65-F5344CB8AC3E}">
        <p14:creationId xmlns:p14="http://schemas.microsoft.com/office/powerpoint/2010/main" val="1020541170"/>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048A12-C682-DFBA-B4AB-202F7FFC92E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EA2AC503-D5C5-00DE-C905-106C3E12980C}"/>
              </a:ext>
            </a:extLst>
          </p:cNvPr>
          <p:cNvSpPr>
            <a:spLocks noGrp="1" noRot="1" noChangeAspect="1"/>
          </p:cNvSpPr>
          <p:nvPr>
            <p:ph type="sldImg"/>
          </p:nvPr>
        </p:nvSpPr>
        <p:spPr>
          <a:xfrm>
            <a:off x="428625" y="800100"/>
            <a:ext cx="5759450" cy="3989388"/>
          </a:xfrm>
        </p:spPr>
      </p:sp>
      <p:sp>
        <p:nvSpPr>
          <p:cNvPr id="3" name="ノート プレースホルダー 2">
            <a:extLst>
              <a:ext uri="{FF2B5EF4-FFF2-40B4-BE49-F238E27FC236}">
                <a16:creationId xmlns:a16="http://schemas.microsoft.com/office/drawing/2014/main" id="{E3E5F3B7-8E27-648D-2951-9AC7F27E0976}"/>
              </a:ext>
            </a:extLst>
          </p:cNvPr>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31671596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F4DB5D7-9EE1-4EE8-378B-A51BB3913336}"/>
              </a:ext>
            </a:extLst>
          </p:cNvPr>
          <p:cNvSpPr>
            <a:spLocks noGrp="1"/>
          </p:cNvSpPr>
          <p:nvPr>
            <p:ph type="ctrTitle"/>
          </p:nvPr>
        </p:nvSpPr>
        <p:spPr>
          <a:xfrm>
            <a:off x="1238250" y="1122363"/>
            <a:ext cx="7429500" cy="2387600"/>
          </a:xfrm>
          <a:prstGeom prst="rect">
            <a:avLst/>
          </a:prstGeom>
        </p:spPr>
        <p:txBody>
          <a:bodyPr anchor="b">
            <a:noAutofit/>
          </a:bodyPr>
          <a:lstStyle>
            <a:lvl1pPr algn="ctr">
              <a:defRPr sz="5875"/>
            </a:lvl1pPr>
          </a:lstStyle>
          <a:p>
            <a:r>
              <a:rPr kumimoji="1" lang="ja-JP" altLang="en-US"/>
              <a:t>マスター タイトルの書式設定</a:t>
            </a:r>
          </a:p>
        </p:txBody>
      </p:sp>
      <p:sp>
        <p:nvSpPr>
          <p:cNvPr id="3" name="字幕 2">
            <a:extLst>
              <a:ext uri="{FF2B5EF4-FFF2-40B4-BE49-F238E27FC236}">
                <a16:creationId xmlns:a16="http://schemas.microsoft.com/office/drawing/2014/main" id="{9873EEAD-5FF6-8FD5-2099-3B0200706FCE}"/>
              </a:ext>
            </a:extLst>
          </p:cNvPr>
          <p:cNvSpPr>
            <a:spLocks noGrp="1"/>
          </p:cNvSpPr>
          <p:nvPr>
            <p:ph type="subTitle" idx="1"/>
          </p:nvPr>
        </p:nvSpPr>
        <p:spPr>
          <a:xfrm>
            <a:off x="1238250" y="3602039"/>
            <a:ext cx="7429500" cy="1655762"/>
          </a:xfrm>
          <a:prstGeom prst="rect">
            <a:avLst/>
          </a:prstGeom>
        </p:spPr>
        <p:txBody>
          <a:bodyPr>
            <a:noAutofit/>
          </a:bodyPr>
          <a:lstStyle>
            <a:lvl1pPr marL="0" indent="0" algn="ctr">
              <a:buNone/>
              <a:defRPr sz="2350"/>
            </a:lvl1pPr>
            <a:lvl2pPr marL="447663" indent="0" algn="ctr">
              <a:buNone/>
              <a:defRPr sz="1959"/>
            </a:lvl2pPr>
            <a:lvl3pPr marL="895327" indent="0" algn="ctr">
              <a:buNone/>
              <a:defRPr sz="1763"/>
            </a:lvl3pPr>
            <a:lvl4pPr marL="1342990" indent="0" algn="ctr">
              <a:buNone/>
              <a:defRPr sz="1567"/>
            </a:lvl4pPr>
            <a:lvl5pPr marL="1790653" indent="0" algn="ctr">
              <a:buNone/>
              <a:defRPr sz="1567"/>
            </a:lvl5pPr>
            <a:lvl6pPr marL="2238316" indent="0" algn="ctr">
              <a:buNone/>
              <a:defRPr sz="1567"/>
            </a:lvl6pPr>
            <a:lvl7pPr marL="2685980" indent="0" algn="ctr">
              <a:buNone/>
              <a:defRPr sz="1567"/>
            </a:lvl7pPr>
            <a:lvl8pPr marL="3133643" indent="0" algn="ctr">
              <a:buNone/>
              <a:defRPr sz="1567"/>
            </a:lvl8pPr>
            <a:lvl9pPr marL="3581306" indent="0" algn="ctr">
              <a:buNone/>
              <a:defRPr sz="1567"/>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B993E31D-C1C7-429D-5E0D-B8B731743F1B}"/>
              </a:ext>
            </a:extLst>
          </p:cNvPr>
          <p:cNvSpPr>
            <a:spLocks noGrp="1"/>
          </p:cNvSpPr>
          <p:nvPr>
            <p:ph type="dt" sz="half" idx="10"/>
          </p:nvPr>
        </p:nvSpPr>
        <p:spPr>
          <a:xfrm>
            <a:off x="681040" y="6356353"/>
            <a:ext cx="4193112" cy="365125"/>
          </a:xfrm>
          <a:prstGeom prst="rect">
            <a:avLst/>
          </a:prstGeom>
        </p:spPr>
        <p:txBody>
          <a:bodyPr>
            <a:noAutofit/>
          </a:bodyPr>
          <a:lstStyle/>
          <a:p>
            <a:fld id="{20A71D18-CCEC-4E5B-94D0-2B0D72A69628}" type="datetimeFigureOut">
              <a:rPr kumimoji="1" lang="ja-JP" altLang="en-US" smtClean="0"/>
              <a:t>2025/4/3</a:t>
            </a:fld>
            <a:endParaRPr kumimoji="1" lang="ja-JP" altLang="en-US"/>
          </a:p>
        </p:txBody>
      </p:sp>
      <p:sp>
        <p:nvSpPr>
          <p:cNvPr id="5" name="フッター プレースホルダー 4">
            <a:extLst>
              <a:ext uri="{FF2B5EF4-FFF2-40B4-BE49-F238E27FC236}">
                <a16:creationId xmlns:a16="http://schemas.microsoft.com/office/drawing/2014/main" id="{9C5D6313-750C-62E3-527C-81A91115D27A}"/>
              </a:ext>
            </a:extLst>
          </p:cNvPr>
          <p:cNvSpPr>
            <a:spLocks noGrp="1"/>
          </p:cNvSpPr>
          <p:nvPr>
            <p:ph type="ftr" sz="quarter" idx="11"/>
          </p:nvPr>
        </p:nvSpPr>
        <p:spPr>
          <a:xfrm>
            <a:off x="3281365" y="6356353"/>
            <a:ext cx="3343275" cy="365125"/>
          </a:xfrm>
          <a:prstGeom prst="rect">
            <a:avLst/>
          </a:prstGeom>
        </p:spPr>
        <p:txBody>
          <a:bodyPr>
            <a:noAutofit/>
          </a:bodyPr>
          <a:lstStyle/>
          <a:p>
            <a:endParaRPr kumimoji="1" lang="ja-JP" altLang="en-US"/>
          </a:p>
        </p:txBody>
      </p:sp>
      <p:sp>
        <p:nvSpPr>
          <p:cNvPr id="6" name="スライド番号プレースホルダー 5">
            <a:extLst>
              <a:ext uri="{FF2B5EF4-FFF2-40B4-BE49-F238E27FC236}">
                <a16:creationId xmlns:a16="http://schemas.microsoft.com/office/drawing/2014/main" id="{EB4F505F-6697-D846-D5B1-8557C2E9E687}"/>
              </a:ext>
            </a:extLst>
          </p:cNvPr>
          <p:cNvSpPr>
            <a:spLocks noGrp="1"/>
          </p:cNvSpPr>
          <p:nvPr>
            <p:ph type="sldNum" sz="quarter" idx="12"/>
          </p:nvPr>
        </p:nvSpPr>
        <p:spPr/>
        <p:txBody>
          <a:bodyPr>
            <a:noAutofit/>
          </a:bodyPr>
          <a:lstStyle/>
          <a:p>
            <a:fld id="{4D6524D0-507A-4FC2-B120-BF918C6BA113}" type="slidenum">
              <a:rPr kumimoji="1" lang="ja-JP" altLang="en-US" smtClean="0"/>
              <a:t>‹#›</a:t>
            </a:fld>
            <a:endParaRPr kumimoji="1" lang="ja-JP" altLang="en-US"/>
          </a:p>
        </p:txBody>
      </p:sp>
    </p:spTree>
    <p:extLst>
      <p:ext uri="{BB962C8B-B14F-4D97-AF65-F5344CB8AC3E}">
        <p14:creationId xmlns:p14="http://schemas.microsoft.com/office/powerpoint/2010/main" val="302329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タイトルとコンテンツ">
    <p:bg>
      <p:bgPr>
        <a:solidFill>
          <a:srgbClr val="2CC3DE"/>
        </a:solidFill>
        <a:effectLst/>
      </p:bgPr>
    </p:bg>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31B38225-E382-637D-6738-E09911E94D90}"/>
              </a:ext>
            </a:extLst>
          </p:cNvPr>
          <p:cNvSpPr/>
          <p:nvPr userDrawn="1"/>
        </p:nvSpPr>
        <p:spPr>
          <a:xfrm>
            <a:off x="57000" y="45001"/>
            <a:ext cx="9792000" cy="650676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763"/>
          </a:p>
        </p:txBody>
      </p:sp>
      <p:sp>
        <p:nvSpPr>
          <p:cNvPr id="2" name="タイトル 1">
            <a:extLst>
              <a:ext uri="{FF2B5EF4-FFF2-40B4-BE49-F238E27FC236}">
                <a16:creationId xmlns:a16="http://schemas.microsoft.com/office/drawing/2014/main" id="{8C32669C-911E-0E3B-4F21-99FE99F4A337}"/>
              </a:ext>
            </a:extLst>
          </p:cNvPr>
          <p:cNvSpPr>
            <a:spLocks noGrp="1"/>
          </p:cNvSpPr>
          <p:nvPr>
            <p:ph type="title"/>
          </p:nvPr>
        </p:nvSpPr>
        <p:spPr>
          <a:xfrm>
            <a:off x="344490" y="44626"/>
            <a:ext cx="8831957" cy="560611"/>
          </a:xfrm>
          <a:prstGeom prst="rect">
            <a:avLst/>
          </a:prstGeom>
        </p:spPr>
        <p:txBody>
          <a:bodyPr>
            <a:normAutofit/>
          </a:bodyPr>
          <a:lstStyle>
            <a:lvl1pPr>
              <a:defRPr sz="1959" b="0">
                <a:solidFill>
                  <a:srgbClr val="2CC3DE"/>
                </a:solidFill>
                <a:latin typeface="+mn-ea"/>
                <a:ea typeface="+mn-ea"/>
              </a:defRPr>
            </a:lvl1pPr>
          </a:lstStyle>
          <a:p>
            <a:r>
              <a:rPr kumimoji="1" lang="ja-JP" altLang="en-US" dirty="0"/>
              <a:t>マスター タイトルの書式設定</a:t>
            </a:r>
          </a:p>
        </p:txBody>
      </p:sp>
      <p:pic>
        <p:nvPicPr>
          <p:cNvPr id="10" name="図 9" descr="ロゴ, 会社名&#10;&#10;自動的に生成された説明">
            <a:extLst>
              <a:ext uri="{FF2B5EF4-FFF2-40B4-BE49-F238E27FC236}">
                <a16:creationId xmlns:a16="http://schemas.microsoft.com/office/drawing/2014/main" id="{7166DC3F-9802-BF7A-12E3-13EB4A84A4D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841434" y="84318"/>
            <a:ext cx="936105" cy="291751"/>
          </a:xfrm>
          <a:prstGeom prst="rect">
            <a:avLst/>
          </a:prstGeom>
        </p:spPr>
      </p:pic>
      <p:sp>
        <p:nvSpPr>
          <p:cNvPr id="12" name="コンテンツ プレースホルダー 2">
            <a:extLst>
              <a:ext uri="{FF2B5EF4-FFF2-40B4-BE49-F238E27FC236}">
                <a16:creationId xmlns:a16="http://schemas.microsoft.com/office/drawing/2014/main" id="{2F9D73FA-75E7-C887-CF91-B951D2CD9893}"/>
              </a:ext>
            </a:extLst>
          </p:cNvPr>
          <p:cNvSpPr>
            <a:spLocks noGrp="1"/>
          </p:cNvSpPr>
          <p:nvPr>
            <p:ph idx="13" hasCustomPrompt="1"/>
          </p:nvPr>
        </p:nvSpPr>
        <p:spPr>
          <a:xfrm>
            <a:off x="344489" y="4437112"/>
            <a:ext cx="9217024" cy="1011258"/>
          </a:xfrm>
          <a:prstGeom prst="rect">
            <a:avLst/>
          </a:prstGeom>
        </p:spPr>
        <p:txBody>
          <a:bodyPr>
            <a:noAutofit/>
          </a:bodyPr>
          <a:lstStyle>
            <a:lvl1pPr marL="0" indent="0">
              <a:lnSpc>
                <a:spcPct val="125000"/>
              </a:lnSpc>
              <a:spcBef>
                <a:spcPts val="0"/>
              </a:spcBef>
              <a:buNone/>
              <a:defRPr sz="1371"/>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説明文</a:t>
            </a:r>
          </a:p>
        </p:txBody>
      </p:sp>
      <p:sp>
        <p:nvSpPr>
          <p:cNvPr id="13" name="コンテンツ プレースホルダー 2">
            <a:extLst>
              <a:ext uri="{FF2B5EF4-FFF2-40B4-BE49-F238E27FC236}">
                <a16:creationId xmlns:a16="http://schemas.microsoft.com/office/drawing/2014/main" id="{CCB3CCC5-256D-E770-C917-899588EC79D5}"/>
              </a:ext>
            </a:extLst>
          </p:cNvPr>
          <p:cNvSpPr>
            <a:spLocks noGrp="1"/>
          </p:cNvSpPr>
          <p:nvPr>
            <p:ph idx="14" hasCustomPrompt="1"/>
          </p:nvPr>
        </p:nvSpPr>
        <p:spPr>
          <a:xfrm>
            <a:off x="344489" y="651057"/>
            <a:ext cx="9217024" cy="2190125"/>
          </a:xfrm>
          <a:prstGeom prst="rect">
            <a:avLst/>
          </a:prstGeom>
        </p:spPr>
        <p:txBody>
          <a:bodyPr>
            <a:noAutofit/>
          </a:bodyPr>
          <a:lstStyle>
            <a:lvl1pPr marL="0" indent="0">
              <a:lnSpc>
                <a:spcPct val="125000"/>
              </a:lnSpc>
              <a:spcBef>
                <a:spcPts val="0"/>
              </a:spcBef>
              <a:buNone/>
              <a:defRPr sz="1371"/>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テキスト</a:t>
            </a:r>
          </a:p>
        </p:txBody>
      </p:sp>
      <p:cxnSp>
        <p:nvCxnSpPr>
          <p:cNvPr id="9" name="直線コネクタ 8">
            <a:extLst>
              <a:ext uri="{FF2B5EF4-FFF2-40B4-BE49-F238E27FC236}">
                <a16:creationId xmlns:a16="http://schemas.microsoft.com/office/drawing/2014/main" id="{A58CD922-5D76-66D7-AAD6-35FAC714F065}"/>
              </a:ext>
            </a:extLst>
          </p:cNvPr>
          <p:cNvCxnSpPr>
            <a:cxnSpLocks/>
          </p:cNvCxnSpPr>
          <p:nvPr userDrawn="1"/>
        </p:nvCxnSpPr>
        <p:spPr>
          <a:xfrm>
            <a:off x="421067" y="565480"/>
            <a:ext cx="9063866" cy="0"/>
          </a:xfrm>
          <a:prstGeom prst="line">
            <a:avLst/>
          </a:prstGeom>
          <a:ln>
            <a:solidFill>
              <a:schemeClr val="accent1">
                <a:lumMod val="20000"/>
                <a:lumOff val="80000"/>
              </a:schemeClr>
            </a:solidFill>
          </a:ln>
        </p:spPr>
        <p:style>
          <a:lnRef idx="2">
            <a:schemeClr val="accent1"/>
          </a:lnRef>
          <a:fillRef idx="0">
            <a:schemeClr val="accent1"/>
          </a:fillRef>
          <a:effectRef idx="1">
            <a:schemeClr val="accent1"/>
          </a:effectRef>
          <a:fontRef idx="minor">
            <a:schemeClr val="tx1"/>
          </a:fontRef>
        </p:style>
      </p:cxnSp>
      <p:sp>
        <p:nvSpPr>
          <p:cNvPr id="17" name="テキスト ボックス 16">
            <a:extLst>
              <a:ext uri="{FF2B5EF4-FFF2-40B4-BE49-F238E27FC236}">
                <a16:creationId xmlns:a16="http://schemas.microsoft.com/office/drawing/2014/main" id="{859B431A-8EB2-9C0E-0A1B-FADA99CB2A96}"/>
              </a:ext>
            </a:extLst>
          </p:cNvPr>
          <p:cNvSpPr txBox="1"/>
          <p:nvPr userDrawn="1"/>
        </p:nvSpPr>
        <p:spPr>
          <a:xfrm>
            <a:off x="17245" y="6551766"/>
            <a:ext cx="4953662" cy="258084"/>
          </a:xfrm>
          <a:prstGeom prst="rect">
            <a:avLst/>
          </a:prstGeom>
          <a:noFill/>
        </p:spPr>
        <p:txBody>
          <a:bodyPr wrap="square">
            <a:spAutoFit/>
          </a:bodyPr>
          <a:lstStyle/>
          <a:p>
            <a:pPr rtl="0">
              <a:defRPr sz="3000">
                <a:solidFill>
                  <a:srgbClr val="3A3B39"/>
                </a:solidFill>
                <a:latin typeface="Bebas"/>
                <a:ea typeface="Bebas"/>
                <a:cs typeface="Bebas"/>
                <a:sym typeface="Bebas"/>
              </a:defRPr>
            </a:pPr>
            <a:r>
              <a:rPr lang="en-US" altLang="ja-JP"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rPr>
              <a:t>BIWAKO-OTSU</a:t>
            </a:r>
            <a:r>
              <a:rPr lang="ja-JP" altLang="en-US"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rPr>
              <a:t>TOURISM</a:t>
            </a:r>
            <a:r>
              <a:rPr lang="ja-JP" altLang="en-US"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rPr>
              <a:t>ASSOCIATION</a:t>
            </a:r>
            <a:endParaRPr lang="ja-JP" altLang="en-US"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18" name="テキスト ボックス 17">
            <a:extLst>
              <a:ext uri="{FF2B5EF4-FFF2-40B4-BE49-F238E27FC236}">
                <a16:creationId xmlns:a16="http://schemas.microsoft.com/office/drawing/2014/main" id="{90FCF03A-146B-79A4-0508-B1395839F010}"/>
              </a:ext>
            </a:extLst>
          </p:cNvPr>
          <p:cNvSpPr txBox="1"/>
          <p:nvPr userDrawn="1"/>
        </p:nvSpPr>
        <p:spPr>
          <a:xfrm>
            <a:off x="8841432" y="6551766"/>
            <a:ext cx="1007568" cy="258084"/>
          </a:xfrm>
          <a:prstGeom prst="rect">
            <a:avLst/>
          </a:prstGeom>
          <a:noFill/>
        </p:spPr>
        <p:txBody>
          <a:bodyPr wrap="square">
            <a:spAutoFit/>
          </a:bodyPr>
          <a:lstStyle/>
          <a:p>
            <a:pPr algn="r" rtl="0">
              <a:defRPr sz="3000">
                <a:solidFill>
                  <a:srgbClr val="3A3B39"/>
                </a:solidFill>
                <a:latin typeface="Bebas"/>
                <a:ea typeface="Bebas"/>
                <a:cs typeface="Bebas"/>
                <a:sym typeface="Bebas"/>
              </a:defRPr>
            </a:pPr>
            <a:fld id="{108D1434-F147-4EC7-91AB-9B4761706DF8}" type="slidenum">
              <a:rPr lang="ja-JP" altLang="en-US" sz="1077" b="0" i="0" spc="0" noProof="0" smtClean="0">
                <a:solidFill>
                  <a:schemeClr val="bg1"/>
                </a:solidFill>
                <a:latin typeface="Meiryo UI" panose="020B0604030504040204" pitchFamily="50" charset="-128"/>
                <a:ea typeface="Meiryo UI" panose="020B0604030504040204" pitchFamily="50" charset="-128"/>
                <a:cs typeface="Gill Sans" panose="020B0502020104020203" pitchFamily="34" charset="-79"/>
              </a:rPr>
              <a:t>‹#›</a:t>
            </a:fld>
            <a:endParaRPr lang="ja-JP" altLang="en-US"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endParaRPr>
          </a:p>
        </p:txBody>
      </p:sp>
    </p:spTree>
    <p:extLst>
      <p:ext uri="{BB962C8B-B14F-4D97-AF65-F5344CB8AC3E}">
        <p14:creationId xmlns:p14="http://schemas.microsoft.com/office/powerpoint/2010/main" val="33278853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タイトルのみ">
    <p:spTree>
      <p:nvGrpSpPr>
        <p:cNvPr id="1" name=""/>
        <p:cNvGrpSpPr/>
        <p:nvPr/>
      </p:nvGrpSpPr>
      <p:grpSpPr>
        <a:xfrm>
          <a:off x="0" y="0"/>
          <a:ext cx="0" cy="0"/>
          <a:chOff x="0" y="0"/>
          <a:chExt cx="0" cy="0"/>
        </a:xfrm>
      </p:grpSpPr>
      <p:sp>
        <p:nvSpPr>
          <p:cNvPr id="13" name="テキスト ボックス 12">
            <a:extLst>
              <a:ext uri="{FF2B5EF4-FFF2-40B4-BE49-F238E27FC236}">
                <a16:creationId xmlns:a16="http://schemas.microsoft.com/office/drawing/2014/main" id="{C4EFCA8A-084B-A868-CD86-C469A497B0B8}"/>
              </a:ext>
            </a:extLst>
          </p:cNvPr>
          <p:cNvSpPr txBox="1"/>
          <p:nvPr userDrawn="1"/>
        </p:nvSpPr>
        <p:spPr>
          <a:xfrm>
            <a:off x="574087" y="2112297"/>
            <a:ext cx="2965543" cy="707886"/>
          </a:xfrm>
          <a:prstGeom prst="rect">
            <a:avLst/>
          </a:prstGeom>
          <a:noFill/>
          <a:ln w="6350">
            <a:solidFill>
              <a:srgbClr val="0070C0"/>
            </a:solidFill>
          </a:ln>
        </p:spPr>
        <p:txBody>
          <a:bodyPr wrap="none" rtlCol="0">
            <a:noAutofit/>
          </a:bodyPr>
          <a:lstStyle/>
          <a:p>
            <a:pPr algn="l"/>
            <a:endParaRPr kumimoji="1" lang="en-US" altLang="ja-JP" sz="783" dirty="0">
              <a:solidFill>
                <a:srgbClr val="000000"/>
              </a:solidFill>
              <a:latin typeface="Meiryo UI" panose="020B0604030504040204" pitchFamily="50" charset="-128"/>
              <a:ea typeface="Meiryo UI" panose="020B0604030504040204" pitchFamily="50" charset="-128"/>
            </a:endParaRPr>
          </a:p>
        </p:txBody>
      </p:sp>
      <p:sp>
        <p:nvSpPr>
          <p:cNvPr id="15" name="テキスト ボックス 14">
            <a:extLst>
              <a:ext uri="{FF2B5EF4-FFF2-40B4-BE49-F238E27FC236}">
                <a16:creationId xmlns:a16="http://schemas.microsoft.com/office/drawing/2014/main" id="{CDDEA68E-BC4B-B092-3B6E-D912D066F3AE}"/>
              </a:ext>
            </a:extLst>
          </p:cNvPr>
          <p:cNvSpPr txBox="1"/>
          <p:nvPr userDrawn="1"/>
        </p:nvSpPr>
        <p:spPr>
          <a:xfrm>
            <a:off x="3631205" y="2112297"/>
            <a:ext cx="2965543" cy="707886"/>
          </a:xfrm>
          <a:prstGeom prst="rect">
            <a:avLst/>
          </a:prstGeom>
          <a:noFill/>
          <a:ln w="6350">
            <a:solidFill>
              <a:srgbClr val="0070C0"/>
            </a:solidFill>
          </a:ln>
        </p:spPr>
        <p:txBody>
          <a:bodyPr wrap="none" rtlCol="0">
            <a:noAutofit/>
          </a:bodyPr>
          <a:lstStyle/>
          <a:p>
            <a:pPr algn="l"/>
            <a:endParaRPr kumimoji="1" lang="en-US" altLang="ja-JP" sz="783" dirty="0">
              <a:solidFill>
                <a:srgbClr val="000000"/>
              </a:solidFill>
              <a:latin typeface="Meiryo UI" panose="020B0604030504040204" pitchFamily="50" charset="-128"/>
              <a:ea typeface="Meiryo UI" panose="020B0604030504040204" pitchFamily="50" charset="-128"/>
            </a:endParaRPr>
          </a:p>
        </p:txBody>
      </p:sp>
      <p:sp>
        <p:nvSpPr>
          <p:cNvPr id="16" name="テキスト ボックス 15">
            <a:extLst>
              <a:ext uri="{FF2B5EF4-FFF2-40B4-BE49-F238E27FC236}">
                <a16:creationId xmlns:a16="http://schemas.microsoft.com/office/drawing/2014/main" id="{C7A86A59-37C5-9EF0-9BF1-650755A39D91}"/>
              </a:ext>
            </a:extLst>
          </p:cNvPr>
          <p:cNvSpPr txBox="1"/>
          <p:nvPr userDrawn="1"/>
        </p:nvSpPr>
        <p:spPr>
          <a:xfrm>
            <a:off x="6676926" y="2112297"/>
            <a:ext cx="2964329" cy="707886"/>
          </a:xfrm>
          <a:prstGeom prst="rect">
            <a:avLst/>
          </a:prstGeom>
          <a:noFill/>
          <a:ln w="6350">
            <a:solidFill>
              <a:srgbClr val="0070C0"/>
            </a:solidFill>
          </a:ln>
        </p:spPr>
        <p:txBody>
          <a:bodyPr wrap="none" rtlCol="0">
            <a:noAutofit/>
          </a:bodyPr>
          <a:lstStyle/>
          <a:p>
            <a:pPr algn="l"/>
            <a:endParaRPr kumimoji="1" lang="en-US" altLang="ja-JP" sz="783" dirty="0">
              <a:solidFill>
                <a:srgbClr val="000000"/>
              </a:solidFill>
              <a:latin typeface="Meiryo UI" panose="020B0604030504040204" pitchFamily="50" charset="-128"/>
              <a:ea typeface="Meiryo UI" panose="020B0604030504040204" pitchFamily="50" charset="-128"/>
            </a:endParaRPr>
          </a:p>
        </p:txBody>
      </p:sp>
      <p:sp>
        <p:nvSpPr>
          <p:cNvPr id="14" name="テキスト ボックス 13">
            <a:extLst>
              <a:ext uri="{FF2B5EF4-FFF2-40B4-BE49-F238E27FC236}">
                <a16:creationId xmlns:a16="http://schemas.microsoft.com/office/drawing/2014/main" id="{E30E9F7F-2DE7-8CAD-75BF-DDE8B0F82150}"/>
              </a:ext>
            </a:extLst>
          </p:cNvPr>
          <p:cNvSpPr txBox="1"/>
          <p:nvPr userDrawn="1"/>
        </p:nvSpPr>
        <p:spPr>
          <a:xfrm>
            <a:off x="3489661" y="5156953"/>
            <a:ext cx="2144231" cy="1200329"/>
          </a:xfrm>
          <a:prstGeom prst="rect">
            <a:avLst/>
          </a:prstGeom>
          <a:noFill/>
          <a:ln w="9525">
            <a:solidFill>
              <a:schemeClr val="bg1">
                <a:lumMod val="75000"/>
              </a:schemeClr>
            </a:solidFill>
          </a:ln>
        </p:spPr>
        <p:txBody>
          <a:bodyPr wrap="square" rtlCol="0">
            <a:noAutofit/>
          </a:bodyPr>
          <a:lstStyle/>
          <a:p>
            <a:pPr algn="l"/>
            <a:endParaRPr kumimoji="1" lang="en-US" altLang="ja-JP" sz="783" dirty="0">
              <a:solidFill>
                <a:srgbClr val="000000"/>
              </a:solidFill>
              <a:latin typeface="Meiryo UI" panose="020B0604030504040204" pitchFamily="50" charset="-128"/>
              <a:ea typeface="Meiryo UI" panose="020B0604030504040204" pitchFamily="50" charset="-128"/>
            </a:endParaRPr>
          </a:p>
        </p:txBody>
      </p:sp>
      <p:sp>
        <p:nvSpPr>
          <p:cNvPr id="11" name="角丸四角形 29">
            <a:extLst>
              <a:ext uri="{FF2B5EF4-FFF2-40B4-BE49-F238E27FC236}">
                <a16:creationId xmlns:a16="http://schemas.microsoft.com/office/drawing/2014/main" id="{67546A66-6E5F-86DB-D79E-6C0C70077643}"/>
              </a:ext>
            </a:extLst>
          </p:cNvPr>
          <p:cNvSpPr/>
          <p:nvPr userDrawn="1"/>
        </p:nvSpPr>
        <p:spPr bwMode="auto">
          <a:xfrm>
            <a:off x="576460" y="1748961"/>
            <a:ext cx="1087335" cy="205629"/>
          </a:xfrm>
          <a:prstGeom prst="roundRect">
            <a:avLst/>
          </a:prstGeom>
          <a:solidFill>
            <a:srgbClr val="328CCC"/>
          </a:solidFill>
          <a:ln>
            <a:solidFill>
              <a:srgbClr val="328CCC"/>
            </a:solidFill>
          </a:ln>
        </p:spPr>
        <p:style>
          <a:lnRef idx="2">
            <a:schemeClr val="dk1"/>
          </a:lnRef>
          <a:fillRef idx="1">
            <a:schemeClr val="lt1"/>
          </a:fillRef>
          <a:effectRef idx="0">
            <a:schemeClr val="dk1"/>
          </a:effectRef>
          <a:fontRef idx="minor">
            <a:schemeClr val="dk1"/>
          </a:fontRef>
        </p:style>
        <p:txBody>
          <a:bodyPr vert="horz" wrap="none" lIns="88123" tIns="45824" rIns="88123" bIns="45824" numCol="1" rtlCol="0" anchor="ctr" anchorCtr="0" compatLnSpc="1">
            <a:prstTxWarp prst="textNoShape">
              <a:avLst/>
            </a:prstTxWarp>
          </a:bodyPr>
          <a:lstStyle/>
          <a:p>
            <a:pPr marL="0" marR="0" indent="0" algn="ctr" defTabSz="895327" rtl="0" eaLnBrk="0" fontAlgn="base" latinLnBrk="0" hangingPunct="0">
              <a:lnSpc>
                <a:spcPct val="100000"/>
              </a:lnSpc>
              <a:spcBef>
                <a:spcPct val="0"/>
              </a:spcBef>
              <a:spcAft>
                <a:spcPct val="0"/>
              </a:spcAft>
              <a:buClrTx/>
              <a:buSzTx/>
              <a:buFontTx/>
              <a:buNone/>
              <a:tabLst/>
            </a:pPr>
            <a:r>
              <a:rPr lang="ja-JP" altLang="en-US" sz="979" b="1" dirty="0">
                <a:solidFill>
                  <a:schemeClr val="bg1"/>
                </a:solidFill>
                <a:latin typeface="Meiryo UI" panose="020B0604030504040204" pitchFamily="50" charset="-128"/>
                <a:ea typeface="Meiryo UI" panose="020B0604030504040204" pitchFamily="50" charset="-128"/>
              </a:rPr>
              <a:t>プログラム内容</a:t>
            </a:r>
            <a:endParaRPr kumimoji="0" lang="ja-JP" altLang="en-US" sz="979"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17" name="ホームベース 16">
            <a:extLst>
              <a:ext uri="{FF2B5EF4-FFF2-40B4-BE49-F238E27FC236}">
                <a16:creationId xmlns:a16="http://schemas.microsoft.com/office/drawing/2014/main" id="{B53F9819-CAF3-08FF-311E-E124C36E8C3B}"/>
              </a:ext>
            </a:extLst>
          </p:cNvPr>
          <p:cNvSpPr/>
          <p:nvPr userDrawn="1"/>
        </p:nvSpPr>
        <p:spPr>
          <a:xfrm>
            <a:off x="574085" y="2011001"/>
            <a:ext cx="1059942" cy="190894"/>
          </a:xfrm>
          <a:prstGeom prst="homePlate">
            <a:avLst/>
          </a:prstGeom>
          <a:solidFill>
            <a:schemeClr val="bg1"/>
          </a:solidFill>
          <a:ln w="63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979" b="1" spc="294" dirty="0">
                <a:solidFill>
                  <a:srgbClr val="0070C0"/>
                </a:solidFill>
                <a:latin typeface="Meiryo UI" panose="020B0604030504040204" pitchFamily="50" charset="-128"/>
                <a:ea typeface="Meiryo UI" panose="020B0604030504040204" pitchFamily="50" charset="-128"/>
              </a:rPr>
              <a:t>事前学習</a:t>
            </a:r>
          </a:p>
        </p:txBody>
      </p:sp>
      <p:sp>
        <p:nvSpPr>
          <p:cNvPr id="18" name="ホームベース 52">
            <a:extLst>
              <a:ext uri="{FF2B5EF4-FFF2-40B4-BE49-F238E27FC236}">
                <a16:creationId xmlns:a16="http://schemas.microsoft.com/office/drawing/2014/main" id="{65F906A7-6BC3-718A-2B32-BFA05FDCD5D3}"/>
              </a:ext>
            </a:extLst>
          </p:cNvPr>
          <p:cNvSpPr/>
          <p:nvPr userDrawn="1"/>
        </p:nvSpPr>
        <p:spPr>
          <a:xfrm>
            <a:off x="3631203" y="2011001"/>
            <a:ext cx="1059942" cy="190894"/>
          </a:xfrm>
          <a:prstGeom prst="homePlate">
            <a:avLst/>
          </a:prstGeom>
          <a:solidFill>
            <a:srgbClr val="4295D0"/>
          </a:solidFill>
          <a:ln w="63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979" b="1" spc="294" dirty="0">
                <a:latin typeface="Meiryo UI" panose="020B0604030504040204" pitchFamily="50" charset="-128"/>
                <a:ea typeface="Meiryo UI" panose="020B0604030504040204" pitchFamily="50" charset="-128"/>
              </a:rPr>
              <a:t>現地学習</a:t>
            </a:r>
          </a:p>
        </p:txBody>
      </p:sp>
      <p:sp>
        <p:nvSpPr>
          <p:cNvPr id="19" name="ホームベース 53">
            <a:extLst>
              <a:ext uri="{FF2B5EF4-FFF2-40B4-BE49-F238E27FC236}">
                <a16:creationId xmlns:a16="http://schemas.microsoft.com/office/drawing/2014/main" id="{9CBA4FEA-EE8C-0A2C-E5BC-73AF6CC4C5B3}"/>
              </a:ext>
            </a:extLst>
          </p:cNvPr>
          <p:cNvSpPr/>
          <p:nvPr userDrawn="1"/>
        </p:nvSpPr>
        <p:spPr>
          <a:xfrm>
            <a:off x="6676924" y="2017211"/>
            <a:ext cx="1059942" cy="190894"/>
          </a:xfrm>
          <a:prstGeom prst="homePlate">
            <a:avLst/>
          </a:prstGeom>
          <a:solidFill>
            <a:srgbClr val="0066CC"/>
          </a:solidFill>
          <a:ln w="63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979" b="1" spc="294" dirty="0">
                <a:latin typeface="Meiryo UI" panose="020B0604030504040204" pitchFamily="50" charset="-128"/>
                <a:ea typeface="Meiryo UI" panose="020B0604030504040204" pitchFamily="50" charset="-128"/>
              </a:rPr>
              <a:t>事後学習</a:t>
            </a:r>
          </a:p>
        </p:txBody>
      </p:sp>
      <p:sp>
        <p:nvSpPr>
          <p:cNvPr id="32" name="テキスト プレースホルダー 31">
            <a:extLst>
              <a:ext uri="{FF2B5EF4-FFF2-40B4-BE49-F238E27FC236}">
                <a16:creationId xmlns:a16="http://schemas.microsoft.com/office/drawing/2014/main" id="{D3BFE0D3-333A-E0B4-45D2-D8029DC412A3}"/>
              </a:ext>
            </a:extLst>
          </p:cNvPr>
          <p:cNvSpPr>
            <a:spLocks noGrp="1"/>
          </p:cNvSpPr>
          <p:nvPr userDrawn="1">
            <p:ph type="body" sz="quarter" idx="10" hasCustomPrompt="1"/>
          </p:nvPr>
        </p:nvSpPr>
        <p:spPr>
          <a:xfrm>
            <a:off x="574410" y="1205852"/>
            <a:ext cx="9066742" cy="431800"/>
          </a:xfrm>
          <a:prstGeom prst="rect">
            <a:avLst/>
          </a:prstGeom>
          <a:ln>
            <a:noFill/>
          </a:ln>
        </p:spPr>
        <p:txBody>
          <a:bodyPr anchor="ctr"/>
          <a:lstStyle>
            <a:lvl1pPr marL="0" indent="0">
              <a:lnSpc>
                <a:spcPct val="120000"/>
              </a:lnSpc>
              <a:spcBef>
                <a:spcPts val="0"/>
              </a:spcBef>
              <a:buNone/>
              <a:defRPr sz="979">
                <a:solidFill>
                  <a:schemeClr val="tx1"/>
                </a:solidFill>
              </a:defRPr>
            </a:lvl1pPr>
            <a:lvl2pPr>
              <a:defRPr sz="979">
                <a:solidFill>
                  <a:schemeClr val="tx1"/>
                </a:solidFill>
              </a:defRPr>
            </a:lvl2pPr>
            <a:lvl3pPr>
              <a:defRPr sz="979">
                <a:solidFill>
                  <a:schemeClr val="tx1"/>
                </a:solidFill>
              </a:defRPr>
            </a:lvl3pPr>
            <a:lvl4pPr>
              <a:defRPr sz="979">
                <a:solidFill>
                  <a:schemeClr val="tx1"/>
                </a:solidFill>
              </a:defRPr>
            </a:lvl4pPr>
            <a:lvl5pPr>
              <a:defRPr sz="979">
                <a:solidFill>
                  <a:schemeClr val="tx1"/>
                </a:solidFill>
              </a:defRPr>
            </a:lvl5pPr>
          </a:lstStyle>
          <a:p>
            <a:pPr lvl="0"/>
            <a:r>
              <a:rPr kumimoji="1" lang="ja-JP" altLang="en-US" dirty="0"/>
              <a:t>テキスト</a:t>
            </a:r>
            <a:endParaRPr kumimoji="1" lang="en-US" altLang="ja-JP" dirty="0"/>
          </a:p>
          <a:p>
            <a:pPr lvl="0"/>
            <a:r>
              <a:rPr kumimoji="1" lang="ja-JP" altLang="en-US" dirty="0"/>
              <a:t>テキスト</a:t>
            </a:r>
          </a:p>
        </p:txBody>
      </p:sp>
      <p:sp>
        <p:nvSpPr>
          <p:cNvPr id="34" name="図プレースホルダー 33">
            <a:extLst>
              <a:ext uri="{FF2B5EF4-FFF2-40B4-BE49-F238E27FC236}">
                <a16:creationId xmlns:a16="http://schemas.microsoft.com/office/drawing/2014/main" id="{C30EF5D4-EA68-11FB-8EA9-0C478C9BDC83}"/>
              </a:ext>
            </a:extLst>
          </p:cNvPr>
          <p:cNvSpPr>
            <a:spLocks noGrp="1"/>
          </p:cNvSpPr>
          <p:nvPr userDrawn="1">
            <p:ph type="pic" sz="quarter" idx="11" hasCustomPrompt="1"/>
          </p:nvPr>
        </p:nvSpPr>
        <p:spPr>
          <a:xfrm>
            <a:off x="567954" y="2931492"/>
            <a:ext cx="2220500" cy="1228725"/>
          </a:xfrm>
          <a:prstGeom prst="rect">
            <a:avLst/>
          </a:prstGeom>
          <a:solidFill>
            <a:schemeClr val="bg1">
              <a:lumMod val="85000"/>
            </a:schemeClr>
          </a:solidFill>
        </p:spPr>
        <p:txBody>
          <a:bodyPr anchor="ctr"/>
          <a:lstStyle>
            <a:lvl1pPr marL="0" indent="0" algn="ctr">
              <a:buNone/>
              <a:defRPr>
                <a:solidFill>
                  <a:schemeClr val="bg1"/>
                </a:solidFill>
              </a:defRPr>
            </a:lvl1pPr>
          </a:lstStyle>
          <a:p>
            <a:r>
              <a:rPr kumimoji="1" lang="en-US" altLang="ja-JP" dirty="0"/>
              <a:t>Photo</a:t>
            </a:r>
            <a:endParaRPr kumimoji="1" lang="ja-JP" altLang="en-US" dirty="0"/>
          </a:p>
        </p:txBody>
      </p:sp>
      <p:sp>
        <p:nvSpPr>
          <p:cNvPr id="35" name="図プレースホルダー 33">
            <a:extLst>
              <a:ext uri="{FF2B5EF4-FFF2-40B4-BE49-F238E27FC236}">
                <a16:creationId xmlns:a16="http://schemas.microsoft.com/office/drawing/2014/main" id="{85BC0B56-FF55-E5A3-2903-6D0345ADB2ED}"/>
              </a:ext>
            </a:extLst>
          </p:cNvPr>
          <p:cNvSpPr>
            <a:spLocks noGrp="1"/>
          </p:cNvSpPr>
          <p:nvPr userDrawn="1">
            <p:ph type="pic" sz="quarter" idx="12" hasCustomPrompt="1"/>
          </p:nvPr>
        </p:nvSpPr>
        <p:spPr>
          <a:xfrm>
            <a:off x="2852187" y="2931492"/>
            <a:ext cx="2220500" cy="1228725"/>
          </a:xfrm>
          <a:prstGeom prst="rect">
            <a:avLst/>
          </a:prstGeom>
          <a:solidFill>
            <a:schemeClr val="bg1">
              <a:lumMod val="85000"/>
            </a:schemeClr>
          </a:solidFill>
        </p:spPr>
        <p:txBody>
          <a:bodyPr anchor="ctr"/>
          <a:lstStyle>
            <a:lvl1pPr marL="0" indent="0" algn="ctr">
              <a:buNone/>
              <a:defRPr>
                <a:solidFill>
                  <a:schemeClr val="bg1"/>
                </a:solidFill>
              </a:defRPr>
            </a:lvl1pPr>
          </a:lstStyle>
          <a:p>
            <a:r>
              <a:rPr kumimoji="1" lang="en-US" altLang="ja-JP" dirty="0"/>
              <a:t>Photo</a:t>
            </a:r>
            <a:endParaRPr kumimoji="1" lang="ja-JP" altLang="en-US" dirty="0"/>
          </a:p>
        </p:txBody>
      </p:sp>
      <p:sp>
        <p:nvSpPr>
          <p:cNvPr id="36" name="図プレースホルダー 33">
            <a:extLst>
              <a:ext uri="{FF2B5EF4-FFF2-40B4-BE49-F238E27FC236}">
                <a16:creationId xmlns:a16="http://schemas.microsoft.com/office/drawing/2014/main" id="{70D6EA59-682A-76B6-DB9D-44297705E248}"/>
              </a:ext>
            </a:extLst>
          </p:cNvPr>
          <p:cNvSpPr>
            <a:spLocks noGrp="1"/>
          </p:cNvSpPr>
          <p:nvPr userDrawn="1">
            <p:ph type="pic" sz="quarter" idx="13" hasCustomPrompt="1"/>
          </p:nvPr>
        </p:nvSpPr>
        <p:spPr>
          <a:xfrm>
            <a:off x="5136420" y="2931492"/>
            <a:ext cx="2220500" cy="1228725"/>
          </a:xfrm>
          <a:prstGeom prst="rect">
            <a:avLst/>
          </a:prstGeom>
          <a:solidFill>
            <a:schemeClr val="bg1">
              <a:lumMod val="85000"/>
            </a:schemeClr>
          </a:solidFill>
        </p:spPr>
        <p:txBody>
          <a:bodyPr anchor="ctr"/>
          <a:lstStyle>
            <a:lvl1pPr marL="0" indent="0" algn="ctr">
              <a:buNone/>
              <a:defRPr>
                <a:solidFill>
                  <a:schemeClr val="bg1"/>
                </a:solidFill>
              </a:defRPr>
            </a:lvl1pPr>
          </a:lstStyle>
          <a:p>
            <a:r>
              <a:rPr kumimoji="1" lang="en-US" altLang="ja-JP" dirty="0"/>
              <a:t>Photo</a:t>
            </a:r>
            <a:endParaRPr kumimoji="1" lang="ja-JP" altLang="en-US" dirty="0"/>
          </a:p>
        </p:txBody>
      </p:sp>
      <p:sp>
        <p:nvSpPr>
          <p:cNvPr id="37" name="図プレースホルダー 33">
            <a:extLst>
              <a:ext uri="{FF2B5EF4-FFF2-40B4-BE49-F238E27FC236}">
                <a16:creationId xmlns:a16="http://schemas.microsoft.com/office/drawing/2014/main" id="{E516801E-95A9-3E2B-3605-1D0C82F36CBD}"/>
              </a:ext>
            </a:extLst>
          </p:cNvPr>
          <p:cNvSpPr>
            <a:spLocks noGrp="1"/>
          </p:cNvSpPr>
          <p:nvPr userDrawn="1">
            <p:ph type="pic" sz="quarter" idx="14" hasCustomPrompt="1"/>
          </p:nvPr>
        </p:nvSpPr>
        <p:spPr>
          <a:xfrm>
            <a:off x="7420652" y="2931492"/>
            <a:ext cx="2220500" cy="1228725"/>
          </a:xfrm>
          <a:prstGeom prst="rect">
            <a:avLst/>
          </a:prstGeom>
          <a:solidFill>
            <a:schemeClr val="bg1">
              <a:lumMod val="85000"/>
            </a:schemeClr>
          </a:solidFill>
        </p:spPr>
        <p:txBody>
          <a:bodyPr anchor="ctr"/>
          <a:lstStyle>
            <a:lvl1pPr marL="0" indent="0" algn="ctr">
              <a:buNone/>
              <a:defRPr>
                <a:solidFill>
                  <a:schemeClr val="bg1"/>
                </a:solidFill>
              </a:defRPr>
            </a:lvl1pPr>
          </a:lstStyle>
          <a:p>
            <a:r>
              <a:rPr kumimoji="1" lang="en-US" altLang="ja-JP" dirty="0"/>
              <a:t>Photo</a:t>
            </a:r>
            <a:endParaRPr kumimoji="1" lang="ja-JP" altLang="en-US" dirty="0"/>
          </a:p>
        </p:txBody>
      </p:sp>
      <p:sp>
        <p:nvSpPr>
          <p:cNvPr id="38" name="角丸四角形 29">
            <a:extLst>
              <a:ext uri="{FF2B5EF4-FFF2-40B4-BE49-F238E27FC236}">
                <a16:creationId xmlns:a16="http://schemas.microsoft.com/office/drawing/2014/main" id="{78D35074-0B57-F80C-EBC7-5BC5DBBC277F}"/>
              </a:ext>
            </a:extLst>
          </p:cNvPr>
          <p:cNvSpPr/>
          <p:nvPr userDrawn="1"/>
        </p:nvSpPr>
        <p:spPr bwMode="auto">
          <a:xfrm>
            <a:off x="3513575" y="4265456"/>
            <a:ext cx="659338" cy="205629"/>
          </a:xfrm>
          <a:prstGeom prst="roundRect">
            <a:avLst/>
          </a:prstGeom>
          <a:solidFill>
            <a:srgbClr val="328CCC"/>
          </a:solidFill>
          <a:ln>
            <a:solidFill>
              <a:srgbClr val="328CCC"/>
            </a:solidFill>
          </a:ln>
        </p:spPr>
        <p:style>
          <a:lnRef idx="2">
            <a:schemeClr val="dk1"/>
          </a:lnRef>
          <a:fillRef idx="1">
            <a:schemeClr val="lt1"/>
          </a:fillRef>
          <a:effectRef idx="0">
            <a:schemeClr val="dk1"/>
          </a:effectRef>
          <a:fontRef idx="minor">
            <a:schemeClr val="dk1"/>
          </a:fontRef>
        </p:style>
        <p:txBody>
          <a:bodyPr vert="horz" wrap="none" lIns="88123" tIns="45824" rIns="88123" bIns="45824" numCol="1" rtlCol="0" anchor="ctr" anchorCtr="0" compatLnSpc="1">
            <a:prstTxWarp prst="textNoShape">
              <a:avLst/>
            </a:prstTxWarp>
          </a:bodyPr>
          <a:lstStyle/>
          <a:p>
            <a:pPr marL="0" marR="0" indent="0" algn="ctr" defTabSz="895327" rtl="0" eaLnBrk="0" fontAlgn="base" latinLnBrk="0" hangingPunct="0">
              <a:lnSpc>
                <a:spcPct val="100000"/>
              </a:lnSpc>
              <a:spcBef>
                <a:spcPct val="0"/>
              </a:spcBef>
              <a:spcAft>
                <a:spcPct val="0"/>
              </a:spcAft>
              <a:buClrTx/>
              <a:buSzTx/>
              <a:buFontTx/>
              <a:buNone/>
              <a:tabLst/>
            </a:pPr>
            <a:r>
              <a:rPr lang="en-US" altLang="ja-JP" sz="979" b="1" dirty="0">
                <a:solidFill>
                  <a:schemeClr val="bg1"/>
                </a:solidFill>
                <a:latin typeface="Meiryo UI" panose="020B0604030504040204" pitchFamily="50" charset="-128"/>
                <a:ea typeface="Meiryo UI" panose="020B0604030504040204" pitchFamily="50" charset="-128"/>
              </a:rPr>
              <a:t>POINT</a:t>
            </a:r>
            <a:endParaRPr kumimoji="0" lang="ja-JP" altLang="en-US" sz="979"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128" name="テキスト プレースホルダー 31">
            <a:extLst>
              <a:ext uri="{FF2B5EF4-FFF2-40B4-BE49-F238E27FC236}">
                <a16:creationId xmlns:a16="http://schemas.microsoft.com/office/drawing/2014/main" id="{D35BB13D-A84B-A00E-CB9E-A326A4CE8D08}"/>
              </a:ext>
            </a:extLst>
          </p:cNvPr>
          <p:cNvSpPr>
            <a:spLocks noGrp="1"/>
          </p:cNvSpPr>
          <p:nvPr>
            <p:ph type="body" sz="quarter" idx="15" hasCustomPrompt="1"/>
          </p:nvPr>
        </p:nvSpPr>
        <p:spPr>
          <a:xfrm>
            <a:off x="4135758" y="4255648"/>
            <a:ext cx="5505397" cy="829536"/>
          </a:xfrm>
          <a:prstGeom prst="rect">
            <a:avLst/>
          </a:prstGeom>
          <a:ln>
            <a:noFill/>
          </a:ln>
        </p:spPr>
        <p:txBody>
          <a:bodyPr anchor="t"/>
          <a:lstStyle>
            <a:lvl1pPr marL="140996" indent="-140996">
              <a:lnSpc>
                <a:spcPct val="120000"/>
              </a:lnSpc>
              <a:spcBef>
                <a:spcPts val="0"/>
              </a:spcBef>
              <a:buClr>
                <a:srgbClr val="328CCC"/>
              </a:buClr>
              <a:buFont typeface="Wingdings" panose="05000000000000000000" pitchFamily="2" charset="2"/>
              <a:buChar char="l"/>
              <a:defRPr sz="979">
                <a:solidFill>
                  <a:schemeClr val="tx1"/>
                </a:solidFill>
              </a:defRPr>
            </a:lvl1pPr>
            <a:lvl2pPr>
              <a:defRPr sz="979">
                <a:solidFill>
                  <a:schemeClr val="tx1"/>
                </a:solidFill>
              </a:defRPr>
            </a:lvl2pPr>
            <a:lvl3pPr>
              <a:defRPr sz="979">
                <a:solidFill>
                  <a:schemeClr val="tx1"/>
                </a:solidFill>
              </a:defRPr>
            </a:lvl3pPr>
            <a:lvl4pPr>
              <a:defRPr sz="979">
                <a:solidFill>
                  <a:schemeClr val="tx1"/>
                </a:solidFill>
              </a:defRPr>
            </a:lvl4pPr>
            <a:lvl5pPr>
              <a:defRPr sz="979">
                <a:solidFill>
                  <a:schemeClr val="tx1"/>
                </a:solidFill>
              </a:defRPr>
            </a:lvl5pPr>
          </a:lstStyle>
          <a:p>
            <a:pPr lvl="0"/>
            <a:r>
              <a:rPr kumimoji="1" lang="ja-JP" altLang="en-US" dirty="0"/>
              <a:t>テキスト</a:t>
            </a:r>
            <a:endParaRPr kumimoji="1" lang="en-US" altLang="ja-JP" dirty="0"/>
          </a:p>
          <a:p>
            <a:pPr lvl="0"/>
            <a:r>
              <a:rPr kumimoji="1" lang="ja-JP" altLang="en-US" dirty="0"/>
              <a:t>テキスト</a:t>
            </a:r>
            <a:endParaRPr kumimoji="1" lang="en-US" altLang="ja-JP" dirty="0"/>
          </a:p>
          <a:p>
            <a:pPr lvl="0"/>
            <a:r>
              <a:rPr kumimoji="1" lang="ja-JP" altLang="en-US" dirty="0"/>
              <a:t>テキスト</a:t>
            </a:r>
            <a:endParaRPr kumimoji="1" lang="en-US" altLang="ja-JP" dirty="0"/>
          </a:p>
          <a:p>
            <a:pPr lvl="0"/>
            <a:r>
              <a:rPr kumimoji="1" lang="ja-JP" altLang="en-US" dirty="0"/>
              <a:t>テキスト</a:t>
            </a:r>
          </a:p>
        </p:txBody>
      </p:sp>
      <p:sp>
        <p:nvSpPr>
          <p:cNvPr id="129" name="テキスト ボックス 128">
            <a:extLst>
              <a:ext uri="{FF2B5EF4-FFF2-40B4-BE49-F238E27FC236}">
                <a16:creationId xmlns:a16="http://schemas.microsoft.com/office/drawing/2014/main" id="{1FE47C3C-67B6-34C8-46FE-7F9E63833662}"/>
              </a:ext>
            </a:extLst>
          </p:cNvPr>
          <p:cNvSpPr txBox="1"/>
          <p:nvPr userDrawn="1"/>
        </p:nvSpPr>
        <p:spPr>
          <a:xfrm>
            <a:off x="3489661" y="5156951"/>
            <a:ext cx="527237" cy="180860"/>
          </a:xfrm>
          <a:prstGeom prst="rect">
            <a:avLst/>
          </a:prstGeom>
          <a:solidFill>
            <a:schemeClr val="bg1">
              <a:lumMod val="95000"/>
            </a:schemeClr>
          </a:solidFill>
          <a:ln w="9525">
            <a:solidFill>
              <a:schemeClr val="bg1">
                <a:lumMod val="75000"/>
              </a:schemeClr>
            </a:solidFill>
          </a:ln>
        </p:spPr>
        <p:txBody>
          <a:bodyPr wrap="none" tIns="35249" rIns="52874" bIns="35249" rtlCol="0">
            <a:noAutofit/>
          </a:bodyPr>
          <a:lstStyle/>
          <a:p>
            <a:pPr marL="0" marR="0" lvl="0" indent="0" algn="ctr" defTabSz="895327" rtl="0" eaLnBrk="1" fontAlgn="auto" latinLnBrk="0" hangingPunct="1">
              <a:lnSpc>
                <a:spcPct val="100000"/>
              </a:lnSpc>
              <a:spcBef>
                <a:spcPts val="0"/>
              </a:spcBef>
              <a:spcAft>
                <a:spcPts val="0"/>
              </a:spcAft>
              <a:buClrTx/>
              <a:buSzTx/>
              <a:buFontTx/>
              <a:buNone/>
              <a:tabLst/>
              <a:defRPr/>
            </a:pPr>
            <a:r>
              <a:rPr kumimoji="1" lang="ja-JP" altLang="en-US" sz="686" spc="294" baseline="0" dirty="0">
                <a:solidFill>
                  <a:srgbClr val="000000"/>
                </a:solidFill>
                <a:latin typeface="Meiryo UI" panose="020B0604030504040204" pitchFamily="50" charset="-128"/>
                <a:ea typeface="Meiryo UI" panose="020B0604030504040204" pitchFamily="50" charset="-128"/>
              </a:rPr>
              <a:t>行程例</a:t>
            </a:r>
            <a:endParaRPr kumimoji="1" lang="en-US" altLang="ja-JP" sz="686" spc="294" baseline="0" dirty="0">
              <a:solidFill>
                <a:srgbClr val="000000"/>
              </a:solidFill>
              <a:latin typeface="Meiryo UI" panose="020B0604030504040204" pitchFamily="50" charset="-128"/>
              <a:ea typeface="Meiryo UI" panose="020B0604030504040204" pitchFamily="50" charset="-128"/>
            </a:endParaRPr>
          </a:p>
        </p:txBody>
      </p:sp>
      <p:sp>
        <p:nvSpPr>
          <p:cNvPr id="130" name="テキスト プレースホルダー 31">
            <a:extLst>
              <a:ext uri="{FF2B5EF4-FFF2-40B4-BE49-F238E27FC236}">
                <a16:creationId xmlns:a16="http://schemas.microsoft.com/office/drawing/2014/main" id="{38A2D869-9E61-120E-B426-4C5AC6C908E1}"/>
              </a:ext>
            </a:extLst>
          </p:cNvPr>
          <p:cNvSpPr>
            <a:spLocks noGrp="1"/>
          </p:cNvSpPr>
          <p:nvPr>
            <p:ph type="body" sz="quarter" idx="16" hasCustomPrompt="1"/>
          </p:nvPr>
        </p:nvSpPr>
        <p:spPr>
          <a:xfrm>
            <a:off x="3500121" y="5357422"/>
            <a:ext cx="2121536" cy="990038"/>
          </a:xfrm>
          <a:prstGeom prst="rect">
            <a:avLst/>
          </a:prstGeom>
          <a:ln>
            <a:noFill/>
          </a:ln>
        </p:spPr>
        <p:txBody>
          <a:bodyPr lIns="72000" rIns="72000" anchor="t"/>
          <a:lstStyle>
            <a:lvl1pPr marL="0" indent="0">
              <a:lnSpc>
                <a:spcPct val="100000"/>
              </a:lnSpc>
              <a:spcBef>
                <a:spcPts val="0"/>
              </a:spcBef>
              <a:buFont typeface="Wingdings" panose="05000000000000000000" pitchFamily="2" charset="2"/>
              <a:buNone/>
              <a:defRPr sz="783">
                <a:solidFill>
                  <a:schemeClr val="tx1"/>
                </a:solidFill>
              </a:defRPr>
            </a:lvl1pPr>
            <a:lvl2pPr>
              <a:defRPr sz="979">
                <a:solidFill>
                  <a:schemeClr val="tx1"/>
                </a:solidFill>
              </a:defRPr>
            </a:lvl2pPr>
            <a:lvl3pPr>
              <a:defRPr sz="979">
                <a:solidFill>
                  <a:schemeClr val="tx1"/>
                </a:solidFill>
              </a:defRPr>
            </a:lvl3pPr>
            <a:lvl4pPr>
              <a:defRPr sz="979">
                <a:solidFill>
                  <a:schemeClr val="tx1"/>
                </a:solidFill>
              </a:defRPr>
            </a:lvl4pPr>
            <a:lvl5pPr>
              <a:defRPr sz="979">
                <a:solidFill>
                  <a:schemeClr val="tx1"/>
                </a:solidFill>
              </a:defRPr>
            </a:lvl5pPr>
          </a:lstStyle>
          <a:p>
            <a:pPr lvl="0"/>
            <a:r>
              <a:rPr kumimoji="1" lang="ja-JP" altLang="en-US" dirty="0"/>
              <a:t>テキスト</a:t>
            </a:r>
            <a:endParaRPr kumimoji="1" lang="en-US" altLang="ja-JP" dirty="0"/>
          </a:p>
        </p:txBody>
      </p:sp>
      <p:sp>
        <p:nvSpPr>
          <p:cNvPr id="133" name="テキスト プレースホルダー 31">
            <a:extLst>
              <a:ext uri="{FF2B5EF4-FFF2-40B4-BE49-F238E27FC236}">
                <a16:creationId xmlns:a16="http://schemas.microsoft.com/office/drawing/2014/main" id="{00612866-84B4-000B-6753-81B3D3D29C36}"/>
              </a:ext>
            </a:extLst>
          </p:cNvPr>
          <p:cNvSpPr>
            <a:spLocks noGrp="1"/>
          </p:cNvSpPr>
          <p:nvPr>
            <p:ph type="body" sz="quarter" idx="17" hasCustomPrompt="1"/>
          </p:nvPr>
        </p:nvSpPr>
        <p:spPr>
          <a:xfrm>
            <a:off x="5755711" y="5357422"/>
            <a:ext cx="2988899" cy="990038"/>
          </a:xfrm>
          <a:prstGeom prst="rect">
            <a:avLst/>
          </a:prstGeom>
          <a:ln>
            <a:noFill/>
          </a:ln>
        </p:spPr>
        <p:txBody>
          <a:bodyPr lIns="72000" rIns="72000" anchor="t"/>
          <a:lstStyle>
            <a:lvl1pPr marL="105747" indent="-105747">
              <a:lnSpc>
                <a:spcPct val="100000"/>
              </a:lnSpc>
              <a:spcBef>
                <a:spcPts val="0"/>
              </a:spcBef>
              <a:spcAft>
                <a:spcPts val="588"/>
              </a:spcAft>
              <a:buFont typeface="Wingdings" panose="05000000000000000000" pitchFamily="2" charset="2"/>
              <a:buChar char="l"/>
              <a:defRPr sz="783">
                <a:solidFill>
                  <a:schemeClr val="tx1"/>
                </a:solidFill>
              </a:defRPr>
            </a:lvl1pPr>
            <a:lvl2pPr>
              <a:defRPr sz="979">
                <a:solidFill>
                  <a:schemeClr val="tx1"/>
                </a:solidFill>
              </a:defRPr>
            </a:lvl2pPr>
            <a:lvl3pPr>
              <a:defRPr sz="979">
                <a:solidFill>
                  <a:schemeClr val="tx1"/>
                </a:solidFill>
              </a:defRPr>
            </a:lvl3pPr>
            <a:lvl4pPr>
              <a:defRPr sz="979">
                <a:solidFill>
                  <a:schemeClr val="tx1"/>
                </a:solidFill>
              </a:defRPr>
            </a:lvl4pPr>
            <a:lvl5pPr>
              <a:defRPr sz="979">
                <a:solidFill>
                  <a:schemeClr val="tx1"/>
                </a:solidFill>
              </a:defRPr>
            </a:lvl5pPr>
          </a:lstStyle>
          <a:p>
            <a:pPr lvl="0"/>
            <a:r>
              <a:rPr kumimoji="1" lang="ja-JP" altLang="en-US" dirty="0"/>
              <a:t>テキスト</a:t>
            </a:r>
            <a:endParaRPr kumimoji="1" lang="en-US" altLang="ja-JP" dirty="0"/>
          </a:p>
        </p:txBody>
      </p:sp>
      <p:sp>
        <p:nvSpPr>
          <p:cNvPr id="135" name="図プレースホルダー 33">
            <a:extLst>
              <a:ext uri="{FF2B5EF4-FFF2-40B4-BE49-F238E27FC236}">
                <a16:creationId xmlns:a16="http://schemas.microsoft.com/office/drawing/2014/main" id="{91B5AF9A-F305-8344-7745-44A27AF1E108}"/>
              </a:ext>
            </a:extLst>
          </p:cNvPr>
          <p:cNvSpPr>
            <a:spLocks noGrp="1"/>
          </p:cNvSpPr>
          <p:nvPr>
            <p:ph type="pic" sz="quarter" idx="18" hasCustomPrompt="1"/>
          </p:nvPr>
        </p:nvSpPr>
        <p:spPr>
          <a:xfrm>
            <a:off x="8848604" y="5627460"/>
            <a:ext cx="780000" cy="720000"/>
          </a:xfrm>
          <a:prstGeom prst="rect">
            <a:avLst/>
          </a:prstGeom>
          <a:solidFill>
            <a:schemeClr val="bg1">
              <a:lumMod val="85000"/>
            </a:schemeClr>
          </a:solidFill>
        </p:spPr>
        <p:txBody>
          <a:bodyPr anchor="ctr"/>
          <a:lstStyle>
            <a:lvl1pPr marL="0" indent="0" algn="ctr">
              <a:buNone/>
              <a:defRPr>
                <a:solidFill>
                  <a:schemeClr val="bg1"/>
                </a:solidFill>
              </a:defRPr>
            </a:lvl1pPr>
          </a:lstStyle>
          <a:p>
            <a:r>
              <a:rPr kumimoji="1" lang="en-US" altLang="ja-JP" dirty="0"/>
              <a:t>QR</a:t>
            </a:r>
            <a:endParaRPr kumimoji="1" lang="ja-JP" altLang="en-US" dirty="0"/>
          </a:p>
        </p:txBody>
      </p:sp>
      <p:sp>
        <p:nvSpPr>
          <p:cNvPr id="136" name="テキスト ボックス 135">
            <a:extLst>
              <a:ext uri="{FF2B5EF4-FFF2-40B4-BE49-F238E27FC236}">
                <a16:creationId xmlns:a16="http://schemas.microsoft.com/office/drawing/2014/main" id="{270C9F10-379D-E68A-FB10-F34C1FEF1379}"/>
              </a:ext>
            </a:extLst>
          </p:cNvPr>
          <p:cNvSpPr txBox="1"/>
          <p:nvPr userDrawn="1"/>
        </p:nvSpPr>
        <p:spPr>
          <a:xfrm>
            <a:off x="5755710" y="5156951"/>
            <a:ext cx="527237" cy="180860"/>
          </a:xfrm>
          <a:prstGeom prst="rect">
            <a:avLst/>
          </a:prstGeom>
          <a:solidFill>
            <a:schemeClr val="bg1">
              <a:lumMod val="95000"/>
            </a:schemeClr>
          </a:solidFill>
          <a:ln w="9525">
            <a:solidFill>
              <a:schemeClr val="bg1">
                <a:lumMod val="75000"/>
              </a:schemeClr>
            </a:solidFill>
          </a:ln>
        </p:spPr>
        <p:txBody>
          <a:bodyPr wrap="none" tIns="35249" rIns="52874" bIns="35249" rtlCol="0">
            <a:noAutofit/>
          </a:bodyPr>
          <a:lstStyle/>
          <a:p>
            <a:pPr marL="0" marR="0" lvl="0" indent="0" algn="ctr" defTabSz="895327" rtl="0" eaLnBrk="1" fontAlgn="auto" latinLnBrk="0" hangingPunct="1">
              <a:lnSpc>
                <a:spcPct val="100000"/>
              </a:lnSpc>
              <a:spcBef>
                <a:spcPts val="0"/>
              </a:spcBef>
              <a:spcAft>
                <a:spcPts val="0"/>
              </a:spcAft>
              <a:buClrTx/>
              <a:buSzTx/>
              <a:buFontTx/>
              <a:buNone/>
              <a:tabLst/>
              <a:defRPr/>
            </a:pPr>
            <a:r>
              <a:rPr kumimoji="1" lang="ja-JP" altLang="en-US" sz="686" spc="294" baseline="0" dirty="0">
                <a:solidFill>
                  <a:srgbClr val="000000"/>
                </a:solidFill>
                <a:latin typeface="Meiryo UI" panose="020B0604030504040204" pitchFamily="50" charset="-128"/>
                <a:ea typeface="Meiryo UI" panose="020B0604030504040204" pitchFamily="50" charset="-128"/>
              </a:rPr>
              <a:t>備考</a:t>
            </a:r>
            <a:endParaRPr kumimoji="1" lang="en-US" altLang="ja-JP" sz="686" spc="294" baseline="0" dirty="0">
              <a:solidFill>
                <a:srgbClr val="000000"/>
              </a:solidFill>
              <a:latin typeface="Meiryo UI" panose="020B0604030504040204" pitchFamily="50" charset="-128"/>
              <a:ea typeface="Meiryo UI" panose="020B0604030504040204" pitchFamily="50" charset="-128"/>
            </a:endParaRPr>
          </a:p>
        </p:txBody>
      </p:sp>
      <p:sp>
        <p:nvSpPr>
          <p:cNvPr id="137" name="テキスト プレースホルダー 31">
            <a:extLst>
              <a:ext uri="{FF2B5EF4-FFF2-40B4-BE49-F238E27FC236}">
                <a16:creationId xmlns:a16="http://schemas.microsoft.com/office/drawing/2014/main" id="{26A17B7D-9AB9-DDF1-AA04-92B1CA512DB4}"/>
              </a:ext>
            </a:extLst>
          </p:cNvPr>
          <p:cNvSpPr>
            <a:spLocks noGrp="1"/>
          </p:cNvSpPr>
          <p:nvPr>
            <p:ph type="body" sz="quarter" idx="19" hasCustomPrompt="1"/>
          </p:nvPr>
        </p:nvSpPr>
        <p:spPr>
          <a:xfrm>
            <a:off x="580023" y="2212721"/>
            <a:ext cx="2959606" cy="617193"/>
          </a:xfrm>
          <a:prstGeom prst="rect">
            <a:avLst/>
          </a:prstGeom>
          <a:ln>
            <a:noFill/>
          </a:ln>
        </p:spPr>
        <p:txBody>
          <a:bodyPr anchor="t"/>
          <a:lstStyle>
            <a:lvl1pPr marL="105747" indent="-105747">
              <a:lnSpc>
                <a:spcPct val="100000"/>
              </a:lnSpc>
              <a:spcBef>
                <a:spcPts val="0"/>
              </a:spcBef>
              <a:buFont typeface="Wingdings" panose="05000000000000000000" pitchFamily="2" charset="2"/>
              <a:buChar char="Ø"/>
              <a:defRPr sz="783">
                <a:solidFill>
                  <a:schemeClr val="tx1"/>
                </a:solidFill>
              </a:defRPr>
            </a:lvl1pPr>
            <a:lvl2pPr>
              <a:defRPr sz="979">
                <a:solidFill>
                  <a:schemeClr val="tx1"/>
                </a:solidFill>
              </a:defRPr>
            </a:lvl2pPr>
            <a:lvl3pPr>
              <a:defRPr sz="979">
                <a:solidFill>
                  <a:schemeClr val="tx1"/>
                </a:solidFill>
              </a:defRPr>
            </a:lvl3pPr>
            <a:lvl4pPr>
              <a:defRPr sz="979">
                <a:solidFill>
                  <a:schemeClr val="tx1"/>
                </a:solidFill>
              </a:defRPr>
            </a:lvl4pPr>
            <a:lvl5pPr>
              <a:defRPr sz="979">
                <a:solidFill>
                  <a:schemeClr val="tx1"/>
                </a:solidFill>
              </a:defRPr>
            </a:lvl5pPr>
          </a:lstStyle>
          <a:p>
            <a:pPr lvl="0"/>
            <a:r>
              <a:rPr kumimoji="1" lang="ja-JP" altLang="en-US" dirty="0"/>
              <a:t>テキスト</a:t>
            </a:r>
            <a:endParaRPr kumimoji="1" lang="en-US" altLang="ja-JP" dirty="0"/>
          </a:p>
          <a:p>
            <a:pPr lvl="0"/>
            <a:r>
              <a:rPr kumimoji="1" lang="ja-JP" altLang="en-US" dirty="0"/>
              <a:t>テキスト</a:t>
            </a:r>
            <a:endParaRPr kumimoji="1" lang="en-US" altLang="ja-JP" dirty="0"/>
          </a:p>
          <a:p>
            <a:pPr lvl="0"/>
            <a:r>
              <a:rPr kumimoji="1" lang="ja-JP" altLang="en-US" dirty="0"/>
              <a:t>テキスト</a:t>
            </a:r>
            <a:endParaRPr kumimoji="1" lang="en-US" altLang="ja-JP" dirty="0"/>
          </a:p>
          <a:p>
            <a:pPr lvl="0"/>
            <a:r>
              <a:rPr kumimoji="1" lang="ja-JP" altLang="en-US" dirty="0"/>
              <a:t>テキスト</a:t>
            </a:r>
          </a:p>
        </p:txBody>
      </p:sp>
      <p:sp>
        <p:nvSpPr>
          <p:cNvPr id="138" name="テキスト プレースホルダー 31">
            <a:extLst>
              <a:ext uri="{FF2B5EF4-FFF2-40B4-BE49-F238E27FC236}">
                <a16:creationId xmlns:a16="http://schemas.microsoft.com/office/drawing/2014/main" id="{44144C41-A633-7E2C-C1F5-A2F7F7607DD7}"/>
              </a:ext>
            </a:extLst>
          </p:cNvPr>
          <p:cNvSpPr>
            <a:spLocks noGrp="1"/>
          </p:cNvSpPr>
          <p:nvPr>
            <p:ph type="body" sz="quarter" idx="20" hasCustomPrompt="1"/>
          </p:nvPr>
        </p:nvSpPr>
        <p:spPr>
          <a:xfrm>
            <a:off x="3637140" y="2212721"/>
            <a:ext cx="2959606" cy="617193"/>
          </a:xfrm>
          <a:prstGeom prst="rect">
            <a:avLst/>
          </a:prstGeom>
          <a:ln>
            <a:noFill/>
          </a:ln>
        </p:spPr>
        <p:txBody>
          <a:bodyPr anchor="t"/>
          <a:lstStyle>
            <a:lvl1pPr marL="105747" indent="-105747">
              <a:lnSpc>
                <a:spcPct val="100000"/>
              </a:lnSpc>
              <a:spcBef>
                <a:spcPts val="0"/>
              </a:spcBef>
              <a:buFont typeface="Wingdings" panose="05000000000000000000" pitchFamily="2" charset="2"/>
              <a:buChar char="Ø"/>
              <a:defRPr sz="783">
                <a:solidFill>
                  <a:schemeClr val="tx1"/>
                </a:solidFill>
              </a:defRPr>
            </a:lvl1pPr>
            <a:lvl2pPr>
              <a:defRPr sz="979">
                <a:solidFill>
                  <a:schemeClr val="tx1"/>
                </a:solidFill>
              </a:defRPr>
            </a:lvl2pPr>
            <a:lvl3pPr>
              <a:defRPr sz="979">
                <a:solidFill>
                  <a:schemeClr val="tx1"/>
                </a:solidFill>
              </a:defRPr>
            </a:lvl3pPr>
            <a:lvl4pPr>
              <a:defRPr sz="979">
                <a:solidFill>
                  <a:schemeClr val="tx1"/>
                </a:solidFill>
              </a:defRPr>
            </a:lvl4pPr>
            <a:lvl5pPr>
              <a:defRPr sz="979">
                <a:solidFill>
                  <a:schemeClr val="tx1"/>
                </a:solidFill>
              </a:defRPr>
            </a:lvl5pPr>
          </a:lstStyle>
          <a:p>
            <a:pPr lvl="0"/>
            <a:r>
              <a:rPr kumimoji="1" lang="ja-JP" altLang="en-US" dirty="0"/>
              <a:t>テキスト</a:t>
            </a:r>
            <a:endParaRPr kumimoji="1" lang="en-US" altLang="ja-JP" dirty="0"/>
          </a:p>
          <a:p>
            <a:pPr lvl="0"/>
            <a:r>
              <a:rPr kumimoji="1" lang="ja-JP" altLang="en-US" dirty="0"/>
              <a:t>テキスト</a:t>
            </a:r>
            <a:endParaRPr kumimoji="1" lang="en-US" altLang="ja-JP" dirty="0"/>
          </a:p>
          <a:p>
            <a:pPr lvl="0"/>
            <a:r>
              <a:rPr kumimoji="1" lang="ja-JP" altLang="en-US" dirty="0"/>
              <a:t>テキスト</a:t>
            </a:r>
            <a:endParaRPr kumimoji="1" lang="en-US" altLang="ja-JP" dirty="0"/>
          </a:p>
          <a:p>
            <a:pPr lvl="0"/>
            <a:r>
              <a:rPr kumimoji="1" lang="ja-JP" altLang="en-US" dirty="0"/>
              <a:t>テキスト</a:t>
            </a:r>
          </a:p>
        </p:txBody>
      </p:sp>
      <p:sp>
        <p:nvSpPr>
          <p:cNvPr id="140" name="テキスト プレースホルダー 31">
            <a:extLst>
              <a:ext uri="{FF2B5EF4-FFF2-40B4-BE49-F238E27FC236}">
                <a16:creationId xmlns:a16="http://schemas.microsoft.com/office/drawing/2014/main" id="{D537A025-3B6D-D89E-270A-E435C4CFE35C}"/>
              </a:ext>
            </a:extLst>
          </p:cNvPr>
          <p:cNvSpPr>
            <a:spLocks noGrp="1"/>
          </p:cNvSpPr>
          <p:nvPr>
            <p:ph type="body" sz="quarter" idx="21" hasCustomPrompt="1"/>
          </p:nvPr>
        </p:nvSpPr>
        <p:spPr>
          <a:xfrm>
            <a:off x="6688320" y="2212721"/>
            <a:ext cx="2959606" cy="617193"/>
          </a:xfrm>
          <a:prstGeom prst="rect">
            <a:avLst/>
          </a:prstGeom>
          <a:ln>
            <a:noFill/>
          </a:ln>
        </p:spPr>
        <p:txBody>
          <a:bodyPr anchor="t"/>
          <a:lstStyle>
            <a:lvl1pPr marL="105747" indent="-105747">
              <a:lnSpc>
                <a:spcPct val="100000"/>
              </a:lnSpc>
              <a:spcBef>
                <a:spcPts val="0"/>
              </a:spcBef>
              <a:buFont typeface="Wingdings" panose="05000000000000000000" pitchFamily="2" charset="2"/>
              <a:buChar char="Ø"/>
              <a:defRPr sz="783">
                <a:solidFill>
                  <a:schemeClr val="tx1"/>
                </a:solidFill>
              </a:defRPr>
            </a:lvl1pPr>
            <a:lvl2pPr>
              <a:defRPr sz="979">
                <a:solidFill>
                  <a:schemeClr val="tx1"/>
                </a:solidFill>
              </a:defRPr>
            </a:lvl2pPr>
            <a:lvl3pPr>
              <a:defRPr sz="979">
                <a:solidFill>
                  <a:schemeClr val="tx1"/>
                </a:solidFill>
              </a:defRPr>
            </a:lvl3pPr>
            <a:lvl4pPr>
              <a:defRPr sz="979">
                <a:solidFill>
                  <a:schemeClr val="tx1"/>
                </a:solidFill>
              </a:defRPr>
            </a:lvl4pPr>
            <a:lvl5pPr>
              <a:defRPr sz="979">
                <a:solidFill>
                  <a:schemeClr val="tx1"/>
                </a:solidFill>
              </a:defRPr>
            </a:lvl5pPr>
          </a:lstStyle>
          <a:p>
            <a:pPr lvl="0"/>
            <a:r>
              <a:rPr kumimoji="1" lang="ja-JP" altLang="en-US" dirty="0"/>
              <a:t>テキスト</a:t>
            </a:r>
            <a:endParaRPr kumimoji="1" lang="en-US" altLang="ja-JP" dirty="0"/>
          </a:p>
          <a:p>
            <a:pPr lvl="0"/>
            <a:r>
              <a:rPr kumimoji="1" lang="ja-JP" altLang="en-US" dirty="0"/>
              <a:t>テキスト</a:t>
            </a:r>
            <a:endParaRPr kumimoji="1" lang="en-US" altLang="ja-JP" dirty="0"/>
          </a:p>
          <a:p>
            <a:pPr lvl="0"/>
            <a:r>
              <a:rPr kumimoji="1" lang="ja-JP" altLang="en-US" dirty="0"/>
              <a:t>テキスト</a:t>
            </a:r>
            <a:endParaRPr kumimoji="1" lang="en-US" altLang="ja-JP" dirty="0"/>
          </a:p>
          <a:p>
            <a:pPr lvl="0"/>
            <a:r>
              <a:rPr kumimoji="1" lang="ja-JP" altLang="en-US" dirty="0"/>
              <a:t>テキスト</a:t>
            </a:r>
          </a:p>
        </p:txBody>
      </p:sp>
      <p:sp>
        <p:nvSpPr>
          <p:cNvPr id="4" name="タイトル プレースホルダー 1">
            <a:extLst>
              <a:ext uri="{FF2B5EF4-FFF2-40B4-BE49-F238E27FC236}">
                <a16:creationId xmlns:a16="http://schemas.microsoft.com/office/drawing/2014/main" id="{61AA7CEB-37B1-6458-05F5-4BD161E46D59}"/>
              </a:ext>
            </a:extLst>
          </p:cNvPr>
          <p:cNvSpPr>
            <a:spLocks noGrp="1"/>
          </p:cNvSpPr>
          <p:nvPr>
            <p:ph type="title" hasCustomPrompt="1"/>
          </p:nvPr>
        </p:nvSpPr>
        <p:spPr>
          <a:xfrm>
            <a:off x="775684" y="368744"/>
            <a:ext cx="2473754" cy="535531"/>
          </a:xfrm>
          <a:prstGeom prst="rect">
            <a:avLst/>
          </a:prstGeom>
        </p:spPr>
        <p:txBody>
          <a:bodyPr vert="horz" wrap="none" lIns="91440" tIns="45720" rIns="91440" bIns="45720" rtlCol="0" anchor="ctr">
            <a:spAutoFit/>
          </a:bodyPr>
          <a:lstStyle>
            <a:lvl1pPr>
              <a:defRPr sz="1567"/>
            </a:lvl1pPr>
          </a:lstStyle>
          <a:p>
            <a:pPr rtl="0"/>
            <a:r>
              <a:rPr lang="ja-JP" altLang="en-US" noProof="0" dirty="0"/>
              <a:t>マスター タイトルの書式設定</a:t>
            </a:r>
            <a:br>
              <a:rPr lang="en-US" altLang="ja-JP" noProof="0" dirty="0"/>
            </a:br>
            <a:r>
              <a:rPr lang="ja-JP" altLang="en-US" noProof="0" dirty="0"/>
              <a:t>マスター タイトルの書式設定</a:t>
            </a:r>
          </a:p>
        </p:txBody>
      </p:sp>
    </p:spTree>
    <p:extLst>
      <p:ext uri="{BB962C8B-B14F-4D97-AF65-F5344CB8AC3E}">
        <p14:creationId xmlns:p14="http://schemas.microsoft.com/office/powerpoint/2010/main" val="41473799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bg>
      <p:bgPr>
        <a:solidFill>
          <a:srgbClr val="EAF6FC"/>
        </a:solidFill>
        <a:effectLst/>
      </p:bgPr>
    </p:bg>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74852630-D594-E009-141A-530888028F04}"/>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17385"/>
          <a:stretch/>
        </p:blipFill>
        <p:spPr>
          <a:xfrm>
            <a:off x="0" y="0"/>
            <a:ext cx="9906000" cy="6858000"/>
          </a:xfrm>
          <a:prstGeom prst="rect">
            <a:avLst/>
          </a:prstGeom>
        </p:spPr>
      </p:pic>
      <p:sp>
        <p:nvSpPr>
          <p:cNvPr id="8" name="平行四辺形 7">
            <a:extLst>
              <a:ext uri="{FF2B5EF4-FFF2-40B4-BE49-F238E27FC236}">
                <a16:creationId xmlns:a16="http://schemas.microsoft.com/office/drawing/2014/main" id="{3C45DD39-1EB8-5A22-9AE3-4489DC4B7440}"/>
              </a:ext>
            </a:extLst>
          </p:cNvPr>
          <p:cNvSpPr/>
          <p:nvPr userDrawn="1"/>
        </p:nvSpPr>
        <p:spPr>
          <a:xfrm>
            <a:off x="2" y="0"/>
            <a:ext cx="6810375" cy="6858000"/>
          </a:xfrm>
          <a:prstGeom prst="parallelogram">
            <a:avLst>
              <a:gd name="adj" fmla="val 46148"/>
            </a:avLst>
          </a:prstGeom>
          <a:solidFill>
            <a:srgbClr val="EAF6F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763"/>
          </a:p>
        </p:txBody>
      </p:sp>
      <p:sp>
        <p:nvSpPr>
          <p:cNvPr id="9" name="正方形/長方形 8">
            <a:extLst>
              <a:ext uri="{FF2B5EF4-FFF2-40B4-BE49-F238E27FC236}">
                <a16:creationId xmlns:a16="http://schemas.microsoft.com/office/drawing/2014/main" id="{7E54CD92-E70C-8A7B-E64F-5DDC5B91B5C0}"/>
              </a:ext>
            </a:extLst>
          </p:cNvPr>
          <p:cNvSpPr/>
          <p:nvPr userDrawn="1"/>
        </p:nvSpPr>
        <p:spPr>
          <a:xfrm>
            <a:off x="0" y="0"/>
            <a:ext cx="3281363" cy="6858000"/>
          </a:xfrm>
          <a:prstGeom prst="rect">
            <a:avLst/>
          </a:prstGeom>
          <a:solidFill>
            <a:srgbClr val="EAF6F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763"/>
          </a:p>
        </p:txBody>
      </p:sp>
      <p:sp>
        <p:nvSpPr>
          <p:cNvPr id="10" name="正方形/長方形 9">
            <a:extLst>
              <a:ext uri="{FF2B5EF4-FFF2-40B4-BE49-F238E27FC236}">
                <a16:creationId xmlns:a16="http://schemas.microsoft.com/office/drawing/2014/main" id="{A7E06592-898F-A3F5-71CE-5E0C9022FA90}"/>
              </a:ext>
            </a:extLst>
          </p:cNvPr>
          <p:cNvSpPr/>
          <p:nvPr userDrawn="1"/>
        </p:nvSpPr>
        <p:spPr>
          <a:xfrm>
            <a:off x="57000" y="45000"/>
            <a:ext cx="9792000" cy="6768000"/>
          </a:xfrm>
          <a:prstGeom prst="rect">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763"/>
          </a:p>
        </p:txBody>
      </p:sp>
      <p:sp>
        <p:nvSpPr>
          <p:cNvPr id="2" name="タイトル 1">
            <a:extLst>
              <a:ext uri="{FF2B5EF4-FFF2-40B4-BE49-F238E27FC236}">
                <a16:creationId xmlns:a16="http://schemas.microsoft.com/office/drawing/2014/main" id="{6EF8C9DF-C938-3FAE-61A5-C616903F6073}"/>
              </a:ext>
            </a:extLst>
          </p:cNvPr>
          <p:cNvSpPr>
            <a:spLocks noGrp="1"/>
          </p:cNvSpPr>
          <p:nvPr>
            <p:ph type="title"/>
          </p:nvPr>
        </p:nvSpPr>
        <p:spPr>
          <a:xfrm>
            <a:off x="361726" y="938258"/>
            <a:ext cx="8543925" cy="922351"/>
          </a:xfrm>
          <a:prstGeom prst="rect">
            <a:avLst/>
          </a:prstGeom>
        </p:spPr>
        <p:txBody>
          <a:bodyPr>
            <a:normAutofit/>
          </a:bodyPr>
          <a:lstStyle>
            <a:lvl1pPr>
              <a:lnSpc>
                <a:spcPct val="125000"/>
              </a:lnSpc>
              <a:defRPr sz="2742">
                <a:solidFill>
                  <a:srgbClr val="0070C0"/>
                </a:solidFill>
              </a:defRPr>
            </a:lvl1pPr>
          </a:lstStyle>
          <a:p>
            <a:r>
              <a:rPr kumimoji="1" lang="ja-JP" altLang="en-US" dirty="0"/>
              <a:t>マスター タイトルの書式設定</a:t>
            </a:r>
          </a:p>
        </p:txBody>
      </p:sp>
      <p:cxnSp>
        <p:nvCxnSpPr>
          <p:cNvPr id="12" name="直線コネクタ 11">
            <a:extLst>
              <a:ext uri="{FF2B5EF4-FFF2-40B4-BE49-F238E27FC236}">
                <a16:creationId xmlns:a16="http://schemas.microsoft.com/office/drawing/2014/main" id="{0666412B-E04B-980E-9982-030ADADB6767}"/>
              </a:ext>
            </a:extLst>
          </p:cNvPr>
          <p:cNvCxnSpPr>
            <a:cxnSpLocks/>
          </p:cNvCxnSpPr>
          <p:nvPr userDrawn="1"/>
        </p:nvCxnSpPr>
        <p:spPr>
          <a:xfrm>
            <a:off x="492983" y="1804947"/>
            <a:ext cx="7617557"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4" name="直線コネクタ 13">
            <a:extLst>
              <a:ext uri="{FF2B5EF4-FFF2-40B4-BE49-F238E27FC236}">
                <a16:creationId xmlns:a16="http://schemas.microsoft.com/office/drawing/2014/main" id="{F32C1AFC-3413-3829-32CD-B62E32E420AD}"/>
              </a:ext>
            </a:extLst>
          </p:cNvPr>
          <p:cNvCxnSpPr>
            <a:cxnSpLocks/>
          </p:cNvCxnSpPr>
          <p:nvPr userDrawn="1"/>
        </p:nvCxnSpPr>
        <p:spPr>
          <a:xfrm>
            <a:off x="1335821" y="1860606"/>
            <a:ext cx="7951512"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8" name="テキスト プレースホルダー 17">
            <a:extLst>
              <a:ext uri="{FF2B5EF4-FFF2-40B4-BE49-F238E27FC236}">
                <a16:creationId xmlns:a16="http://schemas.microsoft.com/office/drawing/2014/main" id="{3E123C64-E275-2266-787D-EFFD49B8CB06}"/>
              </a:ext>
            </a:extLst>
          </p:cNvPr>
          <p:cNvSpPr>
            <a:spLocks noGrp="1"/>
          </p:cNvSpPr>
          <p:nvPr>
            <p:ph type="body" sz="quarter" idx="13" hasCustomPrompt="1"/>
          </p:nvPr>
        </p:nvSpPr>
        <p:spPr>
          <a:xfrm>
            <a:off x="398301" y="2107303"/>
            <a:ext cx="4699000" cy="804862"/>
          </a:xfrm>
          <a:prstGeom prst="rect">
            <a:avLst/>
          </a:prstGeom>
        </p:spPr>
        <p:txBody>
          <a:bodyPr>
            <a:normAutofit/>
          </a:bodyPr>
          <a:lstStyle>
            <a:lvl1pPr marL="0" indent="0">
              <a:buNone/>
              <a:defRPr sz="1959">
                <a:solidFill>
                  <a:schemeClr val="bg1">
                    <a:lumMod val="50000"/>
                  </a:schemeClr>
                </a:solidFill>
              </a:defRPr>
            </a:lvl1pPr>
          </a:lstStyle>
          <a:p>
            <a:pPr lvl="0"/>
            <a:r>
              <a:rPr kumimoji="1" lang="ja-JP" altLang="en-US" dirty="0"/>
              <a:t>サブタイトル</a:t>
            </a:r>
          </a:p>
        </p:txBody>
      </p:sp>
      <p:sp>
        <p:nvSpPr>
          <p:cNvPr id="19" name="テキスト ボックス 18">
            <a:extLst>
              <a:ext uri="{FF2B5EF4-FFF2-40B4-BE49-F238E27FC236}">
                <a16:creationId xmlns:a16="http://schemas.microsoft.com/office/drawing/2014/main" id="{31A7BADE-C3C8-8B41-A9B7-8BFCCAAB45D7}"/>
              </a:ext>
            </a:extLst>
          </p:cNvPr>
          <p:cNvSpPr txBox="1"/>
          <p:nvPr userDrawn="1"/>
        </p:nvSpPr>
        <p:spPr>
          <a:xfrm>
            <a:off x="139147" y="6551766"/>
            <a:ext cx="4953662" cy="258084"/>
          </a:xfrm>
          <a:prstGeom prst="rect">
            <a:avLst/>
          </a:prstGeom>
          <a:noFill/>
        </p:spPr>
        <p:txBody>
          <a:bodyPr wrap="square">
            <a:spAutoFit/>
          </a:bodyPr>
          <a:lstStyle/>
          <a:p>
            <a:pPr rtl="0">
              <a:defRPr sz="3000">
                <a:solidFill>
                  <a:srgbClr val="3A3B39"/>
                </a:solidFill>
                <a:latin typeface="Bebas"/>
                <a:ea typeface="Bebas"/>
                <a:cs typeface="Bebas"/>
                <a:sym typeface="Bebas"/>
              </a:defRPr>
            </a:pPr>
            <a:r>
              <a:rPr lang="en-US" altLang="ja-JP"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BIWAKO-OTSU</a:t>
            </a:r>
            <a:r>
              <a:rPr lang="ja-JP" altLang="en-US"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TOURISM</a:t>
            </a:r>
            <a:r>
              <a:rPr lang="ja-JP" altLang="en-US"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ASSOCIATION</a:t>
            </a:r>
            <a:endParaRPr lang="ja-JP" altLang="en-US"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20" name="テキスト ボックス 19">
            <a:extLst>
              <a:ext uri="{FF2B5EF4-FFF2-40B4-BE49-F238E27FC236}">
                <a16:creationId xmlns:a16="http://schemas.microsoft.com/office/drawing/2014/main" id="{CCA01926-262A-980D-1C43-08E1D376A40E}"/>
              </a:ext>
            </a:extLst>
          </p:cNvPr>
          <p:cNvSpPr txBox="1"/>
          <p:nvPr userDrawn="1"/>
        </p:nvSpPr>
        <p:spPr>
          <a:xfrm>
            <a:off x="8841432" y="6551766"/>
            <a:ext cx="1007568" cy="258084"/>
          </a:xfrm>
          <a:prstGeom prst="rect">
            <a:avLst/>
          </a:prstGeom>
          <a:noFill/>
        </p:spPr>
        <p:txBody>
          <a:bodyPr wrap="square">
            <a:spAutoFit/>
          </a:bodyPr>
          <a:lstStyle/>
          <a:p>
            <a:pPr algn="r" rtl="0">
              <a:defRPr sz="3000">
                <a:solidFill>
                  <a:srgbClr val="3A3B39"/>
                </a:solidFill>
                <a:latin typeface="Bebas"/>
                <a:ea typeface="Bebas"/>
                <a:cs typeface="Bebas"/>
                <a:sym typeface="Bebas"/>
              </a:defRPr>
            </a:pPr>
            <a:fld id="{108D1434-F147-4EC7-91AB-9B4761706DF8}" type="slidenum">
              <a:rPr lang="ja-JP" altLang="en-US" sz="1077" b="0" i="0" spc="0" noProof="0" smtClean="0">
                <a:solidFill>
                  <a:schemeClr val="bg1"/>
                </a:solidFill>
                <a:latin typeface="Meiryo UI" panose="020B0604030504040204" pitchFamily="50" charset="-128"/>
                <a:ea typeface="Meiryo UI" panose="020B0604030504040204" pitchFamily="50" charset="-128"/>
                <a:cs typeface="Gill Sans" panose="020B0502020104020203" pitchFamily="34" charset="-79"/>
              </a:rPr>
              <a:t>‹#›</a:t>
            </a:fld>
            <a:endParaRPr lang="ja-JP" altLang="en-US"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endParaRPr>
          </a:p>
        </p:txBody>
      </p:sp>
    </p:spTree>
    <p:extLst>
      <p:ext uri="{BB962C8B-B14F-4D97-AF65-F5344CB8AC3E}">
        <p14:creationId xmlns:p14="http://schemas.microsoft.com/office/powerpoint/2010/main" val="42695116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ユーザー設定レイアウト">
    <p:bg>
      <p:bgPr>
        <a:solidFill>
          <a:srgbClr val="EAF6FC"/>
        </a:solidFill>
        <a:effectLst/>
      </p:bgPr>
    </p:bg>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74852630-D594-E009-141A-530888028F04}"/>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17385" t="4980" b="1996"/>
          <a:stretch/>
        </p:blipFill>
        <p:spPr>
          <a:xfrm>
            <a:off x="4581524" y="0"/>
            <a:ext cx="5324476" cy="3429000"/>
          </a:xfrm>
          <a:prstGeom prst="rect">
            <a:avLst/>
          </a:prstGeom>
        </p:spPr>
      </p:pic>
      <p:sp>
        <p:nvSpPr>
          <p:cNvPr id="8" name="平行四辺形 7">
            <a:extLst>
              <a:ext uri="{FF2B5EF4-FFF2-40B4-BE49-F238E27FC236}">
                <a16:creationId xmlns:a16="http://schemas.microsoft.com/office/drawing/2014/main" id="{3C45DD39-1EB8-5A22-9AE3-4489DC4B7440}"/>
              </a:ext>
            </a:extLst>
          </p:cNvPr>
          <p:cNvSpPr/>
          <p:nvPr userDrawn="1"/>
        </p:nvSpPr>
        <p:spPr>
          <a:xfrm>
            <a:off x="1795464" y="3"/>
            <a:ext cx="4436203" cy="4467225"/>
          </a:xfrm>
          <a:prstGeom prst="parallelogram">
            <a:avLst>
              <a:gd name="adj" fmla="val 46148"/>
            </a:avLst>
          </a:prstGeom>
          <a:solidFill>
            <a:srgbClr val="EAF6F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763"/>
          </a:p>
        </p:txBody>
      </p:sp>
      <p:sp>
        <p:nvSpPr>
          <p:cNvPr id="2" name="タイトル 1">
            <a:extLst>
              <a:ext uri="{FF2B5EF4-FFF2-40B4-BE49-F238E27FC236}">
                <a16:creationId xmlns:a16="http://schemas.microsoft.com/office/drawing/2014/main" id="{6EF8C9DF-C938-3FAE-61A5-C616903F6073}"/>
              </a:ext>
            </a:extLst>
          </p:cNvPr>
          <p:cNvSpPr>
            <a:spLocks noGrp="1"/>
          </p:cNvSpPr>
          <p:nvPr>
            <p:ph type="title"/>
          </p:nvPr>
        </p:nvSpPr>
        <p:spPr>
          <a:xfrm>
            <a:off x="361726" y="490450"/>
            <a:ext cx="8543925" cy="922351"/>
          </a:xfrm>
          <a:prstGeom prst="rect">
            <a:avLst/>
          </a:prstGeom>
        </p:spPr>
        <p:txBody>
          <a:bodyPr>
            <a:normAutofit/>
          </a:bodyPr>
          <a:lstStyle>
            <a:lvl1pPr>
              <a:lnSpc>
                <a:spcPct val="125000"/>
              </a:lnSpc>
              <a:defRPr sz="2742">
                <a:solidFill>
                  <a:srgbClr val="0070C0"/>
                </a:solidFill>
              </a:defRPr>
            </a:lvl1pPr>
          </a:lstStyle>
          <a:p>
            <a:r>
              <a:rPr kumimoji="1" lang="ja-JP" altLang="en-US" dirty="0"/>
              <a:t>マスター タイトルの書式設定</a:t>
            </a:r>
          </a:p>
        </p:txBody>
      </p:sp>
      <p:cxnSp>
        <p:nvCxnSpPr>
          <p:cNvPr id="12" name="直線コネクタ 11">
            <a:extLst>
              <a:ext uri="{FF2B5EF4-FFF2-40B4-BE49-F238E27FC236}">
                <a16:creationId xmlns:a16="http://schemas.microsoft.com/office/drawing/2014/main" id="{0666412B-E04B-980E-9982-030ADADB6767}"/>
              </a:ext>
            </a:extLst>
          </p:cNvPr>
          <p:cNvCxnSpPr>
            <a:cxnSpLocks/>
          </p:cNvCxnSpPr>
          <p:nvPr userDrawn="1"/>
        </p:nvCxnSpPr>
        <p:spPr>
          <a:xfrm>
            <a:off x="492983" y="1357139"/>
            <a:ext cx="7617557"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4" name="直線コネクタ 13">
            <a:extLst>
              <a:ext uri="{FF2B5EF4-FFF2-40B4-BE49-F238E27FC236}">
                <a16:creationId xmlns:a16="http://schemas.microsoft.com/office/drawing/2014/main" id="{F32C1AFC-3413-3829-32CD-B62E32E420AD}"/>
              </a:ext>
            </a:extLst>
          </p:cNvPr>
          <p:cNvCxnSpPr>
            <a:cxnSpLocks/>
          </p:cNvCxnSpPr>
          <p:nvPr userDrawn="1"/>
        </p:nvCxnSpPr>
        <p:spPr>
          <a:xfrm>
            <a:off x="1335821" y="1412798"/>
            <a:ext cx="7951512"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8" name="テキスト プレースホルダー 17">
            <a:extLst>
              <a:ext uri="{FF2B5EF4-FFF2-40B4-BE49-F238E27FC236}">
                <a16:creationId xmlns:a16="http://schemas.microsoft.com/office/drawing/2014/main" id="{3E123C64-E275-2266-787D-EFFD49B8CB06}"/>
              </a:ext>
            </a:extLst>
          </p:cNvPr>
          <p:cNvSpPr>
            <a:spLocks noGrp="1"/>
          </p:cNvSpPr>
          <p:nvPr>
            <p:ph type="body" sz="quarter" idx="13" hasCustomPrompt="1"/>
          </p:nvPr>
        </p:nvSpPr>
        <p:spPr>
          <a:xfrm>
            <a:off x="398301" y="1659495"/>
            <a:ext cx="4699000" cy="804862"/>
          </a:xfrm>
          <a:prstGeom prst="rect">
            <a:avLst/>
          </a:prstGeom>
        </p:spPr>
        <p:txBody>
          <a:bodyPr>
            <a:normAutofit/>
          </a:bodyPr>
          <a:lstStyle>
            <a:lvl1pPr marL="0" indent="0">
              <a:buNone/>
              <a:defRPr sz="1959">
                <a:solidFill>
                  <a:schemeClr val="bg1">
                    <a:lumMod val="50000"/>
                  </a:schemeClr>
                </a:solidFill>
              </a:defRPr>
            </a:lvl1pPr>
          </a:lstStyle>
          <a:p>
            <a:pPr lvl="0"/>
            <a:r>
              <a:rPr kumimoji="1" lang="ja-JP" altLang="en-US" dirty="0"/>
              <a:t>サブタイトル</a:t>
            </a:r>
          </a:p>
        </p:txBody>
      </p:sp>
      <p:sp>
        <p:nvSpPr>
          <p:cNvPr id="19" name="テキスト ボックス 18">
            <a:extLst>
              <a:ext uri="{FF2B5EF4-FFF2-40B4-BE49-F238E27FC236}">
                <a16:creationId xmlns:a16="http://schemas.microsoft.com/office/drawing/2014/main" id="{31A7BADE-C3C8-8B41-A9B7-8BFCCAAB45D7}"/>
              </a:ext>
            </a:extLst>
          </p:cNvPr>
          <p:cNvSpPr txBox="1"/>
          <p:nvPr userDrawn="1"/>
        </p:nvSpPr>
        <p:spPr>
          <a:xfrm>
            <a:off x="139147" y="6551766"/>
            <a:ext cx="4953662" cy="258084"/>
          </a:xfrm>
          <a:prstGeom prst="rect">
            <a:avLst/>
          </a:prstGeom>
          <a:noFill/>
        </p:spPr>
        <p:txBody>
          <a:bodyPr wrap="square">
            <a:spAutoFit/>
          </a:bodyPr>
          <a:lstStyle/>
          <a:p>
            <a:pPr rtl="0">
              <a:defRPr sz="3000">
                <a:solidFill>
                  <a:srgbClr val="3A3B39"/>
                </a:solidFill>
                <a:latin typeface="Bebas"/>
                <a:ea typeface="Bebas"/>
                <a:cs typeface="Bebas"/>
                <a:sym typeface="Bebas"/>
              </a:defRPr>
            </a:pPr>
            <a:r>
              <a:rPr lang="en-US" altLang="ja-JP" sz="1077" b="0" i="0" spc="0" noProof="0" dirty="0">
                <a:solidFill>
                  <a:schemeClr val="accent3"/>
                </a:solidFill>
                <a:latin typeface="Meiryo UI" panose="020B0604030504040204" pitchFamily="50" charset="-128"/>
                <a:ea typeface="Meiryo UI" panose="020B0604030504040204" pitchFamily="50" charset="-128"/>
                <a:cs typeface="Gill Sans" panose="020B0502020104020203" pitchFamily="34" charset="-79"/>
              </a:rPr>
              <a:t>BIWAKO-OTSU</a:t>
            </a:r>
            <a:r>
              <a:rPr lang="ja-JP" altLang="en-US" sz="1077" b="0" i="0" spc="0" noProof="0" dirty="0">
                <a:solidFill>
                  <a:schemeClr val="accent3"/>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chemeClr val="accent3"/>
                </a:solidFill>
                <a:latin typeface="Meiryo UI" panose="020B0604030504040204" pitchFamily="50" charset="-128"/>
                <a:ea typeface="Meiryo UI" panose="020B0604030504040204" pitchFamily="50" charset="-128"/>
                <a:cs typeface="Gill Sans" panose="020B0502020104020203" pitchFamily="34" charset="-79"/>
              </a:rPr>
              <a:t>TOURISM</a:t>
            </a:r>
            <a:r>
              <a:rPr lang="ja-JP" altLang="en-US" sz="1077" b="0" i="0" spc="0" noProof="0" dirty="0">
                <a:solidFill>
                  <a:schemeClr val="accent3"/>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chemeClr val="accent3"/>
                </a:solidFill>
                <a:latin typeface="Meiryo UI" panose="020B0604030504040204" pitchFamily="50" charset="-128"/>
                <a:ea typeface="Meiryo UI" panose="020B0604030504040204" pitchFamily="50" charset="-128"/>
                <a:cs typeface="Gill Sans" panose="020B0502020104020203" pitchFamily="34" charset="-79"/>
              </a:rPr>
              <a:t>ASSOCIATION</a:t>
            </a:r>
            <a:endParaRPr lang="ja-JP" altLang="en-US" sz="1077" b="0" i="0" spc="0" noProof="0" dirty="0">
              <a:solidFill>
                <a:schemeClr val="accent3"/>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20" name="テキスト ボックス 19">
            <a:extLst>
              <a:ext uri="{FF2B5EF4-FFF2-40B4-BE49-F238E27FC236}">
                <a16:creationId xmlns:a16="http://schemas.microsoft.com/office/drawing/2014/main" id="{CCA01926-262A-980D-1C43-08E1D376A40E}"/>
              </a:ext>
            </a:extLst>
          </p:cNvPr>
          <p:cNvSpPr txBox="1"/>
          <p:nvPr userDrawn="1"/>
        </p:nvSpPr>
        <p:spPr>
          <a:xfrm>
            <a:off x="8841432" y="6551766"/>
            <a:ext cx="1007568" cy="258084"/>
          </a:xfrm>
          <a:prstGeom prst="rect">
            <a:avLst/>
          </a:prstGeom>
          <a:noFill/>
        </p:spPr>
        <p:txBody>
          <a:bodyPr wrap="square">
            <a:spAutoFit/>
          </a:bodyPr>
          <a:lstStyle/>
          <a:p>
            <a:pPr algn="r" rtl="0">
              <a:defRPr sz="3000">
                <a:solidFill>
                  <a:srgbClr val="3A3B39"/>
                </a:solidFill>
                <a:latin typeface="Bebas"/>
                <a:ea typeface="Bebas"/>
                <a:cs typeface="Bebas"/>
                <a:sym typeface="Bebas"/>
              </a:defRPr>
            </a:pPr>
            <a:fld id="{108D1434-F147-4EC7-91AB-9B4761706DF8}" type="slidenum">
              <a:rPr lang="ja-JP" altLang="en-US" sz="1077" b="0" i="0" spc="0" noProof="0" smtClean="0">
                <a:solidFill>
                  <a:schemeClr val="accent3"/>
                </a:solidFill>
                <a:latin typeface="Meiryo UI" panose="020B0604030504040204" pitchFamily="50" charset="-128"/>
                <a:ea typeface="Meiryo UI" panose="020B0604030504040204" pitchFamily="50" charset="-128"/>
                <a:cs typeface="Gill Sans" panose="020B0502020104020203" pitchFamily="34" charset="-79"/>
              </a:rPr>
              <a:t>‹#›</a:t>
            </a:fld>
            <a:endParaRPr lang="ja-JP" altLang="en-US" sz="1077" b="0" i="0" spc="0" noProof="0" dirty="0">
              <a:solidFill>
                <a:schemeClr val="accent3"/>
              </a:solidFill>
              <a:latin typeface="Meiryo UI" panose="020B0604030504040204" pitchFamily="50" charset="-128"/>
              <a:ea typeface="Meiryo UI" panose="020B0604030504040204" pitchFamily="50" charset="-128"/>
              <a:cs typeface="Gill Sans" panose="020B0502020104020203" pitchFamily="34" charset="-79"/>
            </a:endParaRPr>
          </a:p>
        </p:txBody>
      </p:sp>
    </p:spTree>
    <p:extLst>
      <p:ext uri="{BB962C8B-B14F-4D97-AF65-F5344CB8AC3E}">
        <p14:creationId xmlns:p14="http://schemas.microsoft.com/office/powerpoint/2010/main" val="10910327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タイトルとコンテンツ">
    <p:bg>
      <p:bgPr>
        <a:solidFill>
          <a:srgbClr val="EAF6FC"/>
        </a:solidFill>
        <a:effectLst/>
      </p:bgPr>
    </p:bg>
    <p:spTree>
      <p:nvGrpSpPr>
        <p:cNvPr id="1" name=""/>
        <p:cNvGrpSpPr/>
        <p:nvPr/>
      </p:nvGrpSpPr>
      <p:grpSpPr>
        <a:xfrm>
          <a:off x="0" y="0"/>
          <a:ext cx="0" cy="0"/>
          <a:chOff x="0" y="0"/>
          <a:chExt cx="0" cy="0"/>
        </a:xfrm>
      </p:grpSpPr>
      <p:sp>
        <p:nvSpPr>
          <p:cNvPr id="16" name="フリーフォーム: 図形 15">
            <a:extLst>
              <a:ext uri="{FF2B5EF4-FFF2-40B4-BE49-F238E27FC236}">
                <a16:creationId xmlns:a16="http://schemas.microsoft.com/office/drawing/2014/main" id="{B8C5F626-4651-2004-EA15-31ADCB0A85F7}"/>
              </a:ext>
            </a:extLst>
          </p:cNvPr>
          <p:cNvSpPr/>
          <p:nvPr userDrawn="1"/>
        </p:nvSpPr>
        <p:spPr>
          <a:xfrm>
            <a:off x="0" y="619166"/>
            <a:ext cx="7113240" cy="401318"/>
          </a:xfrm>
          <a:custGeom>
            <a:avLst/>
            <a:gdLst>
              <a:gd name="connsiteX0" fmla="*/ 0 w 7113240"/>
              <a:gd name="connsiteY0" fmla="*/ 0 h 401318"/>
              <a:gd name="connsiteX1" fmla="*/ 7113240 w 7113240"/>
              <a:gd name="connsiteY1" fmla="*/ 0 h 401318"/>
              <a:gd name="connsiteX2" fmla="*/ 6845930 w 7113240"/>
              <a:gd name="connsiteY2" fmla="*/ 401318 h 401318"/>
              <a:gd name="connsiteX3" fmla="*/ 0 w 7113240"/>
              <a:gd name="connsiteY3" fmla="*/ 401318 h 401318"/>
            </a:gdLst>
            <a:ahLst/>
            <a:cxnLst>
              <a:cxn ang="0">
                <a:pos x="connsiteX0" y="connsiteY0"/>
              </a:cxn>
              <a:cxn ang="0">
                <a:pos x="connsiteX1" y="connsiteY1"/>
              </a:cxn>
              <a:cxn ang="0">
                <a:pos x="connsiteX2" y="connsiteY2"/>
              </a:cxn>
              <a:cxn ang="0">
                <a:pos x="connsiteX3" y="connsiteY3"/>
              </a:cxn>
            </a:cxnLst>
            <a:rect l="l" t="t" r="r" b="b"/>
            <a:pathLst>
              <a:path w="7113240" h="401318">
                <a:moveTo>
                  <a:pt x="0" y="0"/>
                </a:moveTo>
                <a:lnTo>
                  <a:pt x="7113240" y="0"/>
                </a:lnTo>
                <a:lnTo>
                  <a:pt x="6845930" y="401318"/>
                </a:lnTo>
                <a:lnTo>
                  <a:pt x="0" y="401318"/>
                </a:lnTo>
                <a:close/>
              </a:path>
            </a:pathLst>
          </a:custGeom>
          <a:gradFill>
            <a:gsLst>
              <a:gs pos="0">
                <a:schemeClr val="tx2">
                  <a:lumMod val="50000"/>
                  <a:lumOff val="50000"/>
                </a:schemeClr>
              </a:gs>
              <a:gs pos="100000">
                <a:schemeClr val="tx2">
                  <a:lumMod val="75000"/>
                  <a:lumOff val="25000"/>
                </a:scheme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sz="1763"/>
          </a:p>
        </p:txBody>
      </p:sp>
      <p:sp>
        <p:nvSpPr>
          <p:cNvPr id="11" name="フリーフォーム: 図形 10">
            <a:extLst>
              <a:ext uri="{FF2B5EF4-FFF2-40B4-BE49-F238E27FC236}">
                <a16:creationId xmlns:a16="http://schemas.microsoft.com/office/drawing/2014/main" id="{136A33F5-7993-2411-4CD9-86D235FE548A}"/>
              </a:ext>
            </a:extLst>
          </p:cNvPr>
          <p:cNvSpPr/>
          <p:nvPr userDrawn="1"/>
        </p:nvSpPr>
        <p:spPr>
          <a:xfrm rot="10800000">
            <a:off x="8219257" y="4"/>
            <a:ext cx="1686745" cy="560609"/>
          </a:xfrm>
          <a:custGeom>
            <a:avLst/>
            <a:gdLst>
              <a:gd name="connsiteX0" fmla="*/ 1686745 w 1686745"/>
              <a:gd name="connsiteY0" fmla="*/ 560609 h 560609"/>
              <a:gd name="connsiteX1" fmla="*/ 0 w 1686745"/>
              <a:gd name="connsiteY1" fmla="*/ 560609 h 560609"/>
              <a:gd name="connsiteX2" fmla="*/ 0 w 1686745"/>
              <a:gd name="connsiteY2" fmla="*/ 0 h 560609"/>
              <a:gd name="connsiteX3" fmla="*/ 1270264 w 1686745"/>
              <a:gd name="connsiteY3" fmla="*/ 0 h 560609"/>
              <a:gd name="connsiteX4" fmla="*/ 1270264 w 1686745"/>
              <a:gd name="connsiteY4" fmla="*/ 149 h 560609"/>
              <a:gd name="connsiteX5" fmla="*/ 1448013 w 1686745"/>
              <a:gd name="connsiteY5" fmla="*/ 107391 h 5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6745" h="560609">
                <a:moveTo>
                  <a:pt x="1686745" y="560609"/>
                </a:moveTo>
                <a:lnTo>
                  <a:pt x="0" y="560609"/>
                </a:lnTo>
                <a:lnTo>
                  <a:pt x="0" y="0"/>
                </a:lnTo>
                <a:lnTo>
                  <a:pt x="1270264" y="0"/>
                </a:lnTo>
                <a:lnTo>
                  <a:pt x="1270264" y="149"/>
                </a:lnTo>
                <a:cubicBezTo>
                  <a:pt x="1344784" y="149"/>
                  <a:pt x="1413207" y="41350"/>
                  <a:pt x="1448013" y="107391"/>
                </a:cubicBezTo>
                <a:close/>
              </a:path>
            </a:pathLst>
          </a:custGeom>
          <a:solidFill>
            <a:schemeClr val="bg1"/>
          </a:solidFill>
          <a:ln>
            <a:noFill/>
          </a:ln>
        </p:spPr>
        <p:txBody>
          <a:bodyPr spcFirstLastPara="1" wrap="square" lIns="89518" tIns="44747" rIns="89518" bIns="44747" anchor="ctr" anchorCtr="0">
            <a:noAutofit/>
          </a:bodyPr>
          <a:lstStyle/>
          <a:p>
            <a:pPr marL="0" marR="0" lvl="0" indent="0" algn="ctr" rtl="0">
              <a:lnSpc>
                <a:spcPct val="100000"/>
              </a:lnSpc>
              <a:spcBef>
                <a:spcPts val="0"/>
              </a:spcBef>
              <a:spcAft>
                <a:spcPts val="0"/>
              </a:spcAft>
              <a:buClr>
                <a:schemeClr val="dk1"/>
              </a:buClr>
              <a:buSzPts val="1000"/>
              <a:buFont typeface="Meiryo"/>
              <a:buNone/>
            </a:pPr>
            <a:endParaRPr sz="979" b="1" i="0" u="none" strike="noStrike" cap="none">
              <a:solidFill>
                <a:schemeClr val="dk1"/>
              </a:solidFill>
              <a:latin typeface="Meiryo"/>
              <a:ea typeface="Meiryo"/>
              <a:cs typeface="Meiryo"/>
              <a:sym typeface="Meiryo"/>
            </a:endParaRPr>
          </a:p>
        </p:txBody>
      </p:sp>
      <p:sp>
        <p:nvSpPr>
          <p:cNvPr id="2" name="タイトル 1">
            <a:extLst>
              <a:ext uri="{FF2B5EF4-FFF2-40B4-BE49-F238E27FC236}">
                <a16:creationId xmlns:a16="http://schemas.microsoft.com/office/drawing/2014/main" id="{8C32669C-911E-0E3B-4F21-99FE99F4A337}"/>
              </a:ext>
            </a:extLst>
          </p:cNvPr>
          <p:cNvSpPr>
            <a:spLocks noGrp="1"/>
          </p:cNvSpPr>
          <p:nvPr>
            <p:ph type="title"/>
          </p:nvPr>
        </p:nvSpPr>
        <p:spPr>
          <a:xfrm>
            <a:off x="344490" y="44626"/>
            <a:ext cx="8831957" cy="560611"/>
          </a:xfrm>
          <a:prstGeom prst="rect">
            <a:avLst/>
          </a:prstGeom>
        </p:spPr>
        <p:txBody>
          <a:bodyPr>
            <a:noAutofit/>
          </a:bodyPr>
          <a:lstStyle>
            <a:lvl1pPr>
              <a:defRPr sz="1959" b="1">
                <a:solidFill>
                  <a:srgbClr val="2CC3DE"/>
                </a:solidFill>
                <a:latin typeface="+mn-ea"/>
                <a:ea typeface="+mn-ea"/>
              </a:defRPr>
            </a:lvl1pPr>
          </a:lstStyle>
          <a:p>
            <a:r>
              <a:rPr kumimoji="1" lang="ja-JP" altLang="en-US" dirty="0"/>
              <a:t>マスター タイトルの書式設定</a:t>
            </a:r>
          </a:p>
        </p:txBody>
      </p:sp>
      <p:sp>
        <p:nvSpPr>
          <p:cNvPr id="3" name="コンテンツ プレースホルダー 2">
            <a:extLst>
              <a:ext uri="{FF2B5EF4-FFF2-40B4-BE49-F238E27FC236}">
                <a16:creationId xmlns:a16="http://schemas.microsoft.com/office/drawing/2014/main" id="{F82D0027-2909-94D6-A8CB-7143DF055EE0}"/>
              </a:ext>
            </a:extLst>
          </p:cNvPr>
          <p:cNvSpPr>
            <a:spLocks noGrp="1"/>
          </p:cNvSpPr>
          <p:nvPr>
            <p:ph idx="1" hasCustomPrompt="1"/>
          </p:nvPr>
        </p:nvSpPr>
        <p:spPr>
          <a:xfrm>
            <a:off x="344489" y="614378"/>
            <a:ext cx="9217024" cy="363186"/>
          </a:xfrm>
          <a:prstGeom prst="rect">
            <a:avLst/>
          </a:prstGeom>
        </p:spPr>
        <p:txBody>
          <a:bodyPr>
            <a:noAutofit/>
          </a:bodyPr>
          <a:lstStyle>
            <a:lvl1pPr marL="0" indent="0">
              <a:lnSpc>
                <a:spcPct val="125000"/>
              </a:lnSpc>
              <a:spcBef>
                <a:spcPts val="0"/>
              </a:spcBef>
              <a:buNone/>
              <a:defRPr sz="1763" b="1">
                <a:solidFill>
                  <a:schemeClr val="bg1"/>
                </a:solidFill>
              </a:defRPr>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説明文</a:t>
            </a:r>
          </a:p>
        </p:txBody>
      </p:sp>
      <p:pic>
        <p:nvPicPr>
          <p:cNvPr id="10" name="図 9" descr="ロゴ, 会社名&#10;&#10;自動的に生成された説明">
            <a:extLst>
              <a:ext uri="{FF2B5EF4-FFF2-40B4-BE49-F238E27FC236}">
                <a16:creationId xmlns:a16="http://schemas.microsoft.com/office/drawing/2014/main" id="{7166DC3F-9802-BF7A-12E3-13EB4A84A4D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841434" y="84318"/>
            <a:ext cx="936105" cy="291751"/>
          </a:xfrm>
          <a:prstGeom prst="rect">
            <a:avLst/>
          </a:prstGeom>
        </p:spPr>
      </p:pic>
      <p:sp>
        <p:nvSpPr>
          <p:cNvPr id="12" name="コンテンツ プレースホルダー 2">
            <a:extLst>
              <a:ext uri="{FF2B5EF4-FFF2-40B4-BE49-F238E27FC236}">
                <a16:creationId xmlns:a16="http://schemas.microsoft.com/office/drawing/2014/main" id="{2F9D73FA-75E7-C887-CF91-B951D2CD9893}"/>
              </a:ext>
            </a:extLst>
          </p:cNvPr>
          <p:cNvSpPr>
            <a:spLocks noGrp="1"/>
          </p:cNvSpPr>
          <p:nvPr>
            <p:ph idx="13" hasCustomPrompt="1"/>
          </p:nvPr>
        </p:nvSpPr>
        <p:spPr>
          <a:xfrm>
            <a:off x="344489" y="4437112"/>
            <a:ext cx="9217024" cy="1011258"/>
          </a:xfrm>
          <a:prstGeom prst="rect">
            <a:avLst/>
          </a:prstGeom>
        </p:spPr>
        <p:txBody>
          <a:bodyPr>
            <a:noAutofit/>
          </a:bodyPr>
          <a:lstStyle>
            <a:lvl1pPr marL="0" indent="0">
              <a:lnSpc>
                <a:spcPct val="125000"/>
              </a:lnSpc>
              <a:spcBef>
                <a:spcPts val="0"/>
              </a:spcBef>
              <a:buNone/>
              <a:defRPr sz="1371"/>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説明文</a:t>
            </a:r>
          </a:p>
        </p:txBody>
      </p:sp>
      <p:sp>
        <p:nvSpPr>
          <p:cNvPr id="13" name="コンテンツ プレースホルダー 2">
            <a:extLst>
              <a:ext uri="{FF2B5EF4-FFF2-40B4-BE49-F238E27FC236}">
                <a16:creationId xmlns:a16="http://schemas.microsoft.com/office/drawing/2014/main" id="{CCB3CCC5-256D-E770-C917-899588EC79D5}"/>
              </a:ext>
            </a:extLst>
          </p:cNvPr>
          <p:cNvSpPr>
            <a:spLocks noGrp="1"/>
          </p:cNvSpPr>
          <p:nvPr>
            <p:ph idx="14" hasCustomPrompt="1"/>
          </p:nvPr>
        </p:nvSpPr>
        <p:spPr>
          <a:xfrm>
            <a:off x="344489" y="1082203"/>
            <a:ext cx="9217024" cy="954726"/>
          </a:xfrm>
          <a:prstGeom prst="rect">
            <a:avLst/>
          </a:prstGeom>
        </p:spPr>
        <p:txBody>
          <a:bodyPr>
            <a:noAutofit/>
          </a:bodyPr>
          <a:lstStyle>
            <a:lvl1pPr marL="0" indent="0">
              <a:lnSpc>
                <a:spcPct val="125000"/>
              </a:lnSpc>
              <a:spcBef>
                <a:spcPts val="0"/>
              </a:spcBef>
              <a:buNone/>
              <a:defRPr sz="1371"/>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テキスト</a:t>
            </a:r>
            <a:endParaRPr kumimoji="1" lang="en-US" altLang="ja-JP" dirty="0"/>
          </a:p>
          <a:p>
            <a:pPr marL="0" marR="0" lvl="0" indent="0" algn="l" defTabSz="895327" rtl="0" eaLnBrk="1" fontAlgn="auto" latinLnBrk="0" hangingPunct="1">
              <a:lnSpc>
                <a:spcPct val="125000"/>
              </a:lnSpc>
              <a:spcBef>
                <a:spcPts val="0"/>
              </a:spcBef>
              <a:spcAft>
                <a:spcPts val="0"/>
              </a:spcAft>
              <a:buClrTx/>
              <a:buSzTx/>
              <a:buFont typeface="Arial" panose="020B0604020202020204" pitchFamily="34" charset="0"/>
              <a:buNone/>
              <a:tabLst/>
              <a:defRPr/>
            </a:pPr>
            <a:r>
              <a:rPr kumimoji="1" lang="ja-JP" altLang="en-US" dirty="0"/>
              <a:t>テキスト</a:t>
            </a:r>
          </a:p>
          <a:p>
            <a:pPr marL="0" marR="0" lvl="0" indent="0" algn="l" defTabSz="895327" rtl="0" eaLnBrk="1" fontAlgn="auto" latinLnBrk="0" hangingPunct="1">
              <a:lnSpc>
                <a:spcPct val="125000"/>
              </a:lnSpc>
              <a:spcBef>
                <a:spcPts val="0"/>
              </a:spcBef>
              <a:spcAft>
                <a:spcPts val="0"/>
              </a:spcAft>
              <a:buClrTx/>
              <a:buSzTx/>
              <a:buFont typeface="Arial" panose="020B0604020202020204" pitchFamily="34" charset="0"/>
              <a:buNone/>
              <a:tabLst/>
              <a:defRPr/>
            </a:pPr>
            <a:r>
              <a:rPr kumimoji="1" lang="ja-JP" altLang="en-US" dirty="0"/>
              <a:t>テキスト</a:t>
            </a:r>
          </a:p>
        </p:txBody>
      </p:sp>
      <p:sp>
        <p:nvSpPr>
          <p:cNvPr id="20" name="テキスト ボックス 19">
            <a:extLst>
              <a:ext uri="{FF2B5EF4-FFF2-40B4-BE49-F238E27FC236}">
                <a16:creationId xmlns:a16="http://schemas.microsoft.com/office/drawing/2014/main" id="{B03FCAC2-FB88-445C-BF94-AA655ACC64D8}"/>
              </a:ext>
            </a:extLst>
          </p:cNvPr>
          <p:cNvSpPr txBox="1"/>
          <p:nvPr userDrawn="1"/>
        </p:nvSpPr>
        <p:spPr>
          <a:xfrm>
            <a:off x="139147" y="6551767"/>
            <a:ext cx="4953662" cy="261610"/>
          </a:xfrm>
          <a:prstGeom prst="rect">
            <a:avLst/>
          </a:prstGeom>
          <a:noFill/>
        </p:spPr>
        <p:txBody>
          <a:bodyPr wrap="square">
            <a:noAutofit/>
          </a:bodyPr>
          <a:lstStyle/>
          <a:p>
            <a:pPr rtl="0">
              <a:defRPr sz="3000">
                <a:solidFill>
                  <a:srgbClr val="3A3B39"/>
                </a:solidFill>
                <a:latin typeface="Bebas"/>
                <a:ea typeface="Bebas"/>
                <a:cs typeface="Bebas"/>
                <a:sym typeface="Bebas"/>
              </a:defRPr>
            </a:pPr>
            <a:r>
              <a:rPr lang="en-US" altLang="ja-JP"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BIWAKO-OTSU</a:t>
            </a:r>
            <a:r>
              <a:rPr lang="ja-JP" altLang="en-US"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TOURISM</a:t>
            </a:r>
            <a:r>
              <a:rPr lang="ja-JP" altLang="en-US"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ASSOCIATION</a:t>
            </a:r>
            <a:endParaRPr lang="ja-JP" altLang="en-US"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21" name="テキスト ボックス 20">
            <a:extLst>
              <a:ext uri="{FF2B5EF4-FFF2-40B4-BE49-F238E27FC236}">
                <a16:creationId xmlns:a16="http://schemas.microsoft.com/office/drawing/2014/main" id="{458B2D91-772E-6219-B3F1-3A5016BC0597}"/>
              </a:ext>
            </a:extLst>
          </p:cNvPr>
          <p:cNvSpPr txBox="1"/>
          <p:nvPr userDrawn="1"/>
        </p:nvSpPr>
        <p:spPr>
          <a:xfrm>
            <a:off x="8841432" y="6551767"/>
            <a:ext cx="1007568" cy="261610"/>
          </a:xfrm>
          <a:prstGeom prst="rect">
            <a:avLst/>
          </a:prstGeom>
          <a:noFill/>
        </p:spPr>
        <p:txBody>
          <a:bodyPr wrap="square">
            <a:noAutofit/>
          </a:bodyPr>
          <a:lstStyle/>
          <a:p>
            <a:pPr algn="r" rtl="0">
              <a:defRPr sz="3000">
                <a:solidFill>
                  <a:srgbClr val="3A3B39"/>
                </a:solidFill>
                <a:latin typeface="Bebas"/>
                <a:ea typeface="Bebas"/>
                <a:cs typeface="Bebas"/>
                <a:sym typeface="Bebas"/>
              </a:defRPr>
            </a:pPr>
            <a:fld id="{108D1434-F147-4EC7-91AB-9B4761706DF8}" type="slidenum">
              <a:rPr lang="ja-JP" altLang="en-US" sz="1077" b="0" i="0" spc="0" noProof="0" smtClean="0">
                <a:solidFill>
                  <a:srgbClr val="4B75BF"/>
                </a:solidFill>
                <a:latin typeface="Meiryo UI" panose="020B0604030504040204" pitchFamily="50" charset="-128"/>
                <a:ea typeface="Meiryo UI" panose="020B0604030504040204" pitchFamily="50" charset="-128"/>
                <a:cs typeface="Gill Sans" panose="020B0502020104020203" pitchFamily="34" charset="-79"/>
              </a:rPr>
              <a:t>‹#›</a:t>
            </a:fld>
            <a:endParaRPr lang="ja-JP" altLang="en-US" sz="1077" b="0" i="0" spc="0" noProof="0" dirty="0">
              <a:solidFill>
                <a:srgbClr val="4B75BF"/>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22" name="正方形/長方形 21">
            <a:extLst>
              <a:ext uri="{FF2B5EF4-FFF2-40B4-BE49-F238E27FC236}">
                <a16:creationId xmlns:a16="http://schemas.microsoft.com/office/drawing/2014/main" id="{EE82A4C4-81B5-55F3-880C-FFB08355EEC0}"/>
              </a:ext>
            </a:extLst>
          </p:cNvPr>
          <p:cNvSpPr/>
          <p:nvPr userDrawn="1"/>
        </p:nvSpPr>
        <p:spPr>
          <a:xfrm>
            <a:off x="0" y="2638428"/>
            <a:ext cx="9906000" cy="39133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kumimoji="1" lang="ja-JP" altLang="en-US" sz="1763"/>
          </a:p>
        </p:txBody>
      </p:sp>
    </p:spTree>
    <p:extLst>
      <p:ext uri="{BB962C8B-B14F-4D97-AF65-F5344CB8AC3E}">
        <p14:creationId xmlns:p14="http://schemas.microsoft.com/office/powerpoint/2010/main" val="3647706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3_タイトルとコンテンツ">
    <p:bg>
      <p:bgPr>
        <a:solidFill>
          <a:srgbClr val="EAF6FC"/>
        </a:solidFill>
        <a:effectLst/>
      </p:bgPr>
    </p:bg>
    <p:spTree>
      <p:nvGrpSpPr>
        <p:cNvPr id="1" name=""/>
        <p:cNvGrpSpPr/>
        <p:nvPr/>
      </p:nvGrpSpPr>
      <p:grpSpPr>
        <a:xfrm>
          <a:off x="0" y="0"/>
          <a:ext cx="0" cy="0"/>
          <a:chOff x="0" y="0"/>
          <a:chExt cx="0" cy="0"/>
        </a:xfrm>
      </p:grpSpPr>
      <p:sp>
        <p:nvSpPr>
          <p:cNvPr id="11" name="フリーフォーム: 図形 10">
            <a:extLst>
              <a:ext uri="{FF2B5EF4-FFF2-40B4-BE49-F238E27FC236}">
                <a16:creationId xmlns:a16="http://schemas.microsoft.com/office/drawing/2014/main" id="{136A33F5-7993-2411-4CD9-86D235FE548A}"/>
              </a:ext>
            </a:extLst>
          </p:cNvPr>
          <p:cNvSpPr/>
          <p:nvPr userDrawn="1"/>
        </p:nvSpPr>
        <p:spPr>
          <a:xfrm rot="10800000">
            <a:off x="8219257" y="4"/>
            <a:ext cx="1686745" cy="560609"/>
          </a:xfrm>
          <a:custGeom>
            <a:avLst/>
            <a:gdLst>
              <a:gd name="connsiteX0" fmla="*/ 1686745 w 1686745"/>
              <a:gd name="connsiteY0" fmla="*/ 560609 h 560609"/>
              <a:gd name="connsiteX1" fmla="*/ 0 w 1686745"/>
              <a:gd name="connsiteY1" fmla="*/ 560609 h 560609"/>
              <a:gd name="connsiteX2" fmla="*/ 0 w 1686745"/>
              <a:gd name="connsiteY2" fmla="*/ 0 h 560609"/>
              <a:gd name="connsiteX3" fmla="*/ 1270264 w 1686745"/>
              <a:gd name="connsiteY3" fmla="*/ 0 h 560609"/>
              <a:gd name="connsiteX4" fmla="*/ 1270264 w 1686745"/>
              <a:gd name="connsiteY4" fmla="*/ 149 h 560609"/>
              <a:gd name="connsiteX5" fmla="*/ 1448013 w 1686745"/>
              <a:gd name="connsiteY5" fmla="*/ 107391 h 5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6745" h="560609">
                <a:moveTo>
                  <a:pt x="1686745" y="560609"/>
                </a:moveTo>
                <a:lnTo>
                  <a:pt x="0" y="560609"/>
                </a:lnTo>
                <a:lnTo>
                  <a:pt x="0" y="0"/>
                </a:lnTo>
                <a:lnTo>
                  <a:pt x="1270264" y="0"/>
                </a:lnTo>
                <a:lnTo>
                  <a:pt x="1270264" y="149"/>
                </a:lnTo>
                <a:cubicBezTo>
                  <a:pt x="1344784" y="149"/>
                  <a:pt x="1413207" y="41350"/>
                  <a:pt x="1448013" y="107391"/>
                </a:cubicBezTo>
                <a:close/>
              </a:path>
            </a:pathLst>
          </a:custGeom>
          <a:solidFill>
            <a:schemeClr val="bg1"/>
          </a:solidFill>
          <a:ln>
            <a:noFill/>
          </a:ln>
        </p:spPr>
        <p:txBody>
          <a:bodyPr spcFirstLastPara="1" wrap="square" lIns="89518" tIns="44747" rIns="89518" bIns="44747" anchor="ctr" anchorCtr="0">
            <a:noAutofit/>
          </a:bodyPr>
          <a:lstStyle/>
          <a:p>
            <a:pPr marL="0" marR="0" lvl="0" indent="0" algn="ctr" rtl="0">
              <a:lnSpc>
                <a:spcPct val="100000"/>
              </a:lnSpc>
              <a:spcBef>
                <a:spcPts val="0"/>
              </a:spcBef>
              <a:spcAft>
                <a:spcPts val="0"/>
              </a:spcAft>
              <a:buClr>
                <a:schemeClr val="dk1"/>
              </a:buClr>
              <a:buSzPts val="1000"/>
              <a:buFont typeface="Meiryo"/>
              <a:buNone/>
            </a:pPr>
            <a:endParaRPr sz="979" b="1" i="0" u="none" strike="noStrike" cap="none">
              <a:solidFill>
                <a:schemeClr val="dk1"/>
              </a:solidFill>
              <a:latin typeface="Meiryo"/>
              <a:ea typeface="Meiryo"/>
              <a:cs typeface="Meiryo"/>
              <a:sym typeface="Meiryo"/>
            </a:endParaRPr>
          </a:p>
        </p:txBody>
      </p:sp>
      <p:sp>
        <p:nvSpPr>
          <p:cNvPr id="2" name="タイトル 1">
            <a:extLst>
              <a:ext uri="{FF2B5EF4-FFF2-40B4-BE49-F238E27FC236}">
                <a16:creationId xmlns:a16="http://schemas.microsoft.com/office/drawing/2014/main" id="{8C32669C-911E-0E3B-4F21-99FE99F4A337}"/>
              </a:ext>
            </a:extLst>
          </p:cNvPr>
          <p:cNvSpPr>
            <a:spLocks noGrp="1"/>
          </p:cNvSpPr>
          <p:nvPr>
            <p:ph type="title"/>
          </p:nvPr>
        </p:nvSpPr>
        <p:spPr>
          <a:xfrm>
            <a:off x="344490" y="44626"/>
            <a:ext cx="8831957" cy="560611"/>
          </a:xfrm>
          <a:prstGeom prst="rect">
            <a:avLst/>
          </a:prstGeom>
        </p:spPr>
        <p:txBody>
          <a:bodyPr>
            <a:noAutofit/>
          </a:bodyPr>
          <a:lstStyle>
            <a:lvl1pPr>
              <a:defRPr sz="1959" b="1">
                <a:solidFill>
                  <a:schemeClr val="accent4"/>
                </a:solidFill>
                <a:latin typeface="+mn-ea"/>
                <a:ea typeface="+mn-ea"/>
              </a:defRPr>
            </a:lvl1pPr>
          </a:lstStyle>
          <a:p>
            <a:r>
              <a:rPr kumimoji="1" lang="ja-JP" altLang="en-US" dirty="0"/>
              <a:t>マスター タイトルの書式設定</a:t>
            </a:r>
          </a:p>
        </p:txBody>
      </p:sp>
      <p:sp>
        <p:nvSpPr>
          <p:cNvPr id="3" name="コンテンツ プレースホルダー 2">
            <a:extLst>
              <a:ext uri="{FF2B5EF4-FFF2-40B4-BE49-F238E27FC236}">
                <a16:creationId xmlns:a16="http://schemas.microsoft.com/office/drawing/2014/main" id="{F82D0027-2909-94D6-A8CB-7143DF055EE0}"/>
              </a:ext>
            </a:extLst>
          </p:cNvPr>
          <p:cNvSpPr>
            <a:spLocks noGrp="1"/>
          </p:cNvSpPr>
          <p:nvPr>
            <p:ph idx="1" hasCustomPrompt="1"/>
          </p:nvPr>
        </p:nvSpPr>
        <p:spPr>
          <a:xfrm>
            <a:off x="344489" y="614378"/>
            <a:ext cx="9217024" cy="363186"/>
          </a:xfrm>
          <a:prstGeom prst="rect">
            <a:avLst/>
          </a:prstGeom>
        </p:spPr>
        <p:txBody>
          <a:bodyPr>
            <a:noAutofit/>
          </a:bodyPr>
          <a:lstStyle>
            <a:lvl1pPr marL="0" indent="0">
              <a:lnSpc>
                <a:spcPct val="125000"/>
              </a:lnSpc>
              <a:spcBef>
                <a:spcPts val="0"/>
              </a:spcBef>
              <a:buNone/>
              <a:defRPr sz="1763" b="1">
                <a:solidFill>
                  <a:schemeClr val="bg1"/>
                </a:solidFill>
              </a:defRPr>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説明文</a:t>
            </a:r>
          </a:p>
        </p:txBody>
      </p:sp>
      <p:pic>
        <p:nvPicPr>
          <p:cNvPr id="10" name="図 9" descr="ロゴ, 会社名&#10;&#10;自動的に生成された説明">
            <a:extLst>
              <a:ext uri="{FF2B5EF4-FFF2-40B4-BE49-F238E27FC236}">
                <a16:creationId xmlns:a16="http://schemas.microsoft.com/office/drawing/2014/main" id="{7166DC3F-9802-BF7A-12E3-13EB4A84A4D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841434" y="84318"/>
            <a:ext cx="936105" cy="291751"/>
          </a:xfrm>
          <a:prstGeom prst="rect">
            <a:avLst/>
          </a:prstGeom>
        </p:spPr>
      </p:pic>
      <p:sp>
        <p:nvSpPr>
          <p:cNvPr id="12" name="コンテンツ プレースホルダー 2">
            <a:extLst>
              <a:ext uri="{FF2B5EF4-FFF2-40B4-BE49-F238E27FC236}">
                <a16:creationId xmlns:a16="http://schemas.microsoft.com/office/drawing/2014/main" id="{2F9D73FA-75E7-C887-CF91-B951D2CD9893}"/>
              </a:ext>
            </a:extLst>
          </p:cNvPr>
          <p:cNvSpPr>
            <a:spLocks noGrp="1"/>
          </p:cNvSpPr>
          <p:nvPr>
            <p:ph idx="13" hasCustomPrompt="1"/>
          </p:nvPr>
        </p:nvSpPr>
        <p:spPr>
          <a:xfrm>
            <a:off x="344489" y="4437112"/>
            <a:ext cx="9217024" cy="1011258"/>
          </a:xfrm>
          <a:prstGeom prst="rect">
            <a:avLst/>
          </a:prstGeom>
        </p:spPr>
        <p:txBody>
          <a:bodyPr>
            <a:noAutofit/>
          </a:bodyPr>
          <a:lstStyle>
            <a:lvl1pPr marL="0" indent="0">
              <a:lnSpc>
                <a:spcPct val="125000"/>
              </a:lnSpc>
              <a:spcBef>
                <a:spcPts val="0"/>
              </a:spcBef>
              <a:buNone/>
              <a:defRPr sz="1371"/>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説明文</a:t>
            </a:r>
          </a:p>
        </p:txBody>
      </p:sp>
      <p:sp>
        <p:nvSpPr>
          <p:cNvPr id="13" name="コンテンツ プレースホルダー 2">
            <a:extLst>
              <a:ext uri="{FF2B5EF4-FFF2-40B4-BE49-F238E27FC236}">
                <a16:creationId xmlns:a16="http://schemas.microsoft.com/office/drawing/2014/main" id="{CCB3CCC5-256D-E770-C917-899588EC79D5}"/>
              </a:ext>
            </a:extLst>
          </p:cNvPr>
          <p:cNvSpPr>
            <a:spLocks noGrp="1"/>
          </p:cNvSpPr>
          <p:nvPr>
            <p:ph idx="14" hasCustomPrompt="1"/>
          </p:nvPr>
        </p:nvSpPr>
        <p:spPr>
          <a:xfrm>
            <a:off x="344489" y="1082205"/>
            <a:ext cx="9217024" cy="2190125"/>
          </a:xfrm>
          <a:prstGeom prst="rect">
            <a:avLst/>
          </a:prstGeom>
        </p:spPr>
        <p:txBody>
          <a:bodyPr>
            <a:noAutofit/>
          </a:bodyPr>
          <a:lstStyle>
            <a:lvl1pPr marL="0" indent="0">
              <a:lnSpc>
                <a:spcPct val="125000"/>
              </a:lnSpc>
              <a:spcBef>
                <a:spcPts val="0"/>
              </a:spcBef>
              <a:buNone/>
              <a:defRPr sz="1371"/>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テキスト</a:t>
            </a:r>
          </a:p>
        </p:txBody>
      </p:sp>
      <p:sp>
        <p:nvSpPr>
          <p:cNvPr id="20" name="テキスト ボックス 19">
            <a:extLst>
              <a:ext uri="{FF2B5EF4-FFF2-40B4-BE49-F238E27FC236}">
                <a16:creationId xmlns:a16="http://schemas.microsoft.com/office/drawing/2014/main" id="{B03FCAC2-FB88-445C-BF94-AA655ACC64D8}"/>
              </a:ext>
            </a:extLst>
          </p:cNvPr>
          <p:cNvSpPr txBox="1"/>
          <p:nvPr userDrawn="1"/>
        </p:nvSpPr>
        <p:spPr>
          <a:xfrm>
            <a:off x="139147" y="6551767"/>
            <a:ext cx="4953662" cy="261610"/>
          </a:xfrm>
          <a:prstGeom prst="rect">
            <a:avLst/>
          </a:prstGeom>
          <a:noFill/>
        </p:spPr>
        <p:txBody>
          <a:bodyPr wrap="square">
            <a:noAutofit/>
          </a:bodyPr>
          <a:lstStyle/>
          <a:p>
            <a:pPr rtl="0">
              <a:defRPr sz="3000">
                <a:solidFill>
                  <a:srgbClr val="3A3B39"/>
                </a:solidFill>
                <a:latin typeface="Bebas"/>
                <a:ea typeface="Bebas"/>
                <a:cs typeface="Bebas"/>
                <a:sym typeface="Bebas"/>
              </a:defRPr>
            </a:pPr>
            <a:r>
              <a:rPr lang="en-US" altLang="ja-JP"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BIWAKO-OTSU</a:t>
            </a:r>
            <a:r>
              <a:rPr lang="ja-JP" altLang="en-US"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TOURISM</a:t>
            </a:r>
            <a:r>
              <a:rPr lang="ja-JP" altLang="en-US"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rPr>
              <a:t>ASSOCIATION</a:t>
            </a:r>
            <a:endParaRPr lang="ja-JP" altLang="en-US" sz="1077" b="0" i="0" spc="0" noProof="0" dirty="0">
              <a:solidFill>
                <a:srgbClr val="328CCC"/>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21" name="テキスト ボックス 20">
            <a:extLst>
              <a:ext uri="{FF2B5EF4-FFF2-40B4-BE49-F238E27FC236}">
                <a16:creationId xmlns:a16="http://schemas.microsoft.com/office/drawing/2014/main" id="{458B2D91-772E-6219-B3F1-3A5016BC0597}"/>
              </a:ext>
            </a:extLst>
          </p:cNvPr>
          <p:cNvSpPr txBox="1"/>
          <p:nvPr userDrawn="1"/>
        </p:nvSpPr>
        <p:spPr>
          <a:xfrm>
            <a:off x="8841432" y="6551767"/>
            <a:ext cx="1007568" cy="261610"/>
          </a:xfrm>
          <a:prstGeom prst="rect">
            <a:avLst/>
          </a:prstGeom>
          <a:noFill/>
        </p:spPr>
        <p:txBody>
          <a:bodyPr wrap="square">
            <a:noAutofit/>
          </a:bodyPr>
          <a:lstStyle/>
          <a:p>
            <a:pPr algn="r" rtl="0">
              <a:defRPr sz="3000">
                <a:solidFill>
                  <a:srgbClr val="3A3B39"/>
                </a:solidFill>
                <a:latin typeface="Bebas"/>
                <a:ea typeface="Bebas"/>
                <a:cs typeface="Bebas"/>
                <a:sym typeface="Bebas"/>
              </a:defRPr>
            </a:pPr>
            <a:fld id="{108D1434-F147-4EC7-91AB-9B4761706DF8}" type="slidenum">
              <a:rPr lang="ja-JP" altLang="en-US" sz="1077" b="0" i="0" spc="0" noProof="0" smtClean="0">
                <a:solidFill>
                  <a:srgbClr val="4B75BF"/>
                </a:solidFill>
                <a:latin typeface="Meiryo UI" panose="020B0604030504040204" pitchFamily="50" charset="-128"/>
                <a:ea typeface="Meiryo UI" panose="020B0604030504040204" pitchFamily="50" charset="-128"/>
                <a:cs typeface="Gill Sans" panose="020B0502020104020203" pitchFamily="34" charset="-79"/>
              </a:rPr>
              <a:t>‹#›</a:t>
            </a:fld>
            <a:endParaRPr lang="ja-JP" altLang="en-US" sz="1077" b="0" i="0" spc="0" noProof="0" dirty="0">
              <a:solidFill>
                <a:srgbClr val="4B75BF"/>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6" name="フリーフォーム: 図形 5">
            <a:extLst>
              <a:ext uri="{FF2B5EF4-FFF2-40B4-BE49-F238E27FC236}">
                <a16:creationId xmlns:a16="http://schemas.microsoft.com/office/drawing/2014/main" id="{FCB4ABC5-DFDF-7701-B261-D015F5E2AF24}"/>
              </a:ext>
            </a:extLst>
          </p:cNvPr>
          <p:cNvSpPr/>
          <p:nvPr userDrawn="1"/>
        </p:nvSpPr>
        <p:spPr>
          <a:xfrm>
            <a:off x="0" y="619166"/>
            <a:ext cx="8219255" cy="401318"/>
          </a:xfrm>
          <a:custGeom>
            <a:avLst/>
            <a:gdLst>
              <a:gd name="connsiteX0" fmla="*/ 0 w 8219255"/>
              <a:gd name="connsiteY0" fmla="*/ 0 h 401318"/>
              <a:gd name="connsiteX1" fmla="*/ 1106015 w 8219255"/>
              <a:gd name="connsiteY1" fmla="*/ 0 h 401318"/>
              <a:gd name="connsiteX2" fmla="*/ 7113240 w 8219255"/>
              <a:gd name="connsiteY2" fmla="*/ 0 h 401318"/>
              <a:gd name="connsiteX3" fmla="*/ 8219255 w 8219255"/>
              <a:gd name="connsiteY3" fmla="*/ 0 h 401318"/>
              <a:gd name="connsiteX4" fmla="*/ 7951945 w 8219255"/>
              <a:gd name="connsiteY4" fmla="*/ 401318 h 401318"/>
              <a:gd name="connsiteX5" fmla="*/ 6845930 w 8219255"/>
              <a:gd name="connsiteY5" fmla="*/ 401318 h 401318"/>
              <a:gd name="connsiteX6" fmla="*/ 1106015 w 8219255"/>
              <a:gd name="connsiteY6" fmla="*/ 401318 h 401318"/>
              <a:gd name="connsiteX7" fmla="*/ 0 w 8219255"/>
              <a:gd name="connsiteY7" fmla="*/ 401318 h 401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219255" h="401318">
                <a:moveTo>
                  <a:pt x="0" y="0"/>
                </a:moveTo>
                <a:lnTo>
                  <a:pt x="1106015" y="0"/>
                </a:lnTo>
                <a:lnTo>
                  <a:pt x="7113240" y="0"/>
                </a:lnTo>
                <a:lnTo>
                  <a:pt x="8219255" y="0"/>
                </a:lnTo>
                <a:lnTo>
                  <a:pt x="7951945" y="401318"/>
                </a:lnTo>
                <a:lnTo>
                  <a:pt x="6845930" y="401318"/>
                </a:lnTo>
                <a:lnTo>
                  <a:pt x="1106015" y="401318"/>
                </a:lnTo>
                <a:lnTo>
                  <a:pt x="0" y="401318"/>
                </a:lnTo>
                <a:close/>
              </a:path>
            </a:pathLst>
          </a:custGeom>
          <a:gradFill>
            <a:gsLst>
              <a:gs pos="0">
                <a:schemeClr val="tx2">
                  <a:lumMod val="50000"/>
                  <a:lumOff val="50000"/>
                </a:schemeClr>
              </a:gs>
              <a:gs pos="100000">
                <a:schemeClr val="tx2">
                  <a:lumMod val="75000"/>
                  <a:lumOff val="25000"/>
                </a:scheme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sz="1763"/>
          </a:p>
        </p:txBody>
      </p:sp>
    </p:spTree>
    <p:extLst>
      <p:ext uri="{BB962C8B-B14F-4D97-AF65-F5344CB8AC3E}">
        <p14:creationId xmlns:p14="http://schemas.microsoft.com/office/powerpoint/2010/main" val="22665895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タイトルとコンテンツ">
    <p:bg>
      <p:bgPr>
        <a:solidFill>
          <a:srgbClr val="EAF6FC"/>
        </a:solidFill>
        <a:effectLst/>
      </p:bgPr>
    </p:bg>
    <p:spTree>
      <p:nvGrpSpPr>
        <p:cNvPr id="1" name=""/>
        <p:cNvGrpSpPr/>
        <p:nvPr/>
      </p:nvGrpSpPr>
      <p:grpSpPr>
        <a:xfrm>
          <a:off x="0" y="0"/>
          <a:ext cx="0" cy="0"/>
          <a:chOff x="0" y="0"/>
          <a:chExt cx="0" cy="0"/>
        </a:xfrm>
      </p:grpSpPr>
      <p:sp>
        <p:nvSpPr>
          <p:cNvPr id="15" name="正方形/長方形 14">
            <a:extLst>
              <a:ext uri="{FF2B5EF4-FFF2-40B4-BE49-F238E27FC236}">
                <a16:creationId xmlns:a16="http://schemas.microsoft.com/office/drawing/2014/main" id="{53E0C973-F6DD-F2A6-ECC8-DB3521561565}"/>
              </a:ext>
            </a:extLst>
          </p:cNvPr>
          <p:cNvSpPr/>
          <p:nvPr userDrawn="1"/>
        </p:nvSpPr>
        <p:spPr>
          <a:xfrm>
            <a:off x="0" y="2443494"/>
            <a:ext cx="9906000" cy="441450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kumimoji="1" lang="ja-JP" altLang="en-US" sz="1763"/>
          </a:p>
        </p:txBody>
      </p:sp>
      <p:sp>
        <p:nvSpPr>
          <p:cNvPr id="16" name="フリーフォーム: 図形 15">
            <a:extLst>
              <a:ext uri="{FF2B5EF4-FFF2-40B4-BE49-F238E27FC236}">
                <a16:creationId xmlns:a16="http://schemas.microsoft.com/office/drawing/2014/main" id="{B8C5F626-4651-2004-EA15-31ADCB0A85F7}"/>
              </a:ext>
            </a:extLst>
          </p:cNvPr>
          <p:cNvSpPr/>
          <p:nvPr userDrawn="1"/>
        </p:nvSpPr>
        <p:spPr>
          <a:xfrm>
            <a:off x="0" y="619166"/>
            <a:ext cx="7113240" cy="401318"/>
          </a:xfrm>
          <a:custGeom>
            <a:avLst/>
            <a:gdLst>
              <a:gd name="connsiteX0" fmla="*/ 0 w 7113240"/>
              <a:gd name="connsiteY0" fmla="*/ 0 h 401318"/>
              <a:gd name="connsiteX1" fmla="*/ 7113240 w 7113240"/>
              <a:gd name="connsiteY1" fmla="*/ 0 h 401318"/>
              <a:gd name="connsiteX2" fmla="*/ 6845930 w 7113240"/>
              <a:gd name="connsiteY2" fmla="*/ 401318 h 401318"/>
              <a:gd name="connsiteX3" fmla="*/ 0 w 7113240"/>
              <a:gd name="connsiteY3" fmla="*/ 401318 h 401318"/>
            </a:gdLst>
            <a:ahLst/>
            <a:cxnLst>
              <a:cxn ang="0">
                <a:pos x="connsiteX0" y="connsiteY0"/>
              </a:cxn>
              <a:cxn ang="0">
                <a:pos x="connsiteX1" y="connsiteY1"/>
              </a:cxn>
              <a:cxn ang="0">
                <a:pos x="connsiteX2" y="connsiteY2"/>
              </a:cxn>
              <a:cxn ang="0">
                <a:pos x="connsiteX3" y="connsiteY3"/>
              </a:cxn>
            </a:cxnLst>
            <a:rect l="l" t="t" r="r" b="b"/>
            <a:pathLst>
              <a:path w="7113240" h="401318">
                <a:moveTo>
                  <a:pt x="0" y="0"/>
                </a:moveTo>
                <a:lnTo>
                  <a:pt x="7113240" y="0"/>
                </a:lnTo>
                <a:lnTo>
                  <a:pt x="6845930" y="401318"/>
                </a:lnTo>
                <a:lnTo>
                  <a:pt x="0" y="401318"/>
                </a:lnTo>
                <a:close/>
              </a:path>
            </a:pathLst>
          </a:custGeom>
          <a:gradFill>
            <a:gsLst>
              <a:gs pos="0">
                <a:schemeClr val="tx2">
                  <a:lumMod val="50000"/>
                  <a:lumOff val="50000"/>
                </a:schemeClr>
              </a:gs>
              <a:gs pos="100000">
                <a:schemeClr val="tx2">
                  <a:lumMod val="75000"/>
                  <a:lumOff val="25000"/>
                </a:scheme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sz="1763"/>
          </a:p>
        </p:txBody>
      </p:sp>
      <p:sp>
        <p:nvSpPr>
          <p:cNvPr id="11" name="フリーフォーム: 図形 10">
            <a:extLst>
              <a:ext uri="{FF2B5EF4-FFF2-40B4-BE49-F238E27FC236}">
                <a16:creationId xmlns:a16="http://schemas.microsoft.com/office/drawing/2014/main" id="{136A33F5-7993-2411-4CD9-86D235FE548A}"/>
              </a:ext>
            </a:extLst>
          </p:cNvPr>
          <p:cNvSpPr/>
          <p:nvPr userDrawn="1"/>
        </p:nvSpPr>
        <p:spPr>
          <a:xfrm rot="10800000">
            <a:off x="8219257" y="4"/>
            <a:ext cx="1686745" cy="560609"/>
          </a:xfrm>
          <a:custGeom>
            <a:avLst/>
            <a:gdLst>
              <a:gd name="connsiteX0" fmla="*/ 1686745 w 1686745"/>
              <a:gd name="connsiteY0" fmla="*/ 560609 h 560609"/>
              <a:gd name="connsiteX1" fmla="*/ 0 w 1686745"/>
              <a:gd name="connsiteY1" fmla="*/ 560609 h 560609"/>
              <a:gd name="connsiteX2" fmla="*/ 0 w 1686745"/>
              <a:gd name="connsiteY2" fmla="*/ 0 h 560609"/>
              <a:gd name="connsiteX3" fmla="*/ 1270264 w 1686745"/>
              <a:gd name="connsiteY3" fmla="*/ 0 h 560609"/>
              <a:gd name="connsiteX4" fmla="*/ 1270264 w 1686745"/>
              <a:gd name="connsiteY4" fmla="*/ 149 h 560609"/>
              <a:gd name="connsiteX5" fmla="*/ 1448013 w 1686745"/>
              <a:gd name="connsiteY5" fmla="*/ 107391 h 5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6745" h="560609">
                <a:moveTo>
                  <a:pt x="1686745" y="560609"/>
                </a:moveTo>
                <a:lnTo>
                  <a:pt x="0" y="560609"/>
                </a:lnTo>
                <a:lnTo>
                  <a:pt x="0" y="0"/>
                </a:lnTo>
                <a:lnTo>
                  <a:pt x="1270264" y="0"/>
                </a:lnTo>
                <a:lnTo>
                  <a:pt x="1270264" y="149"/>
                </a:lnTo>
                <a:cubicBezTo>
                  <a:pt x="1344784" y="149"/>
                  <a:pt x="1413207" y="41350"/>
                  <a:pt x="1448013" y="107391"/>
                </a:cubicBezTo>
                <a:close/>
              </a:path>
            </a:pathLst>
          </a:custGeom>
          <a:solidFill>
            <a:schemeClr val="bg1"/>
          </a:solidFill>
          <a:ln>
            <a:noFill/>
          </a:ln>
        </p:spPr>
        <p:txBody>
          <a:bodyPr spcFirstLastPara="1" wrap="square" lIns="89518" tIns="44747" rIns="89518" bIns="44747" anchor="ctr" anchorCtr="0">
            <a:noAutofit/>
          </a:bodyPr>
          <a:lstStyle/>
          <a:p>
            <a:pPr marL="0" marR="0" lvl="0" indent="0" algn="ctr" rtl="0">
              <a:lnSpc>
                <a:spcPct val="100000"/>
              </a:lnSpc>
              <a:spcBef>
                <a:spcPts val="0"/>
              </a:spcBef>
              <a:spcAft>
                <a:spcPts val="0"/>
              </a:spcAft>
              <a:buClr>
                <a:schemeClr val="dk1"/>
              </a:buClr>
              <a:buSzPts val="1000"/>
              <a:buFont typeface="Meiryo"/>
              <a:buNone/>
            </a:pPr>
            <a:endParaRPr sz="979" b="1" i="0" u="none" strike="noStrike" cap="none">
              <a:solidFill>
                <a:schemeClr val="dk1"/>
              </a:solidFill>
              <a:latin typeface="Meiryo"/>
              <a:ea typeface="Meiryo"/>
              <a:cs typeface="Meiryo"/>
              <a:sym typeface="Meiryo"/>
            </a:endParaRPr>
          </a:p>
        </p:txBody>
      </p:sp>
      <p:sp>
        <p:nvSpPr>
          <p:cNvPr id="2" name="タイトル 1">
            <a:extLst>
              <a:ext uri="{FF2B5EF4-FFF2-40B4-BE49-F238E27FC236}">
                <a16:creationId xmlns:a16="http://schemas.microsoft.com/office/drawing/2014/main" id="{8C32669C-911E-0E3B-4F21-99FE99F4A337}"/>
              </a:ext>
            </a:extLst>
          </p:cNvPr>
          <p:cNvSpPr>
            <a:spLocks noGrp="1"/>
          </p:cNvSpPr>
          <p:nvPr>
            <p:ph type="title"/>
          </p:nvPr>
        </p:nvSpPr>
        <p:spPr>
          <a:xfrm>
            <a:off x="344490" y="44626"/>
            <a:ext cx="8831957" cy="560611"/>
          </a:xfrm>
          <a:prstGeom prst="rect">
            <a:avLst/>
          </a:prstGeom>
        </p:spPr>
        <p:txBody>
          <a:bodyPr>
            <a:noAutofit/>
          </a:bodyPr>
          <a:lstStyle>
            <a:lvl1pPr>
              <a:defRPr sz="1959" b="1">
                <a:solidFill>
                  <a:srgbClr val="2CC3DE"/>
                </a:solidFill>
                <a:latin typeface="+mn-ea"/>
                <a:ea typeface="+mn-ea"/>
              </a:defRPr>
            </a:lvl1pPr>
          </a:lstStyle>
          <a:p>
            <a:r>
              <a:rPr kumimoji="1" lang="ja-JP" altLang="en-US" dirty="0"/>
              <a:t>マスター タイトルの書式設定</a:t>
            </a:r>
          </a:p>
        </p:txBody>
      </p:sp>
      <p:sp>
        <p:nvSpPr>
          <p:cNvPr id="3" name="コンテンツ プレースホルダー 2">
            <a:extLst>
              <a:ext uri="{FF2B5EF4-FFF2-40B4-BE49-F238E27FC236}">
                <a16:creationId xmlns:a16="http://schemas.microsoft.com/office/drawing/2014/main" id="{F82D0027-2909-94D6-A8CB-7143DF055EE0}"/>
              </a:ext>
            </a:extLst>
          </p:cNvPr>
          <p:cNvSpPr>
            <a:spLocks noGrp="1"/>
          </p:cNvSpPr>
          <p:nvPr>
            <p:ph idx="1" hasCustomPrompt="1"/>
          </p:nvPr>
        </p:nvSpPr>
        <p:spPr>
          <a:xfrm>
            <a:off x="344489" y="614378"/>
            <a:ext cx="9217024" cy="363186"/>
          </a:xfrm>
          <a:prstGeom prst="rect">
            <a:avLst/>
          </a:prstGeom>
        </p:spPr>
        <p:txBody>
          <a:bodyPr>
            <a:noAutofit/>
          </a:bodyPr>
          <a:lstStyle>
            <a:lvl1pPr marL="0" indent="0">
              <a:lnSpc>
                <a:spcPct val="125000"/>
              </a:lnSpc>
              <a:spcBef>
                <a:spcPts val="0"/>
              </a:spcBef>
              <a:buNone/>
              <a:defRPr sz="1763" b="1">
                <a:solidFill>
                  <a:schemeClr val="bg1"/>
                </a:solidFill>
              </a:defRPr>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説明文</a:t>
            </a:r>
          </a:p>
        </p:txBody>
      </p:sp>
      <p:pic>
        <p:nvPicPr>
          <p:cNvPr id="10" name="図 9" descr="ロゴ, 会社名&#10;&#10;自動的に生成された説明">
            <a:extLst>
              <a:ext uri="{FF2B5EF4-FFF2-40B4-BE49-F238E27FC236}">
                <a16:creationId xmlns:a16="http://schemas.microsoft.com/office/drawing/2014/main" id="{7166DC3F-9802-BF7A-12E3-13EB4A84A4D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841434" y="84318"/>
            <a:ext cx="936105" cy="291751"/>
          </a:xfrm>
          <a:prstGeom prst="rect">
            <a:avLst/>
          </a:prstGeom>
        </p:spPr>
      </p:pic>
      <p:sp>
        <p:nvSpPr>
          <p:cNvPr id="12" name="コンテンツ プレースホルダー 2">
            <a:extLst>
              <a:ext uri="{FF2B5EF4-FFF2-40B4-BE49-F238E27FC236}">
                <a16:creationId xmlns:a16="http://schemas.microsoft.com/office/drawing/2014/main" id="{2F9D73FA-75E7-C887-CF91-B951D2CD9893}"/>
              </a:ext>
            </a:extLst>
          </p:cNvPr>
          <p:cNvSpPr>
            <a:spLocks noGrp="1"/>
          </p:cNvSpPr>
          <p:nvPr>
            <p:ph idx="13" hasCustomPrompt="1"/>
          </p:nvPr>
        </p:nvSpPr>
        <p:spPr>
          <a:xfrm>
            <a:off x="344489" y="4437112"/>
            <a:ext cx="9217024" cy="1011258"/>
          </a:xfrm>
          <a:prstGeom prst="rect">
            <a:avLst/>
          </a:prstGeom>
        </p:spPr>
        <p:txBody>
          <a:bodyPr>
            <a:noAutofit/>
          </a:bodyPr>
          <a:lstStyle>
            <a:lvl1pPr marL="0" indent="0">
              <a:lnSpc>
                <a:spcPct val="125000"/>
              </a:lnSpc>
              <a:spcBef>
                <a:spcPts val="0"/>
              </a:spcBef>
              <a:buNone/>
              <a:defRPr sz="1371"/>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説明文</a:t>
            </a:r>
          </a:p>
        </p:txBody>
      </p:sp>
      <p:sp>
        <p:nvSpPr>
          <p:cNvPr id="13" name="コンテンツ プレースホルダー 2">
            <a:extLst>
              <a:ext uri="{FF2B5EF4-FFF2-40B4-BE49-F238E27FC236}">
                <a16:creationId xmlns:a16="http://schemas.microsoft.com/office/drawing/2014/main" id="{CCB3CCC5-256D-E770-C917-899588EC79D5}"/>
              </a:ext>
            </a:extLst>
          </p:cNvPr>
          <p:cNvSpPr>
            <a:spLocks noGrp="1"/>
          </p:cNvSpPr>
          <p:nvPr>
            <p:ph idx="14" hasCustomPrompt="1"/>
          </p:nvPr>
        </p:nvSpPr>
        <p:spPr>
          <a:xfrm>
            <a:off x="344489" y="1015511"/>
            <a:ext cx="9217024" cy="862340"/>
          </a:xfrm>
          <a:prstGeom prst="rect">
            <a:avLst/>
          </a:prstGeom>
        </p:spPr>
        <p:txBody>
          <a:bodyPr>
            <a:noAutofit/>
          </a:bodyPr>
          <a:lstStyle>
            <a:lvl1pPr marL="0" indent="0">
              <a:lnSpc>
                <a:spcPct val="125000"/>
              </a:lnSpc>
              <a:spcBef>
                <a:spcPts val="0"/>
              </a:spcBef>
              <a:buNone/>
              <a:defRPr sz="1371"/>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テキスト</a:t>
            </a:r>
            <a:endParaRPr kumimoji="1" lang="en-US" altLang="ja-JP" dirty="0"/>
          </a:p>
          <a:p>
            <a:pPr marL="0" marR="0" lvl="0" indent="0" algn="l" defTabSz="895327" rtl="0" eaLnBrk="1" fontAlgn="auto" latinLnBrk="0" hangingPunct="1">
              <a:lnSpc>
                <a:spcPct val="125000"/>
              </a:lnSpc>
              <a:spcBef>
                <a:spcPts val="0"/>
              </a:spcBef>
              <a:spcAft>
                <a:spcPts val="0"/>
              </a:spcAft>
              <a:buClrTx/>
              <a:buSzTx/>
              <a:buFont typeface="Arial" panose="020B0604020202020204" pitchFamily="34" charset="0"/>
              <a:buNone/>
              <a:tabLst/>
              <a:defRPr/>
            </a:pPr>
            <a:r>
              <a:rPr kumimoji="1" lang="ja-JP" altLang="en-US" dirty="0"/>
              <a:t>テキスト</a:t>
            </a:r>
          </a:p>
          <a:p>
            <a:pPr marL="0" marR="0" lvl="0" indent="0" algn="l" defTabSz="895327" rtl="0" eaLnBrk="1" fontAlgn="auto" latinLnBrk="0" hangingPunct="1">
              <a:lnSpc>
                <a:spcPct val="125000"/>
              </a:lnSpc>
              <a:spcBef>
                <a:spcPts val="0"/>
              </a:spcBef>
              <a:spcAft>
                <a:spcPts val="0"/>
              </a:spcAft>
              <a:buClrTx/>
              <a:buSzTx/>
              <a:buFont typeface="Arial" panose="020B0604020202020204" pitchFamily="34" charset="0"/>
              <a:buNone/>
              <a:tabLst/>
              <a:defRPr/>
            </a:pPr>
            <a:r>
              <a:rPr kumimoji="1" lang="ja-JP" altLang="en-US" dirty="0"/>
              <a:t>テキスト</a:t>
            </a:r>
            <a:endParaRPr kumimoji="1" lang="en-US" altLang="ja-JP" dirty="0"/>
          </a:p>
          <a:p>
            <a:pPr lvl="0"/>
            <a:endParaRPr kumimoji="1" lang="ja-JP" altLang="en-US" dirty="0"/>
          </a:p>
        </p:txBody>
      </p:sp>
      <p:sp>
        <p:nvSpPr>
          <p:cNvPr id="20" name="テキスト ボックス 19">
            <a:extLst>
              <a:ext uri="{FF2B5EF4-FFF2-40B4-BE49-F238E27FC236}">
                <a16:creationId xmlns:a16="http://schemas.microsoft.com/office/drawing/2014/main" id="{B03FCAC2-FB88-445C-BF94-AA655ACC64D8}"/>
              </a:ext>
            </a:extLst>
          </p:cNvPr>
          <p:cNvSpPr txBox="1"/>
          <p:nvPr userDrawn="1"/>
        </p:nvSpPr>
        <p:spPr>
          <a:xfrm>
            <a:off x="139147" y="6551767"/>
            <a:ext cx="4953662" cy="261610"/>
          </a:xfrm>
          <a:prstGeom prst="rect">
            <a:avLst/>
          </a:prstGeom>
          <a:noFill/>
        </p:spPr>
        <p:txBody>
          <a:bodyPr wrap="square">
            <a:noAutofit/>
          </a:bodyPr>
          <a:lstStyle/>
          <a:p>
            <a:pPr rtl="0">
              <a:defRPr sz="3000">
                <a:solidFill>
                  <a:srgbClr val="3A3B39"/>
                </a:solidFill>
                <a:latin typeface="Bebas"/>
                <a:ea typeface="Bebas"/>
                <a:cs typeface="Bebas"/>
                <a:sym typeface="Bebas"/>
              </a:defRPr>
            </a:pPr>
            <a:r>
              <a:rPr lang="en-US" altLang="ja-JP"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BIWAKO-OTSU</a:t>
            </a:r>
            <a:r>
              <a:rPr lang="ja-JP" altLang="en-US"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TOURISM</a:t>
            </a:r>
            <a:r>
              <a:rPr lang="ja-JP" altLang="en-US"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ASSOCIATION</a:t>
            </a:r>
            <a:endParaRPr lang="ja-JP" altLang="en-US"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21" name="テキスト ボックス 20">
            <a:extLst>
              <a:ext uri="{FF2B5EF4-FFF2-40B4-BE49-F238E27FC236}">
                <a16:creationId xmlns:a16="http://schemas.microsoft.com/office/drawing/2014/main" id="{458B2D91-772E-6219-B3F1-3A5016BC0597}"/>
              </a:ext>
            </a:extLst>
          </p:cNvPr>
          <p:cNvSpPr txBox="1"/>
          <p:nvPr userDrawn="1"/>
        </p:nvSpPr>
        <p:spPr>
          <a:xfrm>
            <a:off x="8841432" y="6551767"/>
            <a:ext cx="1007568" cy="261610"/>
          </a:xfrm>
          <a:prstGeom prst="rect">
            <a:avLst/>
          </a:prstGeom>
          <a:noFill/>
        </p:spPr>
        <p:txBody>
          <a:bodyPr wrap="square">
            <a:noAutofit/>
          </a:bodyPr>
          <a:lstStyle/>
          <a:p>
            <a:pPr algn="r" rtl="0">
              <a:defRPr sz="3000">
                <a:solidFill>
                  <a:srgbClr val="3A3B39"/>
                </a:solidFill>
                <a:latin typeface="Bebas"/>
                <a:ea typeface="Bebas"/>
                <a:cs typeface="Bebas"/>
                <a:sym typeface="Bebas"/>
              </a:defRPr>
            </a:pPr>
            <a:fld id="{108D1434-F147-4EC7-91AB-9B4761706DF8}" type="slidenum">
              <a:rPr lang="ja-JP" altLang="en-US" sz="1077" b="0" i="0" spc="0" noProof="0" smtClean="0">
                <a:solidFill>
                  <a:srgbClr val="4B75BF"/>
                </a:solidFill>
                <a:latin typeface="Meiryo UI" panose="020B0604030504040204" pitchFamily="50" charset="-128"/>
                <a:ea typeface="Meiryo UI" panose="020B0604030504040204" pitchFamily="50" charset="-128"/>
                <a:cs typeface="Gill Sans" panose="020B0502020104020203" pitchFamily="34" charset="-79"/>
              </a:rPr>
              <a:t>‹#›</a:t>
            </a:fld>
            <a:endParaRPr lang="ja-JP" altLang="en-US" sz="1077" b="0" i="0" spc="0" noProof="0" dirty="0">
              <a:solidFill>
                <a:srgbClr val="4B75BF"/>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5" name="コンテンツ プレースホルダー 2">
            <a:extLst>
              <a:ext uri="{FF2B5EF4-FFF2-40B4-BE49-F238E27FC236}">
                <a16:creationId xmlns:a16="http://schemas.microsoft.com/office/drawing/2014/main" id="{C422DA80-5498-837E-229D-07504407DAB3}"/>
              </a:ext>
            </a:extLst>
          </p:cNvPr>
          <p:cNvSpPr>
            <a:spLocks noGrp="1"/>
          </p:cNvSpPr>
          <p:nvPr>
            <p:ph idx="15" hasCustomPrompt="1"/>
          </p:nvPr>
        </p:nvSpPr>
        <p:spPr>
          <a:xfrm>
            <a:off x="3" y="2443491"/>
            <a:ext cx="4953000" cy="363186"/>
          </a:xfrm>
          <a:prstGeom prst="rect">
            <a:avLst/>
          </a:prstGeom>
        </p:spPr>
        <p:txBody>
          <a:bodyPr>
            <a:noAutofit/>
          </a:bodyPr>
          <a:lstStyle>
            <a:lvl1pPr marL="0" indent="0" algn="ctr">
              <a:lnSpc>
                <a:spcPct val="125000"/>
              </a:lnSpc>
              <a:spcBef>
                <a:spcPts val="0"/>
              </a:spcBef>
              <a:buNone/>
              <a:defRPr sz="1371" b="1">
                <a:solidFill>
                  <a:srgbClr val="4B75BD"/>
                </a:solidFill>
              </a:defRPr>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コンテンツタイトル</a:t>
            </a:r>
          </a:p>
        </p:txBody>
      </p:sp>
      <p:sp>
        <p:nvSpPr>
          <p:cNvPr id="6" name="コンテンツ プレースホルダー 2">
            <a:extLst>
              <a:ext uri="{FF2B5EF4-FFF2-40B4-BE49-F238E27FC236}">
                <a16:creationId xmlns:a16="http://schemas.microsoft.com/office/drawing/2014/main" id="{52EE3076-7F43-DAD1-793E-CFF64B553612}"/>
              </a:ext>
            </a:extLst>
          </p:cNvPr>
          <p:cNvSpPr>
            <a:spLocks noGrp="1"/>
          </p:cNvSpPr>
          <p:nvPr>
            <p:ph idx="16" hasCustomPrompt="1"/>
          </p:nvPr>
        </p:nvSpPr>
        <p:spPr>
          <a:xfrm>
            <a:off x="4953001" y="2443491"/>
            <a:ext cx="4953000" cy="363186"/>
          </a:xfrm>
          <a:prstGeom prst="rect">
            <a:avLst/>
          </a:prstGeom>
        </p:spPr>
        <p:txBody>
          <a:bodyPr>
            <a:noAutofit/>
          </a:bodyPr>
          <a:lstStyle>
            <a:lvl1pPr marL="0" indent="0" algn="ctr">
              <a:lnSpc>
                <a:spcPct val="125000"/>
              </a:lnSpc>
              <a:spcBef>
                <a:spcPts val="0"/>
              </a:spcBef>
              <a:buNone/>
              <a:defRPr sz="1371" b="1">
                <a:solidFill>
                  <a:srgbClr val="4B75BD"/>
                </a:solidFill>
              </a:defRPr>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コンテンツタイトル</a:t>
            </a:r>
          </a:p>
        </p:txBody>
      </p:sp>
      <p:sp>
        <p:nvSpPr>
          <p:cNvPr id="17" name="テキスト プレースホルダー 13">
            <a:extLst>
              <a:ext uri="{FF2B5EF4-FFF2-40B4-BE49-F238E27FC236}">
                <a16:creationId xmlns:a16="http://schemas.microsoft.com/office/drawing/2014/main" id="{8426D69E-F5A4-41D3-9C98-3593328E1747}"/>
              </a:ext>
            </a:extLst>
          </p:cNvPr>
          <p:cNvSpPr>
            <a:spLocks noGrp="1"/>
          </p:cNvSpPr>
          <p:nvPr>
            <p:ph type="body" sz="quarter" idx="20" hasCustomPrompt="1"/>
          </p:nvPr>
        </p:nvSpPr>
        <p:spPr>
          <a:xfrm>
            <a:off x="5180528" y="3011740"/>
            <a:ext cx="4498975" cy="3333498"/>
          </a:xfrm>
          <a:prstGeom prst="rect">
            <a:avLst/>
          </a:prstGeom>
        </p:spPr>
        <p:txBody>
          <a:bodyPr/>
          <a:lstStyle>
            <a:lvl1pPr>
              <a:defRPr kumimoji="1" lang="en-US" altLang="ja-JP" sz="1175" b="1" kern="1200" dirty="0" smtClean="0">
                <a:solidFill>
                  <a:srgbClr val="4B75BD"/>
                </a:solidFill>
                <a:latin typeface="+mn-lt"/>
                <a:ea typeface="+mn-ea"/>
                <a:cs typeface="+mn-cs"/>
              </a:defRPr>
            </a:lvl1pPr>
            <a:lvl2pPr>
              <a:defRPr kumimoji="1" lang="ja-JP" altLang="en-US" sz="1175" kern="1200" dirty="0">
                <a:solidFill>
                  <a:schemeClr val="tx1"/>
                </a:solidFill>
                <a:latin typeface="+mn-lt"/>
                <a:ea typeface="+mn-ea"/>
                <a:cs typeface="+mn-cs"/>
              </a:defRPr>
            </a:lvl2pPr>
          </a:lstStyle>
          <a:p>
            <a:pPr marL="0" lvl="0" indent="0" algn="l" defTabSz="895327" rtl="0" eaLnBrk="1" latinLnBrk="0" hangingPunct="1">
              <a:lnSpc>
                <a:spcPct val="125000"/>
              </a:lnSpc>
              <a:spcBef>
                <a:spcPts val="0"/>
              </a:spcBef>
              <a:spcAft>
                <a:spcPts val="294"/>
              </a:spcAft>
              <a:buFont typeface="Arial" panose="020B0604020202020204" pitchFamily="34" charset="0"/>
              <a:buNone/>
            </a:pPr>
            <a:r>
              <a:rPr kumimoji="1" lang="ja-JP" altLang="en-US" dirty="0"/>
              <a:t>コンテンツ見出し</a:t>
            </a:r>
            <a:endParaRPr kumimoji="1" lang="en-US" altLang="ja-JP" dirty="0"/>
          </a:p>
          <a:p>
            <a:pPr marL="0" lvl="1" indent="0" algn="l" defTabSz="895327" rtl="0" eaLnBrk="1" latinLnBrk="0" hangingPunct="1">
              <a:lnSpc>
                <a:spcPct val="125000"/>
              </a:lnSpc>
              <a:spcBef>
                <a:spcPts val="0"/>
              </a:spcBef>
              <a:buFont typeface="Arial" panose="020B0604020202020204" pitchFamily="34" charset="0"/>
              <a:buNone/>
            </a:pPr>
            <a:r>
              <a:rPr kumimoji="1" lang="ja-JP" altLang="en-US" dirty="0"/>
              <a:t>コンテンツテキスト</a:t>
            </a:r>
          </a:p>
        </p:txBody>
      </p:sp>
      <p:sp>
        <p:nvSpPr>
          <p:cNvPr id="18" name="テキスト プレースホルダー 13">
            <a:extLst>
              <a:ext uri="{FF2B5EF4-FFF2-40B4-BE49-F238E27FC236}">
                <a16:creationId xmlns:a16="http://schemas.microsoft.com/office/drawing/2014/main" id="{88DE078B-3F10-CA17-32DB-371881110BC1}"/>
              </a:ext>
            </a:extLst>
          </p:cNvPr>
          <p:cNvSpPr>
            <a:spLocks noGrp="1"/>
          </p:cNvSpPr>
          <p:nvPr>
            <p:ph type="body" sz="quarter" idx="21" hasCustomPrompt="1"/>
          </p:nvPr>
        </p:nvSpPr>
        <p:spPr>
          <a:xfrm>
            <a:off x="227015" y="3011740"/>
            <a:ext cx="4498975" cy="3333498"/>
          </a:xfrm>
          <a:prstGeom prst="rect">
            <a:avLst/>
          </a:prstGeom>
        </p:spPr>
        <p:txBody>
          <a:bodyPr/>
          <a:lstStyle>
            <a:lvl1pPr>
              <a:defRPr kumimoji="1" lang="en-US" altLang="ja-JP" sz="1175" b="1" kern="1200" dirty="0" smtClean="0">
                <a:solidFill>
                  <a:srgbClr val="4B75BD"/>
                </a:solidFill>
                <a:latin typeface="+mn-lt"/>
                <a:ea typeface="+mn-ea"/>
                <a:cs typeface="+mn-cs"/>
              </a:defRPr>
            </a:lvl1pPr>
            <a:lvl2pPr>
              <a:defRPr kumimoji="1" lang="ja-JP" altLang="en-US" sz="1175" kern="1200" dirty="0">
                <a:solidFill>
                  <a:schemeClr val="tx1"/>
                </a:solidFill>
                <a:latin typeface="+mn-lt"/>
                <a:ea typeface="+mn-ea"/>
                <a:cs typeface="+mn-cs"/>
              </a:defRPr>
            </a:lvl2pPr>
          </a:lstStyle>
          <a:p>
            <a:pPr marL="0" lvl="0" indent="0" algn="l" defTabSz="895327" rtl="0" eaLnBrk="1" latinLnBrk="0" hangingPunct="1">
              <a:lnSpc>
                <a:spcPct val="125000"/>
              </a:lnSpc>
              <a:spcBef>
                <a:spcPts val="0"/>
              </a:spcBef>
              <a:spcAft>
                <a:spcPts val="294"/>
              </a:spcAft>
              <a:buFont typeface="Arial" panose="020B0604020202020204" pitchFamily="34" charset="0"/>
              <a:buNone/>
            </a:pPr>
            <a:r>
              <a:rPr kumimoji="1" lang="ja-JP" altLang="en-US" dirty="0"/>
              <a:t>コンテンツ見出し</a:t>
            </a:r>
            <a:endParaRPr kumimoji="1" lang="en-US" altLang="ja-JP" dirty="0"/>
          </a:p>
          <a:p>
            <a:pPr marL="0" lvl="1" indent="0" algn="l" defTabSz="895327" rtl="0" eaLnBrk="1" latinLnBrk="0" hangingPunct="1">
              <a:lnSpc>
                <a:spcPct val="125000"/>
              </a:lnSpc>
              <a:spcBef>
                <a:spcPts val="0"/>
              </a:spcBef>
              <a:buFont typeface="Arial" panose="020B0604020202020204" pitchFamily="34" charset="0"/>
              <a:buNone/>
            </a:pPr>
            <a:r>
              <a:rPr kumimoji="1" lang="ja-JP" altLang="en-US" dirty="0"/>
              <a:t>コンテンツテキスト</a:t>
            </a:r>
          </a:p>
        </p:txBody>
      </p:sp>
    </p:spTree>
    <p:extLst>
      <p:ext uri="{BB962C8B-B14F-4D97-AF65-F5344CB8AC3E}">
        <p14:creationId xmlns:p14="http://schemas.microsoft.com/office/powerpoint/2010/main" val="2554503015"/>
      </p:ext>
    </p:extLst>
  </p:cSld>
  <p:clrMapOvr>
    <a:masterClrMapping/>
  </p:clrMapOvr>
  <p:extLst>
    <p:ext uri="{DCECCB84-F9BA-43D5-87BE-67443E8EF086}">
      <p15:sldGuideLst xmlns:p15="http://schemas.microsoft.com/office/powerpoint/2012/main">
        <p15:guide id="1" pos="2984">
          <p15:clr>
            <a:srgbClr val="FBAE40"/>
          </p15:clr>
        </p15:guide>
        <p15:guide id="2" pos="3256">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タイトルとコンテンツ">
    <p:bg>
      <p:bgPr>
        <a:solidFill>
          <a:srgbClr val="EAF6FC"/>
        </a:solidFill>
        <a:effectLst/>
      </p:bgPr>
    </p:bg>
    <p:spTree>
      <p:nvGrpSpPr>
        <p:cNvPr id="1" name=""/>
        <p:cNvGrpSpPr/>
        <p:nvPr/>
      </p:nvGrpSpPr>
      <p:grpSpPr>
        <a:xfrm>
          <a:off x="0" y="0"/>
          <a:ext cx="0" cy="0"/>
          <a:chOff x="0" y="0"/>
          <a:chExt cx="0" cy="0"/>
        </a:xfrm>
      </p:grpSpPr>
      <p:sp>
        <p:nvSpPr>
          <p:cNvPr id="15" name="正方形/長方形 14">
            <a:extLst>
              <a:ext uri="{FF2B5EF4-FFF2-40B4-BE49-F238E27FC236}">
                <a16:creationId xmlns:a16="http://schemas.microsoft.com/office/drawing/2014/main" id="{53E0C973-F6DD-F2A6-ECC8-DB3521561565}"/>
              </a:ext>
            </a:extLst>
          </p:cNvPr>
          <p:cNvSpPr/>
          <p:nvPr userDrawn="1"/>
        </p:nvSpPr>
        <p:spPr>
          <a:xfrm>
            <a:off x="0" y="815547"/>
            <a:ext cx="9906000" cy="604245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kumimoji="1" lang="ja-JP" altLang="en-US" sz="1763"/>
          </a:p>
        </p:txBody>
      </p:sp>
      <p:sp>
        <p:nvSpPr>
          <p:cNvPr id="16" name="フリーフォーム: 図形 15">
            <a:extLst>
              <a:ext uri="{FF2B5EF4-FFF2-40B4-BE49-F238E27FC236}">
                <a16:creationId xmlns:a16="http://schemas.microsoft.com/office/drawing/2014/main" id="{B8C5F626-4651-2004-EA15-31ADCB0A85F7}"/>
              </a:ext>
            </a:extLst>
          </p:cNvPr>
          <p:cNvSpPr/>
          <p:nvPr userDrawn="1"/>
        </p:nvSpPr>
        <p:spPr>
          <a:xfrm>
            <a:off x="0" y="619166"/>
            <a:ext cx="7113240" cy="401318"/>
          </a:xfrm>
          <a:custGeom>
            <a:avLst/>
            <a:gdLst>
              <a:gd name="connsiteX0" fmla="*/ 0 w 7113240"/>
              <a:gd name="connsiteY0" fmla="*/ 0 h 401318"/>
              <a:gd name="connsiteX1" fmla="*/ 7113240 w 7113240"/>
              <a:gd name="connsiteY1" fmla="*/ 0 h 401318"/>
              <a:gd name="connsiteX2" fmla="*/ 6845930 w 7113240"/>
              <a:gd name="connsiteY2" fmla="*/ 401318 h 401318"/>
              <a:gd name="connsiteX3" fmla="*/ 0 w 7113240"/>
              <a:gd name="connsiteY3" fmla="*/ 401318 h 401318"/>
            </a:gdLst>
            <a:ahLst/>
            <a:cxnLst>
              <a:cxn ang="0">
                <a:pos x="connsiteX0" y="connsiteY0"/>
              </a:cxn>
              <a:cxn ang="0">
                <a:pos x="connsiteX1" y="connsiteY1"/>
              </a:cxn>
              <a:cxn ang="0">
                <a:pos x="connsiteX2" y="connsiteY2"/>
              </a:cxn>
              <a:cxn ang="0">
                <a:pos x="connsiteX3" y="connsiteY3"/>
              </a:cxn>
            </a:cxnLst>
            <a:rect l="l" t="t" r="r" b="b"/>
            <a:pathLst>
              <a:path w="7113240" h="401318">
                <a:moveTo>
                  <a:pt x="0" y="0"/>
                </a:moveTo>
                <a:lnTo>
                  <a:pt x="7113240" y="0"/>
                </a:lnTo>
                <a:lnTo>
                  <a:pt x="6845930" y="401318"/>
                </a:lnTo>
                <a:lnTo>
                  <a:pt x="0" y="401318"/>
                </a:lnTo>
                <a:close/>
              </a:path>
            </a:pathLst>
          </a:custGeom>
          <a:gradFill>
            <a:gsLst>
              <a:gs pos="0">
                <a:schemeClr val="tx2">
                  <a:lumMod val="50000"/>
                  <a:lumOff val="50000"/>
                </a:schemeClr>
              </a:gs>
              <a:gs pos="100000">
                <a:schemeClr val="tx2">
                  <a:lumMod val="75000"/>
                  <a:lumOff val="25000"/>
                </a:scheme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sz="1763"/>
          </a:p>
        </p:txBody>
      </p:sp>
      <p:sp>
        <p:nvSpPr>
          <p:cNvPr id="11" name="フリーフォーム: 図形 10">
            <a:extLst>
              <a:ext uri="{FF2B5EF4-FFF2-40B4-BE49-F238E27FC236}">
                <a16:creationId xmlns:a16="http://schemas.microsoft.com/office/drawing/2014/main" id="{136A33F5-7993-2411-4CD9-86D235FE548A}"/>
              </a:ext>
            </a:extLst>
          </p:cNvPr>
          <p:cNvSpPr/>
          <p:nvPr userDrawn="1"/>
        </p:nvSpPr>
        <p:spPr>
          <a:xfrm rot="10800000">
            <a:off x="8219257" y="4"/>
            <a:ext cx="1686745" cy="560609"/>
          </a:xfrm>
          <a:custGeom>
            <a:avLst/>
            <a:gdLst>
              <a:gd name="connsiteX0" fmla="*/ 1686745 w 1686745"/>
              <a:gd name="connsiteY0" fmla="*/ 560609 h 560609"/>
              <a:gd name="connsiteX1" fmla="*/ 0 w 1686745"/>
              <a:gd name="connsiteY1" fmla="*/ 560609 h 560609"/>
              <a:gd name="connsiteX2" fmla="*/ 0 w 1686745"/>
              <a:gd name="connsiteY2" fmla="*/ 0 h 560609"/>
              <a:gd name="connsiteX3" fmla="*/ 1270264 w 1686745"/>
              <a:gd name="connsiteY3" fmla="*/ 0 h 560609"/>
              <a:gd name="connsiteX4" fmla="*/ 1270264 w 1686745"/>
              <a:gd name="connsiteY4" fmla="*/ 149 h 560609"/>
              <a:gd name="connsiteX5" fmla="*/ 1448013 w 1686745"/>
              <a:gd name="connsiteY5" fmla="*/ 107391 h 5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6745" h="560609">
                <a:moveTo>
                  <a:pt x="1686745" y="560609"/>
                </a:moveTo>
                <a:lnTo>
                  <a:pt x="0" y="560609"/>
                </a:lnTo>
                <a:lnTo>
                  <a:pt x="0" y="0"/>
                </a:lnTo>
                <a:lnTo>
                  <a:pt x="1270264" y="0"/>
                </a:lnTo>
                <a:lnTo>
                  <a:pt x="1270264" y="149"/>
                </a:lnTo>
                <a:cubicBezTo>
                  <a:pt x="1344784" y="149"/>
                  <a:pt x="1413207" y="41350"/>
                  <a:pt x="1448013" y="107391"/>
                </a:cubicBezTo>
                <a:close/>
              </a:path>
            </a:pathLst>
          </a:custGeom>
          <a:solidFill>
            <a:schemeClr val="bg1"/>
          </a:solidFill>
          <a:ln>
            <a:noFill/>
          </a:ln>
        </p:spPr>
        <p:txBody>
          <a:bodyPr spcFirstLastPara="1" wrap="square" lIns="89518" tIns="44747" rIns="89518" bIns="44747" anchor="ctr" anchorCtr="0">
            <a:noAutofit/>
          </a:bodyPr>
          <a:lstStyle/>
          <a:p>
            <a:pPr marL="0" marR="0" lvl="0" indent="0" algn="ctr" rtl="0">
              <a:lnSpc>
                <a:spcPct val="100000"/>
              </a:lnSpc>
              <a:spcBef>
                <a:spcPts val="0"/>
              </a:spcBef>
              <a:spcAft>
                <a:spcPts val="0"/>
              </a:spcAft>
              <a:buClr>
                <a:schemeClr val="dk1"/>
              </a:buClr>
              <a:buSzPts val="1000"/>
              <a:buFont typeface="Meiryo"/>
              <a:buNone/>
            </a:pPr>
            <a:endParaRPr sz="979" b="1" i="0" u="none" strike="noStrike" cap="none">
              <a:solidFill>
                <a:schemeClr val="dk1"/>
              </a:solidFill>
              <a:latin typeface="Meiryo"/>
              <a:ea typeface="Meiryo"/>
              <a:cs typeface="Meiryo"/>
              <a:sym typeface="Meiryo"/>
            </a:endParaRPr>
          </a:p>
        </p:txBody>
      </p:sp>
      <p:sp>
        <p:nvSpPr>
          <p:cNvPr id="2" name="タイトル 1">
            <a:extLst>
              <a:ext uri="{FF2B5EF4-FFF2-40B4-BE49-F238E27FC236}">
                <a16:creationId xmlns:a16="http://schemas.microsoft.com/office/drawing/2014/main" id="{8C32669C-911E-0E3B-4F21-99FE99F4A337}"/>
              </a:ext>
            </a:extLst>
          </p:cNvPr>
          <p:cNvSpPr>
            <a:spLocks noGrp="1"/>
          </p:cNvSpPr>
          <p:nvPr>
            <p:ph type="title"/>
          </p:nvPr>
        </p:nvSpPr>
        <p:spPr>
          <a:xfrm>
            <a:off x="344490" y="44626"/>
            <a:ext cx="8831957" cy="560611"/>
          </a:xfrm>
          <a:prstGeom prst="rect">
            <a:avLst/>
          </a:prstGeom>
        </p:spPr>
        <p:txBody>
          <a:bodyPr>
            <a:noAutofit/>
          </a:bodyPr>
          <a:lstStyle>
            <a:lvl1pPr>
              <a:defRPr sz="1959" b="1">
                <a:solidFill>
                  <a:srgbClr val="2CC3DE"/>
                </a:solidFill>
                <a:latin typeface="+mn-ea"/>
                <a:ea typeface="+mn-ea"/>
              </a:defRPr>
            </a:lvl1pPr>
          </a:lstStyle>
          <a:p>
            <a:r>
              <a:rPr kumimoji="1" lang="ja-JP" altLang="en-US" dirty="0"/>
              <a:t>マスター タイトルの書式設定</a:t>
            </a:r>
          </a:p>
        </p:txBody>
      </p:sp>
      <p:sp>
        <p:nvSpPr>
          <p:cNvPr id="3" name="コンテンツ プレースホルダー 2">
            <a:extLst>
              <a:ext uri="{FF2B5EF4-FFF2-40B4-BE49-F238E27FC236}">
                <a16:creationId xmlns:a16="http://schemas.microsoft.com/office/drawing/2014/main" id="{F82D0027-2909-94D6-A8CB-7143DF055EE0}"/>
              </a:ext>
            </a:extLst>
          </p:cNvPr>
          <p:cNvSpPr>
            <a:spLocks noGrp="1"/>
          </p:cNvSpPr>
          <p:nvPr>
            <p:ph idx="1" hasCustomPrompt="1"/>
          </p:nvPr>
        </p:nvSpPr>
        <p:spPr>
          <a:xfrm>
            <a:off x="344489" y="614378"/>
            <a:ext cx="9217024" cy="363186"/>
          </a:xfrm>
          <a:prstGeom prst="rect">
            <a:avLst/>
          </a:prstGeom>
        </p:spPr>
        <p:txBody>
          <a:bodyPr>
            <a:noAutofit/>
          </a:bodyPr>
          <a:lstStyle>
            <a:lvl1pPr marL="0" indent="0">
              <a:lnSpc>
                <a:spcPct val="125000"/>
              </a:lnSpc>
              <a:spcBef>
                <a:spcPts val="0"/>
              </a:spcBef>
              <a:buNone/>
              <a:defRPr sz="1763" b="1">
                <a:solidFill>
                  <a:schemeClr val="bg1"/>
                </a:solidFill>
              </a:defRPr>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説明文</a:t>
            </a:r>
          </a:p>
        </p:txBody>
      </p:sp>
      <p:pic>
        <p:nvPicPr>
          <p:cNvPr id="10" name="図 9" descr="ロゴ, 会社名&#10;&#10;自動的に生成された説明">
            <a:extLst>
              <a:ext uri="{FF2B5EF4-FFF2-40B4-BE49-F238E27FC236}">
                <a16:creationId xmlns:a16="http://schemas.microsoft.com/office/drawing/2014/main" id="{7166DC3F-9802-BF7A-12E3-13EB4A84A4D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841434" y="84318"/>
            <a:ext cx="936105" cy="291751"/>
          </a:xfrm>
          <a:prstGeom prst="rect">
            <a:avLst/>
          </a:prstGeom>
        </p:spPr>
      </p:pic>
      <p:sp>
        <p:nvSpPr>
          <p:cNvPr id="20" name="テキスト ボックス 19">
            <a:extLst>
              <a:ext uri="{FF2B5EF4-FFF2-40B4-BE49-F238E27FC236}">
                <a16:creationId xmlns:a16="http://schemas.microsoft.com/office/drawing/2014/main" id="{B03FCAC2-FB88-445C-BF94-AA655ACC64D8}"/>
              </a:ext>
            </a:extLst>
          </p:cNvPr>
          <p:cNvSpPr txBox="1"/>
          <p:nvPr userDrawn="1"/>
        </p:nvSpPr>
        <p:spPr>
          <a:xfrm>
            <a:off x="139147" y="6551767"/>
            <a:ext cx="4953662" cy="261610"/>
          </a:xfrm>
          <a:prstGeom prst="rect">
            <a:avLst/>
          </a:prstGeom>
          <a:noFill/>
        </p:spPr>
        <p:txBody>
          <a:bodyPr wrap="square">
            <a:noAutofit/>
          </a:bodyPr>
          <a:lstStyle/>
          <a:p>
            <a:pPr rtl="0">
              <a:defRPr sz="3000">
                <a:solidFill>
                  <a:srgbClr val="3A3B39"/>
                </a:solidFill>
                <a:latin typeface="Bebas"/>
                <a:ea typeface="Bebas"/>
                <a:cs typeface="Bebas"/>
                <a:sym typeface="Bebas"/>
              </a:defRPr>
            </a:pPr>
            <a:r>
              <a:rPr lang="en-US" altLang="ja-JP"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BIWAKO-OTSU</a:t>
            </a:r>
            <a:r>
              <a:rPr lang="ja-JP" altLang="en-US"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TOURISM</a:t>
            </a:r>
            <a:r>
              <a:rPr lang="ja-JP" altLang="en-US"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ASSOCIATION</a:t>
            </a:r>
            <a:endParaRPr lang="ja-JP" altLang="en-US"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21" name="テキスト ボックス 20">
            <a:extLst>
              <a:ext uri="{FF2B5EF4-FFF2-40B4-BE49-F238E27FC236}">
                <a16:creationId xmlns:a16="http://schemas.microsoft.com/office/drawing/2014/main" id="{458B2D91-772E-6219-B3F1-3A5016BC0597}"/>
              </a:ext>
            </a:extLst>
          </p:cNvPr>
          <p:cNvSpPr txBox="1"/>
          <p:nvPr userDrawn="1"/>
        </p:nvSpPr>
        <p:spPr>
          <a:xfrm>
            <a:off x="8841432" y="6551767"/>
            <a:ext cx="1007568" cy="261610"/>
          </a:xfrm>
          <a:prstGeom prst="rect">
            <a:avLst/>
          </a:prstGeom>
          <a:noFill/>
        </p:spPr>
        <p:txBody>
          <a:bodyPr wrap="square">
            <a:noAutofit/>
          </a:bodyPr>
          <a:lstStyle/>
          <a:p>
            <a:pPr algn="r" rtl="0">
              <a:defRPr sz="3000">
                <a:solidFill>
                  <a:srgbClr val="3A3B39"/>
                </a:solidFill>
                <a:latin typeface="Bebas"/>
                <a:ea typeface="Bebas"/>
                <a:cs typeface="Bebas"/>
                <a:sym typeface="Bebas"/>
              </a:defRPr>
            </a:pPr>
            <a:fld id="{108D1434-F147-4EC7-91AB-9B4761706DF8}" type="slidenum">
              <a:rPr lang="ja-JP" altLang="en-US" sz="1077" b="0" i="0" spc="0" noProof="0" smtClean="0">
                <a:solidFill>
                  <a:srgbClr val="4B75BF"/>
                </a:solidFill>
                <a:latin typeface="Meiryo UI" panose="020B0604030504040204" pitchFamily="50" charset="-128"/>
                <a:ea typeface="Meiryo UI" panose="020B0604030504040204" pitchFamily="50" charset="-128"/>
                <a:cs typeface="Gill Sans" panose="020B0502020104020203" pitchFamily="34" charset="-79"/>
              </a:rPr>
              <a:t>‹#›</a:t>
            </a:fld>
            <a:endParaRPr lang="ja-JP" altLang="en-US" sz="1077" b="0" i="0" spc="0" noProof="0" dirty="0">
              <a:solidFill>
                <a:srgbClr val="4B75BF"/>
              </a:solidFill>
              <a:latin typeface="Meiryo UI" panose="020B0604030504040204" pitchFamily="50" charset="-128"/>
              <a:ea typeface="Meiryo UI" panose="020B0604030504040204" pitchFamily="50" charset="-128"/>
              <a:cs typeface="Gill Sans" panose="020B0502020104020203" pitchFamily="34" charset="-79"/>
            </a:endParaRPr>
          </a:p>
        </p:txBody>
      </p:sp>
    </p:spTree>
    <p:extLst>
      <p:ext uri="{BB962C8B-B14F-4D97-AF65-F5344CB8AC3E}">
        <p14:creationId xmlns:p14="http://schemas.microsoft.com/office/powerpoint/2010/main" val="2714118272"/>
      </p:ext>
    </p:extLst>
  </p:cSld>
  <p:clrMapOvr>
    <a:masterClrMapping/>
  </p:clrMapOvr>
  <p:extLst>
    <p:ext uri="{DCECCB84-F9BA-43D5-87BE-67443E8EF086}">
      <p15:sldGuideLst xmlns:p15="http://schemas.microsoft.com/office/powerpoint/2012/main">
        <p15:guide id="1" pos="2984">
          <p15:clr>
            <a:srgbClr val="FBAE40"/>
          </p15:clr>
        </p15:guide>
        <p15:guide id="2" pos="3256">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4_タイトルとコンテンツ">
    <p:bg>
      <p:bgPr>
        <a:solidFill>
          <a:srgbClr val="EAF6FC"/>
        </a:solidFill>
        <a:effectLst/>
      </p:bgPr>
    </p:bg>
    <p:spTree>
      <p:nvGrpSpPr>
        <p:cNvPr id="1" name=""/>
        <p:cNvGrpSpPr/>
        <p:nvPr/>
      </p:nvGrpSpPr>
      <p:grpSpPr>
        <a:xfrm>
          <a:off x="0" y="0"/>
          <a:ext cx="0" cy="0"/>
          <a:chOff x="0" y="0"/>
          <a:chExt cx="0" cy="0"/>
        </a:xfrm>
      </p:grpSpPr>
      <p:sp>
        <p:nvSpPr>
          <p:cNvPr id="15" name="正方形/長方形 14">
            <a:extLst>
              <a:ext uri="{FF2B5EF4-FFF2-40B4-BE49-F238E27FC236}">
                <a16:creationId xmlns:a16="http://schemas.microsoft.com/office/drawing/2014/main" id="{53E0C973-F6DD-F2A6-ECC8-DB3521561565}"/>
              </a:ext>
            </a:extLst>
          </p:cNvPr>
          <p:cNvSpPr/>
          <p:nvPr userDrawn="1"/>
        </p:nvSpPr>
        <p:spPr>
          <a:xfrm>
            <a:off x="0" y="2443494"/>
            <a:ext cx="9906000" cy="441450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kumimoji="1" lang="ja-JP" altLang="en-US" sz="1763"/>
          </a:p>
        </p:txBody>
      </p:sp>
      <p:sp>
        <p:nvSpPr>
          <p:cNvPr id="11" name="フリーフォーム: 図形 10">
            <a:extLst>
              <a:ext uri="{FF2B5EF4-FFF2-40B4-BE49-F238E27FC236}">
                <a16:creationId xmlns:a16="http://schemas.microsoft.com/office/drawing/2014/main" id="{136A33F5-7993-2411-4CD9-86D235FE548A}"/>
              </a:ext>
            </a:extLst>
          </p:cNvPr>
          <p:cNvSpPr/>
          <p:nvPr userDrawn="1"/>
        </p:nvSpPr>
        <p:spPr>
          <a:xfrm rot="10800000">
            <a:off x="8219257" y="4"/>
            <a:ext cx="1686745" cy="560609"/>
          </a:xfrm>
          <a:custGeom>
            <a:avLst/>
            <a:gdLst>
              <a:gd name="connsiteX0" fmla="*/ 1686745 w 1686745"/>
              <a:gd name="connsiteY0" fmla="*/ 560609 h 560609"/>
              <a:gd name="connsiteX1" fmla="*/ 0 w 1686745"/>
              <a:gd name="connsiteY1" fmla="*/ 560609 h 560609"/>
              <a:gd name="connsiteX2" fmla="*/ 0 w 1686745"/>
              <a:gd name="connsiteY2" fmla="*/ 0 h 560609"/>
              <a:gd name="connsiteX3" fmla="*/ 1270264 w 1686745"/>
              <a:gd name="connsiteY3" fmla="*/ 0 h 560609"/>
              <a:gd name="connsiteX4" fmla="*/ 1270264 w 1686745"/>
              <a:gd name="connsiteY4" fmla="*/ 149 h 560609"/>
              <a:gd name="connsiteX5" fmla="*/ 1448013 w 1686745"/>
              <a:gd name="connsiteY5" fmla="*/ 107391 h 56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6745" h="560609">
                <a:moveTo>
                  <a:pt x="1686745" y="560609"/>
                </a:moveTo>
                <a:lnTo>
                  <a:pt x="0" y="560609"/>
                </a:lnTo>
                <a:lnTo>
                  <a:pt x="0" y="0"/>
                </a:lnTo>
                <a:lnTo>
                  <a:pt x="1270264" y="0"/>
                </a:lnTo>
                <a:lnTo>
                  <a:pt x="1270264" y="149"/>
                </a:lnTo>
                <a:cubicBezTo>
                  <a:pt x="1344784" y="149"/>
                  <a:pt x="1413207" y="41350"/>
                  <a:pt x="1448013" y="107391"/>
                </a:cubicBezTo>
                <a:close/>
              </a:path>
            </a:pathLst>
          </a:custGeom>
          <a:solidFill>
            <a:schemeClr val="bg1"/>
          </a:solidFill>
          <a:ln>
            <a:noFill/>
          </a:ln>
        </p:spPr>
        <p:txBody>
          <a:bodyPr spcFirstLastPara="1" wrap="square" lIns="89518" tIns="44747" rIns="89518" bIns="44747" anchor="ctr" anchorCtr="0">
            <a:noAutofit/>
          </a:bodyPr>
          <a:lstStyle/>
          <a:p>
            <a:pPr marL="0" marR="0" lvl="0" indent="0" algn="ctr" rtl="0">
              <a:lnSpc>
                <a:spcPct val="100000"/>
              </a:lnSpc>
              <a:spcBef>
                <a:spcPts val="0"/>
              </a:spcBef>
              <a:spcAft>
                <a:spcPts val="0"/>
              </a:spcAft>
              <a:buClr>
                <a:schemeClr val="dk1"/>
              </a:buClr>
              <a:buSzPts val="1000"/>
              <a:buFont typeface="Meiryo"/>
              <a:buNone/>
            </a:pPr>
            <a:endParaRPr sz="979" b="1" i="0" u="none" strike="noStrike" cap="none">
              <a:solidFill>
                <a:schemeClr val="dk1"/>
              </a:solidFill>
              <a:latin typeface="Meiryo"/>
              <a:ea typeface="Meiryo"/>
              <a:cs typeface="Meiryo"/>
              <a:sym typeface="Meiryo"/>
            </a:endParaRPr>
          </a:p>
        </p:txBody>
      </p:sp>
      <p:sp>
        <p:nvSpPr>
          <p:cNvPr id="2" name="タイトル 1">
            <a:extLst>
              <a:ext uri="{FF2B5EF4-FFF2-40B4-BE49-F238E27FC236}">
                <a16:creationId xmlns:a16="http://schemas.microsoft.com/office/drawing/2014/main" id="{8C32669C-911E-0E3B-4F21-99FE99F4A337}"/>
              </a:ext>
            </a:extLst>
          </p:cNvPr>
          <p:cNvSpPr>
            <a:spLocks noGrp="1"/>
          </p:cNvSpPr>
          <p:nvPr>
            <p:ph type="title"/>
          </p:nvPr>
        </p:nvSpPr>
        <p:spPr>
          <a:xfrm>
            <a:off x="344490" y="44626"/>
            <a:ext cx="8831957" cy="560611"/>
          </a:xfrm>
          <a:prstGeom prst="rect">
            <a:avLst/>
          </a:prstGeom>
        </p:spPr>
        <p:txBody>
          <a:bodyPr>
            <a:noAutofit/>
          </a:bodyPr>
          <a:lstStyle>
            <a:lvl1pPr>
              <a:defRPr sz="1959" b="1">
                <a:solidFill>
                  <a:srgbClr val="2CC3DE"/>
                </a:solidFill>
                <a:latin typeface="+mn-ea"/>
                <a:ea typeface="+mn-ea"/>
              </a:defRPr>
            </a:lvl1pPr>
          </a:lstStyle>
          <a:p>
            <a:r>
              <a:rPr kumimoji="1" lang="ja-JP" altLang="en-US" dirty="0"/>
              <a:t>マスター タイトルの書式設定</a:t>
            </a:r>
          </a:p>
        </p:txBody>
      </p:sp>
      <p:sp>
        <p:nvSpPr>
          <p:cNvPr id="3" name="コンテンツ プレースホルダー 2">
            <a:extLst>
              <a:ext uri="{FF2B5EF4-FFF2-40B4-BE49-F238E27FC236}">
                <a16:creationId xmlns:a16="http://schemas.microsoft.com/office/drawing/2014/main" id="{F82D0027-2909-94D6-A8CB-7143DF055EE0}"/>
              </a:ext>
            </a:extLst>
          </p:cNvPr>
          <p:cNvSpPr>
            <a:spLocks noGrp="1"/>
          </p:cNvSpPr>
          <p:nvPr>
            <p:ph idx="1" hasCustomPrompt="1"/>
          </p:nvPr>
        </p:nvSpPr>
        <p:spPr>
          <a:xfrm>
            <a:off x="344489" y="614378"/>
            <a:ext cx="9217024" cy="363186"/>
          </a:xfrm>
          <a:prstGeom prst="rect">
            <a:avLst/>
          </a:prstGeom>
        </p:spPr>
        <p:txBody>
          <a:bodyPr>
            <a:noAutofit/>
          </a:bodyPr>
          <a:lstStyle>
            <a:lvl1pPr marL="0" indent="0">
              <a:lnSpc>
                <a:spcPct val="125000"/>
              </a:lnSpc>
              <a:spcBef>
                <a:spcPts val="0"/>
              </a:spcBef>
              <a:buNone/>
              <a:defRPr sz="1763" b="1">
                <a:solidFill>
                  <a:schemeClr val="bg1"/>
                </a:solidFill>
              </a:defRPr>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説明文</a:t>
            </a:r>
          </a:p>
        </p:txBody>
      </p:sp>
      <p:pic>
        <p:nvPicPr>
          <p:cNvPr id="10" name="図 9" descr="ロゴ, 会社名&#10;&#10;自動的に生成された説明">
            <a:extLst>
              <a:ext uri="{FF2B5EF4-FFF2-40B4-BE49-F238E27FC236}">
                <a16:creationId xmlns:a16="http://schemas.microsoft.com/office/drawing/2014/main" id="{7166DC3F-9802-BF7A-12E3-13EB4A84A4D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841434" y="84318"/>
            <a:ext cx="936105" cy="291751"/>
          </a:xfrm>
          <a:prstGeom prst="rect">
            <a:avLst/>
          </a:prstGeom>
        </p:spPr>
      </p:pic>
      <p:sp>
        <p:nvSpPr>
          <p:cNvPr id="12" name="コンテンツ プレースホルダー 2">
            <a:extLst>
              <a:ext uri="{FF2B5EF4-FFF2-40B4-BE49-F238E27FC236}">
                <a16:creationId xmlns:a16="http://schemas.microsoft.com/office/drawing/2014/main" id="{2F9D73FA-75E7-C887-CF91-B951D2CD9893}"/>
              </a:ext>
            </a:extLst>
          </p:cNvPr>
          <p:cNvSpPr>
            <a:spLocks noGrp="1"/>
          </p:cNvSpPr>
          <p:nvPr>
            <p:ph idx="13" hasCustomPrompt="1"/>
          </p:nvPr>
        </p:nvSpPr>
        <p:spPr>
          <a:xfrm>
            <a:off x="344489" y="4437112"/>
            <a:ext cx="9217024" cy="1011258"/>
          </a:xfrm>
          <a:prstGeom prst="rect">
            <a:avLst/>
          </a:prstGeom>
        </p:spPr>
        <p:txBody>
          <a:bodyPr>
            <a:noAutofit/>
          </a:bodyPr>
          <a:lstStyle>
            <a:lvl1pPr marL="0" indent="0">
              <a:lnSpc>
                <a:spcPct val="125000"/>
              </a:lnSpc>
              <a:spcBef>
                <a:spcPts val="0"/>
              </a:spcBef>
              <a:buNone/>
              <a:defRPr sz="1371"/>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説明文</a:t>
            </a:r>
          </a:p>
        </p:txBody>
      </p:sp>
      <p:sp>
        <p:nvSpPr>
          <p:cNvPr id="13" name="コンテンツ プレースホルダー 2">
            <a:extLst>
              <a:ext uri="{FF2B5EF4-FFF2-40B4-BE49-F238E27FC236}">
                <a16:creationId xmlns:a16="http://schemas.microsoft.com/office/drawing/2014/main" id="{CCB3CCC5-256D-E770-C917-899588EC79D5}"/>
              </a:ext>
            </a:extLst>
          </p:cNvPr>
          <p:cNvSpPr>
            <a:spLocks noGrp="1"/>
          </p:cNvSpPr>
          <p:nvPr>
            <p:ph idx="14" hasCustomPrompt="1"/>
          </p:nvPr>
        </p:nvSpPr>
        <p:spPr>
          <a:xfrm>
            <a:off x="344489" y="1581151"/>
            <a:ext cx="9217024" cy="862340"/>
          </a:xfrm>
          <a:prstGeom prst="rect">
            <a:avLst/>
          </a:prstGeom>
        </p:spPr>
        <p:txBody>
          <a:bodyPr>
            <a:noAutofit/>
          </a:bodyPr>
          <a:lstStyle>
            <a:lvl1pPr marL="0" indent="0">
              <a:lnSpc>
                <a:spcPct val="125000"/>
              </a:lnSpc>
              <a:spcBef>
                <a:spcPts val="0"/>
              </a:spcBef>
              <a:buNone/>
              <a:defRPr sz="1371"/>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テキスト</a:t>
            </a:r>
          </a:p>
        </p:txBody>
      </p:sp>
      <p:sp>
        <p:nvSpPr>
          <p:cNvPr id="20" name="テキスト ボックス 19">
            <a:extLst>
              <a:ext uri="{FF2B5EF4-FFF2-40B4-BE49-F238E27FC236}">
                <a16:creationId xmlns:a16="http://schemas.microsoft.com/office/drawing/2014/main" id="{B03FCAC2-FB88-445C-BF94-AA655ACC64D8}"/>
              </a:ext>
            </a:extLst>
          </p:cNvPr>
          <p:cNvSpPr txBox="1"/>
          <p:nvPr userDrawn="1"/>
        </p:nvSpPr>
        <p:spPr>
          <a:xfrm>
            <a:off x="139147" y="6551767"/>
            <a:ext cx="4953662" cy="261610"/>
          </a:xfrm>
          <a:prstGeom prst="rect">
            <a:avLst/>
          </a:prstGeom>
          <a:noFill/>
        </p:spPr>
        <p:txBody>
          <a:bodyPr wrap="square">
            <a:noAutofit/>
          </a:bodyPr>
          <a:lstStyle/>
          <a:p>
            <a:pPr rtl="0">
              <a:defRPr sz="3000">
                <a:solidFill>
                  <a:srgbClr val="3A3B39"/>
                </a:solidFill>
                <a:latin typeface="Bebas"/>
                <a:ea typeface="Bebas"/>
                <a:cs typeface="Bebas"/>
                <a:sym typeface="Bebas"/>
              </a:defRPr>
            </a:pPr>
            <a:r>
              <a:rPr lang="en-US" altLang="ja-JP"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BIWAKO-OTSU</a:t>
            </a:r>
            <a:r>
              <a:rPr lang="ja-JP" altLang="en-US"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TOURISM</a:t>
            </a:r>
            <a:r>
              <a:rPr lang="ja-JP" altLang="en-US"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rPr>
              <a:t>ASSOCIATION</a:t>
            </a:r>
            <a:endParaRPr lang="ja-JP" altLang="en-US" sz="1077" b="0" i="0" spc="0" noProof="0" dirty="0">
              <a:solidFill>
                <a:schemeClr val="bg1">
                  <a:lumMod val="75000"/>
                </a:schemeClr>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21" name="テキスト ボックス 20">
            <a:extLst>
              <a:ext uri="{FF2B5EF4-FFF2-40B4-BE49-F238E27FC236}">
                <a16:creationId xmlns:a16="http://schemas.microsoft.com/office/drawing/2014/main" id="{458B2D91-772E-6219-B3F1-3A5016BC0597}"/>
              </a:ext>
            </a:extLst>
          </p:cNvPr>
          <p:cNvSpPr txBox="1"/>
          <p:nvPr userDrawn="1"/>
        </p:nvSpPr>
        <p:spPr>
          <a:xfrm>
            <a:off x="8841432" y="6551767"/>
            <a:ext cx="1007568" cy="261610"/>
          </a:xfrm>
          <a:prstGeom prst="rect">
            <a:avLst/>
          </a:prstGeom>
          <a:noFill/>
        </p:spPr>
        <p:txBody>
          <a:bodyPr wrap="square">
            <a:noAutofit/>
          </a:bodyPr>
          <a:lstStyle/>
          <a:p>
            <a:pPr algn="r" rtl="0">
              <a:defRPr sz="3000">
                <a:solidFill>
                  <a:srgbClr val="3A3B39"/>
                </a:solidFill>
                <a:latin typeface="Bebas"/>
                <a:ea typeface="Bebas"/>
                <a:cs typeface="Bebas"/>
                <a:sym typeface="Bebas"/>
              </a:defRPr>
            </a:pPr>
            <a:fld id="{108D1434-F147-4EC7-91AB-9B4761706DF8}" type="slidenum">
              <a:rPr lang="ja-JP" altLang="en-US" sz="1077" b="0" i="0" spc="0" noProof="0" smtClean="0">
                <a:solidFill>
                  <a:srgbClr val="4B75BF"/>
                </a:solidFill>
                <a:latin typeface="Meiryo UI" panose="020B0604030504040204" pitchFamily="50" charset="-128"/>
                <a:ea typeface="Meiryo UI" panose="020B0604030504040204" pitchFamily="50" charset="-128"/>
                <a:cs typeface="Gill Sans" panose="020B0502020104020203" pitchFamily="34" charset="-79"/>
              </a:rPr>
              <a:t>‹#›</a:t>
            </a:fld>
            <a:endParaRPr lang="ja-JP" altLang="en-US" sz="1077" b="0" i="0" spc="0" noProof="0" dirty="0">
              <a:solidFill>
                <a:srgbClr val="4B75BF"/>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7" name="フリーフォーム: 図形 6">
            <a:extLst>
              <a:ext uri="{FF2B5EF4-FFF2-40B4-BE49-F238E27FC236}">
                <a16:creationId xmlns:a16="http://schemas.microsoft.com/office/drawing/2014/main" id="{9767A700-138B-A673-3B20-9FEB275FDA6E}"/>
              </a:ext>
            </a:extLst>
          </p:cNvPr>
          <p:cNvSpPr/>
          <p:nvPr userDrawn="1"/>
        </p:nvSpPr>
        <p:spPr>
          <a:xfrm>
            <a:off x="2" y="619166"/>
            <a:ext cx="8227193" cy="401318"/>
          </a:xfrm>
          <a:custGeom>
            <a:avLst/>
            <a:gdLst>
              <a:gd name="connsiteX0" fmla="*/ 0 w 8227193"/>
              <a:gd name="connsiteY0" fmla="*/ 0 h 401318"/>
              <a:gd name="connsiteX1" fmla="*/ 1113953 w 8227193"/>
              <a:gd name="connsiteY1" fmla="*/ 0 h 401318"/>
              <a:gd name="connsiteX2" fmla="*/ 7113240 w 8227193"/>
              <a:gd name="connsiteY2" fmla="*/ 0 h 401318"/>
              <a:gd name="connsiteX3" fmla="*/ 8227193 w 8227193"/>
              <a:gd name="connsiteY3" fmla="*/ 0 h 401318"/>
              <a:gd name="connsiteX4" fmla="*/ 7959883 w 8227193"/>
              <a:gd name="connsiteY4" fmla="*/ 401318 h 401318"/>
              <a:gd name="connsiteX5" fmla="*/ 6845930 w 8227193"/>
              <a:gd name="connsiteY5" fmla="*/ 401318 h 401318"/>
              <a:gd name="connsiteX6" fmla="*/ 1113953 w 8227193"/>
              <a:gd name="connsiteY6" fmla="*/ 401318 h 401318"/>
              <a:gd name="connsiteX7" fmla="*/ 0 w 8227193"/>
              <a:gd name="connsiteY7" fmla="*/ 401318 h 401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227193" h="401318">
                <a:moveTo>
                  <a:pt x="0" y="0"/>
                </a:moveTo>
                <a:lnTo>
                  <a:pt x="1113953" y="0"/>
                </a:lnTo>
                <a:lnTo>
                  <a:pt x="7113240" y="0"/>
                </a:lnTo>
                <a:lnTo>
                  <a:pt x="8227193" y="0"/>
                </a:lnTo>
                <a:lnTo>
                  <a:pt x="7959883" y="401318"/>
                </a:lnTo>
                <a:lnTo>
                  <a:pt x="6845930" y="401318"/>
                </a:lnTo>
                <a:lnTo>
                  <a:pt x="1113953" y="401318"/>
                </a:lnTo>
                <a:lnTo>
                  <a:pt x="0" y="401318"/>
                </a:lnTo>
                <a:close/>
              </a:path>
            </a:pathLst>
          </a:custGeom>
          <a:gradFill>
            <a:gsLst>
              <a:gs pos="0">
                <a:schemeClr val="tx2">
                  <a:lumMod val="50000"/>
                  <a:lumOff val="50000"/>
                </a:schemeClr>
              </a:gs>
              <a:gs pos="100000">
                <a:schemeClr val="tx2">
                  <a:lumMod val="75000"/>
                  <a:lumOff val="25000"/>
                </a:schemeClr>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sz="1763"/>
          </a:p>
        </p:txBody>
      </p:sp>
    </p:spTree>
    <p:extLst>
      <p:ext uri="{BB962C8B-B14F-4D97-AF65-F5344CB8AC3E}">
        <p14:creationId xmlns:p14="http://schemas.microsoft.com/office/powerpoint/2010/main" val="37095288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タイトルとコンテンツ">
    <p:bg>
      <p:bgPr>
        <a:solidFill>
          <a:srgbClr val="2CC3DE"/>
        </a:solidFill>
        <a:effectLst/>
      </p:bgPr>
    </p:bg>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31B38225-E382-637D-6738-E09911E94D90}"/>
              </a:ext>
            </a:extLst>
          </p:cNvPr>
          <p:cNvSpPr/>
          <p:nvPr userDrawn="1"/>
        </p:nvSpPr>
        <p:spPr>
          <a:xfrm>
            <a:off x="57000" y="45001"/>
            <a:ext cx="9792000" cy="650676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763"/>
          </a:p>
        </p:txBody>
      </p:sp>
      <p:sp>
        <p:nvSpPr>
          <p:cNvPr id="2" name="タイトル 1">
            <a:extLst>
              <a:ext uri="{FF2B5EF4-FFF2-40B4-BE49-F238E27FC236}">
                <a16:creationId xmlns:a16="http://schemas.microsoft.com/office/drawing/2014/main" id="{8C32669C-911E-0E3B-4F21-99FE99F4A337}"/>
              </a:ext>
            </a:extLst>
          </p:cNvPr>
          <p:cNvSpPr>
            <a:spLocks noGrp="1"/>
          </p:cNvSpPr>
          <p:nvPr>
            <p:ph type="title"/>
          </p:nvPr>
        </p:nvSpPr>
        <p:spPr>
          <a:xfrm>
            <a:off x="2370869" y="44626"/>
            <a:ext cx="6805576" cy="560611"/>
          </a:xfrm>
          <a:prstGeom prst="rect">
            <a:avLst/>
          </a:prstGeom>
        </p:spPr>
        <p:txBody>
          <a:bodyPr>
            <a:normAutofit/>
          </a:bodyPr>
          <a:lstStyle>
            <a:lvl1pPr>
              <a:defRPr sz="1959" b="0">
                <a:solidFill>
                  <a:srgbClr val="2CC3DE"/>
                </a:solidFill>
                <a:latin typeface="+mn-ea"/>
                <a:ea typeface="+mn-ea"/>
              </a:defRPr>
            </a:lvl1pPr>
          </a:lstStyle>
          <a:p>
            <a:r>
              <a:rPr kumimoji="1" lang="ja-JP" altLang="en-US" dirty="0"/>
              <a:t>マスター タイトルの書式設定</a:t>
            </a:r>
          </a:p>
        </p:txBody>
      </p:sp>
      <p:pic>
        <p:nvPicPr>
          <p:cNvPr id="10" name="図 9" descr="ロゴ, 会社名&#10;&#10;自動的に生成された説明">
            <a:extLst>
              <a:ext uri="{FF2B5EF4-FFF2-40B4-BE49-F238E27FC236}">
                <a16:creationId xmlns:a16="http://schemas.microsoft.com/office/drawing/2014/main" id="{7166DC3F-9802-BF7A-12E3-13EB4A84A4D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841434" y="84318"/>
            <a:ext cx="936105" cy="291751"/>
          </a:xfrm>
          <a:prstGeom prst="rect">
            <a:avLst/>
          </a:prstGeom>
        </p:spPr>
      </p:pic>
      <p:sp>
        <p:nvSpPr>
          <p:cNvPr id="12" name="コンテンツ プレースホルダー 2">
            <a:extLst>
              <a:ext uri="{FF2B5EF4-FFF2-40B4-BE49-F238E27FC236}">
                <a16:creationId xmlns:a16="http://schemas.microsoft.com/office/drawing/2014/main" id="{2F9D73FA-75E7-C887-CF91-B951D2CD9893}"/>
              </a:ext>
            </a:extLst>
          </p:cNvPr>
          <p:cNvSpPr>
            <a:spLocks noGrp="1"/>
          </p:cNvSpPr>
          <p:nvPr>
            <p:ph idx="13" hasCustomPrompt="1"/>
          </p:nvPr>
        </p:nvSpPr>
        <p:spPr>
          <a:xfrm>
            <a:off x="344489" y="4437112"/>
            <a:ext cx="9217024" cy="1011258"/>
          </a:xfrm>
          <a:prstGeom prst="rect">
            <a:avLst/>
          </a:prstGeom>
        </p:spPr>
        <p:txBody>
          <a:bodyPr>
            <a:noAutofit/>
          </a:bodyPr>
          <a:lstStyle>
            <a:lvl1pPr marL="0" indent="0">
              <a:lnSpc>
                <a:spcPct val="125000"/>
              </a:lnSpc>
              <a:spcBef>
                <a:spcPts val="0"/>
              </a:spcBef>
              <a:buNone/>
              <a:defRPr sz="1371"/>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説明文</a:t>
            </a:r>
          </a:p>
        </p:txBody>
      </p:sp>
      <p:sp>
        <p:nvSpPr>
          <p:cNvPr id="13" name="コンテンツ プレースホルダー 2">
            <a:extLst>
              <a:ext uri="{FF2B5EF4-FFF2-40B4-BE49-F238E27FC236}">
                <a16:creationId xmlns:a16="http://schemas.microsoft.com/office/drawing/2014/main" id="{CCB3CCC5-256D-E770-C917-899588EC79D5}"/>
              </a:ext>
            </a:extLst>
          </p:cNvPr>
          <p:cNvSpPr>
            <a:spLocks noGrp="1"/>
          </p:cNvSpPr>
          <p:nvPr>
            <p:ph idx="14" hasCustomPrompt="1"/>
          </p:nvPr>
        </p:nvSpPr>
        <p:spPr>
          <a:xfrm>
            <a:off x="344489" y="651057"/>
            <a:ext cx="9217024" cy="2190125"/>
          </a:xfrm>
          <a:prstGeom prst="rect">
            <a:avLst/>
          </a:prstGeom>
        </p:spPr>
        <p:txBody>
          <a:bodyPr>
            <a:noAutofit/>
          </a:bodyPr>
          <a:lstStyle>
            <a:lvl1pPr marL="0" indent="0">
              <a:lnSpc>
                <a:spcPct val="125000"/>
              </a:lnSpc>
              <a:spcBef>
                <a:spcPts val="0"/>
              </a:spcBef>
              <a:buNone/>
              <a:defRPr sz="1371"/>
            </a:lvl1pPr>
            <a:lvl2pPr marL="0" indent="0">
              <a:lnSpc>
                <a:spcPct val="125000"/>
              </a:lnSpc>
              <a:spcBef>
                <a:spcPts val="0"/>
              </a:spcBef>
              <a:buNone/>
              <a:defRPr sz="1371"/>
            </a:lvl2pPr>
            <a:lvl3pPr marL="0" indent="0">
              <a:lnSpc>
                <a:spcPct val="125000"/>
              </a:lnSpc>
              <a:spcBef>
                <a:spcPts val="0"/>
              </a:spcBef>
              <a:buNone/>
              <a:defRPr sz="1371"/>
            </a:lvl3pPr>
            <a:lvl4pPr marL="0" indent="0">
              <a:lnSpc>
                <a:spcPct val="125000"/>
              </a:lnSpc>
              <a:spcBef>
                <a:spcPts val="0"/>
              </a:spcBef>
              <a:buNone/>
              <a:defRPr sz="1371"/>
            </a:lvl4pPr>
            <a:lvl5pPr marL="0" indent="0">
              <a:lnSpc>
                <a:spcPct val="125000"/>
              </a:lnSpc>
              <a:spcBef>
                <a:spcPts val="0"/>
              </a:spcBef>
              <a:buNone/>
              <a:defRPr sz="1371"/>
            </a:lvl5pPr>
          </a:lstStyle>
          <a:p>
            <a:pPr lvl="0"/>
            <a:r>
              <a:rPr kumimoji="1" lang="ja-JP" altLang="en-US" dirty="0"/>
              <a:t>テキスト</a:t>
            </a:r>
          </a:p>
        </p:txBody>
      </p:sp>
      <p:cxnSp>
        <p:nvCxnSpPr>
          <p:cNvPr id="9" name="直線コネクタ 8">
            <a:extLst>
              <a:ext uri="{FF2B5EF4-FFF2-40B4-BE49-F238E27FC236}">
                <a16:creationId xmlns:a16="http://schemas.microsoft.com/office/drawing/2014/main" id="{A58CD922-5D76-66D7-AAD6-35FAC714F065}"/>
              </a:ext>
            </a:extLst>
          </p:cNvPr>
          <p:cNvCxnSpPr>
            <a:cxnSpLocks/>
          </p:cNvCxnSpPr>
          <p:nvPr userDrawn="1"/>
        </p:nvCxnSpPr>
        <p:spPr>
          <a:xfrm>
            <a:off x="421067" y="565480"/>
            <a:ext cx="9063866" cy="0"/>
          </a:xfrm>
          <a:prstGeom prst="line">
            <a:avLst/>
          </a:prstGeom>
          <a:ln>
            <a:solidFill>
              <a:schemeClr val="accent1">
                <a:lumMod val="20000"/>
                <a:lumOff val="80000"/>
              </a:schemeClr>
            </a:solidFill>
          </a:ln>
        </p:spPr>
        <p:style>
          <a:lnRef idx="2">
            <a:schemeClr val="accent1"/>
          </a:lnRef>
          <a:fillRef idx="0">
            <a:schemeClr val="accent1"/>
          </a:fillRef>
          <a:effectRef idx="1">
            <a:schemeClr val="accent1"/>
          </a:effectRef>
          <a:fontRef idx="minor">
            <a:schemeClr val="tx1"/>
          </a:fontRef>
        </p:style>
      </p:cxnSp>
      <p:sp>
        <p:nvSpPr>
          <p:cNvPr id="17" name="テキスト ボックス 16">
            <a:extLst>
              <a:ext uri="{FF2B5EF4-FFF2-40B4-BE49-F238E27FC236}">
                <a16:creationId xmlns:a16="http://schemas.microsoft.com/office/drawing/2014/main" id="{859B431A-8EB2-9C0E-0A1B-FADA99CB2A96}"/>
              </a:ext>
            </a:extLst>
          </p:cNvPr>
          <p:cNvSpPr txBox="1"/>
          <p:nvPr userDrawn="1"/>
        </p:nvSpPr>
        <p:spPr>
          <a:xfrm>
            <a:off x="17245" y="6551766"/>
            <a:ext cx="4953662" cy="258084"/>
          </a:xfrm>
          <a:prstGeom prst="rect">
            <a:avLst/>
          </a:prstGeom>
          <a:noFill/>
        </p:spPr>
        <p:txBody>
          <a:bodyPr wrap="square">
            <a:spAutoFit/>
          </a:bodyPr>
          <a:lstStyle/>
          <a:p>
            <a:pPr rtl="0">
              <a:defRPr sz="3000">
                <a:solidFill>
                  <a:srgbClr val="3A3B39"/>
                </a:solidFill>
                <a:latin typeface="Bebas"/>
                <a:ea typeface="Bebas"/>
                <a:cs typeface="Bebas"/>
                <a:sym typeface="Bebas"/>
              </a:defRPr>
            </a:pPr>
            <a:r>
              <a:rPr lang="en-US" altLang="ja-JP"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rPr>
              <a:t>BIWAKO-OTSU</a:t>
            </a:r>
            <a:r>
              <a:rPr lang="ja-JP" altLang="en-US"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rPr>
              <a:t>TOURISM</a:t>
            </a:r>
            <a:r>
              <a:rPr lang="ja-JP" altLang="en-US"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rPr>
              <a:t> </a:t>
            </a:r>
            <a:r>
              <a:rPr lang="en-US" altLang="ja-JP"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rPr>
              <a:t>ASSOCIATION</a:t>
            </a:r>
            <a:endParaRPr lang="ja-JP" altLang="en-US"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endParaRPr>
          </a:p>
        </p:txBody>
      </p:sp>
      <p:sp>
        <p:nvSpPr>
          <p:cNvPr id="18" name="テキスト ボックス 17">
            <a:extLst>
              <a:ext uri="{FF2B5EF4-FFF2-40B4-BE49-F238E27FC236}">
                <a16:creationId xmlns:a16="http://schemas.microsoft.com/office/drawing/2014/main" id="{90FCF03A-146B-79A4-0508-B1395839F010}"/>
              </a:ext>
            </a:extLst>
          </p:cNvPr>
          <p:cNvSpPr txBox="1"/>
          <p:nvPr userDrawn="1"/>
        </p:nvSpPr>
        <p:spPr>
          <a:xfrm>
            <a:off x="8841432" y="6551766"/>
            <a:ext cx="1007568" cy="258084"/>
          </a:xfrm>
          <a:prstGeom prst="rect">
            <a:avLst/>
          </a:prstGeom>
          <a:noFill/>
        </p:spPr>
        <p:txBody>
          <a:bodyPr wrap="square">
            <a:spAutoFit/>
          </a:bodyPr>
          <a:lstStyle/>
          <a:p>
            <a:pPr algn="r" rtl="0">
              <a:defRPr sz="3000">
                <a:solidFill>
                  <a:srgbClr val="3A3B39"/>
                </a:solidFill>
                <a:latin typeface="Bebas"/>
                <a:ea typeface="Bebas"/>
                <a:cs typeface="Bebas"/>
                <a:sym typeface="Bebas"/>
              </a:defRPr>
            </a:pPr>
            <a:fld id="{108D1434-F147-4EC7-91AB-9B4761706DF8}" type="slidenum">
              <a:rPr lang="ja-JP" altLang="en-US" sz="1077" b="0" i="0" spc="0" noProof="0" smtClean="0">
                <a:solidFill>
                  <a:schemeClr val="bg1"/>
                </a:solidFill>
                <a:latin typeface="Meiryo UI" panose="020B0604030504040204" pitchFamily="50" charset="-128"/>
                <a:ea typeface="Meiryo UI" panose="020B0604030504040204" pitchFamily="50" charset="-128"/>
                <a:cs typeface="Gill Sans" panose="020B0502020104020203" pitchFamily="34" charset="-79"/>
              </a:rPr>
              <a:t>‹#›</a:t>
            </a:fld>
            <a:endParaRPr lang="ja-JP" altLang="en-US" sz="1077" b="0" i="0" spc="0" noProof="0" dirty="0">
              <a:solidFill>
                <a:schemeClr val="bg1"/>
              </a:solidFill>
              <a:latin typeface="Meiryo UI" panose="020B0604030504040204" pitchFamily="50" charset="-128"/>
              <a:ea typeface="Meiryo UI" panose="020B0604030504040204" pitchFamily="50" charset="-128"/>
              <a:cs typeface="Gill Sans" panose="020B0502020104020203" pitchFamily="34" charset="-79"/>
            </a:endParaRPr>
          </a:p>
        </p:txBody>
      </p:sp>
      <p:pic>
        <p:nvPicPr>
          <p:cNvPr id="6" name="図 5" descr="テキスト&#10;&#10;自動的に生成された説明">
            <a:extLst>
              <a:ext uri="{FF2B5EF4-FFF2-40B4-BE49-F238E27FC236}">
                <a16:creationId xmlns:a16="http://schemas.microsoft.com/office/drawing/2014/main" id="{8D97568E-06F6-A4CA-C4F6-B9C38E79DA6D}"/>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226828" y="122419"/>
            <a:ext cx="2144043" cy="376415"/>
          </a:xfrm>
          <a:prstGeom prst="rect">
            <a:avLst/>
          </a:prstGeom>
        </p:spPr>
      </p:pic>
    </p:spTree>
    <p:extLst>
      <p:ext uri="{BB962C8B-B14F-4D97-AF65-F5344CB8AC3E}">
        <p14:creationId xmlns:p14="http://schemas.microsoft.com/office/powerpoint/2010/main" val="10612600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スライド番号プレースホルダー 5">
            <a:extLst>
              <a:ext uri="{FF2B5EF4-FFF2-40B4-BE49-F238E27FC236}">
                <a16:creationId xmlns:a16="http://schemas.microsoft.com/office/drawing/2014/main" id="{D1A713B8-140C-CE5D-C2C6-22356C252425}"/>
              </a:ext>
            </a:extLst>
          </p:cNvPr>
          <p:cNvSpPr>
            <a:spLocks noGrp="1"/>
          </p:cNvSpPr>
          <p:nvPr>
            <p:ph type="sldNum" sz="quarter" idx="4"/>
          </p:nvPr>
        </p:nvSpPr>
        <p:spPr>
          <a:xfrm>
            <a:off x="6996113" y="6356353"/>
            <a:ext cx="2228850" cy="365125"/>
          </a:xfrm>
          <a:prstGeom prst="rect">
            <a:avLst/>
          </a:prstGeom>
        </p:spPr>
        <p:txBody>
          <a:bodyPr vert="horz" lIns="91440" tIns="45720" rIns="91440" bIns="45720" rtlCol="0" anchor="ctr">
            <a:noAutofit/>
          </a:bodyPr>
          <a:lstStyle>
            <a:lvl1pPr algn="r">
              <a:defRPr sz="1175">
                <a:solidFill>
                  <a:schemeClr val="tx1">
                    <a:tint val="82000"/>
                  </a:schemeClr>
                </a:solidFill>
              </a:defRPr>
            </a:lvl1pPr>
          </a:lstStyle>
          <a:p>
            <a:fld id="{4D6524D0-507A-4FC2-B120-BF918C6BA113}" type="slidenum">
              <a:rPr kumimoji="1" lang="ja-JP" altLang="en-US" smtClean="0"/>
              <a:t>‹#›</a:t>
            </a:fld>
            <a:endParaRPr kumimoji="1" lang="ja-JP" altLang="en-US"/>
          </a:p>
        </p:txBody>
      </p:sp>
      <p:sp>
        <p:nvSpPr>
          <p:cNvPr id="4" name="タイトル プレースホルダー 3">
            <a:extLst>
              <a:ext uri="{FF2B5EF4-FFF2-40B4-BE49-F238E27FC236}">
                <a16:creationId xmlns:a16="http://schemas.microsoft.com/office/drawing/2014/main" id="{D08B66D2-71B3-5348-923C-81111C5D2890}"/>
              </a:ext>
            </a:extLst>
          </p:cNvPr>
          <p:cNvSpPr>
            <a:spLocks noGrp="1"/>
          </p:cNvSpPr>
          <p:nvPr>
            <p:ph type="title"/>
          </p:nvPr>
        </p:nvSpPr>
        <p:spPr>
          <a:xfrm>
            <a:off x="681040" y="365127"/>
            <a:ext cx="8543925"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5" name="テキスト プレースホルダー 4">
            <a:extLst>
              <a:ext uri="{FF2B5EF4-FFF2-40B4-BE49-F238E27FC236}">
                <a16:creationId xmlns:a16="http://schemas.microsoft.com/office/drawing/2014/main" id="{9463ED86-7F4C-B818-96F2-92D284BD0FD2}"/>
              </a:ext>
            </a:extLst>
          </p:cNvPr>
          <p:cNvSpPr>
            <a:spLocks noGrp="1"/>
          </p:cNvSpPr>
          <p:nvPr>
            <p:ph type="body" idx="1"/>
          </p:nvPr>
        </p:nvSpPr>
        <p:spPr>
          <a:xfrm>
            <a:off x="681040" y="1825625"/>
            <a:ext cx="8543925" cy="4351338"/>
          </a:xfrm>
          <a:prstGeom prst="rect">
            <a:avLst/>
          </a:prstGeom>
        </p:spPr>
        <p:txBody>
          <a:bodyPr vert="horz" lIns="91440" tIns="45720" rIns="91440" bIns="45720" rtlCol="0">
            <a:norm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Tree>
    <p:extLst>
      <p:ext uri="{BB962C8B-B14F-4D97-AF65-F5344CB8AC3E}">
        <p14:creationId xmlns:p14="http://schemas.microsoft.com/office/powerpoint/2010/main" val="199151436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895327" rtl="0" eaLnBrk="1" latinLnBrk="0" hangingPunct="1">
        <a:lnSpc>
          <a:spcPct val="90000"/>
        </a:lnSpc>
        <a:spcBef>
          <a:spcPct val="0"/>
        </a:spcBef>
        <a:buNone/>
        <a:defRPr kumimoji="1" sz="4308" kern="1200">
          <a:solidFill>
            <a:schemeClr val="tx1"/>
          </a:solidFill>
          <a:latin typeface="+mj-lt"/>
          <a:ea typeface="+mj-ea"/>
          <a:cs typeface="+mj-cs"/>
        </a:defRPr>
      </a:lvl1pPr>
    </p:titleStyle>
    <p:bodyStyle>
      <a:lvl1pPr marL="0" indent="0" algn="l" defTabSz="895327" rtl="0" eaLnBrk="1" latinLnBrk="0" hangingPunct="1">
        <a:lnSpc>
          <a:spcPct val="125000"/>
        </a:lnSpc>
        <a:spcBef>
          <a:spcPts val="0"/>
        </a:spcBef>
        <a:buFont typeface="Arial" panose="020B0604020202020204" pitchFamily="34" charset="0"/>
        <a:buNone/>
        <a:defRPr kumimoji="1" sz="1175" kern="1200">
          <a:solidFill>
            <a:schemeClr val="tx1"/>
          </a:solidFill>
          <a:latin typeface="+mn-lt"/>
          <a:ea typeface="+mn-ea"/>
          <a:cs typeface="+mn-cs"/>
        </a:defRPr>
      </a:lvl1pPr>
      <a:lvl2pPr marL="0" indent="0" algn="l" defTabSz="895327" rtl="0" eaLnBrk="1" latinLnBrk="0" hangingPunct="1">
        <a:lnSpc>
          <a:spcPct val="125000"/>
        </a:lnSpc>
        <a:spcBef>
          <a:spcPts val="0"/>
        </a:spcBef>
        <a:buFont typeface="Arial" panose="020B0604020202020204" pitchFamily="34" charset="0"/>
        <a:buNone/>
        <a:defRPr kumimoji="1" sz="1175" kern="1200">
          <a:solidFill>
            <a:schemeClr val="tx1"/>
          </a:solidFill>
          <a:latin typeface="+mn-lt"/>
          <a:ea typeface="+mn-ea"/>
          <a:cs typeface="+mn-cs"/>
        </a:defRPr>
      </a:lvl2pPr>
      <a:lvl3pPr marL="0" indent="0" algn="l" defTabSz="895327" rtl="0" eaLnBrk="1" latinLnBrk="0" hangingPunct="1">
        <a:lnSpc>
          <a:spcPct val="125000"/>
        </a:lnSpc>
        <a:spcBef>
          <a:spcPts val="0"/>
        </a:spcBef>
        <a:buFont typeface="Arial" panose="020B0604020202020204" pitchFamily="34" charset="0"/>
        <a:buNone/>
        <a:defRPr kumimoji="1" sz="1175" kern="1200">
          <a:solidFill>
            <a:schemeClr val="tx1"/>
          </a:solidFill>
          <a:latin typeface="+mn-lt"/>
          <a:ea typeface="+mn-ea"/>
          <a:cs typeface="+mn-cs"/>
        </a:defRPr>
      </a:lvl3pPr>
      <a:lvl4pPr marL="0" indent="0" algn="l" defTabSz="895327" rtl="0" eaLnBrk="1" latinLnBrk="0" hangingPunct="1">
        <a:lnSpc>
          <a:spcPct val="125000"/>
        </a:lnSpc>
        <a:spcBef>
          <a:spcPts val="0"/>
        </a:spcBef>
        <a:buFont typeface="Arial" panose="020B0604020202020204" pitchFamily="34" charset="0"/>
        <a:buNone/>
        <a:defRPr kumimoji="1" sz="1175" kern="1200">
          <a:solidFill>
            <a:schemeClr val="tx1"/>
          </a:solidFill>
          <a:latin typeface="+mn-lt"/>
          <a:ea typeface="+mn-ea"/>
          <a:cs typeface="+mn-cs"/>
        </a:defRPr>
      </a:lvl4pPr>
      <a:lvl5pPr marL="0" indent="0" algn="l" defTabSz="895327" rtl="0" eaLnBrk="1" latinLnBrk="0" hangingPunct="1">
        <a:lnSpc>
          <a:spcPct val="125000"/>
        </a:lnSpc>
        <a:spcBef>
          <a:spcPts val="0"/>
        </a:spcBef>
        <a:buFont typeface="Arial" panose="020B0604020202020204" pitchFamily="34" charset="0"/>
        <a:buNone/>
        <a:defRPr kumimoji="1" sz="1175" kern="1200">
          <a:solidFill>
            <a:schemeClr val="tx1"/>
          </a:solidFill>
          <a:latin typeface="+mn-lt"/>
          <a:ea typeface="+mn-ea"/>
          <a:cs typeface="+mn-cs"/>
        </a:defRPr>
      </a:lvl5pPr>
      <a:lvl6pPr marL="2462148" indent="-223832" algn="l" defTabSz="895327" rtl="0" eaLnBrk="1" latinLnBrk="0" hangingPunct="1">
        <a:lnSpc>
          <a:spcPct val="90000"/>
        </a:lnSpc>
        <a:spcBef>
          <a:spcPts val="490"/>
        </a:spcBef>
        <a:buFont typeface="Arial" panose="020B0604020202020204" pitchFamily="34" charset="0"/>
        <a:buChar char="•"/>
        <a:defRPr kumimoji="1" sz="1763" kern="1200">
          <a:solidFill>
            <a:schemeClr val="tx1"/>
          </a:solidFill>
          <a:latin typeface="+mn-lt"/>
          <a:ea typeface="+mn-ea"/>
          <a:cs typeface="+mn-cs"/>
        </a:defRPr>
      </a:lvl6pPr>
      <a:lvl7pPr marL="2909811" indent="-223832" algn="l" defTabSz="895327" rtl="0" eaLnBrk="1" latinLnBrk="0" hangingPunct="1">
        <a:lnSpc>
          <a:spcPct val="90000"/>
        </a:lnSpc>
        <a:spcBef>
          <a:spcPts val="490"/>
        </a:spcBef>
        <a:buFont typeface="Arial" panose="020B0604020202020204" pitchFamily="34" charset="0"/>
        <a:buChar char="•"/>
        <a:defRPr kumimoji="1" sz="1763" kern="1200">
          <a:solidFill>
            <a:schemeClr val="tx1"/>
          </a:solidFill>
          <a:latin typeface="+mn-lt"/>
          <a:ea typeface="+mn-ea"/>
          <a:cs typeface="+mn-cs"/>
        </a:defRPr>
      </a:lvl7pPr>
      <a:lvl8pPr marL="3357475" indent="-223832" algn="l" defTabSz="895327" rtl="0" eaLnBrk="1" latinLnBrk="0" hangingPunct="1">
        <a:lnSpc>
          <a:spcPct val="90000"/>
        </a:lnSpc>
        <a:spcBef>
          <a:spcPts val="490"/>
        </a:spcBef>
        <a:buFont typeface="Arial" panose="020B0604020202020204" pitchFamily="34" charset="0"/>
        <a:buChar char="•"/>
        <a:defRPr kumimoji="1" sz="1763" kern="1200">
          <a:solidFill>
            <a:schemeClr val="tx1"/>
          </a:solidFill>
          <a:latin typeface="+mn-lt"/>
          <a:ea typeface="+mn-ea"/>
          <a:cs typeface="+mn-cs"/>
        </a:defRPr>
      </a:lvl8pPr>
      <a:lvl9pPr marL="3805138" indent="-223832" algn="l" defTabSz="895327" rtl="0" eaLnBrk="1" latinLnBrk="0" hangingPunct="1">
        <a:lnSpc>
          <a:spcPct val="90000"/>
        </a:lnSpc>
        <a:spcBef>
          <a:spcPts val="490"/>
        </a:spcBef>
        <a:buFont typeface="Arial" panose="020B0604020202020204" pitchFamily="34" charset="0"/>
        <a:buChar char="•"/>
        <a:defRPr kumimoji="1" sz="1763" kern="1200">
          <a:solidFill>
            <a:schemeClr val="tx1"/>
          </a:solidFill>
          <a:latin typeface="+mn-lt"/>
          <a:ea typeface="+mn-ea"/>
          <a:cs typeface="+mn-cs"/>
        </a:defRPr>
      </a:lvl9pPr>
    </p:bodyStyle>
    <p:otherStyle>
      <a:defPPr>
        <a:defRPr lang="ja-JP"/>
      </a:defPPr>
      <a:lvl1pPr marL="0" algn="l" defTabSz="895327" rtl="0" eaLnBrk="1" latinLnBrk="0" hangingPunct="1">
        <a:defRPr kumimoji="1" sz="1763" kern="1200">
          <a:solidFill>
            <a:schemeClr val="tx1"/>
          </a:solidFill>
          <a:latin typeface="+mn-lt"/>
          <a:ea typeface="+mn-ea"/>
          <a:cs typeface="+mn-cs"/>
        </a:defRPr>
      </a:lvl1pPr>
      <a:lvl2pPr marL="447663" algn="l" defTabSz="895327" rtl="0" eaLnBrk="1" latinLnBrk="0" hangingPunct="1">
        <a:defRPr kumimoji="1" sz="1763" kern="1200">
          <a:solidFill>
            <a:schemeClr val="tx1"/>
          </a:solidFill>
          <a:latin typeface="+mn-lt"/>
          <a:ea typeface="+mn-ea"/>
          <a:cs typeface="+mn-cs"/>
        </a:defRPr>
      </a:lvl2pPr>
      <a:lvl3pPr marL="895327" algn="l" defTabSz="895327" rtl="0" eaLnBrk="1" latinLnBrk="0" hangingPunct="1">
        <a:defRPr kumimoji="1" sz="1763" kern="1200">
          <a:solidFill>
            <a:schemeClr val="tx1"/>
          </a:solidFill>
          <a:latin typeface="+mn-lt"/>
          <a:ea typeface="+mn-ea"/>
          <a:cs typeface="+mn-cs"/>
        </a:defRPr>
      </a:lvl3pPr>
      <a:lvl4pPr marL="1342990" algn="l" defTabSz="895327" rtl="0" eaLnBrk="1" latinLnBrk="0" hangingPunct="1">
        <a:defRPr kumimoji="1" sz="1763" kern="1200">
          <a:solidFill>
            <a:schemeClr val="tx1"/>
          </a:solidFill>
          <a:latin typeface="+mn-lt"/>
          <a:ea typeface="+mn-ea"/>
          <a:cs typeface="+mn-cs"/>
        </a:defRPr>
      </a:lvl4pPr>
      <a:lvl5pPr marL="1790653" algn="l" defTabSz="895327" rtl="0" eaLnBrk="1" latinLnBrk="0" hangingPunct="1">
        <a:defRPr kumimoji="1" sz="1763" kern="1200">
          <a:solidFill>
            <a:schemeClr val="tx1"/>
          </a:solidFill>
          <a:latin typeface="+mn-lt"/>
          <a:ea typeface="+mn-ea"/>
          <a:cs typeface="+mn-cs"/>
        </a:defRPr>
      </a:lvl5pPr>
      <a:lvl6pPr marL="2238316" algn="l" defTabSz="895327" rtl="0" eaLnBrk="1" latinLnBrk="0" hangingPunct="1">
        <a:defRPr kumimoji="1" sz="1763" kern="1200">
          <a:solidFill>
            <a:schemeClr val="tx1"/>
          </a:solidFill>
          <a:latin typeface="+mn-lt"/>
          <a:ea typeface="+mn-ea"/>
          <a:cs typeface="+mn-cs"/>
        </a:defRPr>
      </a:lvl6pPr>
      <a:lvl7pPr marL="2685980" algn="l" defTabSz="895327" rtl="0" eaLnBrk="1" latinLnBrk="0" hangingPunct="1">
        <a:defRPr kumimoji="1" sz="1763" kern="1200">
          <a:solidFill>
            <a:schemeClr val="tx1"/>
          </a:solidFill>
          <a:latin typeface="+mn-lt"/>
          <a:ea typeface="+mn-ea"/>
          <a:cs typeface="+mn-cs"/>
        </a:defRPr>
      </a:lvl7pPr>
      <a:lvl8pPr marL="3133643" algn="l" defTabSz="895327" rtl="0" eaLnBrk="1" latinLnBrk="0" hangingPunct="1">
        <a:defRPr kumimoji="1" sz="1763" kern="1200">
          <a:solidFill>
            <a:schemeClr val="tx1"/>
          </a:solidFill>
          <a:latin typeface="+mn-lt"/>
          <a:ea typeface="+mn-ea"/>
          <a:cs typeface="+mn-cs"/>
        </a:defRPr>
      </a:lvl8pPr>
      <a:lvl9pPr marL="3581306" algn="l" defTabSz="895327" rtl="0" eaLnBrk="1" latinLnBrk="0" hangingPunct="1">
        <a:defRPr kumimoji="1" sz="1763"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120">
          <p15:clr>
            <a:srgbClr val="F26B43"/>
          </p15:clr>
        </p15:guide>
        <p15:guide id="3" orient="horz" pos="3997">
          <p15:clr>
            <a:srgbClr val="F26B43"/>
          </p15:clr>
        </p15:guide>
        <p15:guide id="4" pos="149">
          <p15:clr>
            <a:srgbClr val="F26B43"/>
          </p15:clr>
        </p15:guide>
        <p15:guide id="5" pos="609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26" Type="http://schemas.openxmlformats.org/officeDocument/2006/relationships/image" Target="../media/image27.png"/><Relationship Id="rId3" Type="http://schemas.openxmlformats.org/officeDocument/2006/relationships/image" Target="../media/image4.png"/><Relationship Id="rId21" Type="http://schemas.openxmlformats.org/officeDocument/2006/relationships/image" Target="../media/image22.sv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5" Type="http://schemas.openxmlformats.org/officeDocument/2006/relationships/image" Target="../media/image26.svg"/><Relationship Id="rId2" Type="http://schemas.openxmlformats.org/officeDocument/2006/relationships/notesSlide" Target="../notesSlides/notesSlide1.xml"/><Relationship Id="rId16" Type="http://schemas.openxmlformats.org/officeDocument/2006/relationships/image" Target="../media/image17.png"/><Relationship Id="rId20" Type="http://schemas.openxmlformats.org/officeDocument/2006/relationships/image" Target="../media/image21.png"/><Relationship Id="rId29" Type="http://schemas.openxmlformats.org/officeDocument/2006/relationships/image" Target="../media/image30.jpeg"/><Relationship Id="rId1" Type="http://schemas.openxmlformats.org/officeDocument/2006/relationships/slideLayout" Target="../slideLayouts/slideLayout8.xml"/><Relationship Id="rId6" Type="http://schemas.openxmlformats.org/officeDocument/2006/relationships/image" Target="../media/image7.png"/><Relationship Id="rId11" Type="http://schemas.openxmlformats.org/officeDocument/2006/relationships/image" Target="../media/image12.png"/><Relationship Id="rId24" Type="http://schemas.openxmlformats.org/officeDocument/2006/relationships/image" Target="../media/image25.png"/><Relationship Id="rId5" Type="http://schemas.openxmlformats.org/officeDocument/2006/relationships/image" Target="../media/image6.png"/><Relationship Id="rId15" Type="http://schemas.openxmlformats.org/officeDocument/2006/relationships/image" Target="../media/image16.png"/><Relationship Id="rId23" Type="http://schemas.openxmlformats.org/officeDocument/2006/relationships/image" Target="../media/image24.svg"/><Relationship Id="rId28" Type="http://schemas.openxmlformats.org/officeDocument/2006/relationships/image" Target="../media/image29.jpe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png"/><Relationship Id="rId22" Type="http://schemas.openxmlformats.org/officeDocument/2006/relationships/image" Target="../media/image23.png"/><Relationship Id="rId27" Type="http://schemas.openxmlformats.org/officeDocument/2006/relationships/image" Target="../media/image28.svg"/><Relationship Id="rId30"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BCE694-9BF9-CBA0-7737-2C3B9F8593EF}"/>
            </a:ext>
          </a:extLst>
        </p:cNvPr>
        <p:cNvGrpSpPr/>
        <p:nvPr/>
      </p:nvGrpSpPr>
      <p:grpSpPr>
        <a:xfrm>
          <a:off x="0" y="0"/>
          <a:ext cx="0" cy="0"/>
          <a:chOff x="0" y="0"/>
          <a:chExt cx="0" cy="0"/>
        </a:xfrm>
      </p:grpSpPr>
      <p:sp>
        <p:nvSpPr>
          <p:cNvPr id="5" name="タイトル 4">
            <a:extLst>
              <a:ext uri="{FF2B5EF4-FFF2-40B4-BE49-F238E27FC236}">
                <a16:creationId xmlns:a16="http://schemas.microsoft.com/office/drawing/2014/main" id="{9EBF3B0C-CF81-EF5A-C91F-38810BEB2A57}"/>
              </a:ext>
            </a:extLst>
          </p:cNvPr>
          <p:cNvSpPr>
            <a:spLocks noGrp="1"/>
          </p:cNvSpPr>
          <p:nvPr>
            <p:ph type="title"/>
          </p:nvPr>
        </p:nvSpPr>
        <p:spPr/>
        <p:txBody>
          <a:bodyPr>
            <a:normAutofit/>
          </a:bodyPr>
          <a:lstStyle/>
          <a:p>
            <a:r>
              <a:rPr lang="ja-JP" altLang="en-US" sz="1567" dirty="0"/>
              <a:t>びわ湖大津教育プログラム：</a:t>
            </a:r>
            <a:r>
              <a:rPr lang="en-US" altLang="ja-JP" sz="1567" dirty="0"/>
              <a:t>08</a:t>
            </a:r>
            <a:endParaRPr lang="ja-JP" altLang="en-US" sz="1567" dirty="0"/>
          </a:p>
        </p:txBody>
      </p:sp>
      <p:sp>
        <p:nvSpPr>
          <p:cNvPr id="6" name="コンテンツ プレースホルダー 5">
            <a:extLst>
              <a:ext uri="{FF2B5EF4-FFF2-40B4-BE49-F238E27FC236}">
                <a16:creationId xmlns:a16="http://schemas.microsoft.com/office/drawing/2014/main" id="{D4E95EDC-3B3F-E17B-9A49-10691203C55C}"/>
              </a:ext>
            </a:extLst>
          </p:cNvPr>
          <p:cNvSpPr>
            <a:spLocks noGrp="1"/>
          </p:cNvSpPr>
          <p:nvPr>
            <p:ph idx="1"/>
          </p:nvPr>
        </p:nvSpPr>
        <p:spPr/>
        <p:txBody>
          <a:bodyPr/>
          <a:lstStyle/>
          <a:p>
            <a:r>
              <a:rPr lang="ja-JP" altLang="en-US" dirty="0"/>
              <a:t>環境体験によるびわ湖の自然を学ぶ</a:t>
            </a:r>
          </a:p>
        </p:txBody>
      </p:sp>
      <p:sp>
        <p:nvSpPr>
          <p:cNvPr id="8" name="コンテンツ プレースホルダー 7">
            <a:extLst>
              <a:ext uri="{FF2B5EF4-FFF2-40B4-BE49-F238E27FC236}">
                <a16:creationId xmlns:a16="http://schemas.microsoft.com/office/drawing/2014/main" id="{316177A9-B0C0-67CC-07F7-9FDD7E638505}"/>
              </a:ext>
            </a:extLst>
          </p:cNvPr>
          <p:cNvSpPr>
            <a:spLocks noGrp="1"/>
          </p:cNvSpPr>
          <p:nvPr>
            <p:ph idx="14"/>
          </p:nvPr>
        </p:nvSpPr>
        <p:spPr>
          <a:xfrm>
            <a:off x="440596" y="1601034"/>
            <a:ext cx="9024810" cy="844357"/>
          </a:xfrm>
        </p:spPr>
        <p:txBody>
          <a:bodyPr/>
          <a:lstStyle/>
          <a:p>
            <a:pPr>
              <a:lnSpc>
                <a:spcPct val="114000"/>
              </a:lnSpc>
              <a:tabLst>
                <a:tab pos="1313457" algn="l"/>
              </a:tabLst>
            </a:pPr>
            <a:r>
              <a:rPr lang="ja-JP" altLang="en-US" sz="1175" dirty="0"/>
              <a:t>下記</a:t>
            </a:r>
            <a:r>
              <a:rPr lang="en-US" altLang="ja-JP" sz="1175" dirty="0"/>
              <a:t>3</a:t>
            </a:r>
            <a:r>
              <a:rPr lang="ja-JP" altLang="en-US" sz="1175" dirty="0"/>
              <a:t>つの体験で、自ら考えて行動する力、協調性、人と自然の繋がりを感じる力を養うプログラムです。</a:t>
            </a:r>
          </a:p>
          <a:p>
            <a:pPr marL="435228" indent="-256475">
              <a:lnSpc>
                <a:spcPct val="114000"/>
              </a:lnSpc>
              <a:buFont typeface="+mj-ea"/>
              <a:buAutoNum type="circleNumDbPlain"/>
              <a:tabLst>
                <a:tab pos="1577702" algn="l"/>
              </a:tabLst>
            </a:pPr>
            <a:r>
              <a:rPr lang="ja-JP" altLang="en-US" sz="1077" dirty="0"/>
              <a:t>カヌーでヨシ帯観察</a:t>
            </a:r>
            <a:r>
              <a:rPr lang="en-US" altLang="ja-JP" sz="1077" dirty="0"/>
              <a:t>	</a:t>
            </a:r>
            <a:r>
              <a:rPr lang="ja-JP" altLang="en-US" sz="1077" dirty="0"/>
              <a:t>：</a:t>
            </a:r>
            <a:r>
              <a:rPr lang="en-US" altLang="ja-JP" sz="1077" dirty="0"/>
              <a:t>1</a:t>
            </a:r>
            <a:r>
              <a:rPr lang="ja-JP" altLang="en-US" sz="1077" dirty="0"/>
              <a:t>人乗りまたは</a:t>
            </a:r>
            <a:r>
              <a:rPr lang="en-US" altLang="ja-JP" sz="1077" dirty="0"/>
              <a:t>2</a:t>
            </a:r>
            <a:r>
              <a:rPr lang="ja-JP" altLang="en-US" sz="1077" dirty="0"/>
              <a:t>人乗りのカヌーを使い、湖上を漕ぎ進み、水上でヨシ帯など水環境を観察します。</a:t>
            </a:r>
            <a:endParaRPr lang="en-US" altLang="ja-JP" sz="1077" dirty="0"/>
          </a:p>
          <a:p>
            <a:pPr marL="435228" indent="-256475">
              <a:lnSpc>
                <a:spcPct val="114000"/>
              </a:lnSpc>
              <a:buFont typeface="+mj-ea"/>
              <a:buAutoNum type="circleNumDbPlain"/>
              <a:tabLst>
                <a:tab pos="1577702" algn="l"/>
              </a:tabLst>
            </a:pPr>
            <a:r>
              <a:rPr lang="ja-JP" altLang="en-US" sz="1077" dirty="0"/>
              <a:t>ドラゴンボート体験</a:t>
            </a:r>
            <a:r>
              <a:rPr lang="en-US" altLang="ja-JP" sz="1077" dirty="0"/>
              <a:t>	</a:t>
            </a:r>
            <a:r>
              <a:rPr lang="ja-JP" altLang="en-US" sz="1077" dirty="0"/>
              <a:t>：約</a:t>
            </a:r>
            <a:r>
              <a:rPr lang="en-US" altLang="ja-JP" sz="1077" dirty="0"/>
              <a:t>20</a:t>
            </a:r>
            <a:r>
              <a:rPr lang="ja-JP" altLang="en-US" sz="1077" dirty="0"/>
              <a:t>人で</a:t>
            </a:r>
            <a:r>
              <a:rPr lang="en-US" altLang="ja-JP" sz="1077" dirty="0"/>
              <a:t>1</a:t>
            </a:r>
            <a:r>
              <a:rPr lang="ja-JP" altLang="en-US" sz="1077" dirty="0"/>
              <a:t>艇のボートに乗り込み、力を合わせて漕ぎ進みます。</a:t>
            </a:r>
            <a:endParaRPr lang="en-US" altLang="ja-JP" sz="1077" dirty="0"/>
          </a:p>
          <a:p>
            <a:pPr marL="435228" indent="-256475">
              <a:lnSpc>
                <a:spcPct val="114000"/>
              </a:lnSpc>
              <a:buFont typeface="+mj-ea"/>
              <a:buAutoNum type="circleNumDbPlain"/>
              <a:tabLst>
                <a:tab pos="1577702" algn="l"/>
              </a:tabLst>
            </a:pPr>
            <a:r>
              <a:rPr lang="ja-JP" altLang="en-US" sz="1077" dirty="0"/>
              <a:t>ヨシ紙笛づくり</a:t>
            </a:r>
            <a:r>
              <a:rPr lang="en-US" altLang="ja-JP" sz="1077" dirty="0"/>
              <a:t>	</a:t>
            </a:r>
            <a:r>
              <a:rPr lang="ja-JP" altLang="en-US" sz="1077" dirty="0"/>
              <a:t>：びわ湖の環境について重要な役割を担っているヨシのヨシ紙を使った笛づくり（クラフト）。</a:t>
            </a:r>
            <a:endParaRPr lang="en-US" altLang="ja-JP" sz="1077" dirty="0"/>
          </a:p>
          <a:p>
            <a:pPr>
              <a:lnSpc>
                <a:spcPct val="114000"/>
              </a:lnSpc>
            </a:pPr>
            <a:endParaRPr lang="ja-JP" altLang="en-US" sz="1077" dirty="0"/>
          </a:p>
        </p:txBody>
      </p:sp>
      <p:grpSp>
        <p:nvGrpSpPr>
          <p:cNvPr id="10" name="グループ化 9">
            <a:extLst>
              <a:ext uri="{FF2B5EF4-FFF2-40B4-BE49-F238E27FC236}">
                <a16:creationId xmlns:a16="http://schemas.microsoft.com/office/drawing/2014/main" id="{F3B73D7D-8025-1DBF-9661-956614125990}"/>
              </a:ext>
            </a:extLst>
          </p:cNvPr>
          <p:cNvGrpSpPr/>
          <p:nvPr/>
        </p:nvGrpSpPr>
        <p:grpSpPr>
          <a:xfrm>
            <a:off x="440595" y="1141301"/>
            <a:ext cx="1265221" cy="410075"/>
            <a:chOff x="771224" y="904272"/>
            <a:chExt cx="1292168" cy="418809"/>
          </a:xfrm>
        </p:grpSpPr>
        <p:sp>
          <p:nvSpPr>
            <p:cNvPr id="11" name="角丸四角形 23">
              <a:extLst>
                <a:ext uri="{FF2B5EF4-FFF2-40B4-BE49-F238E27FC236}">
                  <a16:creationId xmlns:a16="http://schemas.microsoft.com/office/drawing/2014/main" id="{C27E0270-D005-EFA2-B069-908A67A1C403}"/>
                </a:ext>
              </a:extLst>
            </p:cNvPr>
            <p:cNvSpPr/>
            <p:nvPr userDrawn="1"/>
          </p:nvSpPr>
          <p:spPr>
            <a:xfrm>
              <a:off x="771224" y="904272"/>
              <a:ext cx="411336" cy="174521"/>
            </a:xfrm>
            <a:prstGeom prst="roundRect">
              <a:avLst/>
            </a:prstGeom>
            <a:solidFill>
              <a:schemeClr val="accent3"/>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defTabSz="895327">
                <a:defRPr/>
              </a:pPr>
              <a:r>
                <a:rPr kumimoji="1" lang="ja-JP" altLang="en-US" sz="783" b="1" dirty="0">
                  <a:solidFill>
                    <a:srgbClr val="FFFFFF"/>
                  </a:solidFill>
                  <a:latin typeface="Meiryo UI" panose="020B0604030504040204" pitchFamily="50" charset="-128"/>
                  <a:ea typeface="Meiryo UI" panose="020B0604030504040204" pitchFamily="50" charset="-128"/>
                </a:rPr>
                <a:t>自 然</a:t>
              </a:r>
              <a:endParaRPr kumimoji="1" lang="en-US" altLang="ja-JP" sz="783" b="1" dirty="0">
                <a:solidFill>
                  <a:srgbClr val="FFFFFF"/>
                </a:solidFill>
                <a:latin typeface="Meiryo UI" panose="020B0604030504040204" pitchFamily="50" charset="-128"/>
                <a:ea typeface="Meiryo UI" panose="020B0604030504040204" pitchFamily="50" charset="-128"/>
              </a:endParaRPr>
            </a:p>
          </p:txBody>
        </p:sp>
        <p:sp>
          <p:nvSpPr>
            <p:cNvPr id="12" name="角丸四角形 27">
              <a:extLst>
                <a:ext uri="{FF2B5EF4-FFF2-40B4-BE49-F238E27FC236}">
                  <a16:creationId xmlns:a16="http://schemas.microsoft.com/office/drawing/2014/main" id="{BCD7FA7A-CB7B-1203-0475-9A03BAE0A8B5}"/>
                </a:ext>
              </a:extLst>
            </p:cNvPr>
            <p:cNvSpPr/>
            <p:nvPr userDrawn="1"/>
          </p:nvSpPr>
          <p:spPr>
            <a:xfrm>
              <a:off x="771224" y="1148560"/>
              <a:ext cx="411336" cy="174521"/>
            </a:xfrm>
            <a:prstGeom prst="roundRect">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defTabSz="895327">
                <a:defRPr/>
              </a:pPr>
              <a:r>
                <a:rPr kumimoji="1" lang="ja-JP" altLang="en-US" sz="783" b="1" dirty="0">
                  <a:solidFill>
                    <a:srgbClr val="FFFFFF"/>
                  </a:solidFill>
                  <a:latin typeface="Meiryo UI" panose="020B0604030504040204" pitchFamily="50" charset="-128"/>
                  <a:ea typeface="Meiryo UI" panose="020B0604030504040204" pitchFamily="50" charset="-128"/>
                </a:rPr>
                <a:t>歴 史</a:t>
              </a:r>
              <a:endParaRPr kumimoji="1" lang="en-US" altLang="ja-JP" sz="783" b="1" dirty="0">
                <a:solidFill>
                  <a:srgbClr val="FFFFFF"/>
                </a:solidFill>
                <a:latin typeface="Meiryo UI" panose="020B0604030504040204" pitchFamily="50" charset="-128"/>
                <a:ea typeface="Meiryo UI" panose="020B0604030504040204" pitchFamily="50" charset="-128"/>
              </a:endParaRPr>
            </a:p>
          </p:txBody>
        </p:sp>
        <p:sp>
          <p:nvSpPr>
            <p:cNvPr id="13" name="角丸四角形 49">
              <a:extLst>
                <a:ext uri="{FF2B5EF4-FFF2-40B4-BE49-F238E27FC236}">
                  <a16:creationId xmlns:a16="http://schemas.microsoft.com/office/drawing/2014/main" id="{BC64B573-9222-468A-A0DE-26C1046BAFA2}"/>
                </a:ext>
              </a:extLst>
            </p:cNvPr>
            <p:cNvSpPr/>
            <p:nvPr userDrawn="1"/>
          </p:nvSpPr>
          <p:spPr>
            <a:xfrm>
              <a:off x="1652054" y="1148560"/>
              <a:ext cx="411336" cy="174521"/>
            </a:xfrm>
            <a:prstGeom prst="roundRect">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defTabSz="895327">
                <a:defRPr/>
              </a:pPr>
              <a:r>
                <a:rPr kumimoji="1" lang="ja-JP" altLang="en-US" sz="783" b="1" dirty="0">
                  <a:solidFill>
                    <a:srgbClr val="FFFFFF"/>
                  </a:solidFill>
                  <a:latin typeface="Meiryo UI" panose="020B0604030504040204" pitchFamily="50" charset="-128"/>
                  <a:ea typeface="Meiryo UI" panose="020B0604030504040204" pitchFamily="50" charset="-128"/>
                </a:rPr>
                <a:t>経 済</a:t>
              </a:r>
              <a:endParaRPr kumimoji="1" lang="en-US" altLang="ja-JP" sz="783" b="1" dirty="0">
                <a:solidFill>
                  <a:srgbClr val="FFFFFF"/>
                </a:solidFill>
                <a:latin typeface="Meiryo UI" panose="020B0604030504040204" pitchFamily="50" charset="-128"/>
                <a:ea typeface="Meiryo UI" panose="020B0604030504040204" pitchFamily="50" charset="-128"/>
              </a:endParaRPr>
            </a:p>
          </p:txBody>
        </p:sp>
        <p:sp>
          <p:nvSpPr>
            <p:cNvPr id="14" name="角丸四角形 24">
              <a:extLst>
                <a:ext uri="{FF2B5EF4-FFF2-40B4-BE49-F238E27FC236}">
                  <a16:creationId xmlns:a16="http://schemas.microsoft.com/office/drawing/2014/main" id="{53120C01-4217-81F0-9D00-95B427F958DF}"/>
                </a:ext>
              </a:extLst>
            </p:cNvPr>
            <p:cNvSpPr/>
            <p:nvPr/>
          </p:nvSpPr>
          <p:spPr>
            <a:xfrm>
              <a:off x="1211640" y="904272"/>
              <a:ext cx="411336" cy="174521"/>
            </a:xfrm>
            <a:prstGeom prst="roundRect">
              <a:avLst/>
            </a:prstGeom>
            <a:solidFill>
              <a:schemeClr val="accent3"/>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defTabSz="895327">
                <a:defRPr/>
              </a:pPr>
              <a:r>
                <a:rPr kumimoji="1" lang="ja-JP" altLang="en-US" sz="783" b="1" dirty="0">
                  <a:solidFill>
                    <a:srgbClr val="FFFFFF"/>
                  </a:solidFill>
                  <a:latin typeface="Meiryo UI" panose="020B0604030504040204" pitchFamily="50" charset="-128"/>
                  <a:ea typeface="Meiryo UI" panose="020B0604030504040204" pitchFamily="50" charset="-128"/>
                </a:rPr>
                <a:t>環 境</a:t>
              </a:r>
              <a:endParaRPr kumimoji="1" lang="en-US" altLang="ja-JP" sz="783" b="1" dirty="0">
                <a:solidFill>
                  <a:srgbClr val="FFFFFF"/>
                </a:solidFill>
                <a:latin typeface="Meiryo UI" panose="020B0604030504040204" pitchFamily="50" charset="-128"/>
                <a:ea typeface="Meiryo UI" panose="020B0604030504040204" pitchFamily="50" charset="-128"/>
              </a:endParaRPr>
            </a:p>
          </p:txBody>
        </p:sp>
        <p:sp>
          <p:nvSpPr>
            <p:cNvPr id="15" name="角丸四角形 28">
              <a:extLst>
                <a:ext uri="{FF2B5EF4-FFF2-40B4-BE49-F238E27FC236}">
                  <a16:creationId xmlns:a16="http://schemas.microsoft.com/office/drawing/2014/main" id="{30E93656-7A35-DD1C-B1C3-F9FF96AE7CD1}"/>
                </a:ext>
              </a:extLst>
            </p:cNvPr>
            <p:cNvSpPr/>
            <p:nvPr/>
          </p:nvSpPr>
          <p:spPr>
            <a:xfrm>
              <a:off x="1652056" y="904272"/>
              <a:ext cx="411336" cy="174521"/>
            </a:xfrm>
            <a:prstGeom prst="roundRect">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defTabSz="895327">
                <a:defRPr/>
              </a:pPr>
              <a:r>
                <a:rPr kumimoji="1" lang="ja-JP" altLang="en-US" sz="783" b="1" dirty="0">
                  <a:solidFill>
                    <a:srgbClr val="FFFFFF"/>
                  </a:solidFill>
                  <a:latin typeface="Meiryo UI" panose="020B0604030504040204" pitchFamily="50" charset="-128"/>
                  <a:ea typeface="Meiryo UI" panose="020B0604030504040204" pitchFamily="50" charset="-128"/>
                </a:rPr>
                <a:t>産 業</a:t>
              </a:r>
              <a:endParaRPr kumimoji="1" lang="en-US" altLang="ja-JP" sz="783" b="1" dirty="0">
                <a:solidFill>
                  <a:srgbClr val="FFFFFF"/>
                </a:solidFill>
                <a:latin typeface="Meiryo UI" panose="020B0604030504040204" pitchFamily="50" charset="-128"/>
                <a:ea typeface="Meiryo UI" panose="020B0604030504040204" pitchFamily="50" charset="-128"/>
              </a:endParaRPr>
            </a:p>
          </p:txBody>
        </p:sp>
        <p:sp>
          <p:nvSpPr>
            <p:cNvPr id="16" name="角丸四角形 31">
              <a:extLst>
                <a:ext uri="{FF2B5EF4-FFF2-40B4-BE49-F238E27FC236}">
                  <a16:creationId xmlns:a16="http://schemas.microsoft.com/office/drawing/2014/main" id="{450729B5-CACA-AD12-5AF8-F1546EAECDD4}"/>
                </a:ext>
              </a:extLst>
            </p:cNvPr>
            <p:cNvSpPr/>
            <p:nvPr/>
          </p:nvSpPr>
          <p:spPr>
            <a:xfrm>
              <a:off x="1211640" y="1148560"/>
              <a:ext cx="411336" cy="174521"/>
            </a:xfrm>
            <a:prstGeom prst="roundRect">
              <a:avLst/>
            </a:prstGeom>
            <a:solidFill>
              <a:schemeClr val="bg1">
                <a:lumMod val="7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defTabSz="895327">
                <a:defRPr/>
              </a:pPr>
              <a:r>
                <a:rPr kumimoji="1" lang="ja-JP" altLang="en-US" sz="783" b="1" dirty="0">
                  <a:solidFill>
                    <a:srgbClr val="FFFFFF"/>
                  </a:solidFill>
                  <a:latin typeface="Meiryo UI" panose="020B0604030504040204" pitchFamily="50" charset="-128"/>
                  <a:ea typeface="Meiryo UI" panose="020B0604030504040204" pitchFamily="50" charset="-128"/>
                </a:rPr>
                <a:t>文 化</a:t>
              </a:r>
              <a:endParaRPr kumimoji="1" lang="en-US" altLang="ja-JP" sz="783" b="1" dirty="0">
                <a:solidFill>
                  <a:srgbClr val="FFFFFF"/>
                </a:solidFill>
                <a:latin typeface="Meiryo UI" panose="020B0604030504040204" pitchFamily="50" charset="-128"/>
                <a:ea typeface="Meiryo UI" panose="020B0604030504040204" pitchFamily="50" charset="-128"/>
              </a:endParaRPr>
            </a:p>
          </p:txBody>
        </p:sp>
      </p:grpSp>
      <p:pic>
        <p:nvPicPr>
          <p:cNvPr id="17" name="図 16">
            <a:extLst>
              <a:ext uri="{FF2B5EF4-FFF2-40B4-BE49-F238E27FC236}">
                <a16:creationId xmlns:a16="http://schemas.microsoft.com/office/drawing/2014/main" id="{B6FAD236-8640-2E38-E259-3772BD4D2E75}"/>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838432" y="1085848"/>
            <a:ext cx="479436" cy="513682"/>
          </a:xfrm>
          <a:prstGeom prst="rect">
            <a:avLst/>
          </a:prstGeom>
        </p:spPr>
      </p:pic>
      <p:sp>
        <p:nvSpPr>
          <p:cNvPr id="18" name="テキスト ボックス 17">
            <a:extLst>
              <a:ext uri="{FF2B5EF4-FFF2-40B4-BE49-F238E27FC236}">
                <a16:creationId xmlns:a16="http://schemas.microsoft.com/office/drawing/2014/main" id="{D4066C88-595D-199C-699A-DE5A426E91B1}"/>
              </a:ext>
            </a:extLst>
          </p:cNvPr>
          <p:cNvSpPr txBox="1"/>
          <p:nvPr/>
        </p:nvSpPr>
        <p:spPr>
          <a:xfrm>
            <a:off x="2392904" y="1141298"/>
            <a:ext cx="2769008" cy="410076"/>
          </a:xfrm>
          <a:prstGeom prst="rect">
            <a:avLst/>
          </a:prstGeom>
          <a:solidFill>
            <a:schemeClr val="bg1">
              <a:lumMod val="95000"/>
            </a:schemeClr>
          </a:solidFill>
          <a:ln w="6350">
            <a:noFill/>
          </a:ln>
        </p:spPr>
        <p:txBody>
          <a:bodyPr wrap="none" rtlCol="0">
            <a:noAutofit/>
          </a:bodyPr>
          <a:lstStyle/>
          <a:p>
            <a:pPr defTabSz="895327"/>
            <a:endParaRPr kumimoji="1" lang="en-US" altLang="ja-JP" sz="783" dirty="0">
              <a:solidFill>
                <a:srgbClr val="000000"/>
              </a:solidFill>
              <a:latin typeface="Meiryo UI" panose="020B0604030504040204" pitchFamily="50" charset="-128"/>
              <a:ea typeface="Meiryo UI" panose="020B0604030504040204" pitchFamily="50" charset="-128"/>
            </a:endParaRPr>
          </a:p>
        </p:txBody>
      </p:sp>
      <p:pic>
        <p:nvPicPr>
          <p:cNvPr id="19" name="図 18" descr="テキスト&#10;&#10;中程度の精度で自動的に生成された説明">
            <a:extLst>
              <a:ext uri="{FF2B5EF4-FFF2-40B4-BE49-F238E27FC236}">
                <a16:creationId xmlns:a16="http://schemas.microsoft.com/office/drawing/2014/main" id="{2B4B7F98-45DA-BE6A-D423-641014B7BF2F}"/>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481399" y="1149018"/>
            <a:ext cx="714517" cy="390430"/>
          </a:xfrm>
          <a:prstGeom prst="rect">
            <a:avLst/>
          </a:prstGeom>
          <a:noFill/>
        </p:spPr>
      </p:pic>
      <p:sp>
        <p:nvSpPr>
          <p:cNvPr id="22" name="テキスト ボックス 21">
            <a:extLst>
              <a:ext uri="{FF2B5EF4-FFF2-40B4-BE49-F238E27FC236}">
                <a16:creationId xmlns:a16="http://schemas.microsoft.com/office/drawing/2014/main" id="{C02FE69A-9C7B-E356-FD9D-3A7226338C7C}"/>
              </a:ext>
            </a:extLst>
          </p:cNvPr>
          <p:cNvSpPr txBox="1"/>
          <p:nvPr/>
        </p:nvSpPr>
        <p:spPr>
          <a:xfrm>
            <a:off x="5236774" y="1141298"/>
            <a:ext cx="4476402" cy="410076"/>
          </a:xfrm>
          <a:prstGeom prst="rect">
            <a:avLst/>
          </a:prstGeom>
          <a:solidFill>
            <a:schemeClr val="bg1">
              <a:lumMod val="95000"/>
            </a:schemeClr>
          </a:solidFill>
          <a:ln w="6350">
            <a:noFill/>
          </a:ln>
        </p:spPr>
        <p:txBody>
          <a:bodyPr wrap="none" rtlCol="0">
            <a:noAutofit/>
          </a:bodyPr>
          <a:lstStyle/>
          <a:p>
            <a:pPr defTabSz="895327"/>
            <a:endParaRPr kumimoji="1" lang="en-US" altLang="ja-JP" sz="783" dirty="0">
              <a:solidFill>
                <a:srgbClr val="000000"/>
              </a:solidFill>
              <a:latin typeface="Meiryo UI" panose="020B0604030504040204" pitchFamily="50" charset="-128"/>
              <a:ea typeface="Meiryo UI" panose="020B0604030504040204" pitchFamily="50" charset="-128"/>
            </a:endParaRPr>
          </a:p>
        </p:txBody>
      </p:sp>
      <p:pic>
        <p:nvPicPr>
          <p:cNvPr id="21" name="図 20" descr="グラフィカル ユーザー インターフェイス&#10;&#10;低い精度で自動的に生成された説明">
            <a:extLst>
              <a:ext uri="{FF2B5EF4-FFF2-40B4-BE49-F238E27FC236}">
                <a16:creationId xmlns:a16="http://schemas.microsoft.com/office/drawing/2014/main" id="{2F9DD72D-A779-FCD8-E7E5-5FC757380353}"/>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331727" y="1191387"/>
            <a:ext cx="960345" cy="293068"/>
          </a:xfrm>
          <a:prstGeom prst="rect">
            <a:avLst/>
          </a:prstGeom>
          <a:noFill/>
        </p:spPr>
      </p:pic>
      <p:pic>
        <p:nvPicPr>
          <p:cNvPr id="24" name="図 23" descr="ロゴ&#10;&#10;自動的に生成された説明">
            <a:extLst>
              <a:ext uri="{FF2B5EF4-FFF2-40B4-BE49-F238E27FC236}">
                <a16:creationId xmlns:a16="http://schemas.microsoft.com/office/drawing/2014/main" id="{C92D1455-B7E6-B3E0-C8AA-3FEB917A9B1C}"/>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4174814" y="1203993"/>
            <a:ext cx="264369" cy="264369"/>
          </a:xfrm>
          <a:prstGeom prst="rect">
            <a:avLst/>
          </a:prstGeom>
        </p:spPr>
      </p:pic>
      <p:pic>
        <p:nvPicPr>
          <p:cNvPr id="26" name="図 25">
            <a:extLst>
              <a:ext uri="{FF2B5EF4-FFF2-40B4-BE49-F238E27FC236}">
                <a16:creationId xmlns:a16="http://schemas.microsoft.com/office/drawing/2014/main" id="{A08226F8-3026-2EE9-B742-ECAF536959FD}"/>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3284407" y="1203993"/>
            <a:ext cx="264369" cy="264369"/>
          </a:xfrm>
          <a:prstGeom prst="rect">
            <a:avLst/>
          </a:prstGeom>
        </p:spPr>
      </p:pic>
      <p:pic>
        <p:nvPicPr>
          <p:cNvPr id="28" name="図 27">
            <a:extLst>
              <a:ext uri="{FF2B5EF4-FFF2-40B4-BE49-F238E27FC236}">
                <a16:creationId xmlns:a16="http://schemas.microsoft.com/office/drawing/2014/main" id="{33606C56-4EC8-5BA1-491D-CBF972A6C58B}"/>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3878011" y="1203993"/>
            <a:ext cx="264369" cy="264369"/>
          </a:xfrm>
          <a:prstGeom prst="rect">
            <a:avLst/>
          </a:prstGeom>
        </p:spPr>
      </p:pic>
      <p:pic>
        <p:nvPicPr>
          <p:cNvPr id="29" name="図 28" descr="文字の書かれた紙&#10;&#10;自動的に生成された説明">
            <a:extLst>
              <a:ext uri="{FF2B5EF4-FFF2-40B4-BE49-F238E27FC236}">
                <a16:creationId xmlns:a16="http://schemas.microsoft.com/office/drawing/2014/main" id="{03309506-C302-FBA8-4905-E7684BDB3BB5}"/>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9283928" y="1198290"/>
            <a:ext cx="296093" cy="296093"/>
          </a:xfrm>
          <a:prstGeom prst="rect">
            <a:avLst/>
          </a:prstGeom>
        </p:spPr>
      </p:pic>
      <p:pic>
        <p:nvPicPr>
          <p:cNvPr id="30" name="図 29" descr="アイコン&#10;&#10;自動的に生成された説明">
            <a:extLst>
              <a:ext uri="{FF2B5EF4-FFF2-40B4-BE49-F238E27FC236}">
                <a16:creationId xmlns:a16="http://schemas.microsoft.com/office/drawing/2014/main" id="{E329D41A-B2D4-02E5-80FE-A7D663EB8395}"/>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6387028" y="1198290"/>
            <a:ext cx="295468" cy="296093"/>
          </a:xfrm>
          <a:prstGeom prst="rect">
            <a:avLst/>
          </a:prstGeom>
        </p:spPr>
      </p:pic>
      <p:pic>
        <p:nvPicPr>
          <p:cNvPr id="31" name="図 30" descr="アイコン&#10;&#10;自動的に生成された説明">
            <a:extLst>
              <a:ext uri="{FF2B5EF4-FFF2-40B4-BE49-F238E27FC236}">
                <a16:creationId xmlns:a16="http://schemas.microsoft.com/office/drawing/2014/main" id="{19673A2F-B6A1-F00A-802A-582330CE307A}"/>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6708486" y="1198290"/>
            <a:ext cx="296093" cy="296093"/>
          </a:xfrm>
          <a:prstGeom prst="rect">
            <a:avLst/>
          </a:prstGeom>
        </p:spPr>
      </p:pic>
      <p:pic>
        <p:nvPicPr>
          <p:cNvPr id="32" name="図 31" descr="アイコン&#10;&#10;自動的に生成された説明">
            <a:extLst>
              <a:ext uri="{FF2B5EF4-FFF2-40B4-BE49-F238E27FC236}">
                <a16:creationId xmlns:a16="http://schemas.microsoft.com/office/drawing/2014/main" id="{8470BE5E-C2BA-19E3-16E0-71F346C23E62}"/>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7030573" y="1198290"/>
            <a:ext cx="296093" cy="296093"/>
          </a:xfrm>
          <a:prstGeom prst="rect">
            <a:avLst/>
          </a:prstGeom>
        </p:spPr>
      </p:pic>
      <p:pic>
        <p:nvPicPr>
          <p:cNvPr id="33" name="図 32" descr="ロゴ, アイコン&#10;&#10;自動的に生成された説明">
            <a:extLst>
              <a:ext uri="{FF2B5EF4-FFF2-40B4-BE49-F238E27FC236}">
                <a16:creationId xmlns:a16="http://schemas.microsoft.com/office/drawing/2014/main" id="{FC2E9E0A-CDCD-38BD-F4B3-93B49A2A904A}"/>
              </a:ext>
            </a:extLst>
          </p:cNvPr>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a:off x="7352659" y="1198290"/>
            <a:ext cx="296093" cy="296093"/>
          </a:xfrm>
          <a:prstGeom prst="rect">
            <a:avLst/>
          </a:prstGeom>
        </p:spPr>
      </p:pic>
      <p:pic>
        <p:nvPicPr>
          <p:cNvPr id="34" name="図 33" descr="アイコン&#10;&#10;自動的に生成された説明">
            <a:extLst>
              <a:ext uri="{FF2B5EF4-FFF2-40B4-BE49-F238E27FC236}">
                <a16:creationId xmlns:a16="http://schemas.microsoft.com/office/drawing/2014/main" id="{277075E7-B583-83BC-81D5-6026B31E8953}"/>
              </a:ext>
            </a:extLst>
          </p:cNvPr>
          <p:cNvPicPr>
            <a:picLocks noChangeAspect="1"/>
          </p:cNvPicPr>
          <p:nvPr/>
        </p:nvPicPr>
        <p:blipFill>
          <a:blip r:embed="rId14" cstate="print">
            <a:extLst>
              <a:ext uri="{28A0092B-C50C-407E-A947-70E740481C1C}">
                <a14:useLocalDpi xmlns:a14="http://schemas.microsoft.com/office/drawing/2010/main"/>
              </a:ext>
            </a:extLst>
          </a:blip>
          <a:stretch>
            <a:fillRect/>
          </a:stretch>
        </p:blipFill>
        <p:spPr>
          <a:xfrm>
            <a:off x="7674748" y="1198290"/>
            <a:ext cx="295468" cy="296093"/>
          </a:xfrm>
          <a:prstGeom prst="rect">
            <a:avLst/>
          </a:prstGeom>
        </p:spPr>
      </p:pic>
      <p:pic>
        <p:nvPicPr>
          <p:cNvPr id="35" name="図 34" descr="アイコン&#10;&#10;自動的に生成された説明">
            <a:extLst>
              <a:ext uri="{FF2B5EF4-FFF2-40B4-BE49-F238E27FC236}">
                <a16:creationId xmlns:a16="http://schemas.microsoft.com/office/drawing/2014/main" id="{331C2CB6-9A8C-CB39-9728-AEDAE08641FE}"/>
              </a:ext>
            </a:extLst>
          </p:cNvPr>
          <p:cNvPicPr>
            <a:picLocks noChangeAspect="1"/>
          </p:cNvPicPr>
          <p:nvPr/>
        </p:nvPicPr>
        <p:blipFill>
          <a:blip r:embed="rId15" cstate="print">
            <a:extLst>
              <a:ext uri="{28A0092B-C50C-407E-A947-70E740481C1C}">
                <a14:useLocalDpi xmlns:a14="http://schemas.microsoft.com/office/drawing/2010/main"/>
              </a:ext>
            </a:extLst>
          </a:blip>
          <a:stretch>
            <a:fillRect/>
          </a:stretch>
        </p:blipFill>
        <p:spPr>
          <a:xfrm>
            <a:off x="7996205" y="1198290"/>
            <a:ext cx="296093" cy="296093"/>
          </a:xfrm>
          <a:prstGeom prst="rect">
            <a:avLst/>
          </a:prstGeom>
        </p:spPr>
      </p:pic>
      <p:pic>
        <p:nvPicPr>
          <p:cNvPr id="36" name="図 35" descr="停止の標識&#10;&#10;自動的に生成された説明">
            <a:extLst>
              <a:ext uri="{FF2B5EF4-FFF2-40B4-BE49-F238E27FC236}">
                <a16:creationId xmlns:a16="http://schemas.microsoft.com/office/drawing/2014/main" id="{F2CD8505-AB0B-3C44-9ADD-B87C27755C07}"/>
              </a:ext>
            </a:extLst>
          </p:cNvPr>
          <p:cNvPicPr>
            <a:picLocks noChangeAspect="1"/>
          </p:cNvPicPr>
          <p:nvPr/>
        </p:nvPicPr>
        <p:blipFill>
          <a:blip r:embed="rId16" cstate="print">
            <a:extLst>
              <a:ext uri="{28A0092B-C50C-407E-A947-70E740481C1C}">
                <a14:useLocalDpi xmlns:a14="http://schemas.microsoft.com/office/drawing/2010/main"/>
              </a:ext>
            </a:extLst>
          </a:blip>
          <a:stretch>
            <a:fillRect/>
          </a:stretch>
        </p:blipFill>
        <p:spPr>
          <a:xfrm>
            <a:off x="8318291" y="1198290"/>
            <a:ext cx="296093" cy="296093"/>
          </a:xfrm>
          <a:prstGeom prst="rect">
            <a:avLst/>
          </a:prstGeom>
        </p:spPr>
      </p:pic>
      <p:pic>
        <p:nvPicPr>
          <p:cNvPr id="37" name="図 36" descr="白黒の写真にテキストが書いてある絵&#10;&#10;低い精度で自動的に生成された説明">
            <a:extLst>
              <a:ext uri="{FF2B5EF4-FFF2-40B4-BE49-F238E27FC236}">
                <a16:creationId xmlns:a16="http://schemas.microsoft.com/office/drawing/2014/main" id="{534DC89D-63CF-9816-C348-BB91A18644F8}"/>
              </a:ext>
            </a:extLst>
          </p:cNvPr>
          <p:cNvPicPr>
            <a:picLocks noChangeAspect="1"/>
          </p:cNvPicPr>
          <p:nvPr/>
        </p:nvPicPr>
        <p:blipFill>
          <a:blip r:embed="rId17" cstate="print">
            <a:extLst>
              <a:ext uri="{28A0092B-C50C-407E-A947-70E740481C1C}">
                <a14:useLocalDpi xmlns:a14="http://schemas.microsoft.com/office/drawing/2010/main"/>
              </a:ext>
            </a:extLst>
          </a:blip>
          <a:stretch>
            <a:fillRect/>
          </a:stretch>
        </p:blipFill>
        <p:spPr>
          <a:xfrm>
            <a:off x="8640380" y="1198290"/>
            <a:ext cx="295468" cy="296093"/>
          </a:xfrm>
          <a:prstGeom prst="rect">
            <a:avLst/>
          </a:prstGeom>
        </p:spPr>
      </p:pic>
      <p:pic>
        <p:nvPicPr>
          <p:cNvPr id="38" name="図 37" descr="アイコン&#10;&#10;自動的に生成された説明">
            <a:extLst>
              <a:ext uri="{FF2B5EF4-FFF2-40B4-BE49-F238E27FC236}">
                <a16:creationId xmlns:a16="http://schemas.microsoft.com/office/drawing/2014/main" id="{30A0D18C-4AA6-8858-9207-72F5C938D693}"/>
              </a:ext>
            </a:extLst>
          </p:cNvPr>
          <p:cNvPicPr>
            <a:picLocks noChangeAspect="1"/>
          </p:cNvPicPr>
          <p:nvPr/>
        </p:nvPicPr>
        <p:blipFill>
          <a:blip r:embed="rId18" cstate="print">
            <a:extLst>
              <a:ext uri="{28A0092B-C50C-407E-A947-70E740481C1C}">
                <a14:useLocalDpi xmlns:a14="http://schemas.microsoft.com/office/drawing/2010/main"/>
              </a:ext>
            </a:extLst>
          </a:blip>
          <a:stretch>
            <a:fillRect/>
          </a:stretch>
        </p:blipFill>
        <p:spPr>
          <a:xfrm>
            <a:off x="8961838" y="1198290"/>
            <a:ext cx="296093" cy="296093"/>
          </a:xfrm>
          <a:prstGeom prst="rect">
            <a:avLst/>
          </a:prstGeom>
        </p:spPr>
      </p:pic>
      <p:sp>
        <p:nvSpPr>
          <p:cNvPr id="43" name="正方形/長方形 42">
            <a:extLst>
              <a:ext uri="{FF2B5EF4-FFF2-40B4-BE49-F238E27FC236}">
                <a16:creationId xmlns:a16="http://schemas.microsoft.com/office/drawing/2014/main" id="{1B72C5D1-FB7F-56C4-A036-C50FC345AE9F}"/>
              </a:ext>
            </a:extLst>
          </p:cNvPr>
          <p:cNvSpPr/>
          <p:nvPr/>
        </p:nvSpPr>
        <p:spPr>
          <a:xfrm>
            <a:off x="2867949" y="2832649"/>
            <a:ext cx="2096365" cy="173551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105747" tIns="317243" rIns="105747" bIns="0" rtlCol="0" anchor="t" anchorCtr="0"/>
          <a:lstStyle/>
          <a:p>
            <a:pPr marL="167874" indent="-167874" defTabSz="895327">
              <a:lnSpc>
                <a:spcPct val="125000"/>
              </a:lnSpc>
              <a:buFont typeface="Arial" panose="020B0604020202020204" pitchFamily="34" charset="0"/>
              <a:buChar char="•"/>
            </a:pPr>
            <a:r>
              <a:rPr lang="ja-JP" altLang="en-US" sz="881" dirty="0">
                <a:solidFill>
                  <a:prstClr val="black"/>
                </a:solidFill>
                <a:latin typeface="Meiryo UI"/>
                <a:ea typeface="Meiryo UI"/>
              </a:rPr>
              <a:t>びわ湖の環境保全について調べてみる。</a:t>
            </a:r>
          </a:p>
          <a:p>
            <a:pPr marL="167874" indent="-167874" defTabSz="895327">
              <a:lnSpc>
                <a:spcPct val="125000"/>
              </a:lnSpc>
              <a:buFont typeface="Arial" panose="020B0604020202020204" pitchFamily="34" charset="0"/>
              <a:buChar char="•"/>
            </a:pPr>
            <a:r>
              <a:rPr lang="ja-JP" altLang="en-US" sz="881" dirty="0">
                <a:solidFill>
                  <a:prstClr val="black"/>
                </a:solidFill>
                <a:latin typeface="Meiryo UI"/>
                <a:ea typeface="Meiryo UI"/>
              </a:rPr>
              <a:t>人と自然の繋がりについて考えてみる。</a:t>
            </a:r>
          </a:p>
          <a:p>
            <a:pPr marL="167874" indent="-167874" defTabSz="895327">
              <a:lnSpc>
                <a:spcPct val="125000"/>
              </a:lnSpc>
              <a:buFont typeface="Arial" panose="020B0604020202020204" pitchFamily="34" charset="0"/>
              <a:buChar char="•"/>
            </a:pPr>
            <a:r>
              <a:rPr lang="ja-JP" altLang="en-US" sz="881" dirty="0">
                <a:solidFill>
                  <a:prstClr val="black"/>
                </a:solidFill>
                <a:latin typeface="Meiryo UI"/>
                <a:ea typeface="Meiryo UI"/>
              </a:rPr>
              <a:t>地域と現地の環境についての課題や取組について調べてみる。</a:t>
            </a:r>
          </a:p>
          <a:p>
            <a:pPr marL="167874" indent="-167874" defTabSz="895327">
              <a:lnSpc>
                <a:spcPct val="125000"/>
              </a:lnSpc>
              <a:buFont typeface="Arial" panose="020B0604020202020204" pitchFamily="34" charset="0"/>
              <a:buChar char="•"/>
            </a:pPr>
            <a:endParaRPr lang="ja-JP" altLang="en-US" sz="881" dirty="0">
              <a:solidFill>
                <a:prstClr val="black"/>
              </a:solidFill>
              <a:latin typeface="Meiryo UI"/>
              <a:ea typeface="Meiryo UI"/>
            </a:endParaRPr>
          </a:p>
        </p:txBody>
      </p:sp>
      <p:sp>
        <p:nvSpPr>
          <p:cNvPr id="48" name="正方形/長方形 47">
            <a:extLst>
              <a:ext uri="{FF2B5EF4-FFF2-40B4-BE49-F238E27FC236}">
                <a16:creationId xmlns:a16="http://schemas.microsoft.com/office/drawing/2014/main" id="{EFA0E069-5A7F-E379-F432-CC6BB2C08C14}"/>
              </a:ext>
            </a:extLst>
          </p:cNvPr>
          <p:cNvSpPr/>
          <p:nvPr/>
        </p:nvSpPr>
        <p:spPr>
          <a:xfrm>
            <a:off x="5175803" y="2832649"/>
            <a:ext cx="2096365" cy="173551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105747" tIns="317243" rIns="105747" bIns="0" rtlCol="0" anchor="t" anchorCtr="0"/>
          <a:lstStyle/>
          <a:p>
            <a:pPr marL="167874" indent="-167874" defTabSz="895327">
              <a:lnSpc>
                <a:spcPct val="125000"/>
              </a:lnSpc>
              <a:buFont typeface="Arial" panose="020B0604020202020204" pitchFamily="34" charset="0"/>
              <a:buChar char="•"/>
            </a:pPr>
            <a:r>
              <a:rPr lang="ja-JP" altLang="en-US" sz="881" dirty="0">
                <a:solidFill>
                  <a:prstClr val="black"/>
                </a:solidFill>
                <a:latin typeface="Meiryo UI"/>
                <a:ea typeface="Meiryo UI"/>
              </a:rPr>
              <a:t>びわ湖で人気のウォータースポーツを体験。</a:t>
            </a:r>
          </a:p>
          <a:p>
            <a:pPr marL="167874" indent="-167874" defTabSz="895327">
              <a:lnSpc>
                <a:spcPct val="125000"/>
              </a:lnSpc>
              <a:buFont typeface="Arial" panose="020B0604020202020204" pitchFamily="34" charset="0"/>
              <a:buChar char="•"/>
            </a:pPr>
            <a:r>
              <a:rPr lang="ja-JP" altLang="en-US" sz="881" dirty="0">
                <a:solidFill>
                  <a:prstClr val="black"/>
                </a:solidFill>
                <a:latin typeface="Meiryo UI"/>
                <a:ea typeface="Meiryo UI"/>
              </a:rPr>
              <a:t>びわ湖のヨシについて学ぶ。</a:t>
            </a:r>
          </a:p>
          <a:p>
            <a:pPr marL="167874" indent="-167874" defTabSz="895327">
              <a:lnSpc>
                <a:spcPct val="125000"/>
              </a:lnSpc>
              <a:buFont typeface="Arial" panose="020B0604020202020204" pitchFamily="34" charset="0"/>
              <a:buChar char="•"/>
            </a:pPr>
            <a:r>
              <a:rPr lang="ja-JP" altLang="en-US" sz="881" dirty="0">
                <a:solidFill>
                  <a:prstClr val="black"/>
                </a:solidFill>
                <a:latin typeface="Meiryo UI"/>
                <a:ea typeface="Meiryo UI"/>
              </a:rPr>
              <a:t>現地の方からお話を聞き、地域との違いを考える。</a:t>
            </a:r>
          </a:p>
          <a:p>
            <a:pPr marL="167874" indent="-167874" defTabSz="895327">
              <a:lnSpc>
                <a:spcPct val="125000"/>
              </a:lnSpc>
              <a:buFont typeface="Arial" panose="020B0604020202020204" pitchFamily="34" charset="0"/>
              <a:buChar char="•"/>
            </a:pPr>
            <a:r>
              <a:rPr lang="ja-JP" altLang="en-US" sz="881" dirty="0">
                <a:solidFill>
                  <a:prstClr val="black"/>
                </a:solidFill>
                <a:latin typeface="Meiryo UI"/>
                <a:ea typeface="Meiryo UI"/>
              </a:rPr>
              <a:t>現地では課題解決のために、どんな取組を実施しているか聞いてみる。</a:t>
            </a:r>
          </a:p>
          <a:p>
            <a:pPr marL="167874" indent="-167874" defTabSz="895327">
              <a:lnSpc>
                <a:spcPct val="125000"/>
              </a:lnSpc>
              <a:buFont typeface="Arial" panose="020B0604020202020204" pitchFamily="34" charset="0"/>
              <a:buChar char="•"/>
            </a:pPr>
            <a:endParaRPr lang="ja-JP" altLang="en-US" sz="881" dirty="0">
              <a:solidFill>
                <a:prstClr val="black"/>
              </a:solidFill>
              <a:latin typeface="Meiryo UI"/>
              <a:ea typeface="Meiryo UI"/>
            </a:endParaRPr>
          </a:p>
          <a:p>
            <a:pPr marL="167874" indent="-167874" defTabSz="895327">
              <a:lnSpc>
                <a:spcPct val="125000"/>
              </a:lnSpc>
              <a:buFont typeface="Arial" panose="020B0604020202020204" pitchFamily="34" charset="0"/>
              <a:buChar char="•"/>
            </a:pPr>
            <a:endParaRPr lang="ja-JP" altLang="en-US" sz="881" dirty="0">
              <a:solidFill>
                <a:prstClr val="black"/>
              </a:solidFill>
              <a:latin typeface="Meiryo UI"/>
              <a:ea typeface="Meiryo UI"/>
            </a:endParaRPr>
          </a:p>
        </p:txBody>
      </p:sp>
      <p:sp>
        <p:nvSpPr>
          <p:cNvPr id="49" name="正方形/長方形 48">
            <a:extLst>
              <a:ext uri="{FF2B5EF4-FFF2-40B4-BE49-F238E27FC236}">
                <a16:creationId xmlns:a16="http://schemas.microsoft.com/office/drawing/2014/main" id="{F2F5926E-4721-AC20-D1A7-A15B108DC42C}"/>
              </a:ext>
            </a:extLst>
          </p:cNvPr>
          <p:cNvSpPr/>
          <p:nvPr/>
        </p:nvSpPr>
        <p:spPr>
          <a:xfrm>
            <a:off x="7483655" y="2832649"/>
            <a:ext cx="2096365" cy="173551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105747" tIns="317243" rIns="105747" bIns="0" rtlCol="0" anchor="t" anchorCtr="0"/>
          <a:lstStyle/>
          <a:p>
            <a:pPr marL="167874" indent="-167874" defTabSz="895327">
              <a:lnSpc>
                <a:spcPct val="125000"/>
              </a:lnSpc>
              <a:buFont typeface="Arial" panose="020B0604020202020204" pitchFamily="34" charset="0"/>
              <a:buChar char="•"/>
            </a:pPr>
            <a:r>
              <a:rPr lang="ja-JP" altLang="en-US" sz="881" dirty="0">
                <a:solidFill>
                  <a:prstClr val="black"/>
                </a:solidFill>
                <a:latin typeface="Meiryo UI"/>
                <a:ea typeface="Meiryo UI"/>
              </a:rPr>
              <a:t>環境保全について自分の意見をまとめる。</a:t>
            </a:r>
          </a:p>
          <a:p>
            <a:pPr marL="167874" indent="-167874" defTabSz="895327">
              <a:lnSpc>
                <a:spcPct val="125000"/>
              </a:lnSpc>
              <a:buFont typeface="Arial" panose="020B0604020202020204" pitchFamily="34" charset="0"/>
              <a:buChar char="•"/>
            </a:pPr>
            <a:r>
              <a:rPr lang="ja-JP" altLang="en-US" sz="881" dirty="0">
                <a:solidFill>
                  <a:prstClr val="black"/>
                </a:solidFill>
                <a:latin typeface="Meiryo UI"/>
                <a:ea typeface="Meiryo UI"/>
              </a:rPr>
              <a:t>人と自然の繋がりについて調べてみる。</a:t>
            </a:r>
          </a:p>
          <a:p>
            <a:pPr marL="167874" indent="-167874" defTabSz="895327">
              <a:lnSpc>
                <a:spcPct val="125000"/>
              </a:lnSpc>
              <a:buFont typeface="Arial" panose="020B0604020202020204" pitchFamily="34" charset="0"/>
              <a:buChar char="•"/>
            </a:pPr>
            <a:r>
              <a:rPr lang="ja-JP" altLang="en-US" sz="881" dirty="0">
                <a:solidFill>
                  <a:prstClr val="black"/>
                </a:solidFill>
                <a:latin typeface="Meiryo UI"/>
                <a:ea typeface="Meiryo UI"/>
              </a:rPr>
              <a:t>自分たちにできることを発表する。</a:t>
            </a:r>
          </a:p>
        </p:txBody>
      </p:sp>
      <p:graphicFrame>
        <p:nvGraphicFramePr>
          <p:cNvPr id="7" name="表 6">
            <a:extLst>
              <a:ext uri="{FF2B5EF4-FFF2-40B4-BE49-F238E27FC236}">
                <a16:creationId xmlns:a16="http://schemas.microsoft.com/office/drawing/2014/main" id="{A8B4D282-F46A-C9EE-59AB-FFF288B0D5E9}"/>
              </a:ext>
            </a:extLst>
          </p:cNvPr>
          <p:cNvGraphicFramePr>
            <a:graphicFrameLocks noGrp="1"/>
          </p:cNvGraphicFramePr>
          <p:nvPr/>
        </p:nvGraphicFramePr>
        <p:xfrm>
          <a:off x="2867950" y="4368896"/>
          <a:ext cx="6705063" cy="1304221"/>
        </p:xfrm>
        <a:graphic>
          <a:graphicData uri="http://schemas.openxmlformats.org/drawingml/2006/table">
            <a:tbl>
              <a:tblPr>
                <a:tableStyleId>{69CF1AB2-1976-4502-BF36-3FF5EA218861}</a:tableStyleId>
              </a:tblPr>
              <a:tblGrid>
                <a:gridCol w="680420">
                  <a:extLst>
                    <a:ext uri="{9D8B030D-6E8A-4147-A177-3AD203B41FA5}">
                      <a16:colId xmlns:a16="http://schemas.microsoft.com/office/drawing/2014/main" val="741602752"/>
                    </a:ext>
                  </a:extLst>
                </a:gridCol>
                <a:gridCol w="1650569">
                  <a:extLst>
                    <a:ext uri="{9D8B030D-6E8A-4147-A177-3AD203B41FA5}">
                      <a16:colId xmlns:a16="http://schemas.microsoft.com/office/drawing/2014/main" val="3389704294"/>
                    </a:ext>
                  </a:extLst>
                </a:gridCol>
                <a:gridCol w="607941">
                  <a:extLst>
                    <a:ext uri="{9D8B030D-6E8A-4147-A177-3AD203B41FA5}">
                      <a16:colId xmlns:a16="http://schemas.microsoft.com/office/drawing/2014/main" val="3252824643"/>
                    </a:ext>
                  </a:extLst>
                </a:gridCol>
                <a:gridCol w="3766133">
                  <a:extLst>
                    <a:ext uri="{9D8B030D-6E8A-4147-A177-3AD203B41FA5}">
                      <a16:colId xmlns:a16="http://schemas.microsoft.com/office/drawing/2014/main" val="1736356865"/>
                    </a:ext>
                  </a:extLst>
                </a:gridCol>
              </a:tblGrid>
              <a:tr h="176246">
                <a:tc>
                  <a:txBody>
                    <a:bodyPr/>
                    <a:lstStyle/>
                    <a:p>
                      <a:pPr algn="ctr" fontAlgn="ctr"/>
                      <a:r>
                        <a:rPr lang="zh-TW" altLang="en-US" sz="800" b="1" u="none" strike="noStrike" dirty="0">
                          <a:effectLst/>
                          <a:latin typeface="+mn-ea"/>
                          <a:ea typeface="+mn-ea"/>
                        </a:rPr>
                        <a:t>実施場所</a:t>
                      </a:r>
                      <a:endParaRPr lang="zh-TW" altLang="en-US" sz="800" b="1" i="0" u="none" strike="noStrike" dirty="0">
                        <a:effectLst/>
                        <a:latin typeface="+mn-ea"/>
                        <a:ea typeface="+mn-ea"/>
                      </a:endParaRPr>
                    </a:p>
                  </a:txBody>
                  <a:tcPr marL="6940" marR="6940" marT="6940" marB="0" anchor="ctr">
                    <a:lnL w="12700" cap="flat" cmpd="sng" algn="ctr">
                      <a:solidFill>
                        <a:schemeClr val="bg1"/>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F6FC"/>
                    </a:solidFill>
                  </a:tcPr>
                </a:tc>
                <a:tc>
                  <a:txBody>
                    <a:bodyPr/>
                    <a:lstStyle/>
                    <a:p>
                      <a:pPr algn="ctr" fontAlgn="ctr"/>
                      <a:r>
                        <a:rPr lang="ja-JP" altLang="en-US" sz="800" u="none" strike="noStrike" dirty="0">
                          <a:effectLst/>
                          <a:latin typeface="+mn-ea"/>
                          <a:ea typeface="+mn-ea"/>
                        </a:rPr>
                        <a:t>びわ湖・雄琴</a:t>
                      </a:r>
                    </a:p>
                  </a:txBody>
                  <a:tcPr marL="6940" marR="6940" marT="6940"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rgbClr val="EAF6FC"/>
                      </a:solidFill>
                      <a:prstDash val="solid"/>
                      <a:round/>
                      <a:headEnd type="none" w="med" len="med"/>
                      <a:tailEnd type="none" w="med" len="med"/>
                    </a:lnT>
                    <a:lnB w="12700" cap="flat" cmpd="sng" algn="ctr">
                      <a:solidFill>
                        <a:srgbClr val="EAF6FC"/>
                      </a:solidFill>
                      <a:prstDash val="solid"/>
                      <a:round/>
                      <a:headEnd type="none" w="med" len="med"/>
                      <a:tailEnd type="none" w="med" len="med"/>
                    </a:lnB>
                    <a:lnTlToBr w="12700" cmpd="sng">
                      <a:noFill/>
                      <a:prstDash val="solid"/>
                    </a:lnTlToBr>
                    <a:lnBlToTr w="12700" cmpd="sng">
                      <a:noFill/>
                      <a:prstDash val="solid"/>
                    </a:lnBlToTr>
                    <a:noFill/>
                  </a:tcPr>
                </a:tc>
                <a:tc rowSpan="6">
                  <a:txBody>
                    <a:bodyPr/>
                    <a:lstStyle/>
                    <a:p>
                      <a:pPr algn="ctr" fontAlgn="ctr"/>
                      <a:r>
                        <a:rPr lang="ja-JP" altLang="en-US" sz="800" b="1" u="none" strike="noStrike" dirty="0">
                          <a:effectLst/>
                          <a:latin typeface="+mn-ea"/>
                          <a:ea typeface="+mn-ea"/>
                        </a:rPr>
                        <a:t>行程例</a:t>
                      </a:r>
                      <a:endParaRPr lang="ja-JP" altLang="en-US" sz="800" b="1" i="0" u="none" strike="noStrike" dirty="0">
                        <a:effectLst/>
                        <a:latin typeface="+mn-ea"/>
                        <a:ea typeface="+mn-ea"/>
                      </a:endParaRPr>
                    </a:p>
                  </a:txBody>
                  <a:tcPr marL="6940" marR="6940" marT="6940"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F6FC"/>
                    </a:solidFill>
                  </a:tcPr>
                </a:tc>
                <a:tc rowSpan="6">
                  <a:txBody>
                    <a:bodyPr/>
                    <a:lstStyle/>
                    <a:p>
                      <a:pPr algn="ctr" fontAlgn="ctr"/>
                      <a:endParaRPr lang="ja-JP" altLang="en-US" sz="800" b="0" i="0" u="none" strike="noStrike" dirty="0">
                        <a:effectLst/>
                        <a:latin typeface="+mn-ea"/>
                        <a:ea typeface="+mn-ea"/>
                      </a:endParaRPr>
                    </a:p>
                  </a:txBody>
                  <a:tcPr marL="6940" marR="6940" marT="6940"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rgbClr val="EAF6FC"/>
                      </a:solidFill>
                      <a:prstDash val="solid"/>
                      <a:round/>
                      <a:headEnd type="none" w="med" len="med"/>
                      <a:tailEnd type="none" w="med" len="med"/>
                    </a:lnT>
                    <a:lnB w="12700" cap="flat" cmpd="sng" algn="ctr">
                      <a:solidFill>
                        <a:srgbClr val="EAF6F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06427632"/>
                  </a:ext>
                </a:extLst>
              </a:tr>
              <a:tr h="176246">
                <a:tc>
                  <a:txBody>
                    <a:bodyPr/>
                    <a:lstStyle/>
                    <a:p>
                      <a:pPr algn="ctr" fontAlgn="ctr"/>
                      <a:r>
                        <a:rPr lang="zh-TW" altLang="en-US" sz="800" b="1" u="none" strike="noStrike" dirty="0">
                          <a:effectLst/>
                          <a:latin typeface="+mn-ea"/>
                          <a:ea typeface="+mn-ea"/>
                        </a:rPr>
                        <a:t>実施時期</a:t>
                      </a:r>
                      <a:endParaRPr lang="zh-TW" altLang="en-US" sz="800" b="1" i="0" u="none" strike="noStrike" dirty="0">
                        <a:effectLst/>
                        <a:latin typeface="+mn-ea"/>
                        <a:ea typeface="+mn-ea"/>
                      </a:endParaRPr>
                    </a:p>
                  </a:txBody>
                  <a:tcPr marL="6940" marR="6940" marT="6940" marB="0" anchor="ctr">
                    <a:lnL w="12700" cap="flat" cmpd="sng" algn="ctr">
                      <a:solidFill>
                        <a:schemeClr val="bg1"/>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F6FC"/>
                    </a:solidFill>
                  </a:tcPr>
                </a:tc>
                <a:tc>
                  <a:txBody>
                    <a:bodyPr/>
                    <a:lstStyle/>
                    <a:p>
                      <a:pPr algn="ctr" fontAlgn="ctr"/>
                      <a:r>
                        <a:rPr lang="en-US" altLang="ja-JP" sz="800" u="none" strike="noStrike" dirty="0">
                          <a:effectLst/>
                          <a:latin typeface="+mn-ea"/>
                          <a:ea typeface="+mn-ea"/>
                        </a:rPr>
                        <a:t>4</a:t>
                      </a:r>
                      <a:r>
                        <a:rPr lang="ja-JP" altLang="en-US" sz="800" u="none" strike="noStrike" dirty="0">
                          <a:effectLst/>
                          <a:latin typeface="+mn-ea"/>
                          <a:ea typeface="+mn-ea"/>
                        </a:rPr>
                        <a:t>～</a:t>
                      </a:r>
                      <a:r>
                        <a:rPr lang="en-US" altLang="ja-JP" sz="800" u="none" strike="noStrike" dirty="0">
                          <a:effectLst/>
                          <a:latin typeface="+mn-ea"/>
                          <a:ea typeface="+mn-ea"/>
                        </a:rPr>
                        <a:t>11</a:t>
                      </a:r>
                      <a:r>
                        <a:rPr lang="ja-JP" altLang="en-US" sz="800" u="none" strike="noStrike" dirty="0">
                          <a:effectLst/>
                          <a:latin typeface="+mn-ea"/>
                          <a:ea typeface="+mn-ea"/>
                        </a:rPr>
                        <a:t>月末</a:t>
                      </a:r>
                    </a:p>
                  </a:txBody>
                  <a:tcPr marL="6940" marR="6940" marT="6940"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rgbClr val="EAF6FC"/>
                      </a:solidFill>
                      <a:prstDash val="solid"/>
                      <a:round/>
                      <a:headEnd type="none" w="med" len="med"/>
                      <a:tailEnd type="none" w="med" len="med"/>
                    </a:lnT>
                    <a:lnB w="12700" cap="flat" cmpd="sng" algn="ctr">
                      <a:solidFill>
                        <a:srgbClr val="EAF6FC"/>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a:p>
                  </a:txBody>
                  <a:tcPr marL="7088" marR="7088" marT="7088"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F6FC"/>
                    </a:solidFill>
                  </a:tcPr>
                </a:tc>
                <a:tc vMerge="1">
                  <a:txBody>
                    <a:bodyPr/>
                    <a:lstStyle/>
                    <a:p>
                      <a:pPr algn="ctr" fontAlgn="ctr"/>
                      <a:endParaRPr lang="ja-JP" altLang="en-US" sz="800" b="0" i="0" u="none" strike="noStrike" dirty="0">
                        <a:effectLst/>
                        <a:latin typeface="+mn-ea"/>
                        <a:ea typeface="+mn-ea"/>
                      </a:endParaRPr>
                    </a:p>
                  </a:txBody>
                  <a:tcPr marL="7088" marR="7088" marT="7088"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rgbClr val="EAF6FC"/>
                      </a:solidFill>
                      <a:prstDash val="solid"/>
                      <a:round/>
                      <a:headEnd type="none" w="med" len="med"/>
                      <a:tailEnd type="none" w="med" len="med"/>
                    </a:lnT>
                    <a:lnB w="12700" cap="flat" cmpd="sng" algn="ctr">
                      <a:solidFill>
                        <a:srgbClr val="EAF6F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41503561"/>
                  </a:ext>
                </a:extLst>
              </a:tr>
              <a:tr h="176246">
                <a:tc>
                  <a:txBody>
                    <a:bodyPr/>
                    <a:lstStyle/>
                    <a:p>
                      <a:pPr algn="ctr" fontAlgn="ctr"/>
                      <a:r>
                        <a:rPr lang="ja-JP" altLang="en-US" sz="800" b="1" u="none" strike="noStrike" dirty="0">
                          <a:effectLst/>
                          <a:latin typeface="+mn-ea"/>
                          <a:ea typeface="+mn-ea"/>
                        </a:rPr>
                        <a:t>対象</a:t>
                      </a:r>
                      <a:endParaRPr lang="ja-JP" altLang="en-US" sz="800" b="1" i="0" u="none" strike="noStrike" dirty="0">
                        <a:effectLst/>
                        <a:latin typeface="+mn-ea"/>
                        <a:ea typeface="+mn-ea"/>
                      </a:endParaRPr>
                    </a:p>
                  </a:txBody>
                  <a:tcPr marL="6940" marR="6940" marT="6940" marB="0" anchor="ctr">
                    <a:lnL w="12700" cap="flat" cmpd="sng" algn="ctr">
                      <a:solidFill>
                        <a:schemeClr val="bg1"/>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F6FC"/>
                    </a:solidFill>
                  </a:tcPr>
                </a:tc>
                <a:tc>
                  <a:txBody>
                    <a:bodyPr/>
                    <a:lstStyle/>
                    <a:p>
                      <a:pPr algn="ctr" fontAlgn="ctr">
                        <a:lnSpc>
                          <a:spcPct val="125000"/>
                        </a:lnSpc>
                      </a:pPr>
                      <a:r>
                        <a:rPr lang="zh-CN" altLang="en-US" sz="800" u="none" strike="noStrike" dirty="0">
                          <a:effectLst/>
                          <a:latin typeface="+mn-ea"/>
                          <a:ea typeface="+mn-ea"/>
                        </a:rPr>
                        <a:t>小学</a:t>
                      </a:r>
                      <a:r>
                        <a:rPr lang="ja-JP" altLang="en-US" sz="800" u="none" strike="noStrike" dirty="0">
                          <a:effectLst/>
                          <a:latin typeface="+mn-ea"/>
                          <a:ea typeface="+mn-ea"/>
                        </a:rPr>
                        <a:t>生・中学生・</a:t>
                      </a:r>
                      <a:r>
                        <a:rPr lang="zh-CN" altLang="en-US" sz="800" u="none" strike="noStrike" dirty="0">
                          <a:effectLst/>
                          <a:latin typeface="+mn-ea"/>
                          <a:ea typeface="+mn-ea"/>
                        </a:rPr>
                        <a:t>高校生</a:t>
                      </a:r>
                      <a:endParaRPr lang="zh-CN" altLang="en-US" sz="800" b="0" i="0" u="none" strike="noStrike" dirty="0">
                        <a:effectLst/>
                        <a:latin typeface="+mn-ea"/>
                        <a:ea typeface="+mn-ea"/>
                      </a:endParaRPr>
                    </a:p>
                  </a:txBody>
                  <a:tcPr marL="6940" marR="6940" marT="6940"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rgbClr val="EAF6FC"/>
                      </a:solidFill>
                      <a:prstDash val="solid"/>
                      <a:round/>
                      <a:headEnd type="none" w="med" len="med"/>
                      <a:tailEnd type="none" w="med" len="med"/>
                    </a:lnT>
                    <a:lnB w="12700" cap="flat" cmpd="sng" algn="ctr">
                      <a:solidFill>
                        <a:srgbClr val="EAF6FC"/>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a:p>
                  </a:txBody>
                  <a:tcPr marL="7088" marR="7088" marT="7088"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F6FC"/>
                    </a:solidFill>
                  </a:tcPr>
                </a:tc>
                <a:tc vMerge="1">
                  <a:txBody>
                    <a:bodyPr/>
                    <a:lstStyle/>
                    <a:p>
                      <a:pPr algn="ctr" fontAlgn="ctr"/>
                      <a:endParaRPr lang="en-US" altLang="ja-JP" sz="800" u="none" strike="noStrike" dirty="0">
                        <a:effectLst/>
                        <a:latin typeface="+mn-ea"/>
                        <a:ea typeface="+mn-ea"/>
                      </a:endParaRPr>
                    </a:p>
                  </a:txBody>
                  <a:tcPr marL="7088" marR="7088" marT="7088"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rgbClr val="EAF6FC"/>
                      </a:solidFill>
                      <a:prstDash val="solid"/>
                      <a:round/>
                      <a:headEnd type="none" w="med" len="med"/>
                      <a:tailEnd type="none" w="med" len="med"/>
                    </a:lnT>
                    <a:lnB w="12700" cap="flat" cmpd="sng" algn="ctr">
                      <a:solidFill>
                        <a:srgbClr val="EAF6F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09073544"/>
                  </a:ext>
                </a:extLst>
              </a:tr>
              <a:tr h="176246">
                <a:tc>
                  <a:txBody>
                    <a:bodyPr/>
                    <a:lstStyle/>
                    <a:p>
                      <a:pPr algn="ctr" fontAlgn="ctr"/>
                      <a:r>
                        <a:rPr lang="ja-JP" altLang="en-US" sz="800" b="1" u="none" strike="noStrike">
                          <a:effectLst/>
                          <a:latin typeface="+mn-ea"/>
                          <a:ea typeface="+mn-ea"/>
                        </a:rPr>
                        <a:t>所要</a:t>
                      </a:r>
                      <a:r>
                        <a:rPr lang="zh-TW" altLang="en-US" sz="800" b="1" u="none" strike="noStrike" dirty="0">
                          <a:effectLst/>
                          <a:latin typeface="+mn-ea"/>
                          <a:ea typeface="+mn-ea"/>
                        </a:rPr>
                        <a:t>時間</a:t>
                      </a:r>
                      <a:endParaRPr lang="zh-TW" altLang="en-US" sz="800" b="1" i="0" u="none" strike="noStrike" dirty="0">
                        <a:effectLst/>
                        <a:latin typeface="+mn-ea"/>
                        <a:ea typeface="+mn-ea"/>
                      </a:endParaRPr>
                    </a:p>
                  </a:txBody>
                  <a:tcPr marL="6940" marR="6940" marT="6940" marB="0" anchor="ctr">
                    <a:lnL w="12700" cap="flat" cmpd="sng" algn="ctr">
                      <a:solidFill>
                        <a:schemeClr val="bg1"/>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F6FC"/>
                    </a:solidFill>
                  </a:tcPr>
                </a:tc>
                <a:tc>
                  <a:txBody>
                    <a:bodyPr/>
                    <a:lstStyle/>
                    <a:p>
                      <a:pPr algn="ctr" fontAlgn="ctr"/>
                      <a:r>
                        <a:rPr lang="ja-JP" altLang="en-US" sz="800" u="none" strike="noStrike" dirty="0">
                          <a:effectLst/>
                          <a:latin typeface="+mn-ea"/>
                          <a:ea typeface="+mn-ea"/>
                        </a:rPr>
                        <a:t>約</a:t>
                      </a:r>
                      <a:r>
                        <a:rPr lang="en-US" altLang="ja-JP" sz="800" u="none" strike="noStrike" dirty="0">
                          <a:effectLst/>
                          <a:latin typeface="+mn-ea"/>
                          <a:ea typeface="+mn-ea"/>
                        </a:rPr>
                        <a:t>5</a:t>
                      </a:r>
                      <a:r>
                        <a:rPr lang="ja-JP" altLang="en-US" sz="800" u="none" strike="noStrike" dirty="0">
                          <a:effectLst/>
                          <a:latin typeface="+mn-ea"/>
                          <a:ea typeface="+mn-ea"/>
                        </a:rPr>
                        <a:t>時間</a:t>
                      </a:r>
                    </a:p>
                  </a:txBody>
                  <a:tcPr marL="6940" marR="6940" marT="6940"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rgbClr val="EAF6FC"/>
                      </a:solidFill>
                      <a:prstDash val="solid"/>
                      <a:round/>
                      <a:headEnd type="none" w="med" len="med"/>
                      <a:tailEnd type="none" w="med" len="med"/>
                    </a:lnT>
                    <a:lnB w="12700" cap="flat" cmpd="sng" algn="ctr">
                      <a:solidFill>
                        <a:srgbClr val="EAF6FC"/>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fontAlgn="ctr"/>
                      <a:endParaRPr lang="ja-JP" altLang="en-US" sz="800" b="1" i="0" u="none" strike="noStrike" dirty="0">
                        <a:effectLst/>
                        <a:latin typeface="+mn-ea"/>
                        <a:ea typeface="+mn-ea"/>
                      </a:endParaRPr>
                    </a:p>
                  </a:txBody>
                  <a:tcPr marL="7088" marR="7088" marT="7088"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F6FC"/>
                    </a:solidFill>
                  </a:tcPr>
                </a:tc>
                <a:tc vMerge="1">
                  <a:txBody>
                    <a:bodyPr/>
                    <a:lstStyle/>
                    <a:p>
                      <a:pPr algn="ctr" fontAlgn="ctr"/>
                      <a:endParaRPr lang="en-US" altLang="ja-JP" sz="800" u="none" strike="noStrike" dirty="0">
                        <a:effectLst/>
                        <a:latin typeface="+mn-ea"/>
                        <a:ea typeface="+mn-ea"/>
                      </a:endParaRPr>
                    </a:p>
                  </a:txBody>
                  <a:tcPr marL="7088" marR="7088" marT="7088"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rgbClr val="EAF6FC"/>
                      </a:solidFill>
                      <a:prstDash val="solid"/>
                      <a:round/>
                      <a:headEnd type="none" w="med" len="med"/>
                      <a:tailEnd type="none" w="med" len="med"/>
                    </a:lnT>
                    <a:lnB w="12700" cap="flat" cmpd="sng" algn="ctr">
                      <a:solidFill>
                        <a:srgbClr val="EAF6F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04326423"/>
                  </a:ext>
                </a:extLst>
              </a:tr>
              <a:tr h="176246">
                <a:tc>
                  <a:txBody>
                    <a:bodyPr/>
                    <a:lstStyle/>
                    <a:p>
                      <a:pPr algn="ctr" fontAlgn="ctr"/>
                      <a:r>
                        <a:rPr lang="ja-JP" altLang="en-US" sz="800" b="1" u="none" strike="noStrike" dirty="0">
                          <a:effectLst/>
                          <a:latin typeface="+mn-ea"/>
                          <a:ea typeface="+mn-ea"/>
                        </a:rPr>
                        <a:t>人数</a:t>
                      </a:r>
                      <a:endParaRPr lang="ja-JP" altLang="en-US" sz="800" b="1" i="0" u="none" strike="noStrike" dirty="0">
                        <a:effectLst/>
                        <a:latin typeface="+mn-ea"/>
                        <a:ea typeface="+mn-ea"/>
                      </a:endParaRPr>
                    </a:p>
                  </a:txBody>
                  <a:tcPr marL="6940" marR="6940" marT="6940" marB="0" anchor="ctr">
                    <a:lnL w="12700" cap="flat" cmpd="sng" algn="ctr">
                      <a:solidFill>
                        <a:schemeClr val="bg1"/>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F6FC"/>
                    </a:solidFill>
                  </a:tcPr>
                </a:tc>
                <a:tc>
                  <a:txBody>
                    <a:bodyPr/>
                    <a:lstStyle/>
                    <a:p>
                      <a:pPr algn="ctr" fontAlgn="ctr"/>
                      <a:r>
                        <a:rPr lang="en-US" altLang="ja-JP" sz="800" u="none" strike="noStrike" dirty="0">
                          <a:effectLst/>
                          <a:latin typeface="+mn-ea"/>
                          <a:ea typeface="+mn-ea"/>
                        </a:rPr>
                        <a:t>20</a:t>
                      </a:r>
                      <a:r>
                        <a:rPr lang="ja-JP" altLang="en-US" sz="800" u="none" strike="noStrike" dirty="0">
                          <a:effectLst/>
                          <a:latin typeface="+mn-ea"/>
                          <a:ea typeface="+mn-ea"/>
                        </a:rPr>
                        <a:t>～</a:t>
                      </a:r>
                      <a:r>
                        <a:rPr lang="en-US" altLang="ja-JP" sz="800" u="none" strike="noStrike" dirty="0">
                          <a:effectLst/>
                          <a:latin typeface="+mn-ea"/>
                          <a:ea typeface="+mn-ea"/>
                        </a:rPr>
                        <a:t>320</a:t>
                      </a:r>
                      <a:r>
                        <a:rPr lang="ja-JP" altLang="en-US" sz="800" u="none" strike="noStrike" dirty="0">
                          <a:effectLst/>
                          <a:latin typeface="+mn-ea"/>
                          <a:ea typeface="+mn-ea"/>
                        </a:rPr>
                        <a:t>人</a:t>
                      </a:r>
                    </a:p>
                  </a:txBody>
                  <a:tcPr marL="6940" marR="6940" marT="6940"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rgbClr val="EAF6FC"/>
                      </a:solidFill>
                      <a:prstDash val="solid"/>
                      <a:round/>
                      <a:headEnd type="none" w="med" len="med"/>
                      <a:tailEnd type="none" w="med" len="med"/>
                    </a:lnT>
                    <a:lnB w="12700" cap="flat" cmpd="sng" algn="ctr">
                      <a:solidFill>
                        <a:srgbClr val="EAF6FC"/>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fontAlgn="ctr"/>
                      <a:endParaRPr lang="ja-JP" altLang="en-US" sz="800" b="1" i="0" u="none" strike="noStrike" dirty="0">
                        <a:effectLst/>
                        <a:latin typeface="+mn-ea"/>
                        <a:ea typeface="+mn-ea"/>
                      </a:endParaRPr>
                    </a:p>
                  </a:txBody>
                  <a:tcPr marL="7088" marR="7088" marT="7088"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F6FC"/>
                    </a:solidFill>
                  </a:tcPr>
                </a:tc>
                <a:tc vMerge="1">
                  <a:txBody>
                    <a:bodyPr/>
                    <a:lstStyle/>
                    <a:p>
                      <a:pPr algn="ctr" fontAlgn="ctr"/>
                      <a:endParaRPr lang="en-US" altLang="ja-JP" sz="800" u="none" strike="noStrike" dirty="0">
                        <a:effectLst/>
                        <a:latin typeface="+mn-ea"/>
                        <a:ea typeface="+mn-ea"/>
                      </a:endParaRPr>
                    </a:p>
                  </a:txBody>
                  <a:tcPr marL="7088" marR="7088" marT="7088"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rgbClr val="EAF6FC"/>
                      </a:solidFill>
                      <a:prstDash val="solid"/>
                      <a:round/>
                      <a:headEnd type="none" w="med" len="med"/>
                      <a:tailEnd type="none" w="med" len="med"/>
                    </a:lnT>
                    <a:lnB w="12700" cap="flat" cmpd="sng" algn="ctr">
                      <a:solidFill>
                        <a:srgbClr val="EAF6F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3570284"/>
                  </a:ext>
                </a:extLst>
              </a:tr>
              <a:tr h="422991">
                <a:tc>
                  <a:txBody>
                    <a:bodyPr/>
                    <a:lstStyle/>
                    <a:p>
                      <a:pPr algn="ctr" fontAlgn="ctr"/>
                      <a:r>
                        <a:rPr lang="ja-JP" altLang="en-US" sz="800" b="1" u="none" strike="noStrike" dirty="0">
                          <a:effectLst/>
                          <a:latin typeface="+mn-ea"/>
                          <a:ea typeface="+mn-ea"/>
                        </a:rPr>
                        <a:t>持ち物</a:t>
                      </a:r>
                      <a:endParaRPr lang="ja-JP" altLang="en-US" sz="800" b="1" i="0" u="none" strike="noStrike" dirty="0">
                        <a:effectLst/>
                        <a:latin typeface="+mn-ea"/>
                        <a:ea typeface="+mn-ea"/>
                      </a:endParaRPr>
                    </a:p>
                  </a:txBody>
                  <a:tcPr marL="6940" marR="6940" marT="6940" marB="0" anchor="ctr">
                    <a:lnL w="12700" cap="flat" cmpd="sng" algn="ctr">
                      <a:solidFill>
                        <a:schemeClr val="bg1"/>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F6FC"/>
                    </a:solidFill>
                  </a:tcPr>
                </a:tc>
                <a:tc>
                  <a:txBody>
                    <a:bodyPr/>
                    <a:lstStyle/>
                    <a:p>
                      <a:pPr algn="ctr" fontAlgn="ctr"/>
                      <a:r>
                        <a:rPr lang="ja-JP" altLang="en-US" sz="800" u="none" strike="noStrike" dirty="0">
                          <a:effectLst/>
                          <a:latin typeface="+mn-ea"/>
                          <a:ea typeface="+mn-ea"/>
                        </a:rPr>
                        <a:t>濡れても良い服装と履き物</a:t>
                      </a:r>
                    </a:p>
                    <a:p>
                      <a:pPr algn="ctr" fontAlgn="ctr"/>
                      <a:r>
                        <a:rPr lang="ja-JP" altLang="en-US" sz="800" u="none" strike="noStrike" dirty="0">
                          <a:effectLst/>
                          <a:latin typeface="+mn-ea"/>
                          <a:ea typeface="+mn-ea"/>
                        </a:rPr>
                        <a:t>（体操服・サンダル等）</a:t>
                      </a:r>
                      <a:br>
                        <a:rPr lang="ja-JP" altLang="en-US" sz="800" u="none" strike="noStrike" dirty="0">
                          <a:effectLst/>
                          <a:latin typeface="+mn-ea"/>
                          <a:ea typeface="+mn-ea"/>
                        </a:rPr>
                      </a:br>
                      <a:r>
                        <a:rPr lang="ja-JP" altLang="en-US" sz="800" u="none" strike="noStrike" dirty="0">
                          <a:effectLst/>
                          <a:latin typeface="+mn-ea"/>
                          <a:ea typeface="+mn-ea"/>
                        </a:rPr>
                        <a:t>ライフジャケットは貸出</a:t>
                      </a:r>
                    </a:p>
                  </a:txBody>
                  <a:tcPr marL="6940" marR="6940" marT="6940"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rgbClr val="EAF6FC"/>
                      </a:solidFill>
                      <a:prstDash val="solid"/>
                      <a:round/>
                      <a:headEnd type="none" w="med" len="med"/>
                      <a:tailEnd type="none" w="med" len="med"/>
                    </a:lnT>
                    <a:lnB w="12700" cap="flat" cmpd="sng" algn="ctr">
                      <a:solidFill>
                        <a:srgbClr val="EAF6FC"/>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fontAlgn="ctr"/>
                      <a:endParaRPr lang="ja-JP" altLang="en-US" sz="800" b="1" i="0" u="none" strike="noStrike" dirty="0">
                        <a:effectLst/>
                        <a:latin typeface="+mn-ea"/>
                        <a:ea typeface="+mn-ea"/>
                      </a:endParaRPr>
                    </a:p>
                  </a:txBody>
                  <a:tcPr marL="7088" marR="7088" marT="7088"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AF6FC"/>
                    </a:solidFill>
                  </a:tcPr>
                </a:tc>
                <a:tc vMerge="1">
                  <a:txBody>
                    <a:bodyPr/>
                    <a:lstStyle/>
                    <a:p>
                      <a:pPr algn="ctr" fontAlgn="ctr"/>
                      <a:endParaRPr lang="en-US" altLang="ja-JP" sz="800" u="none" strike="noStrike" dirty="0">
                        <a:effectLst/>
                        <a:latin typeface="+mn-ea"/>
                        <a:ea typeface="+mn-ea"/>
                      </a:endParaRPr>
                    </a:p>
                  </a:txBody>
                  <a:tcPr marL="7088" marR="7088" marT="7088" marB="0" anchor="ctr">
                    <a:lnL w="12700" cap="flat" cmpd="sng" algn="ctr">
                      <a:solidFill>
                        <a:srgbClr val="EAF6FC"/>
                      </a:solidFill>
                      <a:prstDash val="solid"/>
                      <a:round/>
                      <a:headEnd type="none" w="med" len="med"/>
                      <a:tailEnd type="none" w="med" len="med"/>
                    </a:lnL>
                    <a:lnR w="12700" cap="flat" cmpd="sng" algn="ctr">
                      <a:solidFill>
                        <a:srgbClr val="EAF6FC"/>
                      </a:solidFill>
                      <a:prstDash val="solid"/>
                      <a:round/>
                      <a:headEnd type="none" w="med" len="med"/>
                      <a:tailEnd type="none" w="med" len="med"/>
                    </a:lnR>
                    <a:lnT w="12700" cap="flat" cmpd="sng" algn="ctr">
                      <a:solidFill>
                        <a:srgbClr val="EAF6FC"/>
                      </a:solidFill>
                      <a:prstDash val="solid"/>
                      <a:round/>
                      <a:headEnd type="none" w="med" len="med"/>
                      <a:tailEnd type="none" w="med" len="med"/>
                    </a:lnT>
                    <a:lnB w="12700" cap="flat" cmpd="sng" algn="ctr">
                      <a:solidFill>
                        <a:srgbClr val="EAF6F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75381699"/>
                  </a:ext>
                </a:extLst>
              </a:tr>
            </a:tbl>
          </a:graphicData>
        </a:graphic>
      </p:graphicFrame>
      <p:grpSp>
        <p:nvGrpSpPr>
          <p:cNvPr id="4" name="グループ化 3">
            <a:extLst>
              <a:ext uri="{FF2B5EF4-FFF2-40B4-BE49-F238E27FC236}">
                <a16:creationId xmlns:a16="http://schemas.microsoft.com/office/drawing/2014/main" id="{32A667EF-71F1-7B08-3CC8-FB15A1589E14}"/>
              </a:ext>
            </a:extLst>
          </p:cNvPr>
          <p:cNvGrpSpPr/>
          <p:nvPr/>
        </p:nvGrpSpPr>
        <p:grpSpPr>
          <a:xfrm>
            <a:off x="2839523" y="5642691"/>
            <a:ext cx="6726919" cy="732604"/>
            <a:chOff x="321177" y="5870744"/>
            <a:chExt cx="9338540" cy="748207"/>
          </a:xfrm>
        </p:grpSpPr>
        <p:sp>
          <p:nvSpPr>
            <p:cNvPr id="59" name="コンテンツ プレースホルダー 8">
              <a:extLst>
                <a:ext uri="{FF2B5EF4-FFF2-40B4-BE49-F238E27FC236}">
                  <a16:creationId xmlns:a16="http://schemas.microsoft.com/office/drawing/2014/main" id="{842B9952-ABFB-E35E-E932-4E75CE1B7B84}"/>
                </a:ext>
              </a:extLst>
            </p:cNvPr>
            <p:cNvSpPr txBox="1">
              <a:spLocks/>
            </p:cNvSpPr>
            <p:nvPr/>
          </p:nvSpPr>
          <p:spPr>
            <a:xfrm>
              <a:off x="321177" y="5870744"/>
              <a:ext cx="9338540" cy="748207"/>
            </a:xfrm>
            <a:prstGeom prst="rect">
              <a:avLst/>
            </a:prstGeom>
          </p:spPr>
          <p:txBody>
            <a:bodyPr vert="horz" lIns="89533" tIns="44767" rIns="89533" bIns="44767" numCol="2" spcCol="216000" rtlCol="0">
              <a:noAutofit/>
            </a:bodyPr>
            <a:lstStyle>
              <a:lvl1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1pPr>
              <a:lvl2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2pPr>
              <a:lvl3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3pPr>
              <a:lvl4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4pPr>
              <a:lvl5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defTabSz="895327"/>
              <a:r>
                <a:rPr lang="ja-JP" altLang="en-US" sz="783" b="1" dirty="0">
                  <a:solidFill>
                    <a:srgbClr val="4B75BF"/>
                  </a:solidFill>
                  <a:latin typeface="Meiryo UI" panose="020B0604030504040204" pitchFamily="50" charset="-128"/>
                  <a:ea typeface="Meiryo UI" panose="020B0604030504040204" pitchFamily="50" charset="-128"/>
                </a:rPr>
                <a:t>備考</a:t>
              </a:r>
              <a:endParaRPr lang="en-US" altLang="ja-JP" sz="783" b="1" dirty="0">
                <a:solidFill>
                  <a:srgbClr val="4B75BF"/>
                </a:solidFill>
                <a:latin typeface="Meiryo UI" panose="020B0604030504040204" pitchFamily="50" charset="-128"/>
                <a:ea typeface="Meiryo UI" panose="020B0604030504040204" pitchFamily="50" charset="-128"/>
              </a:endParaRPr>
            </a:p>
            <a:p>
              <a:pPr marL="167874" indent="-167874" defTabSz="895327">
                <a:buClr>
                  <a:srgbClr val="4B75BD"/>
                </a:buClr>
                <a:buFont typeface="Wingdings" panose="05000000000000000000" pitchFamily="2" charset="2"/>
                <a:buChar char="l"/>
              </a:pPr>
              <a:r>
                <a:rPr lang="ja-JP" altLang="en-US" sz="783" dirty="0">
                  <a:solidFill>
                    <a:prstClr val="black"/>
                  </a:solidFill>
                  <a:latin typeface="Meiryo UI"/>
                  <a:ea typeface="Meiryo UI"/>
                </a:rPr>
                <a:t>強風時は水上活動が実施できない場合があります。雨天時は雨合羽を着用して活動を実施します。</a:t>
              </a:r>
            </a:p>
            <a:p>
              <a:pPr marL="167874" indent="-167874" defTabSz="895327">
                <a:buClr>
                  <a:srgbClr val="4B75BD"/>
                </a:buClr>
                <a:buFont typeface="Wingdings" panose="05000000000000000000" pitchFamily="2" charset="2"/>
                <a:buChar char="l"/>
              </a:pPr>
              <a:r>
                <a:rPr lang="ja-JP" altLang="en-US" sz="783" dirty="0">
                  <a:solidFill>
                    <a:prstClr val="black"/>
                  </a:solidFill>
                  <a:latin typeface="Meiryo UI"/>
                  <a:ea typeface="Meiryo UI"/>
                </a:rPr>
                <a:t>体験場所までの移動は貸切バスをおすすめします。</a:t>
              </a:r>
              <a:endParaRPr lang="en-US" altLang="ja-JP" sz="783" dirty="0">
                <a:solidFill>
                  <a:prstClr val="black"/>
                </a:solidFill>
                <a:latin typeface="Meiryo UI"/>
                <a:ea typeface="Meiryo UI"/>
              </a:endParaRPr>
            </a:p>
            <a:p>
              <a:pPr marL="167874" indent="-167874" defTabSz="895327">
                <a:buClr>
                  <a:srgbClr val="4B75BD"/>
                </a:buClr>
                <a:buFont typeface="Wingdings" panose="05000000000000000000" pitchFamily="2" charset="2"/>
                <a:buChar char="l"/>
              </a:pPr>
              <a:endParaRPr lang="en-US" altLang="ja-JP" sz="783" dirty="0">
                <a:solidFill>
                  <a:prstClr val="black"/>
                </a:solidFill>
                <a:latin typeface="Meiryo UI"/>
                <a:ea typeface="Meiryo UI"/>
              </a:endParaRPr>
            </a:p>
            <a:p>
              <a:pPr marL="167874" indent="-167874" defTabSz="895327">
                <a:buClr>
                  <a:srgbClr val="4B75BD"/>
                </a:buClr>
                <a:buFont typeface="Wingdings" panose="05000000000000000000" pitchFamily="2" charset="2"/>
                <a:buChar char="l"/>
              </a:pPr>
              <a:endParaRPr lang="en-US" altLang="ja-JP" sz="783" dirty="0">
                <a:solidFill>
                  <a:prstClr val="black"/>
                </a:solidFill>
                <a:latin typeface="Meiryo UI"/>
                <a:ea typeface="Meiryo UI"/>
              </a:endParaRPr>
            </a:p>
            <a:p>
              <a:pPr marL="167874" indent="-167874" defTabSz="895327">
                <a:buClr>
                  <a:srgbClr val="4B75BD"/>
                </a:buClr>
                <a:buFont typeface="Wingdings" panose="05000000000000000000" pitchFamily="2" charset="2"/>
                <a:buChar char="l"/>
              </a:pPr>
              <a:endParaRPr lang="ja-JP" altLang="en-US" sz="783" dirty="0">
                <a:solidFill>
                  <a:prstClr val="black"/>
                </a:solidFill>
                <a:latin typeface="Meiryo UI"/>
                <a:ea typeface="Meiryo UI"/>
              </a:endParaRPr>
            </a:p>
            <a:p>
              <a:pPr marL="167874" indent="-167874" defTabSz="895327">
                <a:buClr>
                  <a:srgbClr val="4B75BD"/>
                </a:buClr>
                <a:buFont typeface="Wingdings" panose="05000000000000000000" pitchFamily="2" charset="2"/>
                <a:buChar char="l"/>
              </a:pPr>
              <a:r>
                <a:rPr lang="ja-JP" altLang="en-US" sz="783" dirty="0">
                  <a:solidFill>
                    <a:prstClr val="black"/>
                  </a:solidFill>
                  <a:latin typeface="Meiryo UI"/>
                  <a:ea typeface="Meiryo UI"/>
                </a:rPr>
                <a:t>昼食手配も対応可能です。事前にご相談ください。</a:t>
              </a:r>
            </a:p>
            <a:p>
              <a:pPr marL="167874" indent="-167874" defTabSz="895327">
                <a:buClr>
                  <a:srgbClr val="4B75BD"/>
                </a:buClr>
                <a:buFont typeface="Wingdings" panose="05000000000000000000" pitchFamily="2" charset="2"/>
                <a:buChar char="l"/>
              </a:pPr>
              <a:r>
                <a:rPr lang="ja-JP" altLang="en-US" sz="783" dirty="0">
                  <a:solidFill>
                    <a:prstClr val="black"/>
                  </a:solidFill>
                  <a:latin typeface="Meiryo UI"/>
                  <a:ea typeface="Meiryo UI"/>
                </a:rPr>
                <a:t>ご利用に関するお問い合わせ、体験内容詳細はお気軽にご相談ください。</a:t>
              </a:r>
            </a:p>
            <a:p>
              <a:pPr marL="167874" indent="-167874" defTabSz="895327">
                <a:buClr>
                  <a:srgbClr val="4B75BD"/>
                </a:buClr>
                <a:buFont typeface="Wingdings" panose="05000000000000000000" pitchFamily="2" charset="2"/>
                <a:buChar char="l"/>
              </a:pPr>
              <a:endParaRPr lang="ja-JP" altLang="en-US" sz="783" dirty="0">
                <a:solidFill>
                  <a:prstClr val="black"/>
                </a:solidFill>
                <a:latin typeface="Meiryo UI"/>
                <a:ea typeface="Meiryo UI"/>
              </a:endParaRPr>
            </a:p>
            <a:p>
              <a:pPr defTabSz="895327"/>
              <a:endParaRPr lang="ja-JP" altLang="en-US" sz="1028" dirty="0">
                <a:solidFill>
                  <a:srgbClr val="4B75BF"/>
                </a:solidFill>
                <a:latin typeface="Meiryo UI"/>
                <a:ea typeface="Meiryo UI"/>
              </a:endParaRPr>
            </a:p>
          </p:txBody>
        </p:sp>
        <p:cxnSp>
          <p:nvCxnSpPr>
            <p:cNvPr id="61" name="直線コネクタ 60">
              <a:extLst>
                <a:ext uri="{FF2B5EF4-FFF2-40B4-BE49-F238E27FC236}">
                  <a16:creationId xmlns:a16="http://schemas.microsoft.com/office/drawing/2014/main" id="{FF89D400-FBDF-F3D4-AF6C-66AF534B7B6F}"/>
                </a:ext>
              </a:extLst>
            </p:cNvPr>
            <p:cNvCxnSpPr>
              <a:cxnSpLocks/>
            </p:cNvCxnSpPr>
            <p:nvPr/>
          </p:nvCxnSpPr>
          <p:spPr>
            <a:xfrm>
              <a:off x="761323" y="6010275"/>
              <a:ext cx="8869896" cy="0"/>
            </a:xfrm>
            <a:prstGeom prst="line">
              <a:avLst/>
            </a:prstGeom>
            <a:ln w="12700">
              <a:solidFill>
                <a:schemeClr val="tx2">
                  <a:lumMod val="25000"/>
                  <a:lumOff val="75000"/>
                </a:schemeClr>
              </a:solidFill>
            </a:ln>
          </p:spPr>
          <p:style>
            <a:lnRef idx="2">
              <a:schemeClr val="accent1"/>
            </a:lnRef>
            <a:fillRef idx="0">
              <a:schemeClr val="accent1"/>
            </a:fillRef>
            <a:effectRef idx="1">
              <a:schemeClr val="accent1"/>
            </a:effectRef>
            <a:fontRef idx="minor">
              <a:schemeClr val="tx1"/>
            </a:fontRef>
          </p:style>
        </p:cxnSp>
      </p:grpSp>
      <p:graphicFrame>
        <p:nvGraphicFramePr>
          <p:cNvPr id="901" name="行程ローテーション表"/>
          <p:cNvGraphicFramePr>
            <a:graphicFrameLocks noGrp="1"/>
          </p:cNvGraphicFramePr>
          <p:nvPr/>
        </p:nvGraphicFramePr>
        <p:xfrm>
          <a:off x="5813261" y="4460000"/>
          <a:ext cx="2100000" cy="600000"/>
        </p:xfrm>
        <a:graphic>
          <a:graphicData uri="http://schemas.openxmlformats.org/drawingml/2006/table">
            <a:tbl>
              <a:tblPr firstRow="1" bandRow="0"/>
              <a:tblGrid>
                <a:gridCol w="560000"/>
                <a:gridCol w="513333"/>
                <a:gridCol w="513333"/>
                <a:gridCol w="513334"/>
              </a:tblGrid>
              <a:tr h="150000">
                <a:tc>
                  <a:txBody>
                    <a:bodyPr/>
                    <a:lstStyle/>
                    <a:p>
                      <a:pPr algn="ctr"/>
                      <a:r>
                        <a:rPr lang="ja-JP" altLang="en-US" sz="680" b="1" dirty="0">
                          <a:solidFill>
                            <a:srgbClr val="000000"/>
                          </a:solidFill>
                          <a:latin typeface="Meiryo UI"/>
                          <a:ea typeface="Meiryo UI"/>
                        </a:rPr>
                        <a:t>時間</a:t>
                      </a:r>
                    </a:p>
                  </a:txBody>
                  <a:tcPr marL="9525" marR="9525" marT="4000" marB="4000" anchor="ctr">
                    <a:lnL w="6350">
                      <a:solidFill>
                        <a:srgbClr val="A6A6A6"/>
                      </a:solidFill>
                    </a:lnL>
                    <a:lnR w="6350">
                      <a:solidFill>
                        <a:srgbClr val="A6A6A6"/>
                      </a:solidFill>
                    </a:lnR>
                    <a:lnT w="6350">
                      <a:solidFill>
                        <a:srgbClr val="A6A6A6"/>
                      </a:solidFill>
                    </a:lnT>
                    <a:lnB w="6350">
                      <a:solidFill>
                        <a:srgbClr val="A6A6A6"/>
                      </a:solidFill>
                    </a:lnB>
                    <a:solidFill>
                      <a:srgbClr val="E8EEF6"/>
                    </a:solidFill>
                  </a:tcPr>
                </a:tc>
                <a:tc>
                  <a:txBody>
                    <a:bodyPr/>
                    <a:lstStyle/>
                    <a:p>
                      <a:pPr algn="ctr"/>
                      <a:r>
                        <a:rPr lang="ja-JP" altLang="en-US" sz="650" b="1" dirty="0">
                          <a:solidFill>
                            <a:srgbClr val="000000"/>
                          </a:solidFill>
                          <a:latin typeface="Meiryo UI"/>
                          <a:ea typeface="Meiryo UI"/>
                        </a:rPr>
                        <a:t>1・2組</a:t>
                      </a:r>
                    </a:p>
                  </a:txBody>
                  <a:tcPr marL="9525" marR="9525" marT="4000" marB="4000" anchor="ctr">
                    <a:lnL w="6350">
                      <a:solidFill>
                        <a:srgbClr val="A6A6A6"/>
                      </a:solidFill>
                    </a:lnL>
                    <a:lnR w="6350">
                      <a:solidFill>
                        <a:srgbClr val="A6A6A6"/>
                      </a:solidFill>
                    </a:lnR>
                    <a:lnT w="6350">
                      <a:solidFill>
                        <a:srgbClr val="A6A6A6"/>
                      </a:solidFill>
                    </a:lnT>
                    <a:lnB w="6350">
                      <a:solidFill>
                        <a:srgbClr val="A6A6A6"/>
                      </a:solidFill>
                    </a:lnB>
                    <a:solidFill>
                      <a:srgbClr val="E8EEF6"/>
                    </a:solidFill>
                  </a:tcPr>
                </a:tc>
                <a:tc>
                  <a:txBody>
                    <a:bodyPr/>
                    <a:lstStyle/>
                    <a:p>
                      <a:pPr algn="ctr"/>
                      <a:r>
                        <a:rPr lang="ja-JP" altLang="en-US" sz="650" b="1" dirty="0">
                          <a:solidFill>
                            <a:srgbClr val="000000"/>
                          </a:solidFill>
                          <a:latin typeface="Meiryo UI"/>
                          <a:ea typeface="Meiryo UI"/>
                        </a:rPr>
                        <a:t>3・4組</a:t>
                      </a:r>
                    </a:p>
                  </a:txBody>
                  <a:tcPr marL="9525" marR="9525" marT="4000" marB="4000" anchor="ctr">
                    <a:lnL w="6350">
                      <a:solidFill>
                        <a:srgbClr val="A6A6A6"/>
                      </a:solidFill>
                    </a:lnL>
                    <a:lnR w="6350">
                      <a:solidFill>
                        <a:srgbClr val="A6A6A6"/>
                      </a:solidFill>
                    </a:lnR>
                    <a:lnT w="6350">
                      <a:solidFill>
                        <a:srgbClr val="A6A6A6"/>
                      </a:solidFill>
                    </a:lnT>
                    <a:lnB w="6350">
                      <a:solidFill>
                        <a:srgbClr val="A6A6A6"/>
                      </a:solidFill>
                    </a:lnB>
                    <a:solidFill>
                      <a:srgbClr val="E8EEF6"/>
                    </a:solidFill>
                  </a:tcPr>
                </a:tc>
                <a:tc>
                  <a:txBody>
                    <a:bodyPr/>
                    <a:lstStyle/>
                    <a:p>
                      <a:pPr algn="ctr"/>
                      <a:r>
                        <a:rPr lang="ja-JP" altLang="en-US" sz="650" b="1" dirty="0">
                          <a:solidFill>
                            <a:srgbClr val="000000"/>
                          </a:solidFill>
                          <a:latin typeface="Meiryo UI"/>
                          <a:ea typeface="Meiryo UI"/>
                        </a:rPr>
                        <a:t>5・6組</a:t>
                      </a:r>
                    </a:p>
                  </a:txBody>
                  <a:tcPr marL="9525" marR="9525" marT="4000" marB="4000" anchor="ctr">
                    <a:lnL w="6350">
                      <a:solidFill>
                        <a:srgbClr val="A6A6A6"/>
                      </a:solidFill>
                    </a:lnL>
                    <a:lnR w="6350">
                      <a:solidFill>
                        <a:srgbClr val="A6A6A6"/>
                      </a:solidFill>
                    </a:lnR>
                    <a:lnT w="6350">
                      <a:solidFill>
                        <a:srgbClr val="A6A6A6"/>
                      </a:solidFill>
                    </a:lnT>
                    <a:lnB w="6350">
                      <a:solidFill>
                        <a:srgbClr val="A6A6A6"/>
                      </a:solidFill>
                    </a:lnB>
                    <a:solidFill>
                      <a:srgbClr val="E8EEF6"/>
                    </a:solidFill>
                  </a:tcPr>
                </a:tc>
              </a:tr>
              <a:tr h="150000">
                <a:tc>
                  <a:txBody>
                    <a:bodyPr/>
                    <a:lstStyle/>
                    <a:p>
                      <a:pPr algn="ctr"/>
                      <a:r>
                        <a:rPr lang="ja-JP" altLang="en-US" sz="680" dirty="0">
                          <a:solidFill>
                            <a:srgbClr val="000000"/>
                          </a:solidFill>
                          <a:latin typeface="Meiryo UI"/>
                          <a:ea typeface="Meiryo UI"/>
                        </a:rPr>
                        <a:t>10:20</a:t>
                      </a:r>
                    </a:p>
                  </a:txBody>
                  <a:tcPr marL="9525" marR="9525" marT="4000" marB="4000" anchor="ctr">
                    <a:lnL w="6350">
                      <a:solidFill>
                        <a:srgbClr val="A6A6A6"/>
                      </a:solidFill>
                    </a:lnL>
                    <a:lnR w="6350">
                      <a:solidFill>
                        <a:srgbClr val="A6A6A6"/>
                      </a:solidFill>
                    </a:lnR>
                    <a:lnT w="6350">
                      <a:solidFill>
                        <a:srgbClr val="A6A6A6"/>
                      </a:solidFill>
                    </a:lnT>
                    <a:lnB w="6350">
                      <a:solidFill>
                        <a:srgbClr val="A6A6A6"/>
                      </a:solidFill>
                    </a:lnB>
                    <a:solidFill>
                      <a:srgbClr val="FFFFFF"/>
                    </a:solidFill>
                  </a:tcPr>
                </a:tc>
                <a:tc>
                  <a:txBody>
                    <a:bodyPr/>
                    <a:lstStyle/>
                    <a:p>
                      <a:pPr algn="ctr"/>
                      <a:r>
                        <a:rPr lang="ja-JP" altLang="en-US" sz="700" dirty="0">
                          <a:solidFill>
                            <a:srgbClr val="000000"/>
                          </a:solidFill>
                          <a:latin typeface="Meiryo UI"/>
                          <a:ea typeface="Meiryo UI"/>
                        </a:rPr>
                        <a:t>①</a:t>
                      </a:r>
                    </a:p>
                  </a:txBody>
                  <a:tcPr marL="9525" marR="9525" marT="4000" marB="4000" anchor="ctr">
                    <a:lnL w="6350">
                      <a:solidFill>
                        <a:srgbClr val="A6A6A6"/>
                      </a:solidFill>
                    </a:lnL>
                    <a:lnR w="6350">
                      <a:solidFill>
                        <a:srgbClr val="A6A6A6"/>
                      </a:solidFill>
                    </a:lnR>
                    <a:lnT w="6350">
                      <a:solidFill>
                        <a:srgbClr val="A6A6A6"/>
                      </a:solidFill>
                    </a:lnT>
                    <a:lnB w="6350">
                      <a:solidFill>
                        <a:srgbClr val="A6A6A6"/>
                      </a:solidFill>
                    </a:lnB>
                    <a:solidFill>
                      <a:srgbClr val="FFFFFF"/>
                    </a:solidFill>
                  </a:tcPr>
                </a:tc>
                <a:tc>
                  <a:txBody>
                    <a:bodyPr/>
                    <a:lstStyle/>
                    <a:p>
                      <a:pPr algn="ctr"/>
                      <a:r>
                        <a:rPr lang="ja-JP" altLang="en-US" sz="700" dirty="0">
                          <a:solidFill>
                            <a:srgbClr val="000000"/>
                          </a:solidFill>
                          <a:latin typeface="Meiryo UI"/>
                          <a:ea typeface="Meiryo UI"/>
                        </a:rPr>
                        <a:t>②</a:t>
                      </a:r>
                    </a:p>
                  </a:txBody>
                  <a:tcPr marL="9525" marR="9525" marT="4000" marB="4000" anchor="ctr">
                    <a:lnL w="6350">
                      <a:solidFill>
                        <a:srgbClr val="A6A6A6"/>
                      </a:solidFill>
                    </a:lnL>
                    <a:lnR w="6350">
                      <a:solidFill>
                        <a:srgbClr val="A6A6A6"/>
                      </a:solidFill>
                    </a:lnR>
                    <a:lnT w="6350">
                      <a:solidFill>
                        <a:srgbClr val="A6A6A6"/>
                      </a:solidFill>
                    </a:lnT>
                    <a:lnB w="6350">
                      <a:solidFill>
                        <a:srgbClr val="A6A6A6"/>
                      </a:solidFill>
                    </a:lnB>
                    <a:solidFill>
                      <a:srgbClr val="FFFFFF"/>
                    </a:solidFill>
                  </a:tcPr>
                </a:tc>
                <a:tc>
                  <a:txBody>
                    <a:bodyPr/>
                    <a:lstStyle/>
                    <a:p>
                      <a:pPr algn="ctr"/>
                      <a:r>
                        <a:rPr lang="ja-JP" altLang="en-US" sz="700" dirty="0">
                          <a:solidFill>
                            <a:srgbClr val="000000"/>
                          </a:solidFill>
                          <a:latin typeface="Meiryo UI"/>
                          <a:ea typeface="Meiryo UI"/>
                        </a:rPr>
                        <a:t>③</a:t>
                      </a:r>
                    </a:p>
                  </a:txBody>
                  <a:tcPr marL="9525" marR="9525" marT="4000" marB="4000" anchor="ctr">
                    <a:lnL w="6350">
                      <a:solidFill>
                        <a:srgbClr val="A6A6A6"/>
                      </a:solidFill>
                    </a:lnL>
                    <a:lnR w="6350">
                      <a:solidFill>
                        <a:srgbClr val="A6A6A6"/>
                      </a:solidFill>
                    </a:lnR>
                    <a:lnT w="6350">
                      <a:solidFill>
                        <a:srgbClr val="A6A6A6"/>
                      </a:solidFill>
                    </a:lnT>
                    <a:lnB w="6350">
                      <a:solidFill>
                        <a:srgbClr val="A6A6A6"/>
                      </a:solidFill>
                    </a:lnB>
                    <a:solidFill>
                      <a:srgbClr val="FFFFFF"/>
                    </a:solidFill>
                  </a:tcPr>
                </a:tc>
              </a:tr>
              <a:tr h="150000">
                <a:tc>
                  <a:txBody>
                    <a:bodyPr/>
                    <a:lstStyle/>
                    <a:p>
                      <a:pPr algn="ctr"/>
                      <a:r>
                        <a:rPr lang="ja-JP" altLang="en-US" sz="680" dirty="0">
                          <a:solidFill>
                            <a:srgbClr val="000000"/>
                          </a:solidFill>
                          <a:latin typeface="Meiryo UI"/>
                          <a:ea typeface="Meiryo UI"/>
                        </a:rPr>
                        <a:t>11:30</a:t>
                      </a:r>
                    </a:p>
                  </a:txBody>
                  <a:tcPr marL="9525" marR="9525" marT="4000" marB="4000" anchor="ctr">
                    <a:lnL w="6350">
                      <a:solidFill>
                        <a:srgbClr val="A6A6A6"/>
                      </a:solidFill>
                    </a:lnL>
                    <a:lnR w="6350">
                      <a:solidFill>
                        <a:srgbClr val="A6A6A6"/>
                      </a:solidFill>
                    </a:lnR>
                    <a:lnT w="6350">
                      <a:solidFill>
                        <a:srgbClr val="A6A6A6"/>
                      </a:solidFill>
                    </a:lnT>
                    <a:lnB w="6350">
                      <a:solidFill>
                        <a:srgbClr val="A6A6A6"/>
                      </a:solidFill>
                    </a:lnB>
                    <a:solidFill>
                      <a:srgbClr val="FFFFFF"/>
                    </a:solidFill>
                  </a:tcPr>
                </a:tc>
                <a:tc>
                  <a:txBody>
                    <a:bodyPr/>
                    <a:lstStyle/>
                    <a:p>
                      <a:pPr algn="ctr"/>
                      <a:r>
                        <a:rPr lang="ja-JP" altLang="en-US" sz="700" dirty="0">
                          <a:solidFill>
                            <a:srgbClr val="000000"/>
                          </a:solidFill>
                          <a:latin typeface="Meiryo UI"/>
                          <a:ea typeface="Meiryo UI"/>
                        </a:rPr>
                        <a:t>③</a:t>
                      </a:r>
                    </a:p>
                  </a:txBody>
                  <a:tcPr marL="9525" marR="9525" marT="4000" marB="4000" anchor="ctr">
                    <a:lnL w="6350">
                      <a:solidFill>
                        <a:srgbClr val="A6A6A6"/>
                      </a:solidFill>
                    </a:lnL>
                    <a:lnR w="6350">
                      <a:solidFill>
                        <a:srgbClr val="A6A6A6"/>
                      </a:solidFill>
                    </a:lnR>
                    <a:lnT w="6350">
                      <a:solidFill>
                        <a:srgbClr val="A6A6A6"/>
                      </a:solidFill>
                    </a:lnT>
                    <a:lnB w="6350">
                      <a:solidFill>
                        <a:srgbClr val="A6A6A6"/>
                      </a:solidFill>
                    </a:lnB>
                    <a:solidFill>
                      <a:srgbClr val="FFFFFF"/>
                    </a:solidFill>
                  </a:tcPr>
                </a:tc>
                <a:tc>
                  <a:txBody>
                    <a:bodyPr/>
                    <a:lstStyle/>
                    <a:p>
                      <a:pPr algn="ctr"/>
                      <a:r>
                        <a:rPr lang="ja-JP" altLang="en-US" sz="700" dirty="0">
                          <a:solidFill>
                            <a:srgbClr val="000000"/>
                          </a:solidFill>
                          <a:latin typeface="Meiryo UI"/>
                          <a:ea typeface="Meiryo UI"/>
                        </a:rPr>
                        <a:t>①</a:t>
                      </a:r>
                    </a:p>
                  </a:txBody>
                  <a:tcPr marL="9525" marR="9525" marT="4000" marB="4000" anchor="ctr">
                    <a:lnL w="6350">
                      <a:solidFill>
                        <a:srgbClr val="A6A6A6"/>
                      </a:solidFill>
                    </a:lnL>
                    <a:lnR w="6350">
                      <a:solidFill>
                        <a:srgbClr val="A6A6A6"/>
                      </a:solidFill>
                    </a:lnR>
                    <a:lnT w="6350">
                      <a:solidFill>
                        <a:srgbClr val="A6A6A6"/>
                      </a:solidFill>
                    </a:lnT>
                    <a:lnB w="6350">
                      <a:solidFill>
                        <a:srgbClr val="A6A6A6"/>
                      </a:solidFill>
                    </a:lnB>
                    <a:solidFill>
                      <a:srgbClr val="FFFFFF"/>
                    </a:solidFill>
                  </a:tcPr>
                </a:tc>
                <a:tc>
                  <a:txBody>
                    <a:bodyPr/>
                    <a:lstStyle/>
                    <a:p>
                      <a:pPr algn="ctr"/>
                      <a:r>
                        <a:rPr lang="ja-JP" altLang="en-US" sz="700" dirty="0">
                          <a:solidFill>
                            <a:srgbClr val="000000"/>
                          </a:solidFill>
                          <a:latin typeface="Meiryo UI"/>
                          <a:ea typeface="Meiryo UI"/>
                        </a:rPr>
                        <a:t>②</a:t>
                      </a:r>
                    </a:p>
                  </a:txBody>
                  <a:tcPr marL="9525" marR="9525" marT="4000" marB="4000" anchor="ctr">
                    <a:lnL w="6350">
                      <a:solidFill>
                        <a:srgbClr val="A6A6A6"/>
                      </a:solidFill>
                    </a:lnL>
                    <a:lnR w="6350">
                      <a:solidFill>
                        <a:srgbClr val="A6A6A6"/>
                      </a:solidFill>
                    </a:lnR>
                    <a:lnT w="6350">
                      <a:solidFill>
                        <a:srgbClr val="A6A6A6"/>
                      </a:solidFill>
                    </a:lnT>
                    <a:lnB w="6350">
                      <a:solidFill>
                        <a:srgbClr val="A6A6A6"/>
                      </a:solidFill>
                    </a:lnB>
                    <a:solidFill>
                      <a:srgbClr val="FFFFFF"/>
                    </a:solidFill>
                  </a:tcPr>
                </a:tc>
              </a:tr>
              <a:tr h="150000">
                <a:tc>
                  <a:txBody>
                    <a:bodyPr/>
                    <a:lstStyle/>
                    <a:p>
                      <a:pPr algn="ctr"/>
                      <a:r>
                        <a:rPr lang="ja-JP" altLang="en-US" sz="680" dirty="0">
                          <a:solidFill>
                            <a:srgbClr val="000000"/>
                          </a:solidFill>
                          <a:latin typeface="Meiryo UI"/>
                          <a:ea typeface="Meiryo UI"/>
                        </a:rPr>
                        <a:t>13:20</a:t>
                      </a:r>
                    </a:p>
                  </a:txBody>
                  <a:tcPr marL="9525" marR="9525" marT="4000" marB="4000" anchor="ctr">
                    <a:lnL w="6350">
                      <a:solidFill>
                        <a:srgbClr val="A6A6A6"/>
                      </a:solidFill>
                    </a:lnL>
                    <a:lnR w="6350">
                      <a:solidFill>
                        <a:srgbClr val="A6A6A6"/>
                      </a:solidFill>
                    </a:lnR>
                    <a:lnT w="6350">
                      <a:solidFill>
                        <a:srgbClr val="A6A6A6"/>
                      </a:solidFill>
                    </a:lnT>
                    <a:lnB w="6350">
                      <a:solidFill>
                        <a:srgbClr val="A6A6A6"/>
                      </a:solidFill>
                    </a:lnB>
                    <a:solidFill>
                      <a:srgbClr val="FFFFFF"/>
                    </a:solidFill>
                  </a:tcPr>
                </a:tc>
                <a:tc>
                  <a:txBody>
                    <a:bodyPr/>
                    <a:lstStyle/>
                    <a:p>
                      <a:pPr algn="ctr"/>
                      <a:r>
                        <a:rPr lang="ja-JP" altLang="en-US" sz="700" dirty="0">
                          <a:solidFill>
                            <a:srgbClr val="000000"/>
                          </a:solidFill>
                          <a:latin typeface="Meiryo UI"/>
                          <a:ea typeface="Meiryo UI"/>
                        </a:rPr>
                        <a:t>②</a:t>
                      </a:r>
                    </a:p>
                  </a:txBody>
                  <a:tcPr marL="9525" marR="9525" marT="4000" marB="4000" anchor="ctr">
                    <a:lnL w="6350">
                      <a:solidFill>
                        <a:srgbClr val="A6A6A6"/>
                      </a:solidFill>
                    </a:lnL>
                    <a:lnR w="6350">
                      <a:solidFill>
                        <a:srgbClr val="A6A6A6"/>
                      </a:solidFill>
                    </a:lnR>
                    <a:lnT w="6350">
                      <a:solidFill>
                        <a:srgbClr val="A6A6A6"/>
                      </a:solidFill>
                    </a:lnT>
                    <a:lnB w="6350">
                      <a:solidFill>
                        <a:srgbClr val="A6A6A6"/>
                      </a:solidFill>
                    </a:lnB>
                    <a:solidFill>
                      <a:srgbClr val="FFFFFF"/>
                    </a:solidFill>
                  </a:tcPr>
                </a:tc>
                <a:tc>
                  <a:txBody>
                    <a:bodyPr/>
                    <a:lstStyle/>
                    <a:p>
                      <a:pPr algn="ctr"/>
                      <a:r>
                        <a:rPr lang="ja-JP" altLang="en-US" sz="700" dirty="0">
                          <a:solidFill>
                            <a:srgbClr val="000000"/>
                          </a:solidFill>
                          <a:latin typeface="Meiryo UI"/>
                          <a:ea typeface="Meiryo UI"/>
                        </a:rPr>
                        <a:t>③</a:t>
                      </a:r>
                    </a:p>
                  </a:txBody>
                  <a:tcPr marL="9525" marR="9525" marT="4000" marB="4000" anchor="ctr">
                    <a:lnL w="6350">
                      <a:solidFill>
                        <a:srgbClr val="A6A6A6"/>
                      </a:solidFill>
                    </a:lnL>
                    <a:lnR w="6350">
                      <a:solidFill>
                        <a:srgbClr val="A6A6A6"/>
                      </a:solidFill>
                    </a:lnR>
                    <a:lnT w="6350">
                      <a:solidFill>
                        <a:srgbClr val="A6A6A6"/>
                      </a:solidFill>
                    </a:lnT>
                    <a:lnB w="6350">
                      <a:solidFill>
                        <a:srgbClr val="A6A6A6"/>
                      </a:solidFill>
                    </a:lnB>
                    <a:solidFill>
                      <a:srgbClr val="FFFFFF"/>
                    </a:solidFill>
                  </a:tcPr>
                </a:tc>
                <a:tc>
                  <a:txBody>
                    <a:bodyPr/>
                    <a:lstStyle/>
                    <a:p>
                      <a:pPr algn="ctr"/>
                      <a:r>
                        <a:rPr lang="ja-JP" altLang="en-US" sz="700" dirty="0">
                          <a:solidFill>
                            <a:srgbClr val="000000"/>
                          </a:solidFill>
                          <a:latin typeface="Meiryo UI"/>
                          <a:ea typeface="Meiryo UI"/>
                        </a:rPr>
                        <a:t>①</a:t>
                      </a:r>
                    </a:p>
                  </a:txBody>
                  <a:tcPr marL="9525" marR="9525" marT="4000" marB="4000" anchor="ctr">
                    <a:lnL w="6350">
                      <a:solidFill>
                        <a:srgbClr val="A6A6A6"/>
                      </a:solidFill>
                    </a:lnL>
                    <a:lnR w="6350">
                      <a:solidFill>
                        <a:srgbClr val="A6A6A6"/>
                      </a:solidFill>
                    </a:lnR>
                    <a:lnT w="6350">
                      <a:solidFill>
                        <a:srgbClr val="A6A6A6"/>
                      </a:solidFill>
                    </a:lnT>
                    <a:lnB w="6350">
                      <a:solidFill>
                        <a:srgbClr val="A6A6A6"/>
                      </a:solidFill>
                    </a:lnB>
                    <a:solidFill>
                      <a:srgbClr val="FFFFFF"/>
                    </a:solidFill>
                  </a:tcPr>
                </a:tc>
              </a:tr>
            </a:tbl>
          </a:graphicData>
        </a:graphic>
      </p:graphicFrame>
      <p:sp>
        <p:nvSpPr>
          <p:cNvPr id="40" name="コンテンツ プレースホルダー 8">
            <a:extLst>
              <a:ext uri="{FF2B5EF4-FFF2-40B4-BE49-F238E27FC236}">
                <a16:creationId xmlns:a16="http://schemas.microsoft.com/office/drawing/2014/main" id="{7D247529-EA32-2D26-0D03-B666BE1E0D9E}"/>
              </a:ext>
            </a:extLst>
          </p:cNvPr>
          <p:cNvSpPr txBox="1">
            <a:spLocks/>
          </p:cNvSpPr>
          <p:nvPr/>
        </p:nvSpPr>
        <p:spPr>
          <a:xfrm>
            <a:off x="5813261" y="5090000"/>
            <a:ext cx="2100000" cy="1250000"/>
          </a:xfrm>
          <a:prstGeom prst="rect">
            <a:avLst/>
          </a:prstGeom>
          <a:noFill/>
        </p:spPr>
        <p:txBody>
          <a:bodyPr vert="horz" lIns="89533" tIns="0" rIns="89533" bIns="44767" rtlCol="0">
            <a:noAutofit/>
          </a:bodyPr>
          <a:lstStyle>
            <a:lvl1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1pPr>
            <a:lvl2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2pPr>
            <a:lvl3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3pPr>
            <a:lvl4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4pPr>
            <a:lvl5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spcBef>
                <a:spcPts val="196"/>
              </a:spcBef>
            </a:pPr>
            <a:r>
              <a:rPr lang="ja-JP" altLang="en-US" sz="680" dirty="0">
                <a:solidFill>
                  <a:prstClr val="black"/>
                </a:solidFill>
                <a:latin typeface="Meiryo UI"/>
                <a:ea typeface="Meiryo UI"/>
              </a:rPr>
              <a:t>10:00 開校式／11:20・12:30 休憩・昼食／14:20 閉校式・15:00 出発</a:t>
            </a:r>
          </a:p>
          <a:p>
            <a:pPr>
              <a:spcBef>
                <a:spcPts val="196"/>
              </a:spcBef>
            </a:pPr>
            <a:r>
              <a:rPr lang="ja-JP" altLang="en-US" sz="680" dirty="0">
                <a:solidFill>
                  <a:prstClr val="black"/>
                </a:solidFill>
                <a:latin typeface="Meiryo UI"/>
                <a:ea typeface="Meiryo UI"/>
              </a:rPr>
              <a:t>①ドラゴンボート ②カヌーでヨシ帯観察 ③ヨシ紙笛づくり</a:t>
            </a:r>
          </a:p>
          <a:p>
            <a:pPr>
              <a:spcBef>
                <a:spcPts val="196"/>
              </a:spcBef>
            </a:pPr>
            <a:r>
              <a:rPr lang="ja-JP" altLang="en-US" sz="650" dirty="0">
                <a:solidFill>
                  <a:prstClr val="black"/>
                </a:solidFill>
                <a:latin typeface="Meiryo UI"/>
                <a:ea typeface="Meiryo UI"/>
              </a:rPr>
              <a:t>※クラス数により①〜③をローテーション</a:t>
            </a:r>
          </a:p>
        </p:txBody>
      </p:sp>
      <p:sp>
        <p:nvSpPr>
          <p:cNvPr id="52" name="コンテンツ プレースホルダー 8">
            <a:extLst>
              <a:ext uri="{FF2B5EF4-FFF2-40B4-BE49-F238E27FC236}">
                <a16:creationId xmlns:a16="http://schemas.microsoft.com/office/drawing/2014/main" id="{7CE86A2B-1943-1D51-0A57-8EC8B6B55BB1}"/>
              </a:ext>
            </a:extLst>
          </p:cNvPr>
          <p:cNvSpPr txBox="1">
            <a:spLocks/>
          </p:cNvSpPr>
          <p:nvPr/>
        </p:nvSpPr>
        <p:spPr>
          <a:xfrm>
            <a:off x="2828499" y="2476024"/>
            <a:ext cx="6751521" cy="3890292"/>
          </a:xfrm>
          <a:prstGeom prst="rect">
            <a:avLst/>
          </a:prstGeom>
        </p:spPr>
        <p:txBody>
          <a:bodyPr vert="horz" lIns="89533" tIns="44767" rIns="89533" bIns="44767" rtlCol="0">
            <a:noAutofit/>
          </a:bodyPr>
          <a:lstStyle>
            <a:lvl1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1pPr>
            <a:lvl2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2pPr>
            <a:lvl3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3pPr>
            <a:lvl4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4pPr>
            <a:lvl5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ctr" defTabSz="895327"/>
            <a:r>
              <a:rPr lang="ja-JP" altLang="en-US" sz="1175" b="1" dirty="0">
                <a:solidFill>
                  <a:srgbClr val="4B75BF"/>
                </a:solidFill>
                <a:latin typeface="Meiryo UI" panose="020B0604030504040204" pitchFamily="50" charset="-128"/>
                <a:ea typeface="Meiryo UI" panose="020B0604030504040204" pitchFamily="50" charset="-128"/>
              </a:rPr>
              <a:t>プログラムの概要</a:t>
            </a:r>
          </a:p>
        </p:txBody>
      </p:sp>
      <p:cxnSp>
        <p:nvCxnSpPr>
          <p:cNvPr id="70" name="直線矢印コネクタ 69">
            <a:extLst>
              <a:ext uri="{FF2B5EF4-FFF2-40B4-BE49-F238E27FC236}">
                <a16:creationId xmlns:a16="http://schemas.microsoft.com/office/drawing/2014/main" id="{6877C6F0-D7CB-E502-C539-B5BFF67DCB8E}"/>
              </a:ext>
            </a:extLst>
          </p:cNvPr>
          <p:cNvCxnSpPr>
            <a:cxnSpLocks/>
          </p:cNvCxnSpPr>
          <p:nvPr/>
        </p:nvCxnSpPr>
        <p:spPr>
          <a:xfrm>
            <a:off x="2886668" y="2772957"/>
            <a:ext cx="6625825" cy="0"/>
          </a:xfrm>
          <a:prstGeom prst="straightConnector1">
            <a:avLst/>
          </a:prstGeom>
          <a:ln w="9525">
            <a:solidFill>
              <a:srgbClr val="4B75BD"/>
            </a:solidFill>
            <a:tailEnd type="none"/>
          </a:ln>
        </p:spPr>
        <p:style>
          <a:lnRef idx="2">
            <a:schemeClr val="accent1"/>
          </a:lnRef>
          <a:fillRef idx="0">
            <a:schemeClr val="accent1"/>
          </a:fillRef>
          <a:effectRef idx="1">
            <a:schemeClr val="accent1"/>
          </a:effectRef>
          <a:fontRef idx="minor">
            <a:schemeClr val="tx1"/>
          </a:fontRef>
        </p:style>
      </p:cxnSp>
      <p:sp>
        <p:nvSpPr>
          <p:cNvPr id="73" name="四角形: 角を丸くする 72">
            <a:extLst>
              <a:ext uri="{FF2B5EF4-FFF2-40B4-BE49-F238E27FC236}">
                <a16:creationId xmlns:a16="http://schemas.microsoft.com/office/drawing/2014/main" id="{60B8A7CE-639B-60A8-408D-1FC75C2639C5}"/>
              </a:ext>
            </a:extLst>
          </p:cNvPr>
          <p:cNvSpPr/>
          <p:nvPr/>
        </p:nvSpPr>
        <p:spPr>
          <a:xfrm>
            <a:off x="2961215" y="2877152"/>
            <a:ext cx="951997" cy="228531"/>
          </a:xfrm>
          <a:prstGeom prst="roundRect">
            <a:avLst>
              <a:gd name="adj" fmla="val 50000"/>
            </a:avLst>
          </a:prstGeom>
          <a:solidFill>
            <a:srgbClr val="4B75BD"/>
          </a:solidFill>
          <a:ln>
            <a:noFill/>
          </a:ln>
        </p:spPr>
        <p:style>
          <a:lnRef idx="2">
            <a:schemeClr val="accent1">
              <a:shade val="15000"/>
            </a:schemeClr>
          </a:lnRef>
          <a:fillRef idx="1">
            <a:schemeClr val="accent1"/>
          </a:fillRef>
          <a:effectRef idx="0">
            <a:schemeClr val="accent1"/>
          </a:effectRef>
          <a:fontRef idx="minor">
            <a:schemeClr val="lt1"/>
          </a:fontRef>
        </p:style>
        <p:txBody>
          <a:bodyPr vert="horz" lIns="0" tIns="0" rIns="0" bIns="0" rtlCol="0" anchor="ctr"/>
          <a:lstStyle/>
          <a:p>
            <a:pPr algn="ctr" defTabSz="895327">
              <a:lnSpc>
                <a:spcPct val="125000"/>
              </a:lnSpc>
            </a:pPr>
            <a:r>
              <a:rPr kumimoji="1" lang="ja-JP" altLang="en-US" sz="979" b="1" dirty="0">
                <a:solidFill>
                  <a:prstClr val="white"/>
                </a:solidFill>
                <a:latin typeface="Meiryo UI"/>
                <a:ea typeface="Meiryo UI"/>
              </a:rPr>
              <a:t>事前学習</a:t>
            </a:r>
          </a:p>
        </p:txBody>
      </p:sp>
      <p:sp>
        <p:nvSpPr>
          <p:cNvPr id="74" name="四角形: 角を丸くする 73">
            <a:extLst>
              <a:ext uri="{FF2B5EF4-FFF2-40B4-BE49-F238E27FC236}">
                <a16:creationId xmlns:a16="http://schemas.microsoft.com/office/drawing/2014/main" id="{DE5883A9-610B-CA91-BFA8-F6825927E022}"/>
              </a:ext>
            </a:extLst>
          </p:cNvPr>
          <p:cNvSpPr/>
          <p:nvPr/>
        </p:nvSpPr>
        <p:spPr>
          <a:xfrm>
            <a:off x="5269068" y="2877153"/>
            <a:ext cx="951997" cy="228532"/>
          </a:xfrm>
          <a:prstGeom prst="roundRect">
            <a:avLst>
              <a:gd name="adj" fmla="val 50000"/>
            </a:avLst>
          </a:prstGeom>
          <a:solidFill>
            <a:srgbClr val="4B75BD"/>
          </a:solidFill>
          <a:ln>
            <a:noFill/>
          </a:ln>
        </p:spPr>
        <p:style>
          <a:lnRef idx="2">
            <a:schemeClr val="accent1">
              <a:shade val="15000"/>
            </a:schemeClr>
          </a:lnRef>
          <a:fillRef idx="1">
            <a:schemeClr val="accent1"/>
          </a:fillRef>
          <a:effectRef idx="0">
            <a:schemeClr val="accent1"/>
          </a:effectRef>
          <a:fontRef idx="minor">
            <a:schemeClr val="lt1"/>
          </a:fontRef>
        </p:style>
        <p:txBody>
          <a:bodyPr vert="horz" lIns="0" tIns="0" rIns="0" bIns="0" rtlCol="0" anchor="ctr"/>
          <a:lstStyle/>
          <a:p>
            <a:pPr algn="ctr" defTabSz="895327">
              <a:lnSpc>
                <a:spcPct val="125000"/>
              </a:lnSpc>
            </a:pPr>
            <a:r>
              <a:rPr lang="ja-JP" altLang="en-US" sz="979" b="1" dirty="0">
                <a:solidFill>
                  <a:prstClr val="white"/>
                </a:solidFill>
                <a:latin typeface="Meiryo UI"/>
                <a:ea typeface="Meiryo UI"/>
              </a:rPr>
              <a:t>現地学習</a:t>
            </a:r>
          </a:p>
        </p:txBody>
      </p:sp>
      <p:sp>
        <p:nvSpPr>
          <p:cNvPr id="76" name="四角形: 角を丸くする 75">
            <a:extLst>
              <a:ext uri="{FF2B5EF4-FFF2-40B4-BE49-F238E27FC236}">
                <a16:creationId xmlns:a16="http://schemas.microsoft.com/office/drawing/2014/main" id="{730EB928-096C-6F74-F436-079AE18CFA3E}"/>
              </a:ext>
            </a:extLst>
          </p:cNvPr>
          <p:cNvSpPr/>
          <p:nvPr/>
        </p:nvSpPr>
        <p:spPr>
          <a:xfrm>
            <a:off x="7576922" y="2877153"/>
            <a:ext cx="951997" cy="228532"/>
          </a:xfrm>
          <a:prstGeom prst="roundRect">
            <a:avLst>
              <a:gd name="adj" fmla="val 50000"/>
            </a:avLst>
          </a:prstGeom>
          <a:solidFill>
            <a:srgbClr val="4B75BD"/>
          </a:solidFill>
          <a:ln>
            <a:noFill/>
          </a:ln>
        </p:spPr>
        <p:style>
          <a:lnRef idx="2">
            <a:schemeClr val="accent1">
              <a:shade val="15000"/>
            </a:schemeClr>
          </a:lnRef>
          <a:fillRef idx="1">
            <a:schemeClr val="accent1"/>
          </a:fillRef>
          <a:effectRef idx="0">
            <a:schemeClr val="accent1"/>
          </a:effectRef>
          <a:fontRef idx="minor">
            <a:schemeClr val="lt1"/>
          </a:fontRef>
        </p:style>
        <p:txBody>
          <a:bodyPr vert="horz" lIns="0" tIns="0" rIns="0" bIns="0" rtlCol="0" anchor="ctr"/>
          <a:lstStyle/>
          <a:p>
            <a:pPr algn="ctr" defTabSz="895327">
              <a:lnSpc>
                <a:spcPct val="125000"/>
              </a:lnSpc>
            </a:pPr>
            <a:r>
              <a:rPr lang="ja-JP" altLang="en-US" sz="979" b="1" dirty="0">
                <a:solidFill>
                  <a:prstClr val="white"/>
                </a:solidFill>
                <a:latin typeface="Meiryo UI"/>
                <a:ea typeface="Meiryo UI"/>
              </a:rPr>
              <a:t>事後学習</a:t>
            </a:r>
          </a:p>
        </p:txBody>
      </p:sp>
      <p:cxnSp>
        <p:nvCxnSpPr>
          <p:cNvPr id="46" name="直線コネクタ 45">
            <a:extLst>
              <a:ext uri="{FF2B5EF4-FFF2-40B4-BE49-F238E27FC236}">
                <a16:creationId xmlns:a16="http://schemas.microsoft.com/office/drawing/2014/main" id="{0DBD76D8-00F3-F7E3-1965-BE6B60CCBCDD}"/>
              </a:ext>
            </a:extLst>
          </p:cNvPr>
          <p:cNvCxnSpPr>
            <a:cxnSpLocks/>
          </p:cNvCxnSpPr>
          <p:nvPr/>
        </p:nvCxnSpPr>
        <p:spPr>
          <a:xfrm>
            <a:off x="4978661" y="2877153"/>
            <a:ext cx="0" cy="1459616"/>
          </a:xfrm>
          <a:prstGeom prst="line">
            <a:avLst/>
          </a:prstGeom>
          <a:ln w="12700">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54" name="二等辺三角形 53">
            <a:extLst>
              <a:ext uri="{FF2B5EF4-FFF2-40B4-BE49-F238E27FC236}">
                <a16:creationId xmlns:a16="http://schemas.microsoft.com/office/drawing/2014/main" id="{275BD331-731B-8F36-FE8F-F9064CD21316}"/>
              </a:ext>
            </a:extLst>
          </p:cNvPr>
          <p:cNvSpPr/>
          <p:nvPr/>
        </p:nvSpPr>
        <p:spPr>
          <a:xfrm rot="5400000">
            <a:off x="4920593" y="3561475"/>
            <a:ext cx="275257" cy="147070"/>
          </a:xfrm>
          <a:prstGeom prst="triangl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895327"/>
            <a:endParaRPr kumimoji="1" lang="ja-JP" altLang="en-US" sz="1763">
              <a:solidFill>
                <a:prstClr val="white"/>
              </a:solidFill>
              <a:latin typeface="Meiryo UI"/>
              <a:ea typeface="Meiryo UI"/>
            </a:endParaRPr>
          </a:p>
        </p:txBody>
      </p:sp>
      <p:sp>
        <p:nvSpPr>
          <p:cNvPr id="55" name="二等辺三角形 54">
            <a:extLst>
              <a:ext uri="{FF2B5EF4-FFF2-40B4-BE49-F238E27FC236}">
                <a16:creationId xmlns:a16="http://schemas.microsoft.com/office/drawing/2014/main" id="{FB7DB4E3-4A4C-BF4E-FA13-F5F9936EB478}"/>
              </a:ext>
            </a:extLst>
          </p:cNvPr>
          <p:cNvSpPr/>
          <p:nvPr/>
        </p:nvSpPr>
        <p:spPr>
          <a:xfrm rot="5400000">
            <a:off x="7235799" y="3561475"/>
            <a:ext cx="275257" cy="147070"/>
          </a:xfrm>
          <a:prstGeom prst="triangle">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895327"/>
            <a:endParaRPr kumimoji="1" lang="ja-JP" altLang="en-US" sz="1763">
              <a:solidFill>
                <a:prstClr val="white"/>
              </a:solidFill>
              <a:latin typeface="Meiryo UI"/>
              <a:ea typeface="Meiryo UI"/>
            </a:endParaRPr>
          </a:p>
        </p:txBody>
      </p:sp>
      <p:pic>
        <p:nvPicPr>
          <p:cNvPr id="47" name="図 46">
            <a:extLst>
              <a:ext uri="{FF2B5EF4-FFF2-40B4-BE49-F238E27FC236}">
                <a16:creationId xmlns:a16="http://schemas.microsoft.com/office/drawing/2014/main" id="{23B709FA-4F39-061C-80C5-38E2666B05D2}"/>
              </a:ext>
            </a:extLst>
          </p:cNvPr>
          <p:cNvPicPr>
            <a:picLocks noChangeAspect="1"/>
          </p:cNvPicPr>
          <p:nvPr/>
        </p:nvPicPr>
        <p:blipFill>
          <a:blip r:embed="rId19" cstate="print">
            <a:extLst>
              <a:ext uri="{28A0092B-C50C-407E-A947-70E740481C1C}">
                <a14:useLocalDpi xmlns:a14="http://schemas.microsoft.com/office/drawing/2010/main"/>
              </a:ext>
            </a:extLst>
          </a:blip>
          <a:srcRect/>
          <a:stretch/>
        </p:blipFill>
        <p:spPr>
          <a:xfrm>
            <a:off x="4471621" y="1203993"/>
            <a:ext cx="263927" cy="264369"/>
          </a:xfrm>
          <a:prstGeom prst="rect">
            <a:avLst/>
          </a:prstGeom>
        </p:spPr>
      </p:pic>
      <p:sp>
        <p:nvSpPr>
          <p:cNvPr id="27" name="コンテンツ プレースホルダー 8">
            <a:extLst>
              <a:ext uri="{FF2B5EF4-FFF2-40B4-BE49-F238E27FC236}">
                <a16:creationId xmlns:a16="http://schemas.microsoft.com/office/drawing/2014/main" id="{5ECD879D-2AF4-B84C-BB93-DC1FFE06523C}"/>
              </a:ext>
            </a:extLst>
          </p:cNvPr>
          <p:cNvSpPr txBox="1">
            <a:spLocks/>
          </p:cNvSpPr>
          <p:nvPr/>
        </p:nvSpPr>
        <p:spPr>
          <a:xfrm>
            <a:off x="332989" y="2476024"/>
            <a:ext cx="2432066" cy="3890292"/>
          </a:xfrm>
          <a:prstGeom prst="rect">
            <a:avLst/>
          </a:prstGeom>
        </p:spPr>
        <p:txBody>
          <a:bodyPr vert="horz" lIns="89533" tIns="44767" rIns="89533" bIns="44767" rtlCol="0">
            <a:noAutofit/>
          </a:bodyPr>
          <a:lstStyle>
            <a:lvl1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1pPr>
            <a:lvl2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2pPr>
            <a:lvl3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3pPr>
            <a:lvl4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4pPr>
            <a:lvl5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ctr" defTabSz="895327"/>
            <a:r>
              <a:rPr lang="ja-JP" altLang="en-US" sz="1175" b="1" dirty="0">
                <a:solidFill>
                  <a:srgbClr val="4B75BF"/>
                </a:solidFill>
                <a:latin typeface="Meiryo UI" panose="020B0604030504040204" pitchFamily="50" charset="-128"/>
                <a:ea typeface="Meiryo UI" panose="020B0604030504040204" pitchFamily="50" charset="-128"/>
              </a:rPr>
              <a:t>プログラムのポイント</a:t>
            </a:r>
          </a:p>
        </p:txBody>
      </p:sp>
      <p:cxnSp>
        <p:nvCxnSpPr>
          <p:cNvPr id="63" name="直線矢印コネクタ 62">
            <a:extLst>
              <a:ext uri="{FF2B5EF4-FFF2-40B4-BE49-F238E27FC236}">
                <a16:creationId xmlns:a16="http://schemas.microsoft.com/office/drawing/2014/main" id="{C33A9819-C1BB-E0D7-1CE8-BFF35CFBD927}"/>
              </a:ext>
            </a:extLst>
          </p:cNvPr>
          <p:cNvCxnSpPr>
            <a:cxnSpLocks/>
          </p:cNvCxnSpPr>
          <p:nvPr/>
        </p:nvCxnSpPr>
        <p:spPr>
          <a:xfrm>
            <a:off x="357595" y="2772957"/>
            <a:ext cx="2382849" cy="0"/>
          </a:xfrm>
          <a:prstGeom prst="straightConnector1">
            <a:avLst/>
          </a:prstGeom>
          <a:ln w="9525">
            <a:solidFill>
              <a:srgbClr val="4B75BD"/>
            </a:solidFill>
            <a:tailEnd type="none"/>
          </a:ln>
        </p:spPr>
        <p:style>
          <a:lnRef idx="2">
            <a:schemeClr val="accent1"/>
          </a:lnRef>
          <a:fillRef idx="0">
            <a:schemeClr val="accent1"/>
          </a:fillRef>
          <a:effectRef idx="1">
            <a:schemeClr val="accent1"/>
          </a:effectRef>
          <a:fontRef idx="minor">
            <a:schemeClr val="tx1"/>
          </a:fontRef>
        </p:style>
      </p:cxnSp>
      <p:sp>
        <p:nvSpPr>
          <p:cNvPr id="65" name="コンテンツ プレースホルダー 8">
            <a:extLst>
              <a:ext uri="{FF2B5EF4-FFF2-40B4-BE49-F238E27FC236}">
                <a16:creationId xmlns:a16="http://schemas.microsoft.com/office/drawing/2014/main" id="{DCCF55BA-A212-E01F-5AC4-C2D1EB215218}"/>
              </a:ext>
            </a:extLst>
          </p:cNvPr>
          <p:cNvSpPr txBox="1">
            <a:spLocks/>
          </p:cNvSpPr>
          <p:nvPr/>
        </p:nvSpPr>
        <p:spPr>
          <a:xfrm>
            <a:off x="357819" y="2772955"/>
            <a:ext cx="2382401" cy="704985"/>
          </a:xfrm>
          <a:prstGeom prst="rect">
            <a:avLst/>
          </a:prstGeom>
          <a:noFill/>
        </p:spPr>
        <p:txBody>
          <a:bodyPr vert="horz" lIns="599237" tIns="44767" rIns="88123" bIns="44767" rtlCol="0" anchor="ctr">
            <a:noAutofit/>
          </a:bodyPr>
          <a:lstStyle>
            <a:lvl1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1pPr>
            <a:lvl2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2pPr>
            <a:lvl3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3pPr>
            <a:lvl4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4pPr>
            <a:lvl5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defTabSz="895327">
              <a:buClr>
                <a:srgbClr val="4B75BD"/>
              </a:buClr>
            </a:pPr>
            <a:r>
              <a:rPr lang="ja-JP" altLang="en-US" sz="1077" dirty="0">
                <a:solidFill>
                  <a:prstClr val="black"/>
                </a:solidFill>
                <a:latin typeface="Meiryo UI"/>
                <a:ea typeface="Meiryo UI"/>
              </a:rPr>
              <a:t>滋賀県ならではのびわ湖ウォータースポーツを通じ、子どもたちの「生きる力」を育みます。</a:t>
            </a:r>
          </a:p>
        </p:txBody>
      </p:sp>
      <p:sp>
        <p:nvSpPr>
          <p:cNvPr id="71" name="コンテンツ プレースホルダー 8">
            <a:extLst>
              <a:ext uri="{FF2B5EF4-FFF2-40B4-BE49-F238E27FC236}">
                <a16:creationId xmlns:a16="http://schemas.microsoft.com/office/drawing/2014/main" id="{D15DF3B5-AB21-A147-5BA8-4372CF2C1B9B}"/>
              </a:ext>
            </a:extLst>
          </p:cNvPr>
          <p:cNvSpPr txBox="1">
            <a:spLocks/>
          </p:cNvSpPr>
          <p:nvPr/>
        </p:nvSpPr>
        <p:spPr>
          <a:xfrm>
            <a:off x="332989" y="2476024"/>
            <a:ext cx="2432066" cy="3890292"/>
          </a:xfrm>
          <a:prstGeom prst="rect">
            <a:avLst/>
          </a:prstGeom>
        </p:spPr>
        <p:txBody>
          <a:bodyPr vert="horz" lIns="89533" tIns="44767" rIns="89533" bIns="44767" rtlCol="0">
            <a:noAutofit/>
          </a:bodyPr>
          <a:lstStyle>
            <a:lvl1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1pPr>
            <a:lvl2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2pPr>
            <a:lvl3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3pPr>
            <a:lvl4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4pPr>
            <a:lvl5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ctr" defTabSz="895327"/>
            <a:r>
              <a:rPr lang="ja-JP" altLang="en-US" sz="1175" b="1" dirty="0">
                <a:solidFill>
                  <a:srgbClr val="4B75BF"/>
                </a:solidFill>
                <a:latin typeface="Meiryo UI" panose="020B0604030504040204" pitchFamily="50" charset="-128"/>
                <a:ea typeface="Meiryo UI" panose="020B0604030504040204" pitchFamily="50" charset="-128"/>
              </a:rPr>
              <a:t>プログラムのポイント</a:t>
            </a:r>
          </a:p>
        </p:txBody>
      </p:sp>
      <p:cxnSp>
        <p:nvCxnSpPr>
          <p:cNvPr id="72" name="直線矢印コネクタ 71">
            <a:extLst>
              <a:ext uri="{FF2B5EF4-FFF2-40B4-BE49-F238E27FC236}">
                <a16:creationId xmlns:a16="http://schemas.microsoft.com/office/drawing/2014/main" id="{D723C28F-45BB-6ADB-667B-D46FDA05994A}"/>
              </a:ext>
            </a:extLst>
          </p:cNvPr>
          <p:cNvCxnSpPr>
            <a:cxnSpLocks/>
          </p:cNvCxnSpPr>
          <p:nvPr/>
        </p:nvCxnSpPr>
        <p:spPr>
          <a:xfrm>
            <a:off x="357595" y="2772957"/>
            <a:ext cx="2382849" cy="0"/>
          </a:xfrm>
          <a:prstGeom prst="straightConnector1">
            <a:avLst/>
          </a:prstGeom>
          <a:ln w="9525">
            <a:solidFill>
              <a:srgbClr val="4B75BD"/>
            </a:solidFill>
            <a:tailEnd type="none"/>
          </a:ln>
        </p:spPr>
        <p:style>
          <a:lnRef idx="2">
            <a:schemeClr val="accent1"/>
          </a:lnRef>
          <a:fillRef idx="0">
            <a:schemeClr val="accent1"/>
          </a:fillRef>
          <a:effectRef idx="1">
            <a:schemeClr val="accent1"/>
          </a:effectRef>
          <a:fontRef idx="minor">
            <a:schemeClr val="tx1"/>
          </a:fontRef>
        </p:style>
      </p:cxnSp>
      <p:cxnSp>
        <p:nvCxnSpPr>
          <p:cNvPr id="75" name="直線矢印コネクタ 74">
            <a:extLst>
              <a:ext uri="{FF2B5EF4-FFF2-40B4-BE49-F238E27FC236}">
                <a16:creationId xmlns:a16="http://schemas.microsoft.com/office/drawing/2014/main" id="{D51A22B1-BDDA-5F17-DA46-1A9E0F7FE8D3}"/>
              </a:ext>
            </a:extLst>
          </p:cNvPr>
          <p:cNvCxnSpPr>
            <a:cxnSpLocks/>
          </p:cNvCxnSpPr>
          <p:nvPr/>
        </p:nvCxnSpPr>
        <p:spPr>
          <a:xfrm>
            <a:off x="421044" y="3477940"/>
            <a:ext cx="2255952" cy="0"/>
          </a:xfrm>
          <a:prstGeom prst="straightConnector1">
            <a:avLst/>
          </a:prstGeom>
          <a:ln w="9525">
            <a:solidFill>
              <a:schemeClr val="bg1">
                <a:lumMod val="85000"/>
              </a:schemeClr>
            </a:solidFill>
            <a:tailEnd type="none"/>
          </a:ln>
        </p:spPr>
        <p:style>
          <a:lnRef idx="2">
            <a:schemeClr val="accent1"/>
          </a:lnRef>
          <a:fillRef idx="0">
            <a:schemeClr val="accent1"/>
          </a:fillRef>
          <a:effectRef idx="1">
            <a:schemeClr val="accent1"/>
          </a:effectRef>
          <a:fontRef idx="minor">
            <a:schemeClr val="tx1"/>
          </a:fontRef>
        </p:style>
      </p:cxnSp>
      <p:sp>
        <p:nvSpPr>
          <p:cNvPr id="77" name="コンテンツ プレースホルダー 8">
            <a:extLst>
              <a:ext uri="{FF2B5EF4-FFF2-40B4-BE49-F238E27FC236}">
                <a16:creationId xmlns:a16="http://schemas.microsoft.com/office/drawing/2014/main" id="{EF9B0364-FF69-2996-F01B-E3406304C11C}"/>
              </a:ext>
            </a:extLst>
          </p:cNvPr>
          <p:cNvSpPr txBox="1">
            <a:spLocks/>
          </p:cNvSpPr>
          <p:nvPr/>
        </p:nvSpPr>
        <p:spPr>
          <a:xfrm>
            <a:off x="357819" y="3477941"/>
            <a:ext cx="2382401" cy="563895"/>
          </a:xfrm>
          <a:prstGeom prst="rect">
            <a:avLst/>
          </a:prstGeom>
          <a:noFill/>
        </p:spPr>
        <p:txBody>
          <a:bodyPr vert="horz" lIns="599237" tIns="44767" rIns="88123" bIns="44767" rtlCol="0" anchor="ctr">
            <a:noAutofit/>
          </a:bodyPr>
          <a:lstStyle>
            <a:lvl1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1pPr>
            <a:lvl2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2pPr>
            <a:lvl3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3pPr>
            <a:lvl4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4pPr>
            <a:lvl5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defTabSz="895327">
              <a:buClr>
                <a:srgbClr val="4B75BD"/>
              </a:buClr>
            </a:pPr>
            <a:r>
              <a:rPr lang="ja-JP" altLang="en-US" sz="1077" dirty="0">
                <a:solidFill>
                  <a:prstClr val="black"/>
                </a:solidFill>
                <a:latin typeface="Meiryo UI"/>
                <a:ea typeface="Meiryo UI"/>
              </a:rPr>
              <a:t>びわ湖での人気アクティビティ、カヌーとドラゴンボートを体験。</a:t>
            </a:r>
          </a:p>
        </p:txBody>
      </p:sp>
      <p:sp>
        <p:nvSpPr>
          <p:cNvPr id="78" name="コンテンツ プレースホルダー 8">
            <a:extLst>
              <a:ext uri="{FF2B5EF4-FFF2-40B4-BE49-F238E27FC236}">
                <a16:creationId xmlns:a16="http://schemas.microsoft.com/office/drawing/2014/main" id="{ECE29F16-D83A-A0E1-922B-35BFC9487FCB}"/>
              </a:ext>
            </a:extLst>
          </p:cNvPr>
          <p:cNvSpPr txBox="1">
            <a:spLocks/>
          </p:cNvSpPr>
          <p:nvPr/>
        </p:nvSpPr>
        <p:spPr>
          <a:xfrm>
            <a:off x="357819" y="4041835"/>
            <a:ext cx="2382401" cy="563895"/>
          </a:xfrm>
          <a:prstGeom prst="rect">
            <a:avLst/>
          </a:prstGeom>
          <a:noFill/>
        </p:spPr>
        <p:txBody>
          <a:bodyPr vert="horz" lIns="599237" tIns="44767" rIns="88123" bIns="44767" rtlCol="0" anchor="ctr">
            <a:noAutofit/>
          </a:bodyPr>
          <a:lstStyle>
            <a:lvl1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1pPr>
            <a:lvl2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2pPr>
            <a:lvl3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3pPr>
            <a:lvl4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4pPr>
            <a:lvl5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defTabSz="895327">
              <a:buClr>
                <a:srgbClr val="4B75BD"/>
              </a:buClr>
            </a:pPr>
            <a:r>
              <a:rPr lang="ja-JP" altLang="en-US" sz="1077" dirty="0">
                <a:solidFill>
                  <a:prstClr val="black"/>
                </a:solidFill>
                <a:latin typeface="Meiryo UI"/>
                <a:ea typeface="Meiryo UI"/>
              </a:rPr>
              <a:t>びわ湖の環境で重要な役割を担っているヨシの学習。</a:t>
            </a:r>
            <a:endParaRPr lang="en-US" altLang="ja-JP" sz="1077" dirty="0">
              <a:solidFill>
                <a:prstClr val="black"/>
              </a:solidFill>
              <a:latin typeface="Meiryo UI"/>
              <a:ea typeface="Meiryo UI"/>
            </a:endParaRPr>
          </a:p>
        </p:txBody>
      </p:sp>
      <p:sp>
        <p:nvSpPr>
          <p:cNvPr id="79" name="コンテンツ プレースホルダー 8">
            <a:extLst>
              <a:ext uri="{FF2B5EF4-FFF2-40B4-BE49-F238E27FC236}">
                <a16:creationId xmlns:a16="http://schemas.microsoft.com/office/drawing/2014/main" id="{0B5FDDED-A017-C3F9-29EE-F04DA0DD9061}"/>
              </a:ext>
            </a:extLst>
          </p:cNvPr>
          <p:cNvSpPr txBox="1">
            <a:spLocks/>
          </p:cNvSpPr>
          <p:nvPr/>
        </p:nvSpPr>
        <p:spPr>
          <a:xfrm>
            <a:off x="357819" y="4605728"/>
            <a:ext cx="2382401" cy="704985"/>
          </a:xfrm>
          <a:prstGeom prst="rect">
            <a:avLst/>
          </a:prstGeom>
          <a:noFill/>
        </p:spPr>
        <p:txBody>
          <a:bodyPr vert="horz" lIns="599237" tIns="44767" rIns="88123" bIns="44767" rtlCol="0" anchor="ctr">
            <a:noAutofit/>
          </a:bodyPr>
          <a:lstStyle>
            <a:lvl1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1pPr>
            <a:lvl2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2pPr>
            <a:lvl3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3pPr>
            <a:lvl4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4pPr>
            <a:lvl5pPr marL="0" indent="0" algn="l" defTabSz="914400" rtl="0" eaLnBrk="1" latinLnBrk="0" hangingPunct="1">
              <a:lnSpc>
                <a:spcPct val="125000"/>
              </a:lnSpc>
              <a:spcBef>
                <a:spcPts val="0"/>
              </a:spcBef>
              <a:buFont typeface="Arial" panose="020B0604020202020204" pitchFamily="34" charset="0"/>
              <a:buNone/>
              <a:defRPr kumimoji="1"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defTabSz="895327">
              <a:buClr>
                <a:srgbClr val="4B75BD"/>
              </a:buClr>
            </a:pPr>
            <a:r>
              <a:rPr lang="ja-JP" altLang="en-US" sz="1077" dirty="0">
                <a:solidFill>
                  <a:prstClr val="black"/>
                </a:solidFill>
                <a:latin typeface="Meiryo UI"/>
                <a:ea typeface="Meiryo UI"/>
              </a:rPr>
              <a:t>自ら考えて行動する力、協調性、人と自然の繋がりを感じる力を養うプログラム。</a:t>
            </a:r>
          </a:p>
        </p:txBody>
      </p:sp>
      <p:cxnSp>
        <p:nvCxnSpPr>
          <p:cNvPr id="80" name="直線矢印コネクタ 79">
            <a:extLst>
              <a:ext uri="{FF2B5EF4-FFF2-40B4-BE49-F238E27FC236}">
                <a16:creationId xmlns:a16="http://schemas.microsoft.com/office/drawing/2014/main" id="{3F2C9D88-7322-528A-B505-933B88D2FA35}"/>
              </a:ext>
            </a:extLst>
          </p:cNvPr>
          <p:cNvCxnSpPr>
            <a:cxnSpLocks/>
          </p:cNvCxnSpPr>
          <p:nvPr/>
        </p:nvCxnSpPr>
        <p:spPr>
          <a:xfrm>
            <a:off x="421044" y="4041833"/>
            <a:ext cx="2255952" cy="0"/>
          </a:xfrm>
          <a:prstGeom prst="straightConnector1">
            <a:avLst/>
          </a:prstGeom>
          <a:ln w="9525">
            <a:solidFill>
              <a:schemeClr val="bg1">
                <a:lumMod val="85000"/>
              </a:schemeClr>
            </a:solidFill>
            <a:tailEnd type="none"/>
          </a:ln>
        </p:spPr>
        <p:style>
          <a:lnRef idx="2">
            <a:schemeClr val="accent1"/>
          </a:lnRef>
          <a:fillRef idx="0">
            <a:schemeClr val="accent1"/>
          </a:fillRef>
          <a:effectRef idx="1">
            <a:schemeClr val="accent1"/>
          </a:effectRef>
          <a:fontRef idx="minor">
            <a:schemeClr val="tx1"/>
          </a:fontRef>
        </p:style>
      </p:cxnSp>
      <p:cxnSp>
        <p:nvCxnSpPr>
          <p:cNvPr id="81" name="直線矢印コネクタ 80">
            <a:extLst>
              <a:ext uri="{FF2B5EF4-FFF2-40B4-BE49-F238E27FC236}">
                <a16:creationId xmlns:a16="http://schemas.microsoft.com/office/drawing/2014/main" id="{02F0B5EB-1EC4-F1AE-7CCC-7491E1AACE4E}"/>
              </a:ext>
            </a:extLst>
          </p:cNvPr>
          <p:cNvCxnSpPr>
            <a:cxnSpLocks/>
          </p:cNvCxnSpPr>
          <p:nvPr/>
        </p:nvCxnSpPr>
        <p:spPr>
          <a:xfrm>
            <a:off x="421044" y="4605727"/>
            <a:ext cx="2255952" cy="0"/>
          </a:xfrm>
          <a:prstGeom prst="straightConnector1">
            <a:avLst/>
          </a:prstGeom>
          <a:ln w="9525">
            <a:solidFill>
              <a:schemeClr val="bg1">
                <a:lumMod val="85000"/>
              </a:schemeClr>
            </a:solidFill>
            <a:tailEnd type="none"/>
          </a:ln>
        </p:spPr>
        <p:style>
          <a:lnRef idx="2">
            <a:schemeClr val="accent1"/>
          </a:lnRef>
          <a:fillRef idx="0">
            <a:schemeClr val="accent1"/>
          </a:fillRef>
          <a:effectRef idx="1">
            <a:schemeClr val="accent1"/>
          </a:effectRef>
          <a:fontRef idx="minor">
            <a:schemeClr val="tx1"/>
          </a:fontRef>
        </p:style>
      </p:cxnSp>
      <p:sp>
        <p:nvSpPr>
          <p:cNvPr id="91" name="テキスト ボックス 90">
            <a:extLst>
              <a:ext uri="{FF2B5EF4-FFF2-40B4-BE49-F238E27FC236}">
                <a16:creationId xmlns:a16="http://schemas.microsoft.com/office/drawing/2014/main" id="{3A9EDBC5-DE2D-A01C-43B3-391C991DC09C}"/>
              </a:ext>
            </a:extLst>
          </p:cNvPr>
          <p:cNvSpPr txBox="1"/>
          <p:nvPr/>
        </p:nvSpPr>
        <p:spPr>
          <a:xfrm>
            <a:off x="353767" y="5329610"/>
            <a:ext cx="2395958" cy="954806"/>
          </a:xfrm>
          <a:custGeom>
            <a:avLst/>
            <a:gdLst>
              <a:gd name="connsiteX0" fmla="*/ 53810 w 2446988"/>
              <a:gd name="connsiteY0" fmla="*/ 0 h 975142"/>
              <a:gd name="connsiteX1" fmla="*/ 2393178 w 2446988"/>
              <a:gd name="connsiteY1" fmla="*/ 0 h 975142"/>
              <a:gd name="connsiteX2" fmla="*/ 2446988 w 2446988"/>
              <a:gd name="connsiteY2" fmla="*/ 53810 h 975142"/>
              <a:gd name="connsiteX3" fmla="*/ 2446988 w 2446988"/>
              <a:gd name="connsiteY3" fmla="*/ 103910 h 975142"/>
              <a:gd name="connsiteX4" fmla="*/ 2446988 w 2446988"/>
              <a:gd name="connsiteY4" fmla="*/ 871232 h 975142"/>
              <a:gd name="connsiteX5" fmla="*/ 2446988 w 2446988"/>
              <a:gd name="connsiteY5" fmla="*/ 921332 h 975142"/>
              <a:gd name="connsiteX6" fmla="*/ 2393178 w 2446988"/>
              <a:gd name="connsiteY6" fmla="*/ 975142 h 975142"/>
              <a:gd name="connsiteX7" fmla="*/ 53810 w 2446988"/>
              <a:gd name="connsiteY7" fmla="*/ 975142 h 975142"/>
              <a:gd name="connsiteX8" fmla="*/ 0 w 2446988"/>
              <a:gd name="connsiteY8" fmla="*/ 921332 h 975142"/>
              <a:gd name="connsiteX9" fmla="*/ 0 w 2446988"/>
              <a:gd name="connsiteY9" fmla="*/ 871232 h 975142"/>
              <a:gd name="connsiteX10" fmla="*/ 0 w 2446988"/>
              <a:gd name="connsiteY10" fmla="*/ 103910 h 975142"/>
              <a:gd name="connsiteX11" fmla="*/ 0 w 2446988"/>
              <a:gd name="connsiteY11" fmla="*/ 53810 h 975142"/>
              <a:gd name="connsiteX12" fmla="*/ 53810 w 2446988"/>
              <a:gd name="connsiteY12" fmla="*/ 0 h 975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46988" h="975142">
                <a:moveTo>
                  <a:pt x="53810" y="0"/>
                </a:moveTo>
                <a:lnTo>
                  <a:pt x="2393178" y="0"/>
                </a:lnTo>
                <a:cubicBezTo>
                  <a:pt x="2422896" y="0"/>
                  <a:pt x="2446988" y="24092"/>
                  <a:pt x="2446988" y="53810"/>
                </a:cubicBezTo>
                <a:lnTo>
                  <a:pt x="2446988" y="103910"/>
                </a:lnTo>
                <a:lnTo>
                  <a:pt x="2446988" y="871232"/>
                </a:lnTo>
                <a:lnTo>
                  <a:pt x="2446988" y="921332"/>
                </a:lnTo>
                <a:cubicBezTo>
                  <a:pt x="2446988" y="951050"/>
                  <a:pt x="2422896" y="975142"/>
                  <a:pt x="2393178" y="975142"/>
                </a:cubicBezTo>
                <a:lnTo>
                  <a:pt x="53810" y="975142"/>
                </a:lnTo>
                <a:cubicBezTo>
                  <a:pt x="24092" y="975142"/>
                  <a:pt x="0" y="951050"/>
                  <a:pt x="0" y="921332"/>
                </a:cubicBezTo>
                <a:lnTo>
                  <a:pt x="0" y="871232"/>
                </a:lnTo>
                <a:lnTo>
                  <a:pt x="0" y="103910"/>
                </a:lnTo>
                <a:lnTo>
                  <a:pt x="0" y="53810"/>
                </a:lnTo>
                <a:cubicBezTo>
                  <a:pt x="0" y="24092"/>
                  <a:pt x="24092" y="0"/>
                  <a:pt x="53810" y="0"/>
                </a:cubicBezTo>
                <a:close/>
              </a:path>
            </a:pathLst>
          </a:custGeom>
          <a:solidFill>
            <a:srgbClr val="EAF6FC"/>
          </a:solidFill>
          <a:ln w="9525">
            <a:noFill/>
          </a:ln>
        </p:spPr>
        <p:style>
          <a:lnRef idx="2">
            <a:schemeClr val="dk1"/>
          </a:lnRef>
          <a:fillRef idx="1">
            <a:schemeClr val="lt1"/>
          </a:fillRef>
          <a:effectRef idx="0">
            <a:schemeClr val="dk1"/>
          </a:effectRef>
          <a:fontRef idx="minor">
            <a:schemeClr val="dk1"/>
          </a:fontRef>
        </p:style>
        <p:txBody>
          <a:bodyPr wrap="none" lIns="35249" rIns="35249" rtlCol="0" anchor="ctr">
            <a:noAutofit/>
          </a:bodyPr>
          <a:lstStyle/>
          <a:p>
            <a:pPr defTabSz="895327">
              <a:lnSpc>
                <a:spcPct val="120000"/>
              </a:lnSpc>
              <a:tabLst>
                <a:tab pos="438337" algn="l"/>
              </a:tabLst>
            </a:pPr>
            <a:r>
              <a:rPr lang="ja-JP" altLang="en-US" sz="832" b="1" dirty="0">
                <a:solidFill>
                  <a:srgbClr val="4B75BD"/>
                </a:solidFill>
                <a:latin typeface="Meiryo UI" panose="020B0604030504040204" pitchFamily="50" charset="-128"/>
                <a:ea typeface="Meiryo UI" panose="020B0604030504040204" pitchFamily="50" charset="-128"/>
              </a:rPr>
              <a:t>問合せ</a:t>
            </a:r>
            <a:r>
              <a:rPr lang="en-US" altLang="ja-JP" sz="832" b="1" dirty="0">
                <a:solidFill>
                  <a:srgbClr val="4B75BD"/>
                </a:solidFill>
                <a:latin typeface="Meiryo UI" panose="020B0604030504040204" pitchFamily="50" charset="-128"/>
                <a:ea typeface="Meiryo UI" panose="020B0604030504040204" pitchFamily="50" charset="-128"/>
              </a:rPr>
              <a:t>	</a:t>
            </a:r>
            <a:r>
              <a:rPr lang="ja-JP" altLang="en-US" sz="832" dirty="0">
                <a:solidFill>
                  <a:prstClr val="black"/>
                </a:solidFill>
                <a:latin typeface="Meiryo UI" panose="020B0604030504040204" pitchFamily="50" charset="-128"/>
                <a:ea typeface="Meiryo UI" panose="020B0604030504040204" pitchFamily="50" charset="-128"/>
              </a:rPr>
              <a:t>オーパルオプテックス株式会社</a:t>
            </a:r>
            <a:endParaRPr lang="en-US" altLang="ja-JP" sz="832" dirty="0">
              <a:solidFill>
                <a:prstClr val="black"/>
              </a:solidFill>
              <a:latin typeface="Meiryo UI" panose="020B0604030504040204" pitchFamily="50" charset="-128"/>
              <a:ea typeface="Meiryo UI" panose="020B0604030504040204" pitchFamily="50" charset="-128"/>
            </a:endParaRPr>
          </a:p>
          <a:p>
            <a:pPr defTabSz="895327">
              <a:lnSpc>
                <a:spcPct val="120000"/>
              </a:lnSpc>
              <a:tabLst>
                <a:tab pos="438337" algn="l"/>
              </a:tabLst>
            </a:pPr>
            <a:r>
              <a:rPr lang="ja-JP" altLang="en-US" sz="832" dirty="0">
                <a:solidFill>
                  <a:prstClr val="black"/>
                </a:solidFill>
                <a:latin typeface="Meiryo UI" panose="020B0604030504040204" pitchFamily="50" charset="-128"/>
                <a:ea typeface="Meiryo UI" panose="020B0604030504040204" pitchFamily="50" charset="-128"/>
              </a:rPr>
              <a:t>住所</a:t>
            </a:r>
            <a:r>
              <a:rPr lang="en-US" altLang="ja-JP" sz="832" dirty="0">
                <a:solidFill>
                  <a:prstClr val="black"/>
                </a:solidFill>
                <a:latin typeface="Meiryo UI" panose="020B0604030504040204" pitchFamily="50" charset="-128"/>
                <a:ea typeface="Meiryo UI" panose="020B0604030504040204" pitchFamily="50" charset="-128"/>
              </a:rPr>
              <a:t>	</a:t>
            </a:r>
            <a:r>
              <a:rPr lang="ja-JP" altLang="en-US" sz="832" dirty="0">
                <a:solidFill>
                  <a:prstClr val="black"/>
                </a:solidFill>
                <a:latin typeface="Meiryo UI" panose="020B0604030504040204" pitchFamily="50" charset="-128"/>
                <a:ea typeface="Meiryo UI" panose="020B0604030504040204" pitchFamily="50" charset="-128"/>
              </a:rPr>
              <a:t>：大津市雄琴</a:t>
            </a:r>
            <a:r>
              <a:rPr lang="en-US" altLang="ja-JP" sz="832" dirty="0">
                <a:solidFill>
                  <a:prstClr val="black"/>
                </a:solidFill>
                <a:latin typeface="Meiryo UI" panose="020B0604030504040204" pitchFamily="50" charset="-128"/>
                <a:ea typeface="Meiryo UI" panose="020B0604030504040204" pitchFamily="50" charset="-128"/>
              </a:rPr>
              <a:t>5-265-1</a:t>
            </a:r>
          </a:p>
          <a:p>
            <a:pPr defTabSz="895327">
              <a:lnSpc>
                <a:spcPct val="120000"/>
              </a:lnSpc>
              <a:tabLst>
                <a:tab pos="438337" algn="l"/>
              </a:tabLst>
            </a:pPr>
            <a:r>
              <a:rPr lang="ja-JP" altLang="en-US" sz="832" dirty="0">
                <a:solidFill>
                  <a:prstClr val="black"/>
                </a:solidFill>
                <a:latin typeface="Meiryo UI" panose="020B0604030504040204" pitchFamily="50" charset="-128"/>
                <a:ea typeface="Meiryo UI" panose="020B0604030504040204" pitchFamily="50" charset="-128"/>
              </a:rPr>
              <a:t>電話</a:t>
            </a:r>
            <a:r>
              <a:rPr lang="en-US" altLang="ja-JP" sz="832" dirty="0">
                <a:solidFill>
                  <a:prstClr val="black"/>
                </a:solidFill>
                <a:latin typeface="Meiryo UI" panose="020B0604030504040204" pitchFamily="50" charset="-128"/>
                <a:ea typeface="Meiryo UI" panose="020B0604030504040204" pitchFamily="50" charset="-128"/>
              </a:rPr>
              <a:t>	</a:t>
            </a:r>
            <a:r>
              <a:rPr lang="ja-JP" altLang="en-US" sz="832" dirty="0">
                <a:solidFill>
                  <a:prstClr val="black"/>
                </a:solidFill>
                <a:latin typeface="Meiryo UI" panose="020B0604030504040204" pitchFamily="50" charset="-128"/>
                <a:ea typeface="Meiryo UI" panose="020B0604030504040204" pitchFamily="50" charset="-128"/>
              </a:rPr>
              <a:t>：</a:t>
            </a:r>
            <a:r>
              <a:rPr lang="en-US" altLang="ja-JP" sz="832" dirty="0">
                <a:solidFill>
                  <a:prstClr val="black"/>
                </a:solidFill>
                <a:latin typeface="Meiryo UI" panose="020B0604030504040204" pitchFamily="50" charset="-128"/>
                <a:ea typeface="Meiryo UI" panose="020B0604030504040204" pitchFamily="50" charset="-128"/>
              </a:rPr>
              <a:t>077-579-7111</a:t>
            </a:r>
            <a:r>
              <a:rPr lang="ja-JP" altLang="en-US" sz="832" dirty="0">
                <a:solidFill>
                  <a:prstClr val="black"/>
                </a:solidFill>
                <a:latin typeface="Meiryo UI" panose="020B0604030504040204" pitchFamily="50" charset="-128"/>
                <a:ea typeface="Meiryo UI" panose="020B0604030504040204" pitchFamily="50" charset="-128"/>
              </a:rPr>
              <a:t>　</a:t>
            </a:r>
          </a:p>
          <a:p>
            <a:pPr defTabSz="895327">
              <a:lnSpc>
                <a:spcPct val="120000"/>
              </a:lnSpc>
              <a:tabLst>
                <a:tab pos="438337" algn="l"/>
              </a:tabLst>
            </a:pPr>
            <a:r>
              <a:rPr lang="ja-JP" altLang="en-US" sz="832" dirty="0">
                <a:solidFill>
                  <a:prstClr val="black"/>
                </a:solidFill>
                <a:latin typeface="Meiryo UI" panose="020B0604030504040204" pitchFamily="50" charset="-128"/>
                <a:ea typeface="Meiryo UI" panose="020B0604030504040204" pitchFamily="50" charset="-128"/>
              </a:rPr>
              <a:t>受付時間</a:t>
            </a:r>
            <a:r>
              <a:rPr lang="en-US" altLang="ja-JP" sz="832" dirty="0">
                <a:solidFill>
                  <a:prstClr val="black"/>
                </a:solidFill>
                <a:latin typeface="Meiryo UI" panose="020B0604030504040204" pitchFamily="50" charset="-128"/>
                <a:ea typeface="Meiryo UI" panose="020B0604030504040204" pitchFamily="50" charset="-128"/>
              </a:rPr>
              <a:t>	</a:t>
            </a:r>
            <a:r>
              <a:rPr lang="ja-JP" altLang="en-US" sz="832" dirty="0">
                <a:solidFill>
                  <a:prstClr val="black"/>
                </a:solidFill>
                <a:latin typeface="Meiryo UI" panose="020B0604030504040204" pitchFamily="50" charset="-128"/>
                <a:ea typeface="Meiryo UI" panose="020B0604030504040204" pitchFamily="50" charset="-128"/>
              </a:rPr>
              <a:t>：</a:t>
            </a:r>
            <a:r>
              <a:rPr lang="en-US" altLang="ja-JP" sz="832" dirty="0">
                <a:solidFill>
                  <a:prstClr val="black"/>
                </a:solidFill>
                <a:latin typeface="Meiryo UI" panose="020B0604030504040204" pitchFamily="50" charset="-128"/>
                <a:ea typeface="Meiryo UI" panose="020B0604030504040204" pitchFamily="50" charset="-128"/>
              </a:rPr>
              <a:t>9:30</a:t>
            </a:r>
            <a:r>
              <a:rPr lang="ja-JP" altLang="en-US" sz="832" dirty="0">
                <a:solidFill>
                  <a:prstClr val="black"/>
                </a:solidFill>
                <a:latin typeface="Meiryo UI" panose="020B0604030504040204" pitchFamily="50" charset="-128"/>
                <a:ea typeface="Meiryo UI" panose="020B0604030504040204" pitchFamily="50" charset="-128"/>
              </a:rPr>
              <a:t>～</a:t>
            </a:r>
            <a:r>
              <a:rPr lang="en-US" altLang="ja-JP" sz="832" dirty="0">
                <a:solidFill>
                  <a:prstClr val="black"/>
                </a:solidFill>
                <a:latin typeface="Meiryo UI" panose="020B0604030504040204" pitchFamily="50" charset="-128"/>
                <a:ea typeface="Meiryo UI" panose="020B0604030504040204" pitchFamily="50" charset="-128"/>
              </a:rPr>
              <a:t>17:30</a:t>
            </a:r>
            <a:br>
              <a:rPr lang="en-US" altLang="ja-JP" sz="832" dirty="0">
                <a:solidFill>
                  <a:prstClr val="black"/>
                </a:solidFill>
                <a:latin typeface="Meiryo UI" panose="020B0604030504040204" pitchFamily="50" charset="-128"/>
                <a:ea typeface="Meiryo UI" panose="020B0604030504040204" pitchFamily="50" charset="-128"/>
              </a:rPr>
            </a:br>
            <a:r>
              <a:rPr lang="ja-JP" altLang="en-US" sz="832" dirty="0">
                <a:solidFill>
                  <a:prstClr val="black"/>
                </a:solidFill>
                <a:latin typeface="Meiryo UI" panose="020B0604030504040204" pitchFamily="50" charset="-128"/>
                <a:ea typeface="Meiryo UI" panose="020B0604030504040204" pitchFamily="50" charset="-128"/>
              </a:rPr>
              <a:t>定休日</a:t>
            </a:r>
            <a:r>
              <a:rPr lang="en-US" altLang="ja-JP" sz="832" dirty="0">
                <a:solidFill>
                  <a:prstClr val="black"/>
                </a:solidFill>
                <a:latin typeface="Meiryo UI" panose="020B0604030504040204" pitchFamily="50" charset="-128"/>
                <a:ea typeface="Meiryo UI" panose="020B0604030504040204" pitchFamily="50" charset="-128"/>
              </a:rPr>
              <a:t>	</a:t>
            </a:r>
            <a:r>
              <a:rPr lang="ja-JP" altLang="en-US" sz="832" dirty="0">
                <a:solidFill>
                  <a:prstClr val="black"/>
                </a:solidFill>
                <a:latin typeface="Meiryo UI" panose="020B0604030504040204" pitchFamily="50" charset="-128"/>
                <a:ea typeface="Meiryo UI" panose="020B0604030504040204" pitchFamily="50" charset="-128"/>
              </a:rPr>
              <a:t>：木曜日、</a:t>
            </a:r>
            <a:r>
              <a:rPr lang="en-US" altLang="ja-JP" sz="832" dirty="0">
                <a:solidFill>
                  <a:prstClr val="black"/>
                </a:solidFill>
                <a:latin typeface="Meiryo UI" panose="020B0604030504040204" pitchFamily="50" charset="-128"/>
                <a:ea typeface="Meiryo UI" panose="020B0604030504040204" pitchFamily="50" charset="-128"/>
              </a:rPr>
              <a:t>1</a:t>
            </a:r>
            <a:r>
              <a:rPr lang="ja-JP" altLang="en-US" sz="832" dirty="0">
                <a:solidFill>
                  <a:prstClr val="black"/>
                </a:solidFill>
                <a:latin typeface="Meiryo UI" panose="020B0604030504040204" pitchFamily="50" charset="-128"/>
                <a:ea typeface="Meiryo UI" panose="020B0604030504040204" pitchFamily="50" charset="-128"/>
              </a:rPr>
              <a:t>月～</a:t>
            </a:r>
            <a:r>
              <a:rPr lang="en-US" altLang="ja-JP" sz="832" dirty="0">
                <a:solidFill>
                  <a:prstClr val="black"/>
                </a:solidFill>
                <a:latin typeface="Meiryo UI" panose="020B0604030504040204" pitchFamily="50" charset="-128"/>
                <a:ea typeface="Meiryo UI" panose="020B0604030504040204" pitchFamily="50" charset="-128"/>
              </a:rPr>
              <a:t>2</a:t>
            </a:r>
            <a:r>
              <a:rPr lang="ja-JP" altLang="en-US" sz="832" dirty="0">
                <a:solidFill>
                  <a:prstClr val="black"/>
                </a:solidFill>
                <a:latin typeface="Meiryo UI" panose="020B0604030504040204" pitchFamily="50" charset="-128"/>
                <a:ea typeface="Meiryo UI" panose="020B0604030504040204" pitchFamily="50" charset="-128"/>
              </a:rPr>
              <a:t>月は水・木曜、夏季無休</a:t>
            </a:r>
            <a:endParaRPr lang="en-US" altLang="ja-JP" sz="832" dirty="0">
              <a:solidFill>
                <a:prstClr val="black"/>
              </a:solidFill>
              <a:latin typeface="Meiryo UI" panose="020B0604030504040204" pitchFamily="50" charset="-128"/>
              <a:ea typeface="Meiryo UI" panose="020B0604030504040204" pitchFamily="50" charset="-128"/>
            </a:endParaRPr>
          </a:p>
          <a:p>
            <a:pPr defTabSz="895327">
              <a:lnSpc>
                <a:spcPct val="120000"/>
              </a:lnSpc>
              <a:tabLst>
                <a:tab pos="438337" algn="l"/>
              </a:tabLst>
            </a:pPr>
            <a:r>
              <a:rPr lang="en-US" altLang="ja-JP" sz="832" dirty="0">
                <a:solidFill>
                  <a:prstClr val="black"/>
                </a:solidFill>
                <a:latin typeface="Meiryo UI" panose="020B0604030504040204" pitchFamily="50" charset="-128"/>
                <a:ea typeface="Meiryo UI" panose="020B0604030504040204" pitchFamily="50" charset="-128"/>
              </a:rPr>
              <a:t>https://www.o-pal.com/</a:t>
            </a:r>
            <a:endParaRPr lang="ja-JP" altLang="en-US" sz="832" dirty="0">
              <a:solidFill>
                <a:prstClr val="black"/>
              </a:solidFill>
              <a:latin typeface="メイリオ" panose="020B0604030504040204" pitchFamily="50" charset="-128"/>
              <a:ea typeface="メイリオ" panose="020B0604030504040204" pitchFamily="50" charset="-128"/>
            </a:endParaRPr>
          </a:p>
        </p:txBody>
      </p:sp>
      <p:pic>
        <p:nvPicPr>
          <p:cNvPr id="83" name="グラフィックス 82" descr="電球と鉛筆 枠線">
            <a:extLst>
              <a:ext uri="{FF2B5EF4-FFF2-40B4-BE49-F238E27FC236}">
                <a16:creationId xmlns:a16="http://schemas.microsoft.com/office/drawing/2014/main" id="{3CF2AC22-9C3D-31E9-7A60-8D436CB448D9}"/>
              </a:ext>
            </a:extLst>
          </p:cNvPr>
          <p:cNvPicPr>
            <a:picLocks noChangeAspect="1"/>
          </p:cNvPicPr>
          <p:nvPr/>
        </p:nvPicPr>
        <p:blipFill>
          <a:blip r:embed="rId20">
            <a:extLst>
              <a:ext uri="{96DAC541-7B7A-43D3-8B79-37D633B846F1}">
                <asvg:svgBlip xmlns:asvg="http://schemas.microsoft.com/office/drawing/2016/SVG/main" r:embed="rId21"/>
              </a:ext>
            </a:extLst>
          </a:blip>
          <a:srcRect/>
          <a:stretch/>
        </p:blipFill>
        <p:spPr>
          <a:xfrm>
            <a:off x="458565" y="4114972"/>
            <a:ext cx="422805" cy="422805"/>
          </a:xfrm>
          <a:prstGeom prst="rect">
            <a:avLst/>
          </a:prstGeom>
        </p:spPr>
      </p:pic>
      <p:pic>
        <p:nvPicPr>
          <p:cNvPr id="84" name="グラフィックス 83" descr="カヌー 枠線">
            <a:extLst>
              <a:ext uri="{FF2B5EF4-FFF2-40B4-BE49-F238E27FC236}">
                <a16:creationId xmlns:a16="http://schemas.microsoft.com/office/drawing/2014/main" id="{A8290417-283D-EB87-96D8-FCF46C1507C0}"/>
              </a:ext>
            </a:extLst>
          </p:cNvPr>
          <p:cNvPicPr>
            <a:picLocks noChangeAspect="1"/>
          </p:cNvPicPr>
          <p:nvPr/>
        </p:nvPicPr>
        <p:blipFill>
          <a:blip r:embed="rId22">
            <a:extLst>
              <a:ext uri="{96DAC541-7B7A-43D3-8B79-37D633B846F1}">
                <asvg:svgBlip xmlns:asvg="http://schemas.microsoft.com/office/drawing/2016/SVG/main" r:embed="rId23"/>
              </a:ext>
            </a:extLst>
          </a:blip>
          <a:srcRect/>
          <a:stretch/>
        </p:blipFill>
        <p:spPr>
          <a:xfrm>
            <a:off x="458565" y="3527353"/>
            <a:ext cx="422805" cy="422805"/>
          </a:xfrm>
          <a:prstGeom prst="rect">
            <a:avLst/>
          </a:prstGeom>
        </p:spPr>
      </p:pic>
      <p:pic>
        <p:nvPicPr>
          <p:cNvPr id="85" name="グラフィックス 84" descr="熱望 枠線">
            <a:extLst>
              <a:ext uri="{FF2B5EF4-FFF2-40B4-BE49-F238E27FC236}">
                <a16:creationId xmlns:a16="http://schemas.microsoft.com/office/drawing/2014/main" id="{5D6700EC-DA6E-2416-2590-0EFD4F17E8B5}"/>
              </a:ext>
            </a:extLst>
          </p:cNvPr>
          <p:cNvPicPr>
            <a:picLocks noChangeAspect="1"/>
          </p:cNvPicPr>
          <p:nvPr/>
        </p:nvPicPr>
        <p:blipFill>
          <a:blip r:embed="rId24">
            <a:extLst>
              <a:ext uri="{96DAC541-7B7A-43D3-8B79-37D633B846F1}">
                <asvg:svgBlip xmlns:asvg="http://schemas.microsoft.com/office/drawing/2016/SVG/main" r:embed="rId25"/>
              </a:ext>
            </a:extLst>
          </a:blip>
          <a:srcRect/>
          <a:stretch/>
        </p:blipFill>
        <p:spPr>
          <a:xfrm>
            <a:off x="478612" y="2905993"/>
            <a:ext cx="382711" cy="382711"/>
          </a:xfrm>
          <a:prstGeom prst="rect">
            <a:avLst/>
          </a:prstGeom>
        </p:spPr>
      </p:pic>
      <p:pic>
        <p:nvPicPr>
          <p:cNvPr id="86" name="グラフィックス 85" descr="考え 枠線">
            <a:extLst>
              <a:ext uri="{FF2B5EF4-FFF2-40B4-BE49-F238E27FC236}">
                <a16:creationId xmlns:a16="http://schemas.microsoft.com/office/drawing/2014/main" id="{E6946F96-745D-88A5-880D-A95485E6F520}"/>
              </a:ext>
            </a:extLst>
          </p:cNvPr>
          <p:cNvPicPr>
            <a:picLocks noChangeAspect="1"/>
          </p:cNvPicPr>
          <p:nvPr/>
        </p:nvPicPr>
        <p:blipFill>
          <a:blip r:embed="rId26">
            <a:extLst>
              <a:ext uri="{96DAC541-7B7A-43D3-8B79-37D633B846F1}">
                <asvg:svgBlip xmlns:asvg="http://schemas.microsoft.com/office/drawing/2016/SVG/main" r:embed="rId27"/>
              </a:ext>
            </a:extLst>
          </a:blip>
          <a:srcRect/>
          <a:stretch/>
        </p:blipFill>
        <p:spPr>
          <a:xfrm>
            <a:off x="458565" y="4803823"/>
            <a:ext cx="422805" cy="422805"/>
          </a:xfrm>
          <a:prstGeom prst="rect">
            <a:avLst/>
          </a:prstGeom>
        </p:spPr>
      </p:pic>
      <p:cxnSp>
        <p:nvCxnSpPr>
          <p:cNvPr id="3" name="直線コネクタ 2">
            <a:extLst>
              <a:ext uri="{FF2B5EF4-FFF2-40B4-BE49-F238E27FC236}">
                <a16:creationId xmlns:a16="http://schemas.microsoft.com/office/drawing/2014/main" id="{DB77CD4F-54E8-796F-64C4-9C9C26140505}"/>
              </a:ext>
            </a:extLst>
          </p:cNvPr>
          <p:cNvCxnSpPr>
            <a:cxnSpLocks/>
          </p:cNvCxnSpPr>
          <p:nvPr/>
        </p:nvCxnSpPr>
        <p:spPr>
          <a:xfrm>
            <a:off x="7299893" y="2877153"/>
            <a:ext cx="0" cy="1459616"/>
          </a:xfrm>
          <a:prstGeom prst="line">
            <a:avLst/>
          </a:prstGeom>
          <a:ln w="12700">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grpSp>
        <p:nvGrpSpPr>
          <p:cNvPr id="9" name="グループ化 8">
            <a:extLst>
              <a:ext uri="{FF2B5EF4-FFF2-40B4-BE49-F238E27FC236}">
                <a16:creationId xmlns:a16="http://schemas.microsoft.com/office/drawing/2014/main" id="{AD2BDF47-DA3D-0651-9478-01AA4C9A2EB3}"/>
              </a:ext>
            </a:extLst>
          </p:cNvPr>
          <p:cNvGrpSpPr/>
          <p:nvPr/>
        </p:nvGrpSpPr>
        <p:grpSpPr>
          <a:xfrm>
            <a:off x="8121115" y="4439582"/>
            <a:ext cx="1330738" cy="1178456"/>
            <a:chOff x="8102436" y="4384809"/>
            <a:chExt cx="1445235" cy="1279852"/>
          </a:xfrm>
        </p:grpSpPr>
        <p:pic>
          <p:nvPicPr>
            <p:cNvPr id="64" name="図プレースホルダー 18">
              <a:extLst>
                <a:ext uri="{FF2B5EF4-FFF2-40B4-BE49-F238E27FC236}">
                  <a16:creationId xmlns:a16="http://schemas.microsoft.com/office/drawing/2014/main" id="{36DC3836-ABC4-B60C-E67F-CA5200BD452E}"/>
                </a:ext>
              </a:extLst>
            </p:cNvPr>
            <p:cNvPicPr>
              <a:picLocks noChangeAspect="1"/>
            </p:cNvPicPr>
            <p:nvPr/>
          </p:nvPicPr>
          <p:blipFill>
            <a:blip r:embed="rId28">
              <a:extLst>
                <a:ext uri="{28A0092B-C50C-407E-A947-70E740481C1C}">
                  <a14:useLocalDpi xmlns:a14="http://schemas.microsoft.com/office/drawing/2010/main" val="0"/>
                </a:ext>
              </a:extLst>
            </a:blip>
            <a:srcRect t="22744" b="9136"/>
            <a:stretch/>
          </p:blipFill>
          <p:spPr>
            <a:xfrm>
              <a:off x="8107811" y="4384809"/>
              <a:ext cx="1439860" cy="542658"/>
            </a:xfrm>
            <a:prstGeom prst="rect">
              <a:avLst/>
            </a:prstGeom>
          </p:spPr>
        </p:pic>
        <p:pic>
          <p:nvPicPr>
            <p:cNvPr id="2" name="図プレースホルダー 74" descr="人, 屋内, テーブル, 女性 が含まれている画像&#10;&#10;自動的に生成された説明">
              <a:extLst>
                <a:ext uri="{FF2B5EF4-FFF2-40B4-BE49-F238E27FC236}">
                  <a16:creationId xmlns:a16="http://schemas.microsoft.com/office/drawing/2014/main" id="{CC9BD0A9-68E0-461F-5C73-CA20699EA007}"/>
                </a:ext>
              </a:extLst>
            </p:cNvPr>
            <p:cNvPicPr>
              <a:picLocks noChangeAspect="1"/>
            </p:cNvPicPr>
            <p:nvPr/>
          </p:nvPicPr>
          <p:blipFill>
            <a:blip r:embed="rId29" cstate="print">
              <a:extLst>
                <a:ext uri="{28A0092B-C50C-407E-A947-70E740481C1C}">
                  <a14:useLocalDpi xmlns:a14="http://schemas.microsoft.com/office/drawing/2010/main"/>
                </a:ext>
              </a:extLst>
            </a:blip>
            <a:srcRect t="14617"/>
            <a:stretch/>
          </p:blipFill>
          <p:spPr>
            <a:xfrm>
              <a:off x="8102436" y="4984484"/>
              <a:ext cx="1439625" cy="680177"/>
            </a:xfrm>
            <a:prstGeom prst="rect">
              <a:avLst/>
            </a:prstGeom>
          </p:spPr>
        </p:pic>
      </p:grpSp>
      <p:pic>
        <p:nvPicPr>
          <p:cNvPr id="23" name="図 22">
            <a:extLst>
              <a:ext uri="{FF2B5EF4-FFF2-40B4-BE49-F238E27FC236}">
                <a16:creationId xmlns:a16="http://schemas.microsoft.com/office/drawing/2014/main" id="{ECDBC80E-C225-C3C7-0538-287D43E5DC9A}"/>
              </a:ext>
            </a:extLst>
          </p:cNvPr>
          <p:cNvPicPr>
            <a:picLocks noChangeAspect="1"/>
          </p:cNvPicPr>
          <p:nvPr/>
        </p:nvPicPr>
        <p:blipFill>
          <a:blip r:embed="rId30" cstate="print">
            <a:extLst>
              <a:ext uri="{28A0092B-C50C-407E-A947-70E740481C1C}">
                <a14:useLocalDpi xmlns:a14="http://schemas.microsoft.com/office/drawing/2010/main"/>
              </a:ext>
            </a:extLst>
          </a:blip>
          <a:srcRect/>
          <a:stretch/>
        </p:blipFill>
        <p:spPr>
          <a:xfrm>
            <a:off x="3581433" y="1203993"/>
            <a:ext cx="263927" cy="264369"/>
          </a:xfrm>
          <a:prstGeom prst="rect">
            <a:avLst/>
          </a:prstGeom>
        </p:spPr>
      </p:pic>
    </p:spTree>
    <p:extLst>
      <p:ext uri="{BB962C8B-B14F-4D97-AF65-F5344CB8AC3E}">
        <p14:creationId xmlns:p14="http://schemas.microsoft.com/office/powerpoint/2010/main" val="4293263767"/>
      </p:ext>
    </p:extLst>
  </p:cSld>
  <p:clrMapOvr>
    <a:masterClrMapping/>
  </p:clrMapOvr>
</p:sld>
</file>

<file path=ppt/theme/theme1.xml><?xml version="1.0" encoding="utf-8"?>
<a:theme xmlns:a="http://schemas.openxmlformats.org/drawingml/2006/main" name="デザインの設定">
  <a:themeElements>
    <a:clrScheme name="びわ湖大津">
      <a:dk1>
        <a:sysClr val="windowText" lastClr="000000"/>
      </a:dk1>
      <a:lt1>
        <a:sysClr val="window" lastClr="FFFFFF"/>
      </a:lt1>
      <a:dk2>
        <a:srgbClr val="0E2841"/>
      </a:dk2>
      <a:lt2>
        <a:srgbClr val="E8E8E8"/>
      </a:lt2>
      <a:accent1>
        <a:srgbClr val="156082"/>
      </a:accent1>
      <a:accent2>
        <a:srgbClr val="E97132"/>
      </a:accent2>
      <a:accent3>
        <a:srgbClr val="4B75BD"/>
      </a:accent3>
      <a:accent4>
        <a:srgbClr val="2CC3DE"/>
      </a:accent4>
      <a:accent5>
        <a:srgbClr val="A02B93"/>
      </a:accent5>
      <a:accent6>
        <a:srgbClr val="4EA72E"/>
      </a:accent6>
      <a:hlink>
        <a:srgbClr val="467886"/>
      </a:hlink>
      <a:folHlink>
        <a:srgbClr val="96607D"/>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548</Words>
  <Application>Microsoft Office PowerPoint</Application>
  <PresentationFormat>A4 210 x 297 mm</PresentationFormat>
  <Paragraphs>66</Paragraphs>
  <Slides>1</Slides>
  <Notes>1</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vt:i4>
      </vt:variant>
    </vt:vector>
  </HeadingPairs>
  <TitlesOfParts>
    <vt:vector size="8" baseType="lpstr">
      <vt:lpstr>Meiryo UI</vt:lpstr>
      <vt:lpstr>Meiryo</vt:lpstr>
      <vt:lpstr>Meiryo</vt:lpstr>
      <vt:lpstr>游ゴシック</vt:lpstr>
      <vt:lpstr>Arial</vt:lpstr>
      <vt:lpstr>Wingdings</vt:lpstr>
      <vt:lpstr>デザインの設定</vt:lpstr>
      <vt:lpstr>びわ湖大津教育プログラム：08</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びわ湖大津教育プログラム：08</dc:title>
  <dc:creator>tb164</dc:creator>
  <cp:lastModifiedBy>tb164</cp:lastModifiedBy>
  <cp:revision>1</cp:revision>
  <dcterms:created xsi:type="dcterms:W3CDTF">2025-04-03T05:44:24Z</dcterms:created>
  <dcterms:modified xsi:type="dcterms:W3CDTF">2025-04-03T05:45:00Z</dcterms:modified>
</cp:coreProperties>
</file>