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638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72" y="7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37DDFE-FFEA-4354-936D-04DF8FDE93B6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5F3DC0-67F4-4FED-8553-34EBF7271E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6290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B8850-C963-0710-7B33-78F2E8B15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FBC661A-E6F4-D15D-E82A-CF74B12EE5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800100"/>
            <a:ext cx="5761037" cy="3989388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0A4AB11-FB98-DFA8-AFD5-5F8B8D901A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7960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4DB5D7-9EE1-4EE8-378B-A51BB39133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58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873EEAD-5FF6-8FD5-2099-3B0200706F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9"/>
            <a:ext cx="7429500" cy="16557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350"/>
            </a:lvl1pPr>
            <a:lvl2pPr marL="447663" indent="0" algn="ctr">
              <a:buNone/>
              <a:defRPr sz="1959"/>
            </a:lvl2pPr>
            <a:lvl3pPr marL="895327" indent="0" algn="ctr">
              <a:buNone/>
              <a:defRPr sz="1763"/>
            </a:lvl3pPr>
            <a:lvl4pPr marL="1342990" indent="0" algn="ctr">
              <a:buNone/>
              <a:defRPr sz="1567"/>
            </a:lvl4pPr>
            <a:lvl5pPr marL="1790653" indent="0" algn="ctr">
              <a:buNone/>
              <a:defRPr sz="1567"/>
            </a:lvl5pPr>
            <a:lvl6pPr marL="2238316" indent="0" algn="ctr">
              <a:buNone/>
              <a:defRPr sz="1567"/>
            </a:lvl6pPr>
            <a:lvl7pPr marL="2685980" indent="0" algn="ctr">
              <a:buNone/>
              <a:defRPr sz="1567"/>
            </a:lvl7pPr>
            <a:lvl8pPr marL="3133643" indent="0" algn="ctr">
              <a:buNone/>
              <a:defRPr sz="1567"/>
            </a:lvl8pPr>
            <a:lvl9pPr marL="3581306" indent="0" algn="ctr">
              <a:buNone/>
              <a:defRPr sz="1567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993E31D-C1C7-429D-5E0D-B8B731743F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40" y="6356353"/>
            <a:ext cx="4193112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fld id="{20A71D18-CCEC-4E5B-94D0-2B0D72A69628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C5D6313-750C-62E3-527C-81A91115D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B4F505F-6697-D846-D5B1-8557C2E9E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D6524D0-507A-4FC2-B120-BF918C6BA1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8555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bg>
      <p:bgPr>
        <a:solidFill>
          <a:srgbClr val="2CC3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1B38225-E382-637D-6738-E09911E94D90}"/>
              </a:ext>
            </a:extLst>
          </p:cNvPr>
          <p:cNvSpPr/>
          <p:nvPr userDrawn="1"/>
        </p:nvSpPr>
        <p:spPr>
          <a:xfrm>
            <a:off x="57000" y="45001"/>
            <a:ext cx="9792000" cy="65067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763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32669C-911E-0E3B-4F21-99FE99F4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90" y="44626"/>
            <a:ext cx="8831957" cy="56061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959" b="0">
                <a:solidFill>
                  <a:srgbClr val="2CC3DE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pic>
        <p:nvPicPr>
          <p:cNvPr id="10" name="図 9" descr="ロゴ, 会社名&#10;&#10;自動的に生成された説明">
            <a:extLst>
              <a:ext uri="{FF2B5EF4-FFF2-40B4-BE49-F238E27FC236}">
                <a16:creationId xmlns:a16="http://schemas.microsoft.com/office/drawing/2014/main" id="{7166DC3F-9802-BF7A-12E3-13EB4A84A4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434" y="84318"/>
            <a:ext cx="936105" cy="291751"/>
          </a:xfrm>
          <a:prstGeom prst="rect">
            <a:avLst/>
          </a:prstGeom>
        </p:spPr>
      </p:pic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2F9D73FA-75E7-C887-CF91-B951D2CD989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44489" y="4437112"/>
            <a:ext cx="9217024" cy="10112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CCB3CCC5-256D-E770-C917-899588EC79D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44489" y="651057"/>
            <a:ext cx="9217024" cy="2190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テキスト</a:t>
            </a:r>
          </a:p>
        </p:txBody>
      </p: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A58CD922-5D76-66D7-AAD6-35FAC714F065}"/>
              </a:ext>
            </a:extLst>
          </p:cNvPr>
          <p:cNvCxnSpPr>
            <a:cxnSpLocks/>
          </p:cNvCxnSpPr>
          <p:nvPr userDrawn="1"/>
        </p:nvCxnSpPr>
        <p:spPr>
          <a:xfrm>
            <a:off x="421067" y="565480"/>
            <a:ext cx="9063866" cy="0"/>
          </a:xfrm>
          <a:prstGeom prst="line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59B431A-8EB2-9C0E-0A1B-FADA99CB2A96}"/>
              </a:ext>
            </a:extLst>
          </p:cNvPr>
          <p:cNvSpPr txBox="1"/>
          <p:nvPr userDrawn="1"/>
        </p:nvSpPr>
        <p:spPr>
          <a:xfrm>
            <a:off x="17245" y="6551766"/>
            <a:ext cx="4953662" cy="258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077" b="0" i="0" spc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90FCF03A-146B-79A4-0508-B1395839F010}"/>
              </a:ext>
            </a:extLst>
          </p:cNvPr>
          <p:cNvSpPr txBox="1"/>
          <p:nvPr userDrawn="1"/>
        </p:nvSpPr>
        <p:spPr>
          <a:xfrm>
            <a:off x="8841432" y="6551766"/>
            <a:ext cx="1007568" cy="258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077" b="0" i="0" spc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077" b="0" i="0" spc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988944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4EFCA8A-084B-A868-CD86-C469A497B0B8}"/>
              </a:ext>
            </a:extLst>
          </p:cNvPr>
          <p:cNvSpPr txBox="1"/>
          <p:nvPr userDrawn="1"/>
        </p:nvSpPr>
        <p:spPr>
          <a:xfrm>
            <a:off x="574087" y="2112297"/>
            <a:ext cx="2965543" cy="707886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txBody>
          <a:bodyPr wrap="none" rtlCol="0">
            <a:noAutofit/>
          </a:bodyPr>
          <a:lstStyle/>
          <a:p>
            <a:pPr algn="l"/>
            <a:endParaRPr kumimoji="1" lang="en-US" altLang="ja-JP" sz="783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CDDEA68E-BC4B-B092-3B6E-D912D066F3AE}"/>
              </a:ext>
            </a:extLst>
          </p:cNvPr>
          <p:cNvSpPr txBox="1"/>
          <p:nvPr userDrawn="1"/>
        </p:nvSpPr>
        <p:spPr>
          <a:xfrm>
            <a:off x="3631205" y="2112297"/>
            <a:ext cx="2965543" cy="707886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txBody>
          <a:bodyPr wrap="none" rtlCol="0">
            <a:noAutofit/>
          </a:bodyPr>
          <a:lstStyle/>
          <a:p>
            <a:pPr algn="l"/>
            <a:endParaRPr kumimoji="1" lang="en-US" altLang="ja-JP" sz="783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7A86A59-37C5-9EF0-9BF1-650755A39D91}"/>
              </a:ext>
            </a:extLst>
          </p:cNvPr>
          <p:cNvSpPr txBox="1"/>
          <p:nvPr userDrawn="1"/>
        </p:nvSpPr>
        <p:spPr>
          <a:xfrm>
            <a:off x="6676926" y="2112297"/>
            <a:ext cx="2964329" cy="707886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txBody>
          <a:bodyPr wrap="none" rtlCol="0">
            <a:noAutofit/>
          </a:bodyPr>
          <a:lstStyle/>
          <a:p>
            <a:pPr algn="l"/>
            <a:endParaRPr kumimoji="1" lang="en-US" altLang="ja-JP" sz="783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30E9F7F-2DE7-8CAD-75BF-DDE8B0F82150}"/>
              </a:ext>
            </a:extLst>
          </p:cNvPr>
          <p:cNvSpPr txBox="1"/>
          <p:nvPr userDrawn="1"/>
        </p:nvSpPr>
        <p:spPr>
          <a:xfrm>
            <a:off x="3489661" y="5156953"/>
            <a:ext cx="2144231" cy="1200329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txBody>
          <a:bodyPr wrap="square" rtlCol="0">
            <a:noAutofit/>
          </a:bodyPr>
          <a:lstStyle/>
          <a:p>
            <a:pPr algn="l"/>
            <a:endParaRPr kumimoji="1" lang="en-US" altLang="ja-JP" sz="783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角丸四角形 29">
            <a:extLst>
              <a:ext uri="{FF2B5EF4-FFF2-40B4-BE49-F238E27FC236}">
                <a16:creationId xmlns:a16="http://schemas.microsoft.com/office/drawing/2014/main" id="{67546A66-6E5F-86DB-D79E-6C0C70077643}"/>
              </a:ext>
            </a:extLst>
          </p:cNvPr>
          <p:cNvSpPr/>
          <p:nvPr userDrawn="1"/>
        </p:nvSpPr>
        <p:spPr bwMode="auto">
          <a:xfrm>
            <a:off x="576460" y="1748961"/>
            <a:ext cx="1087335" cy="205629"/>
          </a:xfrm>
          <a:prstGeom prst="roundRect">
            <a:avLst/>
          </a:prstGeom>
          <a:solidFill>
            <a:srgbClr val="328CCC"/>
          </a:solidFill>
          <a:ln>
            <a:solidFill>
              <a:srgbClr val="328CCC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8123" tIns="45824" rIns="88123" bIns="4582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89532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979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プログラム内容</a:t>
            </a:r>
            <a:endParaRPr kumimoji="0" lang="ja-JP" altLang="en-US" sz="979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" name="ホームベース 16">
            <a:extLst>
              <a:ext uri="{FF2B5EF4-FFF2-40B4-BE49-F238E27FC236}">
                <a16:creationId xmlns:a16="http://schemas.microsoft.com/office/drawing/2014/main" id="{B53F9819-CAF3-08FF-311E-E124C36E8C3B}"/>
              </a:ext>
            </a:extLst>
          </p:cNvPr>
          <p:cNvSpPr/>
          <p:nvPr userDrawn="1"/>
        </p:nvSpPr>
        <p:spPr>
          <a:xfrm>
            <a:off x="574085" y="2011001"/>
            <a:ext cx="1059942" cy="190894"/>
          </a:xfrm>
          <a:prstGeom prst="homePlate">
            <a:avLst/>
          </a:prstGeom>
          <a:solidFill>
            <a:schemeClr val="bg1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79" b="1" spc="294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事前学習</a:t>
            </a:r>
          </a:p>
        </p:txBody>
      </p:sp>
      <p:sp>
        <p:nvSpPr>
          <p:cNvPr id="18" name="ホームベース 52">
            <a:extLst>
              <a:ext uri="{FF2B5EF4-FFF2-40B4-BE49-F238E27FC236}">
                <a16:creationId xmlns:a16="http://schemas.microsoft.com/office/drawing/2014/main" id="{65F906A7-6BC3-718A-2B32-BFA05FDCD5D3}"/>
              </a:ext>
            </a:extLst>
          </p:cNvPr>
          <p:cNvSpPr/>
          <p:nvPr userDrawn="1"/>
        </p:nvSpPr>
        <p:spPr>
          <a:xfrm>
            <a:off x="3631203" y="2011001"/>
            <a:ext cx="1059942" cy="190894"/>
          </a:xfrm>
          <a:prstGeom prst="homePlate">
            <a:avLst/>
          </a:prstGeom>
          <a:solidFill>
            <a:srgbClr val="4295D0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79" b="1" spc="294" dirty="0">
                <a:latin typeface="Meiryo UI" panose="020B0604030504040204" pitchFamily="50" charset="-128"/>
                <a:ea typeface="Meiryo UI" panose="020B0604030504040204" pitchFamily="50" charset="-128"/>
              </a:rPr>
              <a:t>現地学習</a:t>
            </a:r>
          </a:p>
        </p:txBody>
      </p:sp>
      <p:sp>
        <p:nvSpPr>
          <p:cNvPr id="19" name="ホームベース 53">
            <a:extLst>
              <a:ext uri="{FF2B5EF4-FFF2-40B4-BE49-F238E27FC236}">
                <a16:creationId xmlns:a16="http://schemas.microsoft.com/office/drawing/2014/main" id="{9CBA4FEA-EE8C-0A2C-E5BC-73AF6CC4C5B3}"/>
              </a:ext>
            </a:extLst>
          </p:cNvPr>
          <p:cNvSpPr/>
          <p:nvPr userDrawn="1"/>
        </p:nvSpPr>
        <p:spPr>
          <a:xfrm>
            <a:off x="6676924" y="2017211"/>
            <a:ext cx="1059942" cy="190894"/>
          </a:xfrm>
          <a:prstGeom prst="homePlate">
            <a:avLst/>
          </a:prstGeom>
          <a:solidFill>
            <a:srgbClr val="0066CC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79" b="1" spc="294" dirty="0">
                <a:latin typeface="Meiryo UI" panose="020B0604030504040204" pitchFamily="50" charset="-128"/>
                <a:ea typeface="Meiryo UI" panose="020B0604030504040204" pitchFamily="50" charset="-128"/>
              </a:rPr>
              <a:t>事後学習</a:t>
            </a:r>
          </a:p>
        </p:txBody>
      </p:sp>
      <p:sp>
        <p:nvSpPr>
          <p:cNvPr id="32" name="テキスト プレースホルダー 31">
            <a:extLst>
              <a:ext uri="{FF2B5EF4-FFF2-40B4-BE49-F238E27FC236}">
                <a16:creationId xmlns:a16="http://schemas.microsoft.com/office/drawing/2014/main" id="{D3BFE0D3-333A-E0B4-45D2-D8029DC412A3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4410" y="1205852"/>
            <a:ext cx="9066742" cy="431800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979">
                <a:solidFill>
                  <a:schemeClr val="tx1"/>
                </a:solidFill>
              </a:defRPr>
            </a:lvl1pPr>
            <a:lvl2pPr>
              <a:defRPr sz="979">
                <a:solidFill>
                  <a:schemeClr val="tx1"/>
                </a:solidFill>
              </a:defRPr>
            </a:lvl2pPr>
            <a:lvl3pPr>
              <a:defRPr sz="979">
                <a:solidFill>
                  <a:schemeClr val="tx1"/>
                </a:solidFill>
              </a:defRPr>
            </a:lvl3pPr>
            <a:lvl4pPr>
              <a:defRPr sz="979">
                <a:solidFill>
                  <a:schemeClr val="tx1"/>
                </a:solidFill>
              </a:defRPr>
            </a:lvl4pPr>
            <a:lvl5pPr>
              <a:defRPr sz="979"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</a:p>
        </p:txBody>
      </p:sp>
      <p:sp>
        <p:nvSpPr>
          <p:cNvPr id="34" name="図プレースホルダー 33">
            <a:extLst>
              <a:ext uri="{FF2B5EF4-FFF2-40B4-BE49-F238E27FC236}">
                <a16:creationId xmlns:a16="http://schemas.microsoft.com/office/drawing/2014/main" id="{C30EF5D4-EA68-11FB-8EA9-0C478C9BDC83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567954" y="2931492"/>
            <a:ext cx="2220500" cy="12287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Photo</a:t>
            </a:r>
            <a:endParaRPr kumimoji="1" lang="ja-JP" altLang="en-US" dirty="0"/>
          </a:p>
        </p:txBody>
      </p:sp>
      <p:sp>
        <p:nvSpPr>
          <p:cNvPr id="35" name="図プレースホルダー 33">
            <a:extLst>
              <a:ext uri="{FF2B5EF4-FFF2-40B4-BE49-F238E27FC236}">
                <a16:creationId xmlns:a16="http://schemas.microsoft.com/office/drawing/2014/main" id="{85BC0B56-FF55-E5A3-2903-6D0345ADB2ED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2852187" y="2931492"/>
            <a:ext cx="2220500" cy="12287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Photo</a:t>
            </a:r>
            <a:endParaRPr kumimoji="1" lang="ja-JP" altLang="en-US" dirty="0"/>
          </a:p>
        </p:txBody>
      </p:sp>
      <p:sp>
        <p:nvSpPr>
          <p:cNvPr id="36" name="図プレースホルダー 33">
            <a:extLst>
              <a:ext uri="{FF2B5EF4-FFF2-40B4-BE49-F238E27FC236}">
                <a16:creationId xmlns:a16="http://schemas.microsoft.com/office/drawing/2014/main" id="{70D6EA59-682A-76B6-DB9D-44297705E248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5136420" y="2931492"/>
            <a:ext cx="2220500" cy="12287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Photo</a:t>
            </a:r>
            <a:endParaRPr kumimoji="1" lang="ja-JP" altLang="en-US" dirty="0"/>
          </a:p>
        </p:txBody>
      </p:sp>
      <p:sp>
        <p:nvSpPr>
          <p:cNvPr id="37" name="図プレースホルダー 33">
            <a:extLst>
              <a:ext uri="{FF2B5EF4-FFF2-40B4-BE49-F238E27FC236}">
                <a16:creationId xmlns:a16="http://schemas.microsoft.com/office/drawing/2014/main" id="{E516801E-95A9-3E2B-3605-1D0C82F36CBD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7420652" y="2931492"/>
            <a:ext cx="2220500" cy="12287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Photo</a:t>
            </a:r>
            <a:endParaRPr kumimoji="1" lang="ja-JP" altLang="en-US" dirty="0"/>
          </a:p>
        </p:txBody>
      </p:sp>
      <p:sp>
        <p:nvSpPr>
          <p:cNvPr id="38" name="角丸四角形 29">
            <a:extLst>
              <a:ext uri="{FF2B5EF4-FFF2-40B4-BE49-F238E27FC236}">
                <a16:creationId xmlns:a16="http://schemas.microsoft.com/office/drawing/2014/main" id="{78D35074-0B57-F80C-EBC7-5BC5DBBC277F}"/>
              </a:ext>
            </a:extLst>
          </p:cNvPr>
          <p:cNvSpPr/>
          <p:nvPr userDrawn="1"/>
        </p:nvSpPr>
        <p:spPr bwMode="auto">
          <a:xfrm>
            <a:off x="3513575" y="4265456"/>
            <a:ext cx="659338" cy="205629"/>
          </a:xfrm>
          <a:prstGeom prst="roundRect">
            <a:avLst/>
          </a:prstGeom>
          <a:solidFill>
            <a:srgbClr val="328CCC"/>
          </a:solidFill>
          <a:ln>
            <a:solidFill>
              <a:srgbClr val="328CCC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8123" tIns="45824" rIns="88123" bIns="4582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89532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979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POINT</a:t>
            </a:r>
            <a:endParaRPr kumimoji="0" lang="ja-JP" altLang="en-US" sz="979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8" name="テキスト プレースホルダー 31">
            <a:extLst>
              <a:ext uri="{FF2B5EF4-FFF2-40B4-BE49-F238E27FC236}">
                <a16:creationId xmlns:a16="http://schemas.microsoft.com/office/drawing/2014/main" id="{D35BB13D-A84B-A00E-CB9E-A326A4CE8D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35758" y="4255648"/>
            <a:ext cx="5505397" cy="829536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marL="140996" indent="-140996">
              <a:lnSpc>
                <a:spcPct val="120000"/>
              </a:lnSpc>
              <a:spcBef>
                <a:spcPts val="0"/>
              </a:spcBef>
              <a:buClr>
                <a:srgbClr val="328CCC"/>
              </a:buClr>
              <a:buFont typeface="Wingdings" panose="05000000000000000000" pitchFamily="2" charset="2"/>
              <a:buChar char="l"/>
              <a:defRPr sz="979">
                <a:solidFill>
                  <a:schemeClr val="tx1"/>
                </a:solidFill>
              </a:defRPr>
            </a:lvl1pPr>
            <a:lvl2pPr>
              <a:defRPr sz="979">
                <a:solidFill>
                  <a:schemeClr val="tx1"/>
                </a:solidFill>
              </a:defRPr>
            </a:lvl2pPr>
            <a:lvl3pPr>
              <a:defRPr sz="979">
                <a:solidFill>
                  <a:schemeClr val="tx1"/>
                </a:solidFill>
              </a:defRPr>
            </a:lvl3pPr>
            <a:lvl4pPr>
              <a:defRPr sz="979">
                <a:solidFill>
                  <a:schemeClr val="tx1"/>
                </a:solidFill>
              </a:defRPr>
            </a:lvl4pPr>
            <a:lvl5pPr>
              <a:defRPr sz="979"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</a:p>
        </p:txBody>
      </p:sp>
      <p:sp>
        <p:nvSpPr>
          <p:cNvPr id="129" name="テキスト ボックス 128">
            <a:extLst>
              <a:ext uri="{FF2B5EF4-FFF2-40B4-BE49-F238E27FC236}">
                <a16:creationId xmlns:a16="http://schemas.microsoft.com/office/drawing/2014/main" id="{1FE47C3C-67B6-34C8-46FE-7F9E63833662}"/>
              </a:ext>
            </a:extLst>
          </p:cNvPr>
          <p:cNvSpPr txBox="1"/>
          <p:nvPr userDrawn="1"/>
        </p:nvSpPr>
        <p:spPr>
          <a:xfrm>
            <a:off x="3489661" y="5156951"/>
            <a:ext cx="527237" cy="18086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txBody>
          <a:bodyPr wrap="none" tIns="35249" rIns="52874" bIns="35249" rtlCol="0">
            <a:noAutofit/>
          </a:bodyPr>
          <a:lstStyle/>
          <a:p>
            <a:pPr marL="0" marR="0" lvl="0" indent="0" algn="ctr" defTabSz="8953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686" spc="294" baseline="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行程例</a:t>
            </a:r>
            <a:endParaRPr kumimoji="1" lang="en-US" altLang="ja-JP" sz="686" spc="294" baseline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0" name="テキスト プレースホルダー 31">
            <a:extLst>
              <a:ext uri="{FF2B5EF4-FFF2-40B4-BE49-F238E27FC236}">
                <a16:creationId xmlns:a16="http://schemas.microsoft.com/office/drawing/2014/main" id="{38A2D869-9E61-120E-B426-4C5AC6C908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00121" y="5357422"/>
            <a:ext cx="2121536" cy="990038"/>
          </a:xfrm>
          <a:prstGeom prst="rect">
            <a:avLst/>
          </a:prstGeom>
          <a:ln>
            <a:noFill/>
          </a:ln>
        </p:spPr>
        <p:txBody>
          <a:bodyPr lIns="72000" rIns="7200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 sz="783">
                <a:solidFill>
                  <a:schemeClr val="tx1"/>
                </a:solidFill>
              </a:defRPr>
            </a:lvl1pPr>
            <a:lvl2pPr>
              <a:defRPr sz="979">
                <a:solidFill>
                  <a:schemeClr val="tx1"/>
                </a:solidFill>
              </a:defRPr>
            </a:lvl2pPr>
            <a:lvl3pPr>
              <a:defRPr sz="979">
                <a:solidFill>
                  <a:schemeClr val="tx1"/>
                </a:solidFill>
              </a:defRPr>
            </a:lvl3pPr>
            <a:lvl4pPr>
              <a:defRPr sz="979">
                <a:solidFill>
                  <a:schemeClr val="tx1"/>
                </a:solidFill>
              </a:defRPr>
            </a:lvl4pPr>
            <a:lvl5pPr>
              <a:defRPr sz="979"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</p:txBody>
      </p:sp>
      <p:sp>
        <p:nvSpPr>
          <p:cNvPr id="133" name="テキスト プレースホルダー 31">
            <a:extLst>
              <a:ext uri="{FF2B5EF4-FFF2-40B4-BE49-F238E27FC236}">
                <a16:creationId xmlns:a16="http://schemas.microsoft.com/office/drawing/2014/main" id="{00612866-84B4-000B-6753-81B3D3D29C3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55711" y="5357422"/>
            <a:ext cx="2988899" cy="990038"/>
          </a:xfrm>
          <a:prstGeom prst="rect">
            <a:avLst/>
          </a:prstGeom>
          <a:ln>
            <a:noFill/>
          </a:ln>
        </p:spPr>
        <p:txBody>
          <a:bodyPr lIns="72000" rIns="72000" anchor="t"/>
          <a:lstStyle>
            <a:lvl1pPr marL="105747" indent="-105747">
              <a:lnSpc>
                <a:spcPct val="100000"/>
              </a:lnSpc>
              <a:spcBef>
                <a:spcPts val="0"/>
              </a:spcBef>
              <a:spcAft>
                <a:spcPts val="588"/>
              </a:spcAft>
              <a:buFont typeface="Wingdings" panose="05000000000000000000" pitchFamily="2" charset="2"/>
              <a:buChar char="l"/>
              <a:defRPr sz="783">
                <a:solidFill>
                  <a:schemeClr val="tx1"/>
                </a:solidFill>
              </a:defRPr>
            </a:lvl1pPr>
            <a:lvl2pPr>
              <a:defRPr sz="979">
                <a:solidFill>
                  <a:schemeClr val="tx1"/>
                </a:solidFill>
              </a:defRPr>
            </a:lvl2pPr>
            <a:lvl3pPr>
              <a:defRPr sz="979">
                <a:solidFill>
                  <a:schemeClr val="tx1"/>
                </a:solidFill>
              </a:defRPr>
            </a:lvl3pPr>
            <a:lvl4pPr>
              <a:defRPr sz="979">
                <a:solidFill>
                  <a:schemeClr val="tx1"/>
                </a:solidFill>
              </a:defRPr>
            </a:lvl4pPr>
            <a:lvl5pPr>
              <a:defRPr sz="979"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</p:txBody>
      </p:sp>
      <p:sp>
        <p:nvSpPr>
          <p:cNvPr id="135" name="図プレースホルダー 33">
            <a:extLst>
              <a:ext uri="{FF2B5EF4-FFF2-40B4-BE49-F238E27FC236}">
                <a16:creationId xmlns:a16="http://schemas.microsoft.com/office/drawing/2014/main" id="{91B5AF9A-F305-8344-7745-44A27AF1E10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848604" y="5627460"/>
            <a:ext cx="780000" cy="72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QR</a:t>
            </a:r>
            <a:endParaRPr kumimoji="1" lang="ja-JP" altLang="en-US" dirty="0"/>
          </a:p>
        </p:txBody>
      </p:sp>
      <p:sp>
        <p:nvSpPr>
          <p:cNvPr id="136" name="テキスト ボックス 135">
            <a:extLst>
              <a:ext uri="{FF2B5EF4-FFF2-40B4-BE49-F238E27FC236}">
                <a16:creationId xmlns:a16="http://schemas.microsoft.com/office/drawing/2014/main" id="{270C9F10-379D-E68A-FB10-F34C1FEF1379}"/>
              </a:ext>
            </a:extLst>
          </p:cNvPr>
          <p:cNvSpPr txBox="1"/>
          <p:nvPr userDrawn="1"/>
        </p:nvSpPr>
        <p:spPr>
          <a:xfrm>
            <a:off x="5755710" y="5156951"/>
            <a:ext cx="527237" cy="18086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txBody>
          <a:bodyPr wrap="none" tIns="35249" rIns="52874" bIns="35249" rtlCol="0">
            <a:noAutofit/>
          </a:bodyPr>
          <a:lstStyle/>
          <a:p>
            <a:pPr marL="0" marR="0" lvl="0" indent="0" algn="ctr" defTabSz="8953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686" spc="294" baseline="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備考</a:t>
            </a:r>
            <a:endParaRPr kumimoji="1" lang="en-US" altLang="ja-JP" sz="686" spc="294" baseline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7" name="テキスト プレースホルダー 31">
            <a:extLst>
              <a:ext uri="{FF2B5EF4-FFF2-40B4-BE49-F238E27FC236}">
                <a16:creationId xmlns:a16="http://schemas.microsoft.com/office/drawing/2014/main" id="{26A17B7D-9AB9-DDF1-AA04-92B1CA512D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80023" y="2212721"/>
            <a:ext cx="2959606" cy="617193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marL="105747" indent="-105747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 sz="783">
                <a:solidFill>
                  <a:schemeClr val="tx1"/>
                </a:solidFill>
              </a:defRPr>
            </a:lvl1pPr>
            <a:lvl2pPr>
              <a:defRPr sz="979">
                <a:solidFill>
                  <a:schemeClr val="tx1"/>
                </a:solidFill>
              </a:defRPr>
            </a:lvl2pPr>
            <a:lvl3pPr>
              <a:defRPr sz="979">
                <a:solidFill>
                  <a:schemeClr val="tx1"/>
                </a:solidFill>
              </a:defRPr>
            </a:lvl3pPr>
            <a:lvl4pPr>
              <a:defRPr sz="979">
                <a:solidFill>
                  <a:schemeClr val="tx1"/>
                </a:solidFill>
              </a:defRPr>
            </a:lvl4pPr>
            <a:lvl5pPr>
              <a:defRPr sz="979"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</a:p>
        </p:txBody>
      </p:sp>
      <p:sp>
        <p:nvSpPr>
          <p:cNvPr id="138" name="テキスト プレースホルダー 31">
            <a:extLst>
              <a:ext uri="{FF2B5EF4-FFF2-40B4-BE49-F238E27FC236}">
                <a16:creationId xmlns:a16="http://schemas.microsoft.com/office/drawing/2014/main" id="{44144C41-A633-7E2C-C1F5-A2F7F7607DD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37140" y="2212721"/>
            <a:ext cx="2959606" cy="617193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marL="105747" indent="-105747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 sz="783">
                <a:solidFill>
                  <a:schemeClr val="tx1"/>
                </a:solidFill>
              </a:defRPr>
            </a:lvl1pPr>
            <a:lvl2pPr>
              <a:defRPr sz="979">
                <a:solidFill>
                  <a:schemeClr val="tx1"/>
                </a:solidFill>
              </a:defRPr>
            </a:lvl2pPr>
            <a:lvl3pPr>
              <a:defRPr sz="979">
                <a:solidFill>
                  <a:schemeClr val="tx1"/>
                </a:solidFill>
              </a:defRPr>
            </a:lvl3pPr>
            <a:lvl4pPr>
              <a:defRPr sz="979">
                <a:solidFill>
                  <a:schemeClr val="tx1"/>
                </a:solidFill>
              </a:defRPr>
            </a:lvl4pPr>
            <a:lvl5pPr>
              <a:defRPr sz="979"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</a:p>
        </p:txBody>
      </p:sp>
      <p:sp>
        <p:nvSpPr>
          <p:cNvPr id="140" name="テキスト プレースホルダー 31">
            <a:extLst>
              <a:ext uri="{FF2B5EF4-FFF2-40B4-BE49-F238E27FC236}">
                <a16:creationId xmlns:a16="http://schemas.microsoft.com/office/drawing/2014/main" id="{D537A025-3B6D-D89E-270A-E435C4CFE35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88320" y="2212721"/>
            <a:ext cx="2959606" cy="617193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marL="105747" indent="-105747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 sz="783">
                <a:solidFill>
                  <a:schemeClr val="tx1"/>
                </a:solidFill>
              </a:defRPr>
            </a:lvl1pPr>
            <a:lvl2pPr>
              <a:defRPr sz="979">
                <a:solidFill>
                  <a:schemeClr val="tx1"/>
                </a:solidFill>
              </a:defRPr>
            </a:lvl2pPr>
            <a:lvl3pPr>
              <a:defRPr sz="979">
                <a:solidFill>
                  <a:schemeClr val="tx1"/>
                </a:solidFill>
              </a:defRPr>
            </a:lvl3pPr>
            <a:lvl4pPr>
              <a:defRPr sz="979">
                <a:solidFill>
                  <a:schemeClr val="tx1"/>
                </a:solidFill>
              </a:defRPr>
            </a:lvl4pPr>
            <a:lvl5pPr>
              <a:defRPr sz="979"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</a:p>
        </p:txBody>
      </p:sp>
      <p:sp>
        <p:nvSpPr>
          <p:cNvPr id="4" name="タイトル プレースホルダー 1">
            <a:extLst>
              <a:ext uri="{FF2B5EF4-FFF2-40B4-BE49-F238E27FC236}">
                <a16:creationId xmlns:a16="http://schemas.microsoft.com/office/drawing/2014/main" id="{61AA7CEB-37B1-6458-05F5-4BD161E46D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5684" y="368744"/>
            <a:ext cx="2473754" cy="535531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>
              <a:defRPr sz="1567"/>
            </a:lvl1pPr>
          </a:lstStyle>
          <a:p>
            <a:pPr rtl="0"/>
            <a:r>
              <a:rPr lang="ja-JP" altLang="en-US" noProof="0" dirty="0"/>
              <a:t>マスター タイトルの書式設定</a:t>
            </a:r>
            <a:br>
              <a:rPr lang="en-US" altLang="ja-JP" noProof="0" dirty="0"/>
            </a:br>
            <a:r>
              <a:rPr lang="ja-JP" altLang="en-US" noProof="0" dirty="0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005303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74852630-D594-E009-141A-530888028F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385"/>
          <a:stretch/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8" name="平行四辺形 7">
            <a:extLst>
              <a:ext uri="{FF2B5EF4-FFF2-40B4-BE49-F238E27FC236}">
                <a16:creationId xmlns:a16="http://schemas.microsoft.com/office/drawing/2014/main" id="{3C45DD39-1EB8-5A22-9AE3-4489DC4B7440}"/>
              </a:ext>
            </a:extLst>
          </p:cNvPr>
          <p:cNvSpPr/>
          <p:nvPr userDrawn="1"/>
        </p:nvSpPr>
        <p:spPr>
          <a:xfrm>
            <a:off x="2" y="0"/>
            <a:ext cx="6810375" cy="6858000"/>
          </a:xfrm>
          <a:prstGeom prst="parallelogram">
            <a:avLst>
              <a:gd name="adj" fmla="val 46148"/>
            </a:avLst>
          </a:prstGeom>
          <a:solidFill>
            <a:srgbClr val="EAF6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763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7E54CD92-E70C-8A7B-E64F-5DDC5B91B5C0}"/>
              </a:ext>
            </a:extLst>
          </p:cNvPr>
          <p:cNvSpPr/>
          <p:nvPr userDrawn="1"/>
        </p:nvSpPr>
        <p:spPr>
          <a:xfrm>
            <a:off x="0" y="0"/>
            <a:ext cx="3281363" cy="6858000"/>
          </a:xfrm>
          <a:prstGeom prst="rect">
            <a:avLst/>
          </a:prstGeom>
          <a:solidFill>
            <a:srgbClr val="EAF6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763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7E06592-898F-A3F5-71CE-5E0C9022FA90}"/>
              </a:ext>
            </a:extLst>
          </p:cNvPr>
          <p:cNvSpPr/>
          <p:nvPr userDrawn="1"/>
        </p:nvSpPr>
        <p:spPr>
          <a:xfrm>
            <a:off x="57000" y="45000"/>
            <a:ext cx="9792000" cy="6768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763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6EF8C9DF-C938-3FAE-61A5-C616903F6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726" y="938258"/>
            <a:ext cx="8543925" cy="9223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25000"/>
              </a:lnSpc>
              <a:defRPr sz="2742">
                <a:solidFill>
                  <a:srgbClr val="0070C0"/>
                </a:solidFill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0666412B-E04B-980E-9982-030ADADB6767}"/>
              </a:ext>
            </a:extLst>
          </p:cNvPr>
          <p:cNvCxnSpPr>
            <a:cxnSpLocks/>
          </p:cNvCxnSpPr>
          <p:nvPr userDrawn="1"/>
        </p:nvCxnSpPr>
        <p:spPr>
          <a:xfrm>
            <a:off x="492983" y="1804947"/>
            <a:ext cx="761755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F32C1AFC-3413-3829-32CD-B62E32E420AD}"/>
              </a:ext>
            </a:extLst>
          </p:cNvPr>
          <p:cNvCxnSpPr>
            <a:cxnSpLocks/>
          </p:cNvCxnSpPr>
          <p:nvPr userDrawn="1"/>
        </p:nvCxnSpPr>
        <p:spPr>
          <a:xfrm>
            <a:off x="1335821" y="1860606"/>
            <a:ext cx="795151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テキスト プレースホルダー 17">
            <a:extLst>
              <a:ext uri="{FF2B5EF4-FFF2-40B4-BE49-F238E27FC236}">
                <a16:creationId xmlns:a16="http://schemas.microsoft.com/office/drawing/2014/main" id="{3E123C64-E275-2266-787D-EFFD49B8CB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8301" y="2107303"/>
            <a:ext cx="4699000" cy="8048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959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kumimoji="1" lang="ja-JP" altLang="en-US" dirty="0"/>
              <a:t>サブタイトル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1A7BADE-C3C8-8B41-A9B7-8BFCCAAB45D7}"/>
              </a:ext>
            </a:extLst>
          </p:cNvPr>
          <p:cNvSpPr txBox="1"/>
          <p:nvPr userDrawn="1"/>
        </p:nvSpPr>
        <p:spPr>
          <a:xfrm>
            <a:off x="139147" y="6551766"/>
            <a:ext cx="4953662" cy="258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077" b="0" i="0" spc="0" noProof="0" dirty="0">
              <a:solidFill>
                <a:srgbClr val="328CCC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CA01926-262A-980D-1C43-08E1D376A40E}"/>
              </a:ext>
            </a:extLst>
          </p:cNvPr>
          <p:cNvSpPr txBox="1"/>
          <p:nvPr userDrawn="1"/>
        </p:nvSpPr>
        <p:spPr>
          <a:xfrm>
            <a:off x="8841432" y="6551766"/>
            <a:ext cx="1007568" cy="258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077" b="0" i="0" spc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077" b="0" i="0" spc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423522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74852630-D594-E009-141A-530888028F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385" t="4980" b="1996"/>
          <a:stretch/>
        </p:blipFill>
        <p:spPr>
          <a:xfrm>
            <a:off x="4581524" y="0"/>
            <a:ext cx="5324476" cy="3429000"/>
          </a:xfrm>
          <a:prstGeom prst="rect">
            <a:avLst/>
          </a:prstGeom>
        </p:spPr>
      </p:pic>
      <p:sp>
        <p:nvSpPr>
          <p:cNvPr id="8" name="平行四辺形 7">
            <a:extLst>
              <a:ext uri="{FF2B5EF4-FFF2-40B4-BE49-F238E27FC236}">
                <a16:creationId xmlns:a16="http://schemas.microsoft.com/office/drawing/2014/main" id="{3C45DD39-1EB8-5A22-9AE3-4489DC4B7440}"/>
              </a:ext>
            </a:extLst>
          </p:cNvPr>
          <p:cNvSpPr/>
          <p:nvPr userDrawn="1"/>
        </p:nvSpPr>
        <p:spPr>
          <a:xfrm>
            <a:off x="1795464" y="3"/>
            <a:ext cx="4436203" cy="4467225"/>
          </a:xfrm>
          <a:prstGeom prst="parallelogram">
            <a:avLst>
              <a:gd name="adj" fmla="val 46148"/>
            </a:avLst>
          </a:prstGeom>
          <a:solidFill>
            <a:srgbClr val="EAF6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763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6EF8C9DF-C938-3FAE-61A5-C616903F6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726" y="490450"/>
            <a:ext cx="8543925" cy="9223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25000"/>
              </a:lnSpc>
              <a:defRPr sz="2742">
                <a:solidFill>
                  <a:srgbClr val="0070C0"/>
                </a:solidFill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0666412B-E04B-980E-9982-030ADADB6767}"/>
              </a:ext>
            </a:extLst>
          </p:cNvPr>
          <p:cNvCxnSpPr>
            <a:cxnSpLocks/>
          </p:cNvCxnSpPr>
          <p:nvPr userDrawn="1"/>
        </p:nvCxnSpPr>
        <p:spPr>
          <a:xfrm>
            <a:off x="492983" y="1357139"/>
            <a:ext cx="761755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F32C1AFC-3413-3829-32CD-B62E32E420AD}"/>
              </a:ext>
            </a:extLst>
          </p:cNvPr>
          <p:cNvCxnSpPr>
            <a:cxnSpLocks/>
          </p:cNvCxnSpPr>
          <p:nvPr userDrawn="1"/>
        </p:nvCxnSpPr>
        <p:spPr>
          <a:xfrm>
            <a:off x="1335821" y="1412798"/>
            <a:ext cx="795151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テキスト プレースホルダー 17">
            <a:extLst>
              <a:ext uri="{FF2B5EF4-FFF2-40B4-BE49-F238E27FC236}">
                <a16:creationId xmlns:a16="http://schemas.microsoft.com/office/drawing/2014/main" id="{3E123C64-E275-2266-787D-EFFD49B8CB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8301" y="1659495"/>
            <a:ext cx="4699000" cy="8048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959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kumimoji="1" lang="ja-JP" altLang="en-US" dirty="0"/>
              <a:t>サブタイトル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1A7BADE-C3C8-8B41-A9B7-8BFCCAAB45D7}"/>
              </a:ext>
            </a:extLst>
          </p:cNvPr>
          <p:cNvSpPr txBox="1"/>
          <p:nvPr userDrawn="1"/>
        </p:nvSpPr>
        <p:spPr>
          <a:xfrm>
            <a:off x="139147" y="6551766"/>
            <a:ext cx="4953662" cy="258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077" b="0" i="0" spc="0" noProof="0" dirty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077" b="0" i="0" spc="0" noProof="0" dirty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077" b="0" i="0" spc="0" noProof="0" dirty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077" b="0" i="0" spc="0" noProof="0" dirty="0">
              <a:solidFill>
                <a:schemeClr val="accent3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CA01926-262A-980D-1C43-08E1D376A40E}"/>
              </a:ext>
            </a:extLst>
          </p:cNvPr>
          <p:cNvSpPr txBox="1"/>
          <p:nvPr userDrawn="1"/>
        </p:nvSpPr>
        <p:spPr>
          <a:xfrm>
            <a:off x="8841432" y="6551766"/>
            <a:ext cx="1007568" cy="258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077" b="0" i="0" spc="0" noProof="0" smtClean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077" b="0" i="0" spc="0" noProof="0" dirty="0">
              <a:solidFill>
                <a:schemeClr val="accent3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190625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フリーフォーム: 図形 15">
            <a:extLst>
              <a:ext uri="{FF2B5EF4-FFF2-40B4-BE49-F238E27FC236}">
                <a16:creationId xmlns:a16="http://schemas.microsoft.com/office/drawing/2014/main" id="{B8C5F626-4651-2004-EA15-31ADCB0A85F7}"/>
              </a:ext>
            </a:extLst>
          </p:cNvPr>
          <p:cNvSpPr/>
          <p:nvPr userDrawn="1"/>
        </p:nvSpPr>
        <p:spPr>
          <a:xfrm>
            <a:off x="0" y="619166"/>
            <a:ext cx="7113240" cy="401318"/>
          </a:xfrm>
          <a:custGeom>
            <a:avLst/>
            <a:gdLst>
              <a:gd name="connsiteX0" fmla="*/ 0 w 7113240"/>
              <a:gd name="connsiteY0" fmla="*/ 0 h 401318"/>
              <a:gd name="connsiteX1" fmla="*/ 7113240 w 7113240"/>
              <a:gd name="connsiteY1" fmla="*/ 0 h 401318"/>
              <a:gd name="connsiteX2" fmla="*/ 6845930 w 7113240"/>
              <a:gd name="connsiteY2" fmla="*/ 401318 h 401318"/>
              <a:gd name="connsiteX3" fmla="*/ 0 w 7113240"/>
              <a:gd name="connsiteY3" fmla="*/ 401318 h 401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13240" h="401318">
                <a:moveTo>
                  <a:pt x="0" y="0"/>
                </a:moveTo>
                <a:lnTo>
                  <a:pt x="7113240" y="0"/>
                </a:lnTo>
                <a:lnTo>
                  <a:pt x="6845930" y="401318"/>
                </a:lnTo>
                <a:lnTo>
                  <a:pt x="0" y="401318"/>
                </a:lnTo>
                <a:close/>
              </a:path>
            </a:pathLst>
          </a:custGeom>
          <a:gradFill>
            <a:gsLst>
              <a:gs pos="0">
                <a:schemeClr val="tx2">
                  <a:lumMod val="50000"/>
                  <a:lumOff val="5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763"/>
          </a:p>
        </p:txBody>
      </p:sp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136A33F5-7993-2411-4CD9-86D235FE548A}"/>
              </a:ext>
            </a:extLst>
          </p:cNvPr>
          <p:cNvSpPr/>
          <p:nvPr userDrawn="1"/>
        </p:nvSpPr>
        <p:spPr>
          <a:xfrm rot="10800000">
            <a:off x="8219257" y="4"/>
            <a:ext cx="1686745" cy="560609"/>
          </a:xfrm>
          <a:custGeom>
            <a:avLst/>
            <a:gdLst>
              <a:gd name="connsiteX0" fmla="*/ 1686745 w 1686745"/>
              <a:gd name="connsiteY0" fmla="*/ 560609 h 560609"/>
              <a:gd name="connsiteX1" fmla="*/ 0 w 1686745"/>
              <a:gd name="connsiteY1" fmla="*/ 560609 h 560609"/>
              <a:gd name="connsiteX2" fmla="*/ 0 w 1686745"/>
              <a:gd name="connsiteY2" fmla="*/ 0 h 560609"/>
              <a:gd name="connsiteX3" fmla="*/ 1270264 w 1686745"/>
              <a:gd name="connsiteY3" fmla="*/ 0 h 560609"/>
              <a:gd name="connsiteX4" fmla="*/ 1270264 w 1686745"/>
              <a:gd name="connsiteY4" fmla="*/ 149 h 560609"/>
              <a:gd name="connsiteX5" fmla="*/ 1448013 w 1686745"/>
              <a:gd name="connsiteY5" fmla="*/ 107391 h 560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6745" h="560609">
                <a:moveTo>
                  <a:pt x="1686745" y="560609"/>
                </a:moveTo>
                <a:lnTo>
                  <a:pt x="0" y="560609"/>
                </a:lnTo>
                <a:lnTo>
                  <a:pt x="0" y="0"/>
                </a:lnTo>
                <a:lnTo>
                  <a:pt x="1270264" y="0"/>
                </a:lnTo>
                <a:lnTo>
                  <a:pt x="1270264" y="149"/>
                </a:lnTo>
                <a:cubicBezTo>
                  <a:pt x="1344784" y="149"/>
                  <a:pt x="1413207" y="41350"/>
                  <a:pt x="1448013" y="1073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89518" tIns="44747" rIns="89518" bIns="4474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eiryo"/>
              <a:buNone/>
            </a:pPr>
            <a:endParaRPr sz="979" b="1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32669C-911E-0E3B-4F21-99FE99F4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90" y="44626"/>
            <a:ext cx="8831957" cy="56061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959" b="1">
                <a:solidFill>
                  <a:srgbClr val="2CC3DE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82D0027-2909-94D6-A8CB-7143DF055EE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4489" y="614378"/>
            <a:ext cx="9217024" cy="363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763" b="1">
                <a:solidFill>
                  <a:schemeClr val="bg1"/>
                </a:solidFill>
              </a:defRPr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pic>
        <p:nvPicPr>
          <p:cNvPr id="10" name="図 9" descr="ロゴ, 会社名&#10;&#10;自動的に生成された説明">
            <a:extLst>
              <a:ext uri="{FF2B5EF4-FFF2-40B4-BE49-F238E27FC236}">
                <a16:creationId xmlns:a16="http://schemas.microsoft.com/office/drawing/2014/main" id="{7166DC3F-9802-BF7A-12E3-13EB4A84A4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434" y="84318"/>
            <a:ext cx="936105" cy="291751"/>
          </a:xfrm>
          <a:prstGeom prst="rect">
            <a:avLst/>
          </a:prstGeom>
        </p:spPr>
      </p:pic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2F9D73FA-75E7-C887-CF91-B951D2CD989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44489" y="4437112"/>
            <a:ext cx="9217024" cy="10112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CCB3CCC5-256D-E770-C917-899588EC79D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44489" y="1082203"/>
            <a:ext cx="9217024" cy="9547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marL="0" marR="0" lvl="0" indent="0" algn="l" defTabSz="895327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dirty="0"/>
              <a:t>テキスト</a:t>
            </a:r>
          </a:p>
          <a:p>
            <a:pPr marL="0" marR="0" lvl="0" indent="0" algn="l" defTabSz="895327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dirty="0"/>
              <a:t>テキスト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03FCAC2-FB88-445C-BF94-AA655ACC64D8}"/>
              </a:ext>
            </a:extLst>
          </p:cNvPr>
          <p:cNvSpPr txBox="1"/>
          <p:nvPr userDrawn="1"/>
        </p:nvSpPr>
        <p:spPr>
          <a:xfrm>
            <a:off x="139147" y="6551767"/>
            <a:ext cx="4953662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077" b="0" i="0" spc="0" noProof="0" dirty="0">
              <a:solidFill>
                <a:srgbClr val="328CCC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58B2D91-772E-6219-B3F1-3A5016BC0597}"/>
              </a:ext>
            </a:extLst>
          </p:cNvPr>
          <p:cNvSpPr txBox="1"/>
          <p:nvPr userDrawn="1"/>
        </p:nvSpPr>
        <p:spPr>
          <a:xfrm>
            <a:off x="8841432" y="6551767"/>
            <a:ext cx="1007568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077" b="0" i="0" spc="0" noProof="0" smtClean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077" b="0" i="0" spc="0" noProof="0" dirty="0">
              <a:solidFill>
                <a:srgbClr val="4B75BF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EE82A4C4-81B5-55F3-880C-FFB08355EEC0}"/>
              </a:ext>
            </a:extLst>
          </p:cNvPr>
          <p:cNvSpPr/>
          <p:nvPr userDrawn="1"/>
        </p:nvSpPr>
        <p:spPr>
          <a:xfrm>
            <a:off x="0" y="2638428"/>
            <a:ext cx="9906000" cy="39133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kumimoji="1" lang="ja-JP" altLang="en-US" sz="1763"/>
          </a:p>
        </p:txBody>
      </p:sp>
    </p:spTree>
    <p:extLst>
      <p:ext uri="{BB962C8B-B14F-4D97-AF65-F5344CB8AC3E}">
        <p14:creationId xmlns:p14="http://schemas.microsoft.com/office/powerpoint/2010/main" val="2876478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タイトルとコンテンツ"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136A33F5-7993-2411-4CD9-86D235FE548A}"/>
              </a:ext>
            </a:extLst>
          </p:cNvPr>
          <p:cNvSpPr/>
          <p:nvPr userDrawn="1"/>
        </p:nvSpPr>
        <p:spPr>
          <a:xfrm rot="10800000">
            <a:off x="8219257" y="4"/>
            <a:ext cx="1686745" cy="560609"/>
          </a:xfrm>
          <a:custGeom>
            <a:avLst/>
            <a:gdLst>
              <a:gd name="connsiteX0" fmla="*/ 1686745 w 1686745"/>
              <a:gd name="connsiteY0" fmla="*/ 560609 h 560609"/>
              <a:gd name="connsiteX1" fmla="*/ 0 w 1686745"/>
              <a:gd name="connsiteY1" fmla="*/ 560609 h 560609"/>
              <a:gd name="connsiteX2" fmla="*/ 0 w 1686745"/>
              <a:gd name="connsiteY2" fmla="*/ 0 h 560609"/>
              <a:gd name="connsiteX3" fmla="*/ 1270264 w 1686745"/>
              <a:gd name="connsiteY3" fmla="*/ 0 h 560609"/>
              <a:gd name="connsiteX4" fmla="*/ 1270264 w 1686745"/>
              <a:gd name="connsiteY4" fmla="*/ 149 h 560609"/>
              <a:gd name="connsiteX5" fmla="*/ 1448013 w 1686745"/>
              <a:gd name="connsiteY5" fmla="*/ 107391 h 560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6745" h="560609">
                <a:moveTo>
                  <a:pt x="1686745" y="560609"/>
                </a:moveTo>
                <a:lnTo>
                  <a:pt x="0" y="560609"/>
                </a:lnTo>
                <a:lnTo>
                  <a:pt x="0" y="0"/>
                </a:lnTo>
                <a:lnTo>
                  <a:pt x="1270264" y="0"/>
                </a:lnTo>
                <a:lnTo>
                  <a:pt x="1270264" y="149"/>
                </a:lnTo>
                <a:cubicBezTo>
                  <a:pt x="1344784" y="149"/>
                  <a:pt x="1413207" y="41350"/>
                  <a:pt x="1448013" y="1073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89518" tIns="44747" rIns="89518" bIns="4474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eiryo"/>
              <a:buNone/>
            </a:pPr>
            <a:endParaRPr sz="979" b="1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32669C-911E-0E3B-4F21-99FE99F4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90" y="44626"/>
            <a:ext cx="8831957" cy="56061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959" b="1">
                <a:solidFill>
                  <a:schemeClr val="accent4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82D0027-2909-94D6-A8CB-7143DF055EE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4489" y="614378"/>
            <a:ext cx="9217024" cy="363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763" b="1">
                <a:solidFill>
                  <a:schemeClr val="bg1"/>
                </a:solidFill>
              </a:defRPr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pic>
        <p:nvPicPr>
          <p:cNvPr id="10" name="図 9" descr="ロゴ, 会社名&#10;&#10;自動的に生成された説明">
            <a:extLst>
              <a:ext uri="{FF2B5EF4-FFF2-40B4-BE49-F238E27FC236}">
                <a16:creationId xmlns:a16="http://schemas.microsoft.com/office/drawing/2014/main" id="{7166DC3F-9802-BF7A-12E3-13EB4A84A4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434" y="84318"/>
            <a:ext cx="936105" cy="291751"/>
          </a:xfrm>
          <a:prstGeom prst="rect">
            <a:avLst/>
          </a:prstGeom>
        </p:spPr>
      </p:pic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2F9D73FA-75E7-C887-CF91-B951D2CD989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44489" y="4437112"/>
            <a:ext cx="9217024" cy="10112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CCB3CCC5-256D-E770-C917-899588EC79D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44489" y="1082205"/>
            <a:ext cx="9217024" cy="2190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テキスト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03FCAC2-FB88-445C-BF94-AA655ACC64D8}"/>
              </a:ext>
            </a:extLst>
          </p:cNvPr>
          <p:cNvSpPr txBox="1"/>
          <p:nvPr userDrawn="1"/>
        </p:nvSpPr>
        <p:spPr>
          <a:xfrm>
            <a:off x="139147" y="6551767"/>
            <a:ext cx="4953662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077" b="0" i="0" spc="0" noProof="0" dirty="0">
              <a:solidFill>
                <a:srgbClr val="328CCC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58B2D91-772E-6219-B3F1-3A5016BC0597}"/>
              </a:ext>
            </a:extLst>
          </p:cNvPr>
          <p:cNvSpPr txBox="1"/>
          <p:nvPr userDrawn="1"/>
        </p:nvSpPr>
        <p:spPr>
          <a:xfrm>
            <a:off x="8841432" y="6551767"/>
            <a:ext cx="1007568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077" b="0" i="0" spc="0" noProof="0" smtClean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077" b="0" i="0" spc="0" noProof="0" dirty="0">
              <a:solidFill>
                <a:srgbClr val="4B75BF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6" name="フリーフォーム: 図形 5">
            <a:extLst>
              <a:ext uri="{FF2B5EF4-FFF2-40B4-BE49-F238E27FC236}">
                <a16:creationId xmlns:a16="http://schemas.microsoft.com/office/drawing/2014/main" id="{FCB4ABC5-DFDF-7701-B261-D015F5E2AF24}"/>
              </a:ext>
            </a:extLst>
          </p:cNvPr>
          <p:cNvSpPr/>
          <p:nvPr userDrawn="1"/>
        </p:nvSpPr>
        <p:spPr>
          <a:xfrm>
            <a:off x="0" y="619166"/>
            <a:ext cx="8219255" cy="401318"/>
          </a:xfrm>
          <a:custGeom>
            <a:avLst/>
            <a:gdLst>
              <a:gd name="connsiteX0" fmla="*/ 0 w 8219255"/>
              <a:gd name="connsiteY0" fmla="*/ 0 h 401318"/>
              <a:gd name="connsiteX1" fmla="*/ 1106015 w 8219255"/>
              <a:gd name="connsiteY1" fmla="*/ 0 h 401318"/>
              <a:gd name="connsiteX2" fmla="*/ 7113240 w 8219255"/>
              <a:gd name="connsiteY2" fmla="*/ 0 h 401318"/>
              <a:gd name="connsiteX3" fmla="*/ 8219255 w 8219255"/>
              <a:gd name="connsiteY3" fmla="*/ 0 h 401318"/>
              <a:gd name="connsiteX4" fmla="*/ 7951945 w 8219255"/>
              <a:gd name="connsiteY4" fmla="*/ 401318 h 401318"/>
              <a:gd name="connsiteX5" fmla="*/ 6845930 w 8219255"/>
              <a:gd name="connsiteY5" fmla="*/ 401318 h 401318"/>
              <a:gd name="connsiteX6" fmla="*/ 1106015 w 8219255"/>
              <a:gd name="connsiteY6" fmla="*/ 401318 h 401318"/>
              <a:gd name="connsiteX7" fmla="*/ 0 w 8219255"/>
              <a:gd name="connsiteY7" fmla="*/ 401318 h 401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219255" h="401318">
                <a:moveTo>
                  <a:pt x="0" y="0"/>
                </a:moveTo>
                <a:lnTo>
                  <a:pt x="1106015" y="0"/>
                </a:lnTo>
                <a:lnTo>
                  <a:pt x="7113240" y="0"/>
                </a:lnTo>
                <a:lnTo>
                  <a:pt x="8219255" y="0"/>
                </a:lnTo>
                <a:lnTo>
                  <a:pt x="7951945" y="401318"/>
                </a:lnTo>
                <a:lnTo>
                  <a:pt x="6845930" y="401318"/>
                </a:lnTo>
                <a:lnTo>
                  <a:pt x="1106015" y="401318"/>
                </a:lnTo>
                <a:lnTo>
                  <a:pt x="0" y="401318"/>
                </a:lnTo>
                <a:close/>
              </a:path>
            </a:pathLst>
          </a:custGeom>
          <a:gradFill>
            <a:gsLst>
              <a:gs pos="0">
                <a:schemeClr val="tx2">
                  <a:lumMod val="50000"/>
                  <a:lumOff val="5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763"/>
          </a:p>
        </p:txBody>
      </p:sp>
    </p:spTree>
    <p:extLst>
      <p:ext uri="{BB962C8B-B14F-4D97-AF65-F5344CB8AC3E}">
        <p14:creationId xmlns:p14="http://schemas.microsoft.com/office/powerpoint/2010/main" val="1935346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タイトルとコンテンツ"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3E0C973-F6DD-F2A6-ECC8-DB3521561565}"/>
              </a:ext>
            </a:extLst>
          </p:cNvPr>
          <p:cNvSpPr/>
          <p:nvPr userDrawn="1"/>
        </p:nvSpPr>
        <p:spPr>
          <a:xfrm>
            <a:off x="0" y="2443494"/>
            <a:ext cx="9906000" cy="44145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kumimoji="1" lang="ja-JP" altLang="en-US" sz="1763"/>
          </a:p>
        </p:txBody>
      </p:sp>
      <p:sp>
        <p:nvSpPr>
          <p:cNvPr id="16" name="フリーフォーム: 図形 15">
            <a:extLst>
              <a:ext uri="{FF2B5EF4-FFF2-40B4-BE49-F238E27FC236}">
                <a16:creationId xmlns:a16="http://schemas.microsoft.com/office/drawing/2014/main" id="{B8C5F626-4651-2004-EA15-31ADCB0A85F7}"/>
              </a:ext>
            </a:extLst>
          </p:cNvPr>
          <p:cNvSpPr/>
          <p:nvPr userDrawn="1"/>
        </p:nvSpPr>
        <p:spPr>
          <a:xfrm>
            <a:off x="0" y="619166"/>
            <a:ext cx="7113240" cy="401318"/>
          </a:xfrm>
          <a:custGeom>
            <a:avLst/>
            <a:gdLst>
              <a:gd name="connsiteX0" fmla="*/ 0 w 7113240"/>
              <a:gd name="connsiteY0" fmla="*/ 0 h 401318"/>
              <a:gd name="connsiteX1" fmla="*/ 7113240 w 7113240"/>
              <a:gd name="connsiteY1" fmla="*/ 0 h 401318"/>
              <a:gd name="connsiteX2" fmla="*/ 6845930 w 7113240"/>
              <a:gd name="connsiteY2" fmla="*/ 401318 h 401318"/>
              <a:gd name="connsiteX3" fmla="*/ 0 w 7113240"/>
              <a:gd name="connsiteY3" fmla="*/ 401318 h 401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13240" h="401318">
                <a:moveTo>
                  <a:pt x="0" y="0"/>
                </a:moveTo>
                <a:lnTo>
                  <a:pt x="7113240" y="0"/>
                </a:lnTo>
                <a:lnTo>
                  <a:pt x="6845930" y="401318"/>
                </a:lnTo>
                <a:lnTo>
                  <a:pt x="0" y="401318"/>
                </a:lnTo>
                <a:close/>
              </a:path>
            </a:pathLst>
          </a:custGeom>
          <a:gradFill>
            <a:gsLst>
              <a:gs pos="0">
                <a:schemeClr val="tx2">
                  <a:lumMod val="50000"/>
                  <a:lumOff val="5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763"/>
          </a:p>
        </p:txBody>
      </p:sp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136A33F5-7993-2411-4CD9-86D235FE548A}"/>
              </a:ext>
            </a:extLst>
          </p:cNvPr>
          <p:cNvSpPr/>
          <p:nvPr userDrawn="1"/>
        </p:nvSpPr>
        <p:spPr>
          <a:xfrm rot="10800000">
            <a:off x="8219257" y="4"/>
            <a:ext cx="1686745" cy="560609"/>
          </a:xfrm>
          <a:custGeom>
            <a:avLst/>
            <a:gdLst>
              <a:gd name="connsiteX0" fmla="*/ 1686745 w 1686745"/>
              <a:gd name="connsiteY0" fmla="*/ 560609 h 560609"/>
              <a:gd name="connsiteX1" fmla="*/ 0 w 1686745"/>
              <a:gd name="connsiteY1" fmla="*/ 560609 h 560609"/>
              <a:gd name="connsiteX2" fmla="*/ 0 w 1686745"/>
              <a:gd name="connsiteY2" fmla="*/ 0 h 560609"/>
              <a:gd name="connsiteX3" fmla="*/ 1270264 w 1686745"/>
              <a:gd name="connsiteY3" fmla="*/ 0 h 560609"/>
              <a:gd name="connsiteX4" fmla="*/ 1270264 w 1686745"/>
              <a:gd name="connsiteY4" fmla="*/ 149 h 560609"/>
              <a:gd name="connsiteX5" fmla="*/ 1448013 w 1686745"/>
              <a:gd name="connsiteY5" fmla="*/ 107391 h 560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6745" h="560609">
                <a:moveTo>
                  <a:pt x="1686745" y="560609"/>
                </a:moveTo>
                <a:lnTo>
                  <a:pt x="0" y="560609"/>
                </a:lnTo>
                <a:lnTo>
                  <a:pt x="0" y="0"/>
                </a:lnTo>
                <a:lnTo>
                  <a:pt x="1270264" y="0"/>
                </a:lnTo>
                <a:lnTo>
                  <a:pt x="1270264" y="149"/>
                </a:lnTo>
                <a:cubicBezTo>
                  <a:pt x="1344784" y="149"/>
                  <a:pt x="1413207" y="41350"/>
                  <a:pt x="1448013" y="1073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89518" tIns="44747" rIns="89518" bIns="4474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eiryo"/>
              <a:buNone/>
            </a:pPr>
            <a:endParaRPr sz="979" b="1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32669C-911E-0E3B-4F21-99FE99F4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90" y="44626"/>
            <a:ext cx="8831957" cy="56061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959" b="1">
                <a:solidFill>
                  <a:srgbClr val="2CC3DE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82D0027-2909-94D6-A8CB-7143DF055EE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4489" y="614378"/>
            <a:ext cx="9217024" cy="363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763" b="1">
                <a:solidFill>
                  <a:schemeClr val="bg1"/>
                </a:solidFill>
              </a:defRPr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pic>
        <p:nvPicPr>
          <p:cNvPr id="10" name="図 9" descr="ロゴ, 会社名&#10;&#10;自動的に生成された説明">
            <a:extLst>
              <a:ext uri="{FF2B5EF4-FFF2-40B4-BE49-F238E27FC236}">
                <a16:creationId xmlns:a16="http://schemas.microsoft.com/office/drawing/2014/main" id="{7166DC3F-9802-BF7A-12E3-13EB4A84A4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434" y="84318"/>
            <a:ext cx="936105" cy="291751"/>
          </a:xfrm>
          <a:prstGeom prst="rect">
            <a:avLst/>
          </a:prstGeom>
        </p:spPr>
      </p:pic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2F9D73FA-75E7-C887-CF91-B951D2CD989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44489" y="4437112"/>
            <a:ext cx="9217024" cy="10112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CCB3CCC5-256D-E770-C917-899588EC79D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44489" y="1015511"/>
            <a:ext cx="9217024" cy="8623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marL="0" marR="0" lvl="0" indent="0" algn="l" defTabSz="895327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dirty="0"/>
              <a:t>テキスト</a:t>
            </a:r>
          </a:p>
          <a:p>
            <a:pPr marL="0" marR="0" lvl="0" indent="0" algn="l" defTabSz="895327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endParaRPr kumimoji="1" lang="ja-JP" altLang="en-US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03FCAC2-FB88-445C-BF94-AA655ACC64D8}"/>
              </a:ext>
            </a:extLst>
          </p:cNvPr>
          <p:cNvSpPr txBox="1"/>
          <p:nvPr userDrawn="1"/>
        </p:nvSpPr>
        <p:spPr>
          <a:xfrm>
            <a:off x="139147" y="6551767"/>
            <a:ext cx="4953662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077" b="0" i="0" spc="0" noProof="0" dirty="0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58B2D91-772E-6219-B3F1-3A5016BC0597}"/>
              </a:ext>
            </a:extLst>
          </p:cNvPr>
          <p:cNvSpPr txBox="1"/>
          <p:nvPr userDrawn="1"/>
        </p:nvSpPr>
        <p:spPr>
          <a:xfrm>
            <a:off x="8841432" y="6551767"/>
            <a:ext cx="1007568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077" b="0" i="0" spc="0" noProof="0" smtClean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077" b="0" i="0" spc="0" noProof="0" dirty="0">
              <a:solidFill>
                <a:srgbClr val="4B75BF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5" name="コンテンツ プレースホルダー 2">
            <a:extLst>
              <a:ext uri="{FF2B5EF4-FFF2-40B4-BE49-F238E27FC236}">
                <a16:creationId xmlns:a16="http://schemas.microsoft.com/office/drawing/2014/main" id="{C422DA80-5498-837E-229D-07504407DAB3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3" y="2443491"/>
            <a:ext cx="4953000" cy="363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371" b="1">
                <a:solidFill>
                  <a:srgbClr val="4B75BD"/>
                </a:solidFill>
              </a:defRPr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コンテンツタイトル</a:t>
            </a:r>
          </a:p>
        </p:txBody>
      </p:sp>
      <p:sp>
        <p:nvSpPr>
          <p:cNvPr id="6" name="コンテンツ プレースホルダー 2">
            <a:extLst>
              <a:ext uri="{FF2B5EF4-FFF2-40B4-BE49-F238E27FC236}">
                <a16:creationId xmlns:a16="http://schemas.microsoft.com/office/drawing/2014/main" id="{52EE3076-7F43-DAD1-793E-CFF64B553612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953001" y="2443491"/>
            <a:ext cx="4953000" cy="363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371" b="1">
                <a:solidFill>
                  <a:srgbClr val="4B75BD"/>
                </a:solidFill>
              </a:defRPr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コンテンツタイトル</a:t>
            </a:r>
          </a:p>
        </p:txBody>
      </p:sp>
      <p:sp>
        <p:nvSpPr>
          <p:cNvPr id="17" name="テキスト プレースホルダー 13">
            <a:extLst>
              <a:ext uri="{FF2B5EF4-FFF2-40B4-BE49-F238E27FC236}">
                <a16:creationId xmlns:a16="http://schemas.microsoft.com/office/drawing/2014/main" id="{8426D69E-F5A4-41D3-9C98-3593328E174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180528" y="3011740"/>
            <a:ext cx="4498975" cy="3333498"/>
          </a:xfrm>
          <a:prstGeom prst="rect">
            <a:avLst/>
          </a:prstGeom>
        </p:spPr>
        <p:txBody>
          <a:bodyPr/>
          <a:lstStyle>
            <a:lvl1pPr>
              <a:defRPr kumimoji="1" lang="en-US" altLang="ja-JP" sz="1175" b="1" kern="1200" dirty="0" smtClean="0">
                <a:solidFill>
                  <a:srgbClr val="4B75BD"/>
                </a:solidFill>
                <a:latin typeface="+mn-lt"/>
                <a:ea typeface="+mn-ea"/>
                <a:cs typeface="+mn-cs"/>
              </a:defRPr>
            </a:lvl1pPr>
            <a:lvl2pPr>
              <a:defRPr kumimoji="1" lang="ja-JP" altLang="en-US" sz="1175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marL="0" lvl="0" indent="0" algn="l" defTabSz="895327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294"/>
              </a:spcAft>
              <a:buFont typeface="Arial" panose="020B0604020202020204" pitchFamily="34" charset="0"/>
              <a:buNone/>
            </a:pPr>
            <a:r>
              <a:rPr kumimoji="1" lang="ja-JP" altLang="en-US" dirty="0"/>
              <a:t>コンテンツ見出し</a:t>
            </a:r>
            <a:endParaRPr kumimoji="1" lang="en-US" altLang="ja-JP" dirty="0"/>
          </a:p>
          <a:p>
            <a:pPr marL="0" lvl="1" indent="0" algn="l" defTabSz="895327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kumimoji="1" lang="ja-JP" altLang="en-US" dirty="0"/>
              <a:t>コンテンツテキスト</a:t>
            </a:r>
          </a:p>
        </p:txBody>
      </p:sp>
      <p:sp>
        <p:nvSpPr>
          <p:cNvPr id="18" name="テキスト プレースホルダー 13">
            <a:extLst>
              <a:ext uri="{FF2B5EF4-FFF2-40B4-BE49-F238E27FC236}">
                <a16:creationId xmlns:a16="http://schemas.microsoft.com/office/drawing/2014/main" id="{88DE078B-3F10-CA17-32DB-371881110BC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7015" y="3011740"/>
            <a:ext cx="4498975" cy="3333498"/>
          </a:xfrm>
          <a:prstGeom prst="rect">
            <a:avLst/>
          </a:prstGeom>
        </p:spPr>
        <p:txBody>
          <a:bodyPr/>
          <a:lstStyle>
            <a:lvl1pPr>
              <a:defRPr kumimoji="1" lang="en-US" altLang="ja-JP" sz="1175" b="1" kern="1200" dirty="0" smtClean="0">
                <a:solidFill>
                  <a:srgbClr val="4B75BD"/>
                </a:solidFill>
                <a:latin typeface="+mn-lt"/>
                <a:ea typeface="+mn-ea"/>
                <a:cs typeface="+mn-cs"/>
              </a:defRPr>
            </a:lvl1pPr>
            <a:lvl2pPr>
              <a:defRPr kumimoji="1" lang="ja-JP" altLang="en-US" sz="1175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marL="0" lvl="0" indent="0" algn="l" defTabSz="895327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294"/>
              </a:spcAft>
              <a:buFont typeface="Arial" panose="020B0604020202020204" pitchFamily="34" charset="0"/>
              <a:buNone/>
            </a:pPr>
            <a:r>
              <a:rPr kumimoji="1" lang="ja-JP" altLang="en-US" dirty="0"/>
              <a:t>コンテンツ見出し</a:t>
            </a:r>
            <a:endParaRPr kumimoji="1" lang="en-US" altLang="ja-JP" dirty="0"/>
          </a:p>
          <a:p>
            <a:pPr marL="0" lvl="1" indent="0" algn="l" defTabSz="895327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kumimoji="1" lang="ja-JP" altLang="en-US" dirty="0"/>
              <a:t>コンテンツテキスト</a:t>
            </a:r>
          </a:p>
        </p:txBody>
      </p:sp>
    </p:spTree>
    <p:extLst>
      <p:ext uri="{BB962C8B-B14F-4D97-AF65-F5344CB8AC3E}">
        <p14:creationId xmlns:p14="http://schemas.microsoft.com/office/powerpoint/2010/main" val="26684510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84">
          <p15:clr>
            <a:srgbClr val="FBAE40"/>
          </p15:clr>
        </p15:guide>
        <p15:guide id="2" pos="325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タイトルとコンテンツ"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3E0C973-F6DD-F2A6-ECC8-DB3521561565}"/>
              </a:ext>
            </a:extLst>
          </p:cNvPr>
          <p:cNvSpPr/>
          <p:nvPr userDrawn="1"/>
        </p:nvSpPr>
        <p:spPr>
          <a:xfrm>
            <a:off x="0" y="815547"/>
            <a:ext cx="9906000" cy="60424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kumimoji="1" lang="ja-JP" altLang="en-US" sz="1763"/>
          </a:p>
        </p:txBody>
      </p:sp>
      <p:sp>
        <p:nvSpPr>
          <p:cNvPr id="16" name="フリーフォーム: 図形 15">
            <a:extLst>
              <a:ext uri="{FF2B5EF4-FFF2-40B4-BE49-F238E27FC236}">
                <a16:creationId xmlns:a16="http://schemas.microsoft.com/office/drawing/2014/main" id="{B8C5F626-4651-2004-EA15-31ADCB0A85F7}"/>
              </a:ext>
            </a:extLst>
          </p:cNvPr>
          <p:cNvSpPr/>
          <p:nvPr userDrawn="1"/>
        </p:nvSpPr>
        <p:spPr>
          <a:xfrm>
            <a:off x="0" y="619166"/>
            <a:ext cx="7113240" cy="401318"/>
          </a:xfrm>
          <a:custGeom>
            <a:avLst/>
            <a:gdLst>
              <a:gd name="connsiteX0" fmla="*/ 0 w 7113240"/>
              <a:gd name="connsiteY0" fmla="*/ 0 h 401318"/>
              <a:gd name="connsiteX1" fmla="*/ 7113240 w 7113240"/>
              <a:gd name="connsiteY1" fmla="*/ 0 h 401318"/>
              <a:gd name="connsiteX2" fmla="*/ 6845930 w 7113240"/>
              <a:gd name="connsiteY2" fmla="*/ 401318 h 401318"/>
              <a:gd name="connsiteX3" fmla="*/ 0 w 7113240"/>
              <a:gd name="connsiteY3" fmla="*/ 401318 h 401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13240" h="401318">
                <a:moveTo>
                  <a:pt x="0" y="0"/>
                </a:moveTo>
                <a:lnTo>
                  <a:pt x="7113240" y="0"/>
                </a:lnTo>
                <a:lnTo>
                  <a:pt x="6845930" y="401318"/>
                </a:lnTo>
                <a:lnTo>
                  <a:pt x="0" y="401318"/>
                </a:lnTo>
                <a:close/>
              </a:path>
            </a:pathLst>
          </a:custGeom>
          <a:gradFill>
            <a:gsLst>
              <a:gs pos="0">
                <a:schemeClr val="tx2">
                  <a:lumMod val="50000"/>
                  <a:lumOff val="5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763"/>
          </a:p>
        </p:txBody>
      </p:sp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136A33F5-7993-2411-4CD9-86D235FE548A}"/>
              </a:ext>
            </a:extLst>
          </p:cNvPr>
          <p:cNvSpPr/>
          <p:nvPr userDrawn="1"/>
        </p:nvSpPr>
        <p:spPr>
          <a:xfrm rot="10800000">
            <a:off x="8219257" y="4"/>
            <a:ext cx="1686745" cy="560609"/>
          </a:xfrm>
          <a:custGeom>
            <a:avLst/>
            <a:gdLst>
              <a:gd name="connsiteX0" fmla="*/ 1686745 w 1686745"/>
              <a:gd name="connsiteY0" fmla="*/ 560609 h 560609"/>
              <a:gd name="connsiteX1" fmla="*/ 0 w 1686745"/>
              <a:gd name="connsiteY1" fmla="*/ 560609 h 560609"/>
              <a:gd name="connsiteX2" fmla="*/ 0 w 1686745"/>
              <a:gd name="connsiteY2" fmla="*/ 0 h 560609"/>
              <a:gd name="connsiteX3" fmla="*/ 1270264 w 1686745"/>
              <a:gd name="connsiteY3" fmla="*/ 0 h 560609"/>
              <a:gd name="connsiteX4" fmla="*/ 1270264 w 1686745"/>
              <a:gd name="connsiteY4" fmla="*/ 149 h 560609"/>
              <a:gd name="connsiteX5" fmla="*/ 1448013 w 1686745"/>
              <a:gd name="connsiteY5" fmla="*/ 107391 h 560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6745" h="560609">
                <a:moveTo>
                  <a:pt x="1686745" y="560609"/>
                </a:moveTo>
                <a:lnTo>
                  <a:pt x="0" y="560609"/>
                </a:lnTo>
                <a:lnTo>
                  <a:pt x="0" y="0"/>
                </a:lnTo>
                <a:lnTo>
                  <a:pt x="1270264" y="0"/>
                </a:lnTo>
                <a:lnTo>
                  <a:pt x="1270264" y="149"/>
                </a:lnTo>
                <a:cubicBezTo>
                  <a:pt x="1344784" y="149"/>
                  <a:pt x="1413207" y="41350"/>
                  <a:pt x="1448013" y="1073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89518" tIns="44747" rIns="89518" bIns="4474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eiryo"/>
              <a:buNone/>
            </a:pPr>
            <a:endParaRPr sz="979" b="1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32669C-911E-0E3B-4F21-99FE99F4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90" y="44626"/>
            <a:ext cx="8831957" cy="56061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959" b="1">
                <a:solidFill>
                  <a:srgbClr val="2CC3DE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82D0027-2909-94D6-A8CB-7143DF055EE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4489" y="614378"/>
            <a:ext cx="9217024" cy="363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763" b="1">
                <a:solidFill>
                  <a:schemeClr val="bg1"/>
                </a:solidFill>
              </a:defRPr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pic>
        <p:nvPicPr>
          <p:cNvPr id="10" name="図 9" descr="ロゴ, 会社名&#10;&#10;自動的に生成された説明">
            <a:extLst>
              <a:ext uri="{FF2B5EF4-FFF2-40B4-BE49-F238E27FC236}">
                <a16:creationId xmlns:a16="http://schemas.microsoft.com/office/drawing/2014/main" id="{7166DC3F-9802-BF7A-12E3-13EB4A84A4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434" y="84318"/>
            <a:ext cx="936105" cy="291751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03FCAC2-FB88-445C-BF94-AA655ACC64D8}"/>
              </a:ext>
            </a:extLst>
          </p:cNvPr>
          <p:cNvSpPr txBox="1"/>
          <p:nvPr userDrawn="1"/>
        </p:nvSpPr>
        <p:spPr>
          <a:xfrm>
            <a:off x="139147" y="6551767"/>
            <a:ext cx="4953662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077" b="0" i="0" spc="0" noProof="0" dirty="0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58B2D91-772E-6219-B3F1-3A5016BC0597}"/>
              </a:ext>
            </a:extLst>
          </p:cNvPr>
          <p:cNvSpPr txBox="1"/>
          <p:nvPr userDrawn="1"/>
        </p:nvSpPr>
        <p:spPr>
          <a:xfrm>
            <a:off x="8841432" y="6551767"/>
            <a:ext cx="1007568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077" b="0" i="0" spc="0" noProof="0" smtClean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077" b="0" i="0" spc="0" noProof="0" dirty="0">
              <a:solidFill>
                <a:srgbClr val="4B75BF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634125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84">
          <p15:clr>
            <a:srgbClr val="FBAE40"/>
          </p15:clr>
        </p15:guide>
        <p15:guide id="2" pos="325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タイトルとコンテンツ"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3E0C973-F6DD-F2A6-ECC8-DB3521561565}"/>
              </a:ext>
            </a:extLst>
          </p:cNvPr>
          <p:cNvSpPr/>
          <p:nvPr userDrawn="1"/>
        </p:nvSpPr>
        <p:spPr>
          <a:xfrm>
            <a:off x="0" y="2443494"/>
            <a:ext cx="9906000" cy="44145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kumimoji="1" lang="ja-JP" altLang="en-US" sz="1763"/>
          </a:p>
        </p:txBody>
      </p:sp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136A33F5-7993-2411-4CD9-86D235FE548A}"/>
              </a:ext>
            </a:extLst>
          </p:cNvPr>
          <p:cNvSpPr/>
          <p:nvPr userDrawn="1"/>
        </p:nvSpPr>
        <p:spPr>
          <a:xfrm rot="10800000">
            <a:off x="8219257" y="4"/>
            <a:ext cx="1686745" cy="560609"/>
          </a:xfrm>
          <a:custGeom>
            <a:avLst/>
            <a:gdLst>
              <a:gd name="connsiteX0" fmla="*/ 1686745 w 1686745"/>
              <a:gd name="connsiteY0" fmla="*/ 560609 h 560609"/>
              <a:gd name="connsiteX1" fmla="*/ 0 w 1686745"/>
              <a:gd name="connsiteY1" fmla="*/ 560609 h 560609"/>
              <a:gd name="connsiteX2" fmla="*/ 0 w 1686745"/>
              <a:gd name="connsiteY2" fmla="*/ 0 h 560609"/>
              <a:gd name="connsiteX3" fmla="*/ 1270264 w 1686745"/>
              <a:gd name="connsiteY3" fmla="*/ 0 h 560609"/>
              <a:gd name="connsiteX4" fmla="*/ 1270264 w 1686745"/>
              <a:gd name="connsiteY4" fmla="*/ 149 h 560609"/>
              <a:gd name="connsiteX5" fmla="*/ 1448013 w 1686745"/>
              <a:gd name="connsiteY5" fmla="*/ 107391 h 560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6745" h="560609">
                <a:moveTo>
                  <a:pt x="1686745" y="560609"/>
                </a:moveTo>
                <a:lnTo>
                  <a:pt x="0" y="560609"/>
                </a:lnTo>
                <a:lnTo>
                  <a:pt x="0" y="0"/>
                </a:lnTo>
                <a:lnTo>
                  <a:pt x="1270264" y="0"/>
                </a:lnTo>
                <a:lnTo>
                  <a:pt x="1270264" y="149"/>
                </a:lnTo>
                <a:cubicBezTo>
                  <a:pt x="1344784" y="149"/>
                  <a:pt x="1413207" y="41350"/>
                  <a:pt x="1448013" y="1073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89518" tIns="44747" rIns="89518" bIns="4474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eiryo"/>
              <a:buNone/>
            </a:pPr>
            <a:endParaRPr sz="979" b="1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32669C-911E-0E3B-4F21-99FE99F4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90" y="44626"/>
            <a:ext cx="8831957" cy="56061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959" b="1">
                <a:solidFill>
                  <a:srgbClr val="2CC3DE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82D0027-2909-94D6-A8CB-7143DF055EE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4489" y="614378"/>
            <a:ext cx="9217024" cy="363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763" b="1">
                <a:solidFill>
                  <a:schemeClr val="bg1"/>
                </a:solidFill>
              </a:defRPr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pic>
        <p:nvPicPr>
          <p:cNvPr id="10" name="図 9" descr="ロゴ, 会社名&#10;&#10;自動的に生成された説明">
            <a:extLst>
              <a:ext uri="{FF2B5EF4-FFF2-40B4-BE49-F238E27FC236}">
                <a16:creationId xmlns:a16="http://schemas.microsoft.com/office/drawing/2014/main" id="{7166DC3F-9802-BF7A-12E3-13EB4A84A4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434" y="84318"/>
            <a:ext cx="936105" cy="291751"/>
          </a:xfrm>
          <a:prstGeom prst="rect">
            <a:avLst/>
          </a:prstGeom>
        </p:spPr>
      </p:pic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2F9D73FA-75E7-C887-CF91-B951D2CD989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44489" y="4437112"/>
            <a:ext cx="9217024" cy="10112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CCB3CCC5-256D-E770-C917-899588EC79D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44489" y="1581151"/>
            <a:ext cx="9217024" cy="8623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テキスト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03FCAC2-FB88-445C-BF94-AA655ACC64D8}"/>
              </a:ext>
            </a:extLst>
          </p:cNvPr>
          <p:cNvSpPr txBox="1"/>
          <p:nvPr userDrawn="1"/>
        </p:nvSpPr>
        <p:spPr>
          <a:xfrm>
            <a:off x="139147" y="6551767"/>
            <a:ext cx="4953662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077" b="0" i="0" spc="0" noProof="0" dirty="0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58B2D91-772E-6219-B3F1-3A5016BC0597}"/>
              </a:ext>
            </a:extLst>
          </p:cNvPr>
          <p:cNvSpPr txBox="1"/>
          <p:nvPr userDrawn="1"/>
        </p:nvSpPr>
        <p:spPr>
          <a:xfrm>
            <a:off x="8841432" y="6551767"/>
            <a:ext cx="1007568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077" b="0" i="0" spc="0" noProof="0" smtClean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077" b="0" i="0" spc="0" noProof="0" dirty="0">
              <a:solidFill>
                <a:srgbClr val="4B75BF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7" name="フリーフォーム: 図形 6">
            <a:extLst>
              <a:ext uri="{FF2B5EF4-FFF2-40B4-BE49-F238E27FC236}">
                <a16:creationId xmlns:a16="http://schemas.microsoft.com/office/drawing/2014/main" id="{9767A700-138B-A673-3B20-9FEB275FDA6E}"/>
              </a:ext>
            </a:extLst>
          </p:cNvPr>
          <p:cNvSpPr/>
          <p:nvPr userDrawn="1"/>
        </p:nvSpPr>
        <p:spPr>
          <a:xfrm>
            <a:off x="2" y="619166"/>
            <a:ext cx="8227193" cy="401318"/>
          </a:xfrm>
          <a:custGeom>
            <a:avLst/>
            <a:gdLst>
              <a:gd name="connsiteX0" fmla="*/ 0 w 8227193"/>
              <a:gd name="connsiteY0" fmla="*/ 0 h 401318"/>
              <a:gd name="connsiteX1" fmla="*/ 1113953 w 8227193"/>
              <a:gd name="connsiteY1" fmla="*/ 0 h 401318"/>
              <a:gd name="connsiteX2" fmla="*/ 7113240 w 8227193"/>
              <a:gd name="connsiteY2" fmla="*/ 0 h 401318"/>
              <a:gd name="connsiteX3" fmla="*/ 8227193 w 8227193"/>
              <a:gd name="connsiteY3" fmla="*/ 0 h 401318"/>
              <a:gd name="connsiteX4" fmla="*/ 7959883 w 8227193"/>
              <a:gd name="connsiteY4" fmla="*/ 401318 h 401318"/>
              <a:gd name="connsiteX5" fmla="*/ 6845930 w 8227193"/>
              <a:gd name="connsiteY5" fmla="*/ 401318 h 401318"/>
              <a:gd name="connsiteX6" fmla="*/ 1113953 w 8227193"/>
              <a:gd name="connsiteY6" fmla="*/ 401318 h 401318"/>
              <a:gd name="connsiteX7" fmla="*/ 0 w 8227193"/>
              <a:gd name="connsiteY7" fmla="*/ 401318 h 401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227193" h="401318">
                <a:moveTo>
                  <a:pt x="0" y="0"/>
                </a:moveTo>
                <a:lnTo>
                  <a:pt x="1113953" y="0"/>
                </a:lnTo>
                <a:lnTo>
                  <a:pt x="7113240" y="0"/>
                </a:lnTo>
                <a:lnTo>
                  <a:pt x="8227193" y="0"/>
                </a:lnTo>
                <a:lnTo>
                  <a:pt x="7959883" y="401318"/>
                </a:lnTo>
                <a:lnTo>
                  <a:pt x="6845930" y="401318"/>
                </a:lnTo>
                <a:lnTo>
                  <a:pt x="1113953" y="401318"/>
                </a:lnTo>
                <a:lnTo>
                  <a:pt x="0" y="401318"/>
                </a:lnTo>
                <a:close/>
              </a:path>
            </a:pathLst>
          </a:custGeom>
          <a:gradFill>
            <a:gsLst>
              <a:gs pos="0">
                <a:schemeClr val="tx2">
                  <a:lumMod val="50000"/>
                  <a:lumOff val="5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763"/>
          </a:p>
        </p:txBody>
      </p:sp>
    </p:spTree>
    <p:extLst>
      <p:ext uri="{BB962C8B-B14F-4D97-AF65-F5344CB8AC3E}">
        <p14:creationId xmlns:p14="http://schemas.microsoft.com/office/powerpoint/2010/main" val="1880033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bg>
      <p:bgPr>
        <a:solidFill>
          <a:srgbClr val="2CC3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1B38225-E382-637D-6738-E09911E94D90}"/>
              </a:ext>
            </a:extLst>
          </p:cNvPr>
          <p:cNvSpPr/>
          <p:nvPr userDrawn="1"/>
        </p:nvSpPr>
        <p:spPr>
          <a:xfrm>
            <a:off x="57000" y="45001"/>
            <a:ext cx="9792000" cy="65067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763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32669C-911E-0E3B-4F21-99FE99F4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0869" y="44626"/>
            <a:ext cx="6805576" cy="56061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959" b="0">
                <a:solidFill>
                  <a:srgbClr val="2CC3DE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pic>
        <p:nvPicPr>
          <p:cNvPr id="10" name="図 9" descr="ロゴ, 会社名&#10;&#10;自動的に生成された説明">
            <a:extLst>
              <a:ext uri="{FF2B5EF4-FFF2-40B4-BE49-F238E27FC236}">
                <a16:creationId xmlns:a16="http://schemas.microsoft.com/office/drawing/2014/main" id="{7166DC3F-9802-BF7A-12E3-13EB4A84A4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434" y="84318"/>
            <a:ext cx="936105" cy="291751"/>
          </a:xfrm>
          <a:prstGeom prst="rect">
            <a:avLst/>
          </a:prstGeom>
        </p:spPr>
      </p:pic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2F9D73FA-75E7-C887-CF91-B951D2CD989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44489" y="4437112"/>
            <a:ext cx="9217024" cy="10112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CCB3CCC5-256D-E770-C917-899588EC79D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44489" y="651057"/>
            <a:ext cx="9217024" cy="2190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テキスト</a:t>
            </a:r>
          </a:p>
        </p:txBody>
      </p: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A58CD922-5D76-66D7-AAD6-35FAC714F065}"/>
              </a:ext>
            </a:extLst>
          </p:cNvPr>
          <p:cNvCxnSpPr>
            <a:cxnSpLocks/>
          </p:cNvCxnSpPr>
          <p:nvPr userDrawn="1"/>
        </p:nvCxnSpPr>
        <p:spPr>
          <a:xfrm>
            <a:off x="421067" y="565480"/>
            <a:ext cx="9063866" cy="0"/>
          </a:xfrm>
          <a:prstGeom prst="line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59B431A-8EB2-9C0E-0A1B-FADA99CB2A96}"/>
              </a:ext>
            </a:extLst>
          </p:cNvPr>
          <p:cNvSpPr txBox="1"/>
          <p:nvPr userDrawn="1"/>
        </p:nvSpPr>
        <p:spPr>
          <a:xfrm>
            <a:off x="17245" y="6551766"/>
            <a:ext cx="4953662" cy="258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077" b="0" i="0" spc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90FCF03A-146B-79A4-0508-B1395839F010}"/>
              </a:ext>
            </a:extLst>
          </p:cNvPr>
          <p:cNvSpPr txBox="1"/>
          <p:nvPr userDrawn="1"/>
        </p:nvSpPr>
        <p:spPr>
          <a:xfrm>
            <a:off x="8841432" y="6551766"/>
            <a:ext cx="1007568" cy="258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077" b="0" i="0" spc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077" b="0" i="0" spc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pic>
        <p:nvPicPr>
          <p:cNvPr id="6" name="図 5" descr="テキスト&#10;&#10;自動的に生成された説明">
            <a:extLst>
              <a:ext uri="{FF2B5EF4-FFF2-40B4-BE49-F238E27FC236}">
                <a16:creationId xmlns:a16="http://schemas.microsoft.com/office/drawing/2014/main" id="{8D97568E-06F6-A4CA-C4F6-B9C38E79DA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828" y="122419"/>
            <a:ext cx="2144043" cy="376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176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1A713B8-140C-CE5D-C2C6-22356C2524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1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6524D0-507A-4FC2-B120-BF918C6BA11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4" name="タイトル プレースホルダー 3">
            <a:extLst>
              <a:ext uri="{FF2B5EF4-FFF2-40B4-BE49-F238E27FC236}">
                <a16:creationId xmlns:a16="http://schemas.microsoft.com/office/drawing/2014/main" id="{D08B66D2-71B3-5348-923C-81111C5D2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40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463ED86-7F4C-B818-96F2-92D284BD0F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40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3030393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895327" rtl="0" eaLnBrk="1" latinLnBrk="0" hangingPunct="1">
        <a:lnSpc>
          <a:spcPct val="90000"/>
        </a:lnSpc>
        <a:spcBef>
          <a:spcPct val="0"/>
        </a:spcBef>
        <a:buNone/>
        <a:defRPr kumimoji="1" sz="430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895327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None/>
        <a:defRPr kumimoji="1" sz="1175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895327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None/>
        <a:defRPr kumimoji="1" sz="1175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895327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None/>
        <a:defRPr kumimoji="1" sz="1175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895327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None/>
        <a:defRPr kumimoji="1" sz="1175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895327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None/>
        <a:defRPr kumimoji="1" sz="1175" kern="1200">
          <a:solidFill>
            <a:schemeClr val="tx1"/>
          </a:solidFill>
          <a:latin typeface="+mn-lt"/>
          <a:ea typeface="+mn-ea"/>
          <a:cs typeface="+mn-cs"/>
        </a:defRPr>
      </a:lvl5pPr>
      <a:lvl6pPr marL="2462148" indent="-223832" algn="l" defTabSz="895327" rtl="0" eaLnBrk="1" latinLnBrk="0" hangingPunct="1">
        <a:lnSpc>
          <a:spcPct val="90000"/>
        </a:lnSpc>
        <a:spcBef>
          <a:spcPts val="490"/>
        </a:spcBef>
        <a:buFont typeface="Arial" panose="020B0604020202020204" pitchFamily="34" charset="0"/>
        <a:buChar char="•"/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6pPr>
      <a:lvl7pPr marL="2909811" indent="-223832" algn="l" defTabSz="895327" rtl="0" eaLnBrk="1" latinLnBrk="0" hangingPunct="1">
        <a:lnSpc>
          <a:spcPct val="90000"/>
        </a:lnSpc>
        <a:spcBef>
          <a:spcPts val="490"/>
        </a:spcBef>
        <a:buFont typeface="Arial" panose="020B0604020202020204" pitchFamily="34" charset="0"/>
        <a:buChar char="•"/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7pPr>
      <a:lvl8pPr marL="3357475" indent="-223832" algn="l" defTabSz="895327" rtl="0" eaLnBrk="1" latinLnBrk="0" hangingPunct="1">
        <a:lnSpc>
          <a:spcPct val="90000"/>
        </a:lnSpc>
        <a:spcBef>
          <a:spcPts val="490"/>
        </a:spcBef>
        <a:buFont typeface="Arial" panose="020B0604020202020204" pitchFamily="34" charset="0"/>
        <a:buChar char="•"/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8pPr>
      <a:lvl9pPr marL="3805138" indent="-223832" algn="l" defTabSz="895327" rtl="0" eaLnBrk="1" latinLnBrk="0" hangingPunct="1">
        <a:lnSpc>
          <a:spcPct val="90000"/>
        </a:lnSpc>
        <a:spcBef>
          <a:spcPts val="490"/>
        </a:spcBef>
        <a:buFont typeface="Arial" panose="020B0604020202020204" pitchFamily="34" charset="0"/>
        <a:buChar char="•"/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895327" rtl="0" eaLnBrk="1" latinLnBrk="0" hangingPunct="1"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1pPr>
      <a:lvl2pPr marL="447663" algn="l" defTabSz="895327" rtl="0" eaLnBrk="1" latinLnBrk="0" hangingPunct="1"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2pPr>
      <a:lvl3pPr marL="895327" algn="l" defTabSz="895327" rtl="0" eaLnBrk="1" latinLnBrk="0" hangingPunct="1"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3pPr>
      <a:lvl4pPr marL="1342990" algn="l" defTabSz="895327" rtl="0" eaLnBrk="1" latinLnBrk="0" hangingPunct="1"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4pPr>
      <a:lvl5pPr marL="1790653" algn="l" defTabSz="895327" rtl="0" eaLnBrk="1" latinLnBrk="0" hangingPunct="1"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5pPr>
      <a:lvl6pPr marL="2238316" algn="l" defTabSz="895327" rtl="0" eaLnBrk="1" latinLnBrk="0" hangingPunct="1"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6pPr>
      <a:lvl7pPr marL="2685980" algn="l" defTabSz="895327" rtl="0" eaLnBrk="1" latinLnBrk="0" hangingPunct="1"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7pPr>
      <a:lvl8pPr marL="3133643" algn="l" defTabSz="895327" rtl="0" eaLnBrk="1" latinLnBrk="0" hangingPunct="1"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8pPr>
      <a:lvl9pPr marL="3581306" algn="l" defTabSz="895327" rtl="0" eaLnBrk="1" latinLnBrk="0" hangingPunct="1"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120">
          <p15:clr>
            <a:srgbClr val="F26B43"/>
          </p15:clr>
        </p15:guide>
        <p15:guide id="3" orient="horz" pos="3997">
          <p15:clr>
            <a:srgbClr val="F26B43"/>
          </p15:clr>
        </p15:guide>
        <p15:guide id="4" pos="149">
          <p15:clr>
            <a:srgbClr val="F26B43"/>
          </p15:clr>
        </p15:guide>
        <p15:guide id="5" pos="609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jpe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9F7C6-C6F2-385C-1D6C-42AF7AE4A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8C07B0C2-18D7-0C72-75B6-8B1DB640B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1567" dirty="0"/>
              <a:t>びわ湖大津教育プログラム：</a:t>
            </a:r>
            <a:r>
              <a:rPr lang="en-US" altLang="ja-JP" sz="1567" dirty="0"/>
              <a:t>07</a:t>
            </a:r>
            <a:endParaRPr lang="ja-JP" altLang="en-US" sz="1567" dirty="0"/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AF90AD75-B865-F9EC-3CCA-7E4101A364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/>
              <a:t>かるたの聖地・近江神宮での競技かるた体験</a:t>
            </a:r>
          </a:p>
        </p:txBody>
      </p:sp>
      <p:sp>
        <p:nvSpPr>
          <p:cNvPr id="8" name="コンテンツ プレースホルダー 7">
            <a:extLst>
              <a:ext uri="{FF2B5EF4-FFF2-40B4-BE49-F238E27FC236}">
                <a16:creationId xmlns:a16="http://schemas.microsoft.com/office/drawing/2014/main" id="{A9B1548D-4A0F-1659-C323-7509EE733E5F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0596" y="1601034"/>
            <a:ext cx="9024810" cy="844357"/>
          </a:xfrm>
        </p:spPr>
        <p:txBody>
          <a:bodyPr/>
          <a:lstStyle/>
          <a:p>
            <a:r>
              <a:rPr lang="ja-JP" altLang="en-US" sz="1175" dirty="0"/>
              <a:t>漫画や映画の「ちはやふる」で知られる競技かるた、大津は「ちはやふる」の舞台にもなっており、多くの大会が行われています。</a:t>
            </a:r>
            <a:endParaRPr lang="en-US" altLang="ja-JP" sz="1175" dirty="0"/>
          </a:p>
          <a:p>
            <a:r>
              <a:rPr lang="ja-JP" altLang="en-US" sz="1175" dirty="0"/>
              <a:t>「競技かるたの殿堂」といわれる近江勧学館で競技かるたの世界に触れる体験です。</a:t>
            </a:r>
            <a:endParaRPr lang="en-US" altLang="ja-JP" sz="1175" dirty="0"/>
          </a:p>
          <a:p>
            <a:r>
              <a:rPr lang="ja-JP" altLang="en-US" sz="1175" dirty="0"/>
              <a:t>上の句の「きまり字」の書いたかるたを使用するため、ひらがなさえ読めれば百人一首を覚えていなくても、気軽に体験することができます。</a:t>
            </a: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93F2BFD8-146B-8D24-9CF7-6F730375966F}"/>
              </a:ext>
            </a:extLst>
          </p:cNvPr>
          <p:cNvGrpSpPr/>
          <p:nvPr/>
        </p:nvGrpSpPr>
        <p:grpSpPr>
          <a:xfrm>
            <a:off x="440595" y="1141301"/>
            <a:ext cx="1265221" cy="410075"/>
            <a:chOff x="771224" y="904272"/>
            <a:chExt cx="1292168" cy="418809"/>
          </a:xfrm>
        </p:grpSpPr>
        <p:sp>
          <p:nvSpPr>
            <p:cNvPr id="11" name="角丸四角形 23">
              <a:extLst>
                <a:ext uri="{FF2B5EF4-FFF2-40B4-BE49-F238E27FC236}">
                  <a16:creationId xmlns:a16="http://schemas.microsoft.com/office/drawing/2014/main" id="{01AA69AB-196C-F80A-B674-16387FCA69F5}"/>
                </a:ext>
              </a:extLst>
            </p:cNvPr>
            <p:cNvSpPr/>
            <p:nvPr userDrawn="1"/>
          </p:nvSpPr>
          <p:spPr>
            <a:xfrm>
              <a:off x="771224" y="904272"/>
              <a:ext cx="411336" cy="17452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895327">
                <a:defRPr/>
              </a:pPr>
              <a:r>
                <a:rPr kumimoji="1" lang="ja-JP" altLang="en-US" sz="783" b="1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自 然</a:t>
              </a:r>
              <a:endParaRPr kumimoji="1" lang="en-US" altLang="ja-JP" sz="783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2" name="角丸四角形 27">
              <a:extLst>
                <a:ext uri="{FF2B5EF4-FFF2-40B4-BE49-F238E27FC236}">
                  <a16:creationId xmlns:a16="http://schemas.microsoft.com/office/drawing/2014/main" id="{C6E3FF6F-F996-9772-CB54-5855ACE3DA0B}"/>
                </a:ext>
              </a:extLst>
            </p:cNvPr>
            <p:cNvSpPr/>
            <p:nvPr userDrawn="1"/>
          </p:nvSpPr>
          <p:spPr>
            <a:xfrm>
              <a:off x="771224" y="1148560"/>
              <a:ext cx="411336" cy="174521"/>
            </a:xfrm>
            <a:prstGeom prst="roundRect">
              <a:avLst/>
            </a:prstGeom>
            <a:solidFill>
              <a:schemeClr val="accent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895327">
                <a:defRPr/>
              </a:pPr>
              <a:r>
                <a:rPr kumimoji="1" lang="ja-JP" altLang="en-US" sz="783" b="1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歴 史</a:t>
              </a:r>
              <a:endParaRPr kumimoji="1" lang="en-US" altLang="ja-JP" sz="783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3" name="角丸四角形 49">
              <a:extLst>
                <a:ext uri="{FF2B5EF4-FFF2-40B4-BE49-F238E27FC236}">
                  <a16:creationId xmlns:a16="http://schemas.microsoft.com/office/drawing/2014/main" id="{3A598CE3-E1D8-4FB9-339A-A50A2A93405F}"/>
                </a:ext>
              </a:extLst>
            </p:cNvPr>
            <p:cNvSpPr/>
            <p:nvPr userDrawn="1"/>
          </p:nvSpPr>
          <p:spPr>
            <a:xfrm>
              <a:off x="1652054" y="1148560"/>
              <a:ext cx="411336" cy="17452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895327">
                <a:defRPr/>
              </a:pPr>
              <a:r>
                <a:rPr kumimoji="1" lang="ja-JP" altLang="en-US" sz="783" b="1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経 済</a:t>
              </a:r>
              <a:endParaRPr kumimoji="1" lang="en-US" altLang="ja-JP" sz="783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4" name="角丸四角形 24">
              <a:extLst>
                <a:ext uri="{FF2B5EF4-FFF2-40B4-BE49-F238E27FC236}">
                  <a16:creationId xmlns:a16="http://schemas.microsoft.com/office/drawing/2014/main" id="{49787C02-6579-3F35-1DF6-02FF81365DB6}"/>
                </a:ext>
              </a:extLst>
            </p:cNvPr>
            <p:cNvSpPr/>
            <p:nvPr/>
          </p:nvSpPr>
          <p:spPr>
            <a:xfrm>
              <a:off x="1211640" y="904272"/>
              <a:ext cx="411336" cy="17452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895327">
                <a:defRPr/>
              </a:pPr>
              <a:r>
                <a:rPr kumimoji="1" lang="ja-JP" altLang="en-US" sz="783" b="1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環 境</a:t>
              </a:r>
              <a:endParaRPr kumimoji="1" lang="en-US" altLang="ja-JP" sz="783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5" name="角丸四角形 28">
              <a:extLst>
                <a:ext uri="{FF2B5EF4-FFF2-40B4-BE49-F238E27FC236}">
                  <a16:creationId xmlns:a16="http://schemas.microsoft.com/office/drawing/2014/main" id="{0C530BA4-6B5D-AA0B-B1E4-0BDC9152BFFF}"/>
                </a:ext>
              </a:extLst>
            </p:cNvPr>
            <p:cNvSpPr/>
            <p:nvPr/>
          </p:nvSpPr>
          <p:spPr>
            <a:xfrm>
              <a:off x="1652056" y="904272"/>
              <a:ext cx="411336" cy="17452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895327">
                <a:defRPr/>
              </a:pPr>
              <a:r>
                <a:rPr kumimoji="1" lang="ja-JP" altLang="en-US" sz="783" b="1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産 業</a:t>
              </a:r>
              <a:endParaRPr kumimoji="1" lang="en-US" altLang="ja-JP" sz="783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6" name="角丸四角形 31">
              <a:extLst>
                <a:ext uri="{FF2B5EF4-FFF2-40B4-BE49-F238E27FC236}">
                  <a16:creationId xmlns:a16="http://schemas.microsoft.com/office/drawing/2014/main" id="{1CEA97CC-3F69-96C2-795A-17CCA175CE26}"/>
                </a:ext>
              </a:extLst>
            </p:cNvPr>
            <p:cNvSpPr/>
            <p:nvPr/>
          </p:nvSpPr>
          <p:spPr>
            <a:xfrm>
              <a:off x="1211640" y="1148560"/>
              <a:ext cx="411336" cy="174521"/>
            </a:xfrm>
            <a:prstGeom prst="roundRect">
              <a:avLst/>
            </a:prstGeom>
            <a:solidFill>
              <a:schemeClr val="accent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895327">
                <a:defRPr/>
              </a:pPr>
              <a:r>
                <a:rPr kumimoji="1" lang="ja-JP" altLang="en-US" sz="783" b="1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文 化</a:t>
              </a:r>
              <a:endParaRPr kumimoji="1" lang="en-US" altLang="ja-JP" sz="783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pic>
        <p:nvPicPr>
          <p:cNvPr id="17" name="図 16">
            <a:extLst>
              <a:ext uri="{FF2B5EF4-FFF2-40B4-BE49-F238E27FC236}">
                <a16:creationId xmlns:a16="http://schemas.microsoft.com/office/drawing/2014/main" id="{9F51DF33-858D-AC67-D61B-B5DA34FF0CF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8432" y="1085848"/>
            <a:ext cx="479436" cy="513682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D25EE9D7-9673-30F6-C4B8-CD4663F7F51D}"/>
              </a:ext>
            </a:extLst>
          </p:cNvPr>
          <p:cNvSpPr txBox="1"/>
          <p:nvPr/>
        </p:nvSpPr>
        <p:spPr>
          <a:xfrm>
            <a:off x="2392904" y="1141298"/>
            <a:ext cx="2769008" cy="410076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 wrap="none" rtlCol="0">
            <a:noAutofit/>
          </a:bodyPr>
          <a:lstStyle/>
          <a:p>
            <a:pPr defTabSz="895327"/>
            <a:endParaRPr kumimoji="1" lang="en-US" altLang="ja-JP" sz="783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9" name="図 18" descr="テキスト&#10;&#10;中程度の精度で自動的に生成された説明">
            <a:extLst>
              <a:ext uri="{FF2B5EF4-FFF2-40B4-BE49-F238E27FC236}">
                <a16:creationId xmlns:a16="http://schemas.microsoft.com/office/drawing/2014/main" id="{74BF6A36-70AF-D546-79C0-64D6A76AF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1399" y="1149018"/>
            <a:ext cx="714517" cy="390430"/>
          </a:xfrm>
          <a:prstGeom prst="rect">
            <a:avLst/>
          </a:prstGeom>
          <a:noFill/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3A10776D-C2B0-0E84-1A81-02A780A272AB}"/>
              </a:ext>
            </a:extLst>
          </p:cNvPr>
          <p:cNvSpPr txBox="1"/>
          <p:nvPr/>
        </p:nvSpPr>
        <p:spPr>
          <a:xfrm>
            <a:off x="5236774" y="1141298"/>
            <a:ext cx="4476402" cy="410076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 wrap="none" rtlCol="0">
            <a:noAutofit/>
          </a:bodyPr>
          <a:lstStyle/>
          <a:p>
            <a:pPr defTabSz="895327"/>
            <a:endParaRPr kumimoji="1" lang="en-US" altLang="ja-JP" sz="783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1" name="図 20" descr="グラフィカル ユーザー インターフェイス&#10;&#10;低い精度で自動的に生成された説明">
            <a:extLst>
              <a:ext uri="{FF2B5EF4-FFF2-40B4-BE49-F238E27FC236}">
                <a16:creationId xmlns:a16="http://schemas.microsoft.com/office/drawing/2014/main" id="{00A36253-025B-C61E-F91F-A58EF42F4F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1727" y="1191387"/>
            <a:ext cx="960345" cy="293068"/>
          </a:xfrm>
          <a:prstGeom prst="rect">
            <a:avLst/>
          </a:prstGeom>
          <a:noFill/>
        </p:spPr>
      </p:pic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76C8599E-3DE5-48F3-B209-080868C8E45A}"/>
              </a:ext>
            </a:extLst>
          </p:cNvPr>
          <p:cNvSpPr/>
          <p:nvPr/>
        </p:nvSpPr>
        <p:spPr>
          <a:xfrm>
            <a:off x="2867949" y="2832649"/>
            <a:ext cx="2096365" cy="17355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747" tIns="317243" rIns="105747" bIns="0" rtlCol="0" anchor="t" anchorCtr="0"/>
          <a:lstStyle/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かるたの聖地、近江神宮について調べてみる。</a:t>
            </a: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競技かるた、小倉百人一首について調べてみる。</a:t>
            </a: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大津市の競技かるたのような地域に根付いた文化を調べてみる。</a:t>
            </a: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ja-JP" altLang="en-US" sz="881" dirty="0">
              <a:solidFill>
                <a:prstClr val="black"/>
              </a:solidFill>
              <a:latin typeface="Meiryo UI"/>
              <a:ea typeface="Meiryo UI"/>
            </a:endParaRP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1F290B0F-4C93-5EF1-C048-A545C9C99403}"/>
              </a:ext>
            </a:extLst>
          </p:cNvPr>
          <p:cNvSpPr/>
          <p:nvPr/>
        </p:nvSpPr>
        <p:spPr>
          <a:xfrm>
            <a:off x="5175803" y="2832649"/>
            <a:ext cx="2096365" cy="17355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747" tIns="317243" rIns="105747" bIns="0" rtlCol="0" anchor="t" anchorCtr="0"/>
          <a:lstStyle/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かるたの聖地で競技かるたを体験する。</a:t>
            </a: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現地の方から、競技かるたの魅力や歴史について学ぶ。</a:t>
            </a: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現地ではどんな課題があるかを理解する。</a:t>
            </a: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現地では課題解決のために、どんな取組を実施しているか聞いてみる。</a:t>
            </a: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ja-JP" altLang="en-US" sz="881" dirty="0">
              <a:solidFill>
                <a:prstClr val="black"/>
              </a:solidFill>
              <a:latin typeface="Meiryo UI"/>
              <a:ea typeface="Meiryo UI"/>
            </a:endParaRP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ja-JP" altLang="en-US" sz="881" dirty="0">
              <a:solidFill>
                <a:prstClr val="black"/>
              </a:solidFill>
              <a:latin typeface="Meiryo UI"/>
              <a:ea typeface="Meiryo UI"/>
            </a:endParaRP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ja-JP" altLang="en-US" sz="881" dirty="0">
              <a:solidFill>
                <a:prstClr val="black"/>
              </a:solidFill>
              <a:latin typeface="Meiryo UI"/>
              <a:ea typeface="Meiryo UI"/>
            </a:endParaRP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ja-JP" altLang="en-US" sz="881" dirty="0">
              <a:solidFill>
                <a:prstClr val="black"/>
              </a:solidFill>
              <a:latin typeface="Meiryo UI"/>
              <a:ea typeface="Meiryo UI"/>
            </a:endParaRP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ja-JP" altLang="en-US" sz="881" dirty="0">
              <a:solidFill>
                <a:prstClr val="black"/>
              </a:solidFill>
              <a:latin typeface="Meiryo UI"/>
              <a:ea typeface="Meiryo UI"/>
            </a:endParaRPr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FF0914D9-13F6-2B39-FD92-BF30D5A0E387}"/>
              </a:ext>
            </a:extLst>
          </p:cNvPr>
          <p:cNvSpPr/>
          <p:nvPr/>
        </p:nvSpPr>
        <p:spPr>
          <a:xfrm>
            <a:off x="7483655" y="2832649"/>
            <a:ext cx="2096365" cy="17355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747" tIns="317243" rIns="105747" bIns="0" rtlCol="0" anchor="t" anchorCtr="0"/>
          <a:lstStyle/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自分の身の回りにある伝統文化・産業等についてまとめる。</a:t>
            </a: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経験してみて感じたこと、気づいたことを発表する。</a:t>
            </a: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地域の特色を地域活性化につなげる手法を考えてみる。</a:t>
            </a: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altLang="ja-JP" sz="881" dirty="0">
                <a:solidFill>
                  <a:prstClr val="black"/>
                </a:solidFill>
                <a:latin typeface="Meiryo UI"/>
                <a:ea typeface="Meiryo UI"/>
              </a:rPr>
              <a:t>SDGs</a:t>
            </a: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の観点で、自分が伝統継承にどう関われるのかを発表する。</a:t>
            </a:r>
          </a:p>
        </p:txBody>
      </p:sp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88202612-0AEC-FB7E-DE93-15896577A1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9563096"/>
              </p:ext>
            </p:extLst>
          </p:nvPr>
        </p:nvGraphicFramePr>
        <p:xfrm>
          <a:off x="2867950" y="4544770"/>
          <a:ext cx="6705063" cy="1145603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680420">
                  <a:extLst>
                    <a:ext uri="{9D8B030D-6E8A-4147-A177-3AD203B41FA5}">
                      <a16:colId xmlns:a16="http://schemas.microsoft.com/office/drawing/2014/main" val="741602752"/>
                    </a:ext>
                  </a:extLst>
                </a:gridCol>
                <a:gridCol w="1650569">
                  <a:extLst>
                    <a:ext uri="{9D8B030D-6E8A-4147-A177-3AD203B41FA5}">
                      <a16:colId xmlns:a16="http://schemas.microsoft.com/office/drawing/2014/main" val="3389704294"/>
                    </a:ext>
                  </a:extLst>
                </a:gridCol>
                <a:gridCol w="607941">
                  <a:extLst>
                    <a:ext uri="{9D8B030D-6E8A-4147-A177-3AD203B41FA5}">
                      <a16:colId xmlns:a16="http://schemas.microsoft.com/office/drawing/2014/main" val="3252824643"/>
                    </a:ext>
                  </a:extLst>
                </a:gridCol>
                <a:gridCol w="3766133">
                  <a:extLst>
                    <a:ext uri="{9D8B030D-6E8A-4147-A177-3AD203B41FA5}">
                      <a16:colId xmlns:a16="http://schemas.microsoft.com/office/drawing/2014/main" val="1736356865"/>
                    </a:ext>
                  </a:extLst>
                </a:gridCol>
              </a:tblGrid>
              <a:tr h="35249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800" b="1" u="none" strike="noStrike" dirty="0">
                          <a:effectLst/>
                          <a:latin typeface="+mn-ea"/>
                          <a:ea typeface="+mn-ea"/>
                        </a:rPr>
                        <a:t>実施場所</a:t>
                      </a:r>
                      <a:endParaRPr lang="zh-TW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u="none" strike="noStrike" dirty="0">
                          <a:effectLst/>
                          <a:latin typeface="+mn-ea"/>
                          <a:ea typeface="+mn-ea"/>
                        </a:rPr>
                        <a:t>①近江神宮（近江勧学館）</a:t>
                      </a:r>
                    </a:p>
                    <a:p>
                      <a:pPr algn="ctr" fontAlgn="ctr"/>
                      <a:r>
                        <a:rPr lang="ja-JP" altLang="en-US" sz="800" u="none" strike="noStrike" dirty="0">
                          <a:effectLst/>
                          <a:latin typeface="+mn-ea"/>
                          <a:ea typeface="+mn-ea"/>
                        </a:rPr>
                        <a:t>または②宿泊ホテル</a:t>
                      </a: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u="none" strike="noStrike" dirty="0">
                          <a:effectLst/>
                          <a:latin typeface="+mn-ea"/>
                          <a:ea typeface="+mn-ea"/>
                        </a:rPr>
                        <a:t>行程例</a:t>
                      </a:r>
                      <a:endParaRPr lang="ja-JP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6427632"/>
                  </a:ext>
                </a:extLst>
              </a:tr>
              <a:tr h="15862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800" b="1" u="none" strike="noStrike" dirty="0">
                          <a:effectLst/>
                          <a:latin typeface="+mn-ea"/>
                          <a:ea typeface="+mn-ea"/>
                        </a:rPr>
                        <a:t>実施時期</a:t>
                      </a:r>
                      <a:endParaRPr lang="zh-TW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u="none" strike="noStrike" dirty="0">
                          <a:effectLst/>
                          <a:latin typeface="+mn-ea"/>
                          <a:ea typeface="+mn-ea"/>
                        </a:rPr>
                        <a:t>通年</a:t>
                      </a:r>
                      <a:endParaRPr lang="ja-JP" altLang="en-US" sz="800" b="0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1503561"/>
                  </a:ext>
                </a:extLst>
              </a:tr>
              <a:tr h="158622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u="none" strike="noStrike" dirty="0">
                          <a:effectLst/>
                          <a:latin typeface="+mn-ea"/>
                          <a:ea typeface="+mn-ea"/>
                        </a:rPr>
                        <a:t>対象</a:t>
                      </a:r>
                      <a:endParaRPr lang="ja-JP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u="none" strike="noStrike" dirty="0">
                          <a:effectLst/>
                          <a:latin typeface="+mn-ea"/>
                          <a:ea typeface="+mn-ea"/>
                        </a:rPr>
                        <a:t>小学</a:t>
                      </a:r>
                      <a:r>
                        <a:rPr lang="ja-JP" altLang="en-US" sz="800" u="none" strike="noStrike" dirty="0">
                          <a:effectLst/>
                          <a:latin typeface="+mn-ea"/>
                          <a:ea typeface="+mn-ea"/>
                        </a:rPr>
                        <a:t>生・中学生・</a:t>
                      </a:r>
                      <a:r>
                        <a:rPr lang="zh-CN" altLang="en-US" sz="800" u="none" strike="noStrike" dirty="0">
                          <a:effectLst/>
                          <a:latin typeface="+mn-ea"/>
                          <a:ea typeface="+mn-ea"/>
                        </a:rPr>
                        <a:t>高校生</a:t>
                      </a:r>
                      <a:endParaRPr lang="zh-CN" altLang="en-US" sz="800" b="0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ja-JP" sz="8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9073544"/>
                  </a:ext>
                </a:extLst>
              </a:tr>
              <a:tr h="158622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u="none" strike="noStrike">
                          <a:effectLst/>
                          <a:latin typeface="+mn-ea"/>
                          <a:ea typeface="+mn-ea"/>
                        </a:rPr>
                        <a:t>所要</a:t>
                      </a:r>
                      <a:r>
                        <a:rPr lang="zh-TW" altLang="en-US" sz="800" b="1" u="none" strike="noStrike" dirty="0">
                          <a:effectLst/>
                          <a:latin typeface="+mn-ea"/>
                          <a:ea typeface="+mn-ea"/>
                        </a:rPr>
                        <a:t>時間</a:t>
                      </a:r>
                      <a:endParaRPr lang="zh-TW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ja-JP" altLang="en-US" sz="800" u="none" strike="noStrike" dirty="0">
                          <a:effectLst/>
                          <a:latin typeface="+mn-ea"/>
                          <a:ea typeface="+mn-ea"/>
                        </a:rPr>
                        <a:t>時間</a:t>
                      </a:r>
                      <a:r>
                        <a:rPr lang="en-US" altLang="ja-JP" sz="800" u="none" strike="noStrike" dirty="0">
                          <a:effectLst/>
                          <a:latin typeface="+mn-ea"/>
                          <a:ea typeface="+mn-ea"/>
                        </a:rPr>
                        <a:t>30</a:t>
                      </a:r>
                      <a:r>
                        <a:rPr lang="ja-JP" altLang="en-US" sz="800" u="none" strike="noStrike" dirty="0">
                          <a:effectLst/>
                          <a:latin typeface="+mn-ea"/>
                          <a:ea typeface="+mn-ea"/>
                        </a:rPr>
                        <a:t>分</a:t>
                      </a: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ja-JP" sz="8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4326423"/>
                  </a:ext>
                </a:extLst>
              </a:tr>
              <a:tr h="158622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u="none" strike="noStrike" dirty="0">
                          <a:effectLst/>
                          <a:latin typeface="+mn-ea"/>
                          <a:ea typeface="+mn-ea"/>
                        </a:rPr>
                        <a:t>人数</a:t>
                      </a:r>
                      <a:endParaRPr lang="ja-JP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+mn-ea"/>
                          <a:ea typeface="+mn-ea"/>
                        </a:rPr>
                        <a:t>25</a:t>
                      </a:r>
                      <a:r>
                        <a:rPr lang="ja-JP" altLang="en-US" sz="800" u="none" strike="noStrike">
                          <a:effectLst/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ja-JP" sz="800" u="none" strike="noStrike" dirty="0">
                          <a:effectLst/>
                          <a:latin typeface="+mn-ea"/>
                          <a:ea typeface="+mn-ea"/>
                        </a:rPr>
                        <a:t>100</a:t>
                      </a:r>
                      <a:r>
                        <a:rPr lang="ja-JP" altLang="en-US" sz="800" u="none" strike="noStrike" dirty="0">
                          <a:effectLst/>
                          <a:latin typeface="+mn-ea"/>
                          <a:ea typeface="+mn-ea"/>
                        </a:rPr>
                        <a:t>人</a:t>
                      </a: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ja-JP" sz="8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3570284"/>
                  </a:ext>
                </a:extLst>
              </a:tr>
              <a:tr h="158622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u="none" strike="noStrike" dirty="0">
                          <a:effectLst/>
                          <a:latin typeface="+mn-ea"/>
                          <a:ea typeface="+mn-ea"/>
                        </a:rPr>
                        <a:t>持ち物</a:t>
                      </a:r>
                      <a:endParaRPr lang="ja-JP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u="none" strike="noStrike" dirty="0">
                          <a:effectLst/>
                          <a:latin typeface="+mn-ea"/>
                          <a:ea typeface="+mn-ea"/>
                        </a:rPr>
                        <a:t>特になし</a:t>
                      </a: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ja-JP" sz="8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5381699"/>
                  </a:ext>
                </a:extLst>
              </a:tr>
            </a:tbl>
          </a:graphicData>
        </a:graphic>
      </p:graphicFrame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5321BD6F-5D8C-ADBA-2E3B-74A31B34E91D}"/>
              </a:ext>
            </a:extLst>
          </p:cNvPr>
          <p:cNvGrpSpPr/>
          <p:nvPr/>
        </p:nvGrpSpPr>
        <p:grpSpPr>
          <a:xfrm>
            <a:off x="2839523" y="5659241"/>
            <a:ext cx="6726919" cy="509183"/>
            <a:chOff x="321177" y="5870745"/>
            <a:chExt cx="9338540" cy="520028"/>
          </a:xfrm>
        </p:grpSpPr>
        <p:sp>
          <p:nvSpPr>
            <p:cNvPr id="59" name="コンテンツ プレースホルダー 8">
              <a:extLst>
                <a:ext uri="{FF2B5EF4-FFF2-40B4-BE49-F238E27FC236}">
                  <a16:creationId xmlns:a16="http://schemas.microsoft.com/office/drawing/2014/main" id="{9D30B56C-7F4A-5846-D943-D2FCB1D1C146}"/>
                </a:ext>
              </a:extLst>
            </p:cNvPr>
            <p:cNvSpPr txBox="1">
              <a:spLocks/>
            </p:cNvSpPr>
            <p:nvPr/>
          </p:nvSpPr>
          <p:spPr>
            <a:xfrm>
              <a:off x="321177" y="5870745"/>
              <a:ext cx="9338540" cy="520028"/>
            </a:xfrm>
            <a:prstGeom prst="rect">
              <a:avLst/>
            </a:prstGeom>
          </p:spPr>
          <p:txBody>
            <a:bodyPr vert="horz" lIns="89533" tIns="44767" rIns="89533" bIns="44767" numCol="2" spcCol="216000" rtlCol="0">
              <a:no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kumimoji="1"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25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kumimoji="1"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0" indent="0" algn="l" defTabSz="914400" rtl="0" eaLnBrk="1" latinLnBrk="0" hangingPunct="1">
                <a:lnSpc>
                  <a:spcPct val="125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kumimoji="1"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400" rtl="0" eaLnBrk="1" latinLnBrk="0" hangingPunct="1">
                <a:lnSpc>
                  <a:spcPct val="125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kumimoji="1"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400" rtl="0" eaLnBrk="1" latinLnBrk="0" hangingPunct="1">
                <a:lnSpc>
                  <a:spcPct val="125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kumimoji="1"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5327"/>
              <a:r>
                <a:rPr lang="ja-JP" altLang="en-US" sz="783" b="1" dirty="0">
                  <a:solidFill>
                    <a:srgbClr val="4B75B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備考</a:t>
              </a:r>
              <a:endParaRPr lang="en-US" altLang="ja-JP" sz="783" b="1" dirty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marL="167874" indent="-167874" defTabSz="895327">
                <a:buClr>
                  <a:srgbClr val="4B75BD"/>
                </a:buClr>
                <a:buFont typeface="Wingdings" panose="05000000000000000000" pitchFamily="2" charset="2"/>
                <a:buChar char="l"/>
              </a:pPr>
              <a:r>
                <a:rPr lang="ja-JP" altLang="en-US" sz="783" dirty="0">
                  <a:solidFill>
                    <a:prstClr val="black"/>
                  </a:solidFill>
                  <a:latin typeface="Meiryo UI"/>
                  <a:ea typeface="Meiryo UI"/>
                </a:rPr>
                <a:t>実施希望日の４ケ月前までに仮予約いただき、ご相談ください。 日程調整のうえ、詳しい実施条件をご案内いたします。　 </a:t>
              </a:r>
              <a:endParaRPr lang="en-US" altLang="ja-JP" sz="783" dirty="0">
                <a:solidFill>
                  <a:prstClr val="black"/>
                </a:solidFill>
                <a:latin typeface="Meiryo UI"/>
                <a:ea typeface="Meiryo UI"/>
              </a:endParaRPr>
            </a:p>
            <a:p>
              <a:pPr marL="167874" indent="-167874" defTabSz="895327">
                <a:buClr>
                  <a:srgbClr val="4B75BD"/>
                </a:buClr>
                <a:buFont typeface="Wingdings" panose="05000000000000000000" pitchFamily="2" charset="2"/>
                <a:buChar char="l"/>
              </a:pPr>
              <a:endParaRPr lang="en-US" altLang="ja-JP" sz="783" dirty="0">
                <a:solidFill>
                  <a:prstClr val="black"/>
                </a:solidFill>
                <a:latin typeface="Meiryo UI"/>
                <a:ea typeface="Meiryo UI"/>
              </a:endParaRPr>
            </a:p>
            <a:p>
              <a:pPr marL="167874" indent="-167874" defTabSz="895327">
                <a:buClr>
                  <a:srgbClr val="4B75BD"/>
                </a:buClr>
                <a:buFont typeface="Wingdings" panose="05000000000000000000" pitchFamily="2" charset="2"/>
                <a:buChar char="l"/>
              </a:pPr>
              <a:endParaRPr lang="ja-JP" altLang="en-US" sz="783" dirty="0">
                <a:solidFill>
                  <a:prstClr val="black"/>
                </a:solidFill>
                <a:latin typeface="Meiryo UI"/>
                <a:ea typeface="Meiryo UI"/>
              </a:endParaRPr>
            </a:p>
            <a:p>
              <a:pPr marL="167874" indent="-167874" defTabSz="895327">
                <a:buClr>
                  <a:srgbClr val="4B75BD"/>
                </a:buClr>
                <a:buFont typeface="Wingdings" panose="05000000000000000000" pitchFamily="2" charset="2"/>
                <a:buChar char="l"/>
              </a:pPr>
              <a:r>
                <a:rPr lang="ja-JP" altLang="en-US" sz="783" dirty="0">
                  <a:solidFill>
                    <a:prstClr val="black"/>
                  </a:solidFill>
                  <a:latin typeface="Meiryo UI"/>
                  <a:ea typeface="Meiryo UI"/>
                </a:rPr>
                <a:t>かるた体験が</a:t>
              </a:r>
              <a:r>
                <a:rPr lang="en-US" altLang="ja-JP" sz="783" dirty="0">
                  <a:solidFill>
                    <a:prstClr val="black"/>
                  </a:solidFill>
                  <a:latin typeface="Meiryo UI"/>
                  <a:ea typeface="Meiryo UI"/>
                </a:rPr>
                <a:t>17</a:t>
              </a:r>
              <a:r>
                <a:rPr lang="ja-JP" altLang="en-US" sz="783" dirty="0">
                  <a:solidFill>
                    <a:prstClr val="black"/>
                  </a:solidFill>
                  <a:latin typeface="Meiryo UI"/>
                  <a:ea typeface="Meiryo UI"/>
                </a:rPr>
                <a:t>時以降にかかる場合は別途夜間料金が必要となります。</a:t>
              </a:r>
            </a:p>
            <a:p>
              <a:pPr marL="167874" indent="-167874" defTabSz="895327">
                <a:buClr>
                  <a:srgbClr val="4B75BD"/>
                </a:buClr>
                <a:buFont typeface="Wingdings" panose="05000000000000000000" pitchFamily="2" charset="2"/>
                <a:buChar char="l"/>
              </a:pPr>
              <a:r>
                <a:rPr lang="ja-JP" altLang="en-US" sz="783" dirty="0">
                  <a:solidFill>
                    <a:prstClr val="black"/>
                  </a:solidFill>
                  <a:latin typeface="Meiryo UI"/>
                  <a:ea typeface="Meiryo UI"/>
                </a:rPr>
                <a:t>ご希望に応じてアレンジ可能です。</a:t>
              </a:r>
              <a:br>
                <a:rPr lang="en-US" altLang="ja-JP" sz="783" dirty="0">
                  <a:solidFill>
                    <a:prstClr val="black"/>
                  </a:solidFill>
                  <a:latin typeface="Meiryo UI"/>
                  <a:ea typeface="Meiryo UI"/>
                </a:rPr>
              </a:br>
              <a:r>
                <a:rPr lang="ja-JP" altLang="en-US" sz="783" dirty="0">
                  <a:solidFill>
                    <a:prstClr val="black"/>
                  </a:solidFill>
                  <a:latin typeface="Meiryo UI"/>
                  <a:ea typeface="Meiryo UI"/>
                </a:rPr>
                <a:t> 例）有段者の実演観覧、有段者と対戦してみたい等。</a:t>
              </a:r>
              <a:endParaRPr lang="ja-JP" altLang="en-US" sz="1028" dirty="0">
                <a:solidFill>
                  <a:srgbClr val="4B75BF"/>
                </a:solidFill>
                <a:latin typeface="Meiryo UI"/>
                <a:ea typeface="Meiryo UI"/>
              </a:endParaRPr>
            </a:p>
          </p:txBody>
        </p:sp>
        <p:cxnSp>
          <p:nvCxnSpPr>
            <p:cNvPr id="61" name="直線コネクタ 60">
              <a:extLst>
                <a:ext uri="{FF2B5EF4-FFF2-40B4-BE49-F238E27FC236}">
                  <a16:creationId xmlns:a16="http://schemas.microsoft.com/office/drawing/2014/main" id="{0A648904-A409-CE17-8DAC-5886E761170E}"/>
                </a:ext>
              </a:extLst>
            </p:cNvPr>
            <p:cNvCxnSpPr>
              <a:cxnSpLocks/>
            </p:cNvCxnSpPr>
            <p:nvPr/>
          </p:nvCxnSpPr>
          <p:spPr>
            <a:xfrm>
              <a:off x="761323" y="6010275"/>
              <a:ext cx="8869896" cy="0"/>
            </a:xfrm>
            <a:prstGeom prst="line">
              <a:avLst/>
            </a:prstGeom>
            <a:ln w="12700">
              <a:solidFill>
                <a:schemeClr val="tx2">
                  <a:lumMod val="25000"/>
                  <a:lumOff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コンテンツ プレースホルダー 8">
            <a:extLst>
              <a:ext uri="{FF2B5EF4-FFF2-40B4-BE49-F238E27FC236}">
                <a16:creationId xmlns:a16="http://schemas.microsoft.com/office/drawing/2014/main" id="{D23B3AAF-D37C-F888-BFB9-64D04849A9F5}"/>
              </a:ext>
            </a:extLst>
          </p:cNvPr>
          <p:cNvSpPr txBox="1">
            <a:spLocks/>
          </p:cNvSpPr>
          <p:nvPr/>
        </p:nvSpPr>
        <p:spPr>
          <a:xfrm>
            <a:off x="5813263" y="4580716"/>
            <a:ext cx="3699232" cy="1135063"/>
          </a:xfrm>
          <a:prstGeom prst="rect">
            <a:avLst/>
          </a:prstGeom>
          <a:noFill/>
        </p:spPr>
        <p:txBody>
          <a:bodyPr vert="horz" lIns="89533" tIns="0" rIns="89533" bIns="44767" rtlCol="0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defTabSz="895327">
              <a:tabLst>
                <a:tab pos="351291" algn="r"/>
                <a:tab pos="530046" algn="l"/>
              </a:tabLst>
            </a:pPr>
            <a:r>
              <a:rPr lang="en-US" altLang="ja-JP" sz="783" dirty="0">
                <a:solidFill>
                  <a:prstClr val="black"/>
                </a:solidFill>
                <a:latin typeface="Meiryo UI"/>
                <a:ea typeface="Meiryo UI"/>
              </a:rPr>
              <a:t>	9:30	</a:t>
            </a:r>
            <a:r>
              <a:rPr lang="ja-JP" altLang="en-US" sz="783" dirty="0">
                <a:solidFill>
                  <a:prstClr val="black"/>
                </a:solidFill>
                <a:latin typeface="Meiryo UI"/>
                <a:ea typeface="Meiryo UI"/>
              </a:rPr>
              <a:t>近江勧学館集合、競技かるたについてのレクチャー、ルール説明、</a:t>
            </a:r>
            <a:endParaRPr lang="en-US" altLang="ja-JP" sz="783" dirty="0">
              <a:solidFill>
                <a:prstClr val="black"/>
              </a:solidFill>
              <a:latin typeface="Meiryo UI"/>
              <a:ea typeface="Meiryo UI"/>
            </a:endParaRPr>
          </a:p>
          <a:p>
            <a:pPr lvl="1" defTabSz="895327">
              <a:tabLst>
                <a:tab pos="351291" algn="r"/>
                <a:tab pos="530046" algn="l"/>
              </a:tabLst>
            </a:pPr>
            <a:r>
              <a:rPr lang="en-US" altLang="ja-JP" sz="783" dirty="0">
                <a:solidFill>
                  <a:prstClr val="black"/>
                </a:solidFill>
                <a:latin typeface="Meiryo UI"/>
                <a:ea typeface="Meiryo UI"/>
              </a:rPr>
              <a:t>		</a:t>
            </a:r>
            <a:r>
              <a:rPr lang="ja-JP" altLang="en-US" sz="783" dirty="0">
                <a:solidFill>
                  <a:prstClr val="black"/>
                </a:solidFill>
                <a:latin typeface="Meiryo UI"/>
                <a:ea typeface="Meiryo UI"/>
              </a:rPr>
              <a:t>競技かるたの体験</a:t>
            </a:r>
          </a:p>
          <a:p>
            <a:pPr lvl="1" defTabSz="895327">
              <a:tabLst>
                <a:tab pos="351291" algn="r"/>
                <a:tab pos="530046" algn="l"/>
              </a:tabLst>
            </a:pPr>
            <a:r>
              <a:rPr lang="en-US" altLang="ja-JP" sz="783" dirty="0">
                <a:solidFill>
                  <a:prstClr val="black"/>
                </a:solidFill>
                <a:latin typeface="Meiryo UI"/>
                <a:ea typeface="Meiryo UI"/>
              </a:rPr>
              <a:t>	11:00	</a:t>
            </a:r>
            <a:r>
              <a:rPr lang="ja-JP" altLang="en-US" sz="783" dirty="0">
                <a:solidFill>
                  <a:prstClr val="black"/>
                </a:solidFill>
                <a:latin typeface="Meiryo UI"/>
                <a:ea typeface="Meiryo UI"/>
              </a:rPr>
              <a:t>終了</a:t>
            </a:r>
          </a:p>
          <a:p>
            <a:pPr lvl="1" defTabSz="895327">
              <a:tabLst>
                <a:tab pos="351291" algn="r"/>
                <a:tab pos="530046" algn="l"/>
              </a:tabLst>
            </a:pPr>
            <a:r>
              <a:rPr lang="en-US" altLang="ja-JP" sz="783" dirty="0">
                <a:solidFill>
                  <a:prstClr val="black"/>
                </a:solidFill>
                <a:latin typeface="Meiryo UI"/>
                <a:ea typeface="Meiryo UI"/>
              </a:rPr>
              <a:t>		</a:t>
            </a:r>
            <a:r>
              <a:rPr lang="ja-JP" altLang="en-US" sz="783" dirty="0">
                <a:solidFill>
                  <a:prstClr val="black"/>
                </a:solidFill>
                <a:latin typeface="Meiryo UI"/>
                <a:ea typeface="Meiryo UI"/>
              </a:rPr>
              <a:t>終了後、近江神宮</a:t>
            </a:r>
            <a:br>
              <a:rPr lang="en-US" altLang="ja-JP" sz="783" dirty="0">
                <a:solidFill>
                  <a:prstClr val="black"/>
                </a:solidFill>
                <a:latin typeface="Meiryo UI"/>
                <a:ea typeface="Meiryo UI"/>
              </a:rPr>
            </a:br>
            <a:r>
              <a:rPr lang="en-US" altLang="ja-JP" sz="783" dirty="0">
                <a:solidFill>
                  <a:prstClr val="black"/>
                </a:solidFill>
                <a:latin typeface="Meiryo UI"/>
                <a:ea typeface="Meiryo UI"/>
              </a:rPr>
              <a:t>		</a:t>
            </a:r>
            <a:r>
              <a:rPr lang="ja-JP" altLang="en-US" sz="783" dirty="0">
                <a:solidFill>
                  <a:prstClr val="black"/>
                </a:solidFill>
                <a:latin typeface="Meiryo UI"/>
                <a:ea typeface="Meiryo UI"/>
              </a:rPr>
              <a:t>自由見学</a:t>
            </a:r>
          </a:p>
          <a:p>
            <a:pPr marL="261137" lvl="1" indent="-172538" defTabSz="895327">
              <a:buFont typeface="メイリオ" panose="020B0604030504040204" pitchFamily="50" charset="-128"/>
              <a:buChar char="※"/>
              <a:tabLst>
                <a:tab pos="351291" algn="r"/>
                <a:tab pos="530046" algn="l"/>
              </a:tabLst>
            </a:pPr>
            <a:r>
              <a:rPr lang="ja-JP" altLang="en-US" sz="783" dirty="0">
                <a:solidFill>
                  <a:prstClr val="black"/>
                </a:solidFill>
                <a:latin typeface="Meiryo UI"/>
                <a:ea typeface="Meiryo UI"/>
              </a:rPr>
              <a:t>宿泊ホテルでの実施も可能</a:t>
            </a:r>
            <a:endParaRPr lang="en-US" altLang="ja-JP" sz="783" dirty="0">
              <a:solidFill>
                <a:prstClr val="black"/>
              </a:solidFill>
              <a:latin typeface="Meiryo UI"/>
              <a:ea typeface="Meiryo UI"/>
            </a:endParaRPr>
          </a:p>
        </p:txBody>
      </p:sp>
      <p:sp>
        <p:nvSpPr>
          <p:cNvPr id="52" name="コンテンツ プレースホルダー 8">
            <a:extLst>
              <a:ext uri="{FF2B5EF4-FFF2-40B4-BE49-F238E27FC236}">
                <a16:creationId xmlns:a16="http://schemas.microsoft.com/office/drawing/2014/main" id="{C748E6F2-7D50-7354-1749-2EB19598FD06}"/>
              </a:ext>
            </a:extLst>
          </p:cNvPr>
          <p:cNvSpPr txBox="1">
            <a:spLocks/>
          </p:cNvSpPr>
          <p:nvPr/>
        </p:nvSpPr>
        <p:spPr>
          <a:xfrm>
            <a:off x="2828499" y="2476024"/>
            <a:ext cx="6751521" cy="3890292"/>
          </a:xfrm>
          <a:prstGeom prst="rect">
            <a:avLst/>
          </a:prstGeom>
        </p:spPr>
        <p:txBody>
          <a:bodyPr vert="horz" lIns="89533" tIns="44767" rIns="89533" bIns="44767" rtlCol="0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95327"/>
            <a:r>
              <a:rPr lang="ja-JP" altLang="en-US" sz="1175" b="1" dirty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プログラムの概要</a:t>
            </a:r>
          </a:p>
        </p:txBody>
      </p:sp>
      <p:cxnSp>
        <p:nvCxnSpPr>
          <p:cNvPr id="70" name="直線矢印コネクタ 69">
            <a:extLst>
              <a:ext uri="{FF2B5EF4-FFF2-40B4-BE49-F238E27FC236}">
                <a16:creationId xmlns:a16="http://schemas.microsoft.com/office/drawing/2014/main" id="{546CC5FA-A52D-FD81-0F3E-7ABD6105050A}"/>
              </a:ext>
            </a:extLst>
          </p:cNvPr>
          <p:cNvCxnSpPr>
            <a:cxnSpLocks/>
          </p:cNvCxnSpPr>
          <p:nvPr/>
        </p:nvCxnSpPr>
        <p:spPr>
          <a:xfrm>
            <a:off x="2886668" y="2772957"/>
            <a:ext cx="6625825" cy="0"/>
          </a:xfrm>
          <a:prstGeom prst="straightConnector1">
            <a:avLst/>
          </a:prstGeom>
          <a:ln w="9525">
            <a:solidFill>
              <a:srgbClr val="4B75BD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四角形: 角を丸くする 72">
            <a:extLst>
              <a:ext uri="{FF2B5EF4-FFF2-40B4-BE49-F238E27FC236}">
                <a16:creationId xmlns:a16="http://schemas.microsoft.com/office/drawing/2014/main" id="{F8CC1427-D959-9E46-E2E8-4D6D222EA623}"/>
              </a:ext>
            </a:extLst>
          </p:cNvPr>
          <p:cNvSpPr/>
          <p:nvPr/>
        </p:nvSpPr>
        <p:spPr>
          <a:xfrm>
            <a:off x="2961215" y="2877152"/>
            <a:ext cx="951997" cy="228531"/>
          </a:xfrm>
          <a:prstGeom prst="roundRect">
            <a:avLst>
              <a:gd name="adj" fmla="val 50000"/>
            </a:avLst>
          </a:prstGeom>
          <a:solidFill>
            <a:srgbClr val="4B75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/>
          <a:lstStyle/>
          <a:p>
            <a:pPr algn="ctr" defTabSz="895327">
              <a:lnSpc>
                <a:spcPct val="125000"/>
              </a:lnSpc>
            </a:pPr>
            <a:r>
              <a:rPr kumimoji="1" lang="ja-JP" altLang="en-US" sz="979" b="1" dirty="0">
                <a:solidFill>
                  <a:prstClr val="white"/>
                </a:solidFill>
                <a:latin typeface="Meiryo UI"/>
                <a:ea typeface="Meiryo UI"/>
              </a:rPr>
              <a:t>事前学習</a:t>
            </a:r>
          </a:p>
        </p:txBody>
      </p:sp>
      <p:sp>
        <p:nvSpPr>
          <p:cNvPr id="74" name="四角形: 角を丸くする 73">
            <a:extLst>
              <a:ext uri="{FF2B5EF4-FFF2-40B4-BE49-F238E27FC236}">
                <a16:creationId xmlns:a16="http://schemas.microsoft.com/office/drawing/2014/main" id="{7048F178-0E57-615A-58E9-6D7A23333C4F}"/>
              </a:ext>
            </a:extLst>
          </p:cNvPr>
          <p:cNvSpPr/>
          <p:nvPr/>
        </p:nvSpPr>
        <p:spPr>
          <a:xfrm>
            <a:off x="5269068" y="2877153"/>
            <a:ext cx="951997" cy="228532"/>
          </a:xfrm>
          <a:prstGeom prst="roundRect">
            <a:avLst>
              <a:gd name="adj" fmla="val 50000"/>
            </a:avLst>
          </a:prstGeom>
          <a:solidFill>
            <a:srgbClr val="4B75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/>
          <a:lstStyle/>
          <a:p>
            <a:pPr algn="ctr" defTabSz="895327">
              <a:lnSpc>
                <a:spcPct val="125000"/>
              </a:lnSpc>
            </a:pPr>
            <a:r>
              <a:rPr lang="ja-JP" altLang="en-US" sz="979" b="1" dirty="0">
                <a:solidFill>
                  <a:prstClr val="white"/>
                </a:solidFill>
                <a:latin typeface="Meiryo UI"/>
                <a:ea typeface="Meiryo UI"/>
              </a:rPr>
              <a:t>現地学習</a:t>
            </a:r>
          </a:p>
        </p:txBody>
      </p:sp>
      <p:sp>
        <p:nvSpPr>
          <p:cNvPr id="76" name="四角形: 角を丸くする 75">
            <a:extLst>
              <a:ext uri="{FF2B5EF4-FFF2-40B4-BE49-F238E27FC236}">
                <a16:creationId xmlns:a16="http://schemas.microsoft.com/office/drawing/2014/main" id="{389F4D71-9D95-D00B-332E-46922EF0A7EF}"/>
              </a:ext>
            </a:extLst>
          </p:cNvPr>
          <p:cNvSpPr/>
          <p:nvPr/>
        </p:nvSpPr>
        <p:spPr>
          <a:xfrm>
            <a:off x="7576922" y="2877153"/>
            <a:ext cx="951997" cy="228532"/>
          </a:xfrm>
          <a:prstGeom prst="roundRect">
            <a:avLst>
              <a:gd name="adj" fmla="val 50000"/>
            </a:avLst>
          </a:prstGeom>
          <a:solidFill>
            <a:srgbClr val="4B75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/>
          <a:lstStyle/>
          <a:p>
            <a:pPr algn="ctr" defTabSz="895327">
              <a:lnSpc>
                <a:spcPct val="125000"/>
              </a:lnSpc>
            </a:pPr>
            <a:r>
              <a:rPr lang="ja-JP" altLang="en-US" sz="979" b="1" dirty="0">
                <a:solidFill>
                  <a:prstClr val="white"/>
                </a:solidFill>
                <a:latin typeface="Meiryo UI"/>
                <a:ea typeface="Meiryo UI"/>
              </a:rPr>
              <a:t>事後学習</a:t>
            </a:r>
          </a:p>
        </p:txBody>
      </p:sp>
      <p:sp>
        <p:nvSpPr>
          <p:cNvPr id="54" name="二等辺三角形 53">
            <a:extLst>
              <a:ext uri="{FF2B5EF4-FFF2-40B4-BE49-F238E27FC236}">
                <a16:creationId xmlns:a16="http://schemas.microsoft.com/office/drawing/2014/main" id="{C45C4941-FAAF-0C03-A6CF-A1DFCA617701}"/>
              </a:ext>
            </a:extLst>
          </p:cNvPr>
          <p:cNvSpPr/>
          <p:nvPr/>
        </p:nvSpPr>
        <p:spPr>
          <a:xfrm rot="5400000">
            <a:off x="4920593" y="3561475"/>
            <a:ext cx="275257" cy="14707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5327"/>
            <a:endParaRPr kumimoji="1" lang="ja-JP" altLang="en-US" sz="1763">
              <a:solidFill>
                <a:prstClr val="white"/>
              </a:solidFill>
              <a:latin typeface="Meiryo UI"/>
              <a:ea typeface="Meiryo UI"/>
            </a:endParaRPr>
          </a:p>
        </p:txBody>
      </p:sp>
      <p:sp>
        <p:nvSpPr>
          <p:cNvPr id="55" name="二等辺三角形 54">
            <a:extLst>
              <a:ext uri="{FF2B5EF4-FFF2-40B4-BE49-F238E27FC236}">
                <a16:creationId xmlns:a16="http://schemas.microsoft.com/office/drawing/2014/main" id="{F6BF0C60-8C82-F7E5-CF74-4014FBD489D6}"/>
              </a:ext>
            </a:extLst>
          </p:cNvPr>
          <p:cNvSpPr/>
          <p:nvPr/>
        </p:nvSpPr>
        <p:spPr>
          <a:xfrm rot="5400000">
            <a:off x="7235799" y="3561475"/>
            <a:ext cx="275257" cy="14707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5327"/>
            <a:endParaRPr kumimoji="1" lang="ja-JP" altLang="en-US" sz="1763">
              <a:solidFill>
                <a:prstClr val="white"/>
              </a:solidFill>
              <a:latin typeface="Meiryo UI"/>
              <a:ea typeface="Meiryo UI"/>
            </a:endParaRPr>
          </a:p>
        </p:txBody>
      </p:sp>
      <p:pic>
        <p:nvPicPr>
          <p:cNvPr id="47" name="グラフィックス 46" descr="電球と鉛筆 枠線">
            <a:extLst>
              <a:ext uri="{FF2B5EF4-FFF2-40B4-BE49-F238E27FC236}">
                <a16:creationId xmlns:a16="http://schemas.microsoft.com/office/drawing/2014/main" id="{15EBF847-E876-2861-7D25-ADD347FC2E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449022" y="2914044"/>
            <a:ext cx="422805" cy="422805"/>
          </a:xfrm>
          <a:prstGeom prst="rect">
            <a:avLst/>
          </a:prstGeom>
        </p:spPr>
      </p:pic>
      <p:cxnSp>
        <p:nvCxnSpPr>
          <p:cNvPr id="78" name="直線コネクタ 77">
            <a:extLst>
              <a:ext uri="{FF2B5EF4-FFF2-40B4-BE49-F238E27FC236}">
                <a16:creationId xmlns:a16="http://schemas.microsoft.com/office/drawing/2014/main" id="{60313347-6A11-7917-E5DC-6DB4BB421475}"/>
              </a:ext>
            </a:extLst>
          </p:cNvPr>
          <p:cNvCxnSpPr>
            <a:cxnSpLocks/>
          </p:cNvCxnSpPr>
          <p:nvPr/>
        </p:nvCxnSpPr>
        <p:spPr>
          <a:xfrm>
            <a:off x="4978661" y="2877151"/>
            <a:ext cx="0" cy="144522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直線コネクタ 78">
            <a:extLst>
              <a:ext uri="{FF2B5EF4-FFF2-40B4-BE49-F238E27FC236}">
                <a16:creationId xmlns:a16="http://schemas.microsoft.com/office/drawing/2014/main" id="{7BD8A023-658D-DBEC-8850-86645BE8A58C}"/>
              </a:ext>
            </a:extLst>
          </p:cNvPr>
          <p:cNvCxnSpPr>
            <a:cxnSpLocks/>
          </p:cNvCxnSpPr>
          <p:nvPr/>
        </p:nvCxnSpPr>
        <p:spPr>
          <a:xfrm>
            <a:off x="7295840" y="2877151"/>
            <a:ext cx="0" cy="144522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図 22" descr="アイコン が含まれている画像&#10;&#10;自動的に生成された説明">
            <a:extLst>
              <a:ext uri="{FF2B5EF4-FFF2-40B4-BE49-F238E27FC236}">
                <a16:creationId xmlns:a16="http://schemas.microsoft.com/office/drawing/2014/main" id="{5EF145CA-7FA6-2290-9BE4-2FE28FE4E01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9795" y="1203377"/>
            <a:ext cx="264369" cy="264369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67629774-ADAA-28A4-FB0D-8832DA3C389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4407" y="1203377"/>
            <a:ext cx="264369" cy="264369"/>
          </a:xfrm>
          <a:prstGeom prst="rect">
            <a:avLst/>
          </a:prstGeom>
        </p:spPr>
      </p:pic>
      <p:pic>
        <p:nvPicPr>
          <p:cNvPr id="30" name="図 29" descr="文字の書かれた紙&#10;&#10;自動的に生成された説明">
            <a:extLst>
              <a:ext uri="{FF2B5EF4-FFF2-40B4-BE49-F238E27FC236}">
                <a16:creationId xmlns:a16="http://schemas.microsoft.com/office/drawing/2014/main" id="{C0A916DA-8194-2E6D-BBFC-392C88087A5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6062" y="1198498"/>
            <a:ext cx="296093" cy="296093"/>
          </a:xfrm>
          <a:prstGeom prst="rect">
            <a:avLst/>
          </a:prstGeom>
        </p:spPr>
      </p:pic>
      <p:pic>
        <p:nvPicPr>
          <p:cNvPr id="31" name="図 30" descr="アイコン&#10;&#10;自動的に生成された説明">
            <a:extLst>
              <a:ext uri="{FF2B5EF4-FFF2-40B4-BE49-F238E27FC236}">
                <a16:creationId xmlns:a16="http://schemas.microsoft.com/office/drawing/2014/main" id="{C38D8818-0A70-0FD4-C77E-0A64B2CA61E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7026" y="1196273"/>
            <a:ext cx="296093" cy="296093"/>
          </a:xfrm>
          <a:prstGeom prst="rect">
            <a:avLst/>
          </a:prstGeom>
        </p:spPr>
      </p:pic>
      <p:pic>
        <p:nvPicPr>
          <p:cNvPr id="32" name="図 31" descr="停止の標識&#10;&#10;自動的に生成された説明">
            <a:extLst>
              <a:ext uri="{FF2B5EF4-FFF2-40B4-BE49-F238E27FC236}">
                <a16:creationId xmlns:a16="http://schemas.microsoft.com/office/drawing/2014/main" id="{3251D3AF-6199-4224-9500-1EFD0482E87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9170" y="1199073"/>
            <a:ext cx="296093" cy="296093"/>
          </a:xfrm>
          <a:prstGeom prst="rect">
            <a:avLst/>
          </a:prstGeom>
        </p:spPr>
      </p:pic>
      <p:pic>
        <p:nvPicPr>
          <p:cNvPr id="33" name="グラフィックス 32" descr="電球と鉛筆 枠線">
            <a:extLst>
              <a:ext uri="{FF2B5EF4-FFF2-40B4-BE49-F238E27FC236}">
                <a16:creationId xmlns:a16="http://schemas.microsoft.com/office/drawing/2014/main" id="{18877808-F2B1-3030-30D4-1B568C19589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449022" y="3602898"/>
            <a:ext cx="422805" cy="422805"/>
          </a:xfrm>
          <a:prstGeom prst="rect">
            <a:avLst/>
          </a:prstGeom>
        </p:spPr>
      </p:pic>
      <p:pic>
        <p:nvPicPr>
          <p:cNvPr id="34" name="グラフィックス 33" descr="考え 枠線">
            <a:extLst>
              <a:ext uri="{FF2B5EF4-FFF2-40B4-BE49-F238E27FC236}">
                <a16:creationId xmlns:a16="http://schemas.microsoft.com/office/drawing/2014/main" id="{B12E2B75-DA99-BF40-6C5F-BB561C21FB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449022" y="4291750"/>
            <a:ext cx="422805" cy="422805"/>
          </a:xfrm>
          <a:prstGeom prst="rect">
            <a:avLst/>
          </a:prstGeom>
        </p:spPr>
      </p:pic>
      <p:pic>
        <p:nvPicPr>
          <p:cNvPr id="38" name="グラフィックス 37" descr="考え 枠線">
            <a:extLst>
              <a:ext uri="{FF2B5EF4-FFF2-40B4-BE49-F238E27FC236}">
                <a16:creationId xmlns:a16="http://schemas.microsoft.com/office/drawing/2014/main" id="{3E8629E1-B038-BD80-6CB6-46E92062070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449022" y="4980601"/>
            <a:ext cx="422805" cy="422805"/>
          </a:xfrm>
          <a:prstGeom prst="rect">
            <a:avLst/>
          </a:prstGeom>
        </p:spPr>
      </p:pic>
      <p:sp>
        <p:nvSpPr>
          <p:cNvPr id="57" name="コンテンツ プレースホルダー 8">
            <a:extLst>
              <a:ext uri="{FF2B5EF4-FFF2-40B4-BE49-F238E27FC236}">
                <a16:creationId xmlns:a16="http://schemas.microsoft.com/office/drawing/2014/main" id="{38E18F79-4254-054B-AA2F-8712F9413C5A}"/>
              </a:ext>
            </a:extLst>
          </p:cNvPr>
          <p:cNvSpPr txBox="1">
            <a:spLocks/>
          </p:cNvSpPr>
          <p:nvPr/>
        </p:nvSpPr>
        <p:spPr>
          <a:xfrm>
            <a:off x="332989" y="2476024"/>
            <a:ext cx="2432066" cy="3890292"/>
          </a:xfrm>
          <a:prstGeom prst="rect">
            <a:avLst/>
          </a:prstGeom>
        </p:spPr>
        <p:txBody>
          <a:bodyPr vert="horz" lIns="89533" tIns="44767" rIns="89533" bIns="44767" rtlCol="0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95327"/>
            <a:r>
              <a:rPr lang="ja-JP" altLang="en-US" sz="1175" b="1" dirty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プログラムのポイント</a:t>
            </a:r>
          </a:p>
        </p:txBody>
      </p:sp>
      <p:cxnSp>
        <p:nvCxnSpPr>
          <p:cNvPr id="58" name="直線矢印コネクタ 57">
            <a:extLst>
              <a:ext uri="{FF2B5EF4-FFF2-40B4-BE49-F238E27FC236}">
                <a16:creationId xmlns:a16="http://schemas.microsoft.com/office/drawing/2014/main" id="{4B8CFDD0-77EA-1A63-22FF-6F7F7432756C}"/>
              </a:ext>
            </a:extLst>
          </p:cNvPr>
          <p:cNvCxnSpPr>
            <a:cxnSpLocks/>
          </p:cNvCxnSpPr>
          <p:nvPr/>
        </p:nvCxnSpPr>
        <p:spPr>
          <a:xfrm>
            <a:off x="357595" y="2772957"/>
            <a:ext cx="2382849" cy="0"/>
          </a:xfrm>
          <a:prstGeom prst="straightConnector1">
            <a:avLst/>
          </a:prstGeom>
          <a:ln w="9525">
            <a:solidFill>
              <a:srgbClr val="4B75BD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コンテンツ プレースホルダー 8">
            <a:extLst>
              <a:ext uri="{FF2B5EF4-FFF2-40B4-BE49-F238E27FC236}">
                <a16:creationId xmlns:a16="http://schemas.microsoft.com/office/drawing/2014/main" id="{F7FC02B6-019A-7983-3F58-5BD9DFAF1755}"/>
              </a:ext>
            </a:extLst>
          </p:cNvPr>
          <p:cNvSpPr txBox="1">
            <a:spLocks/>
          </p:cNvSpPr>
          <p:nvPr/>
        </p:nvSpPr>
        <p:spPr>
          <a:xfrm>
            <a:off x="357819" y="2772955"/>
            <a:ext cx="2382401" cy="704985"/>
          </a:xfrm>
          <a:prstGeom prst="rect">
            <a:avLst/>
          </a:prstGeom>
          <a:noFill/>
        </p:spPr>
        <p:txBody>
          <a:bodyPr vert="horz" lIns="599237" tIns="44767" rIns="88123" bIns="44767" rtlCol="0" anchor="ctr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95327">
              <a:buClr>
                <a:srgbClr val="4B75BD"/>
              </a:buClr>
            </a:pPr>
            <a:r>
              <a:rPr lang="ja-JP" altLang="en-US" sz="1077" dirty="0">
                <a:solidFill>
                  <a:prstClr val="black"/>
                </a:solidFill>
                <a:latin typeface="Meiryo UI"/>
                <a:ea typeface="Meiryo UI"/>
              </a:rPr>
              <a:t>びわ湖大津ならではの体験。かるたの聖地で、楽しく競技かるたを体験。</a:t>
            </a:r>
          </a:p>
        </p:txBody>
      </p:sp>
      <p:sp>
        <p:nvSpPr>
          <p:cNvPr id="62" name="コンテンツ プレースホルダー 8">
            <a:extLst>
              <a:ext uri="{FF2B5EF4-FFF2-40B4-BE49-F238E27FC236}">
                <a16:creationId xmlns:a16="http://schemas.microsoft.com/office/drawing/2014/main" id="{FF016526-E4D6-718A-D01D-B49742FDC54B}"/>
              </a:ext>
            </a:extLst>
          </p:cNvPr>
          <p:cNvSpPr txBox="1">
            <a:spLocks/>
          </p:cNvSpPr>
          <p:nvPr/>
        </p:nvSpPr>
        <p:spPr>
          <a:xfrm>
            <a:off x="332989" y="2476024"/>
            <a:ext cx="2432066" cy="3890292"/>
          </a:xfrm>
          <a:prstGeom prst="rect">
            <a:avLst/>
          </a:prstGeom>
        </p:spPr>
        <p:txBody>
          <a:bodyPr vert="horz" lIns="89533" tIns="44767" rIns="89533" bIns="44767" rtlCol="0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95327"/>
            <a:r>
              <a:rPr lang="ja-JP" altLang="en-US" sz="1175" b="1" dirty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プログラムのポイント</a:t>
            </a:r>
          </a:p>
        </p:txBody>
      </p:sp>
      <p:cxnSp>
        <p:nvCxnSpPr>
          <p:cNvPr id="72" name="直線矢印コネクタ 71">
            <a:extLst>
              <a:ext uri="{FF2B5EF4-FFF2-40B4-BE49-F238E27FC236}">
                <a16:creationId xmlns:a16="http://schemas.microsoft.com/office/drawing/2014/main" id="{4291D33E-6B3A-FE95-90F0-B9A3CCECDB4B}"/>
              </a:ext>
            </a:extLst>
          </p:cNvPr>
          <p:cNvCxnSpPr>
            <a:cxnSpLocks/>
          </p:cNvCxnSpPr>
          <p:nvPr/>
        </p:nvCxnSpPr>
        <p:spPr>
          <a:xfrm>
            <a:off x="357595" y="2772957"/>
            <a:ext cx="2382849" cy="0"/>
          </a:xfrm>
          <a:prstGeom prst="straightConnector1">
            <a:avLst/>
          </a:prstGeom>
          <a:ln w="9525">
            <a:solidFill>
              <a:srgbClr val="4B75BD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直線矢印コネクタ 82">
            <a:extLst>
              <a:ext uri="{FF2B5EF4-FFF2-40B4-BE49-F238E27FC236}">
                <a16:creationId xmlns:a16="http://schemas.microsoft.com/office/drawing/2014/main" id="{F8DAD8FE-AB6E-A06C-B2E0-8EC272CE2266}"/>
              </a:ext>
            </a:extLst>
          </p:cNvPr>
          <p:cNvCxnSpPr>
            <a:cxnSpLocks/>
          </p:cNvCxnSpPr>
          <p:nvPr/>
        </p:nvCxnSpPr>
        <p:spPr>
          <a:xfrm>
            <a:off x="421044" y="3469873"/>
            <a:ext cx="2255952" cy="0"/>
          </a:xfrm>
          <a:prstGeom prst="straightConnector1">
            <a:avLst/>
          </a:prstGeom>
          <a:ln w="9525">
            <a:solidFill>
              <a:schemeClr val="bg1">
                <a:lumMod val="85000"/>
              </a:schemeClr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コンテンツ プレースホルダー 8">
            <a:extLst>
              <a:ext uri="{FF2B5EF4-FFF2-40B4-BE49-F238E27FC236}">
                <a16:creationId xmlns:a16="http://schemas.microsoft.com/office/drawing/2014/main" id="{A6133790-CB03-B1F2-7BE4-D2A4708DE706}"/>
              </a:ext>
            </a:extLst>
          </p:cNvPr>
          <p:cNvSpPr txBox="1">
            <a:spLocks/>
          </p:cNvSpPr>
          <p:nvPr/>
        </p:nvSpPr>
        <p:spPr>
          <a:xfrm>
            <a:off x="357819" y="3461808"/>
            <a:ext cx="2382401" cy="704985"/>
          </a:xfrm>
          <a:prstGeom prst="rect">
            <a:avLst/>
          </a:prstGeom>
          <a:noFill/>
        </p:spPr>
        <p:txBody>
          <a:bodyPr vert="horz" lIns="599237" tIns="44767" rIns="88123" bIns="44767" rtlCol="0" anchor="ctr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95327">
              <a:buClr>
                <a:srgbClr val="4B75BD"/>
              </a:buClr>
            </a:pPr>
            <a:r>
              <a:rPr lang="ja-JP" altLang="en-US" sz="1077" dirty="0">
                <a:solidFill>
                  <a:prstClr val="black"/>
                </a:solidFill>
                <a:latin typeface="Meiryo UI"/>
                <a:ea typeface="Meiryo UI"/>
              </a:rPr>
              <a:t>漫画・映画「ちはやふる」の舞台、天智天皇ゆかりの近江神宮で競技かるたの歴史を学びます。</a:t>
            </a:r>
          </a:p>
        </p:txBody>
      </p:sp>
      <p:sp>
        <p:nvSpPr>
          <p:cNvPr id="86" name="コンテンツ プレースホルダー 8">
            <a:extLst>
              <a:ext uri="{FF2B5EF4-FFF2-40B4-BE49-F238E27FC236}">
                <a16:creationId xmlns:a16="http://schemas.microsoft.com/office/drawing/2014/main" id="{6B7EA52B-A432-85CF-4ACF-1C94F365C136}"/>
              </a:ext>
            </a:extLst>
          </p:cNvPr>
          <p:cNvSpPr txBox="1">
            <a:spLocks/>
          </p:cNvSpPr>
          <p:nvPr/>
        </p:nvSpPr>
        <p:spPr>
          <a:xfrm>
            <a:off x="357819" y="4150661"/>
            <a:ext cx="2382401" cy="704985"/>
          </a:xfrm>
          <a:prstGeom prst="rect">
            <a:avLst/>
          </a:prstGeom>
          <a:noFill/>
        </p:spPr>
        <p:txBody>
          <a:bodyPr vert="horz" lIns="599237" tIns="44767" rIns="88123" bIns="44767" rtlCol="0" anchor="ctr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95327">
              <a:buClr>
                <a:srgbClr val="4B75BD"/>
              </a:buClr>
            </a:pPr>
            <a:r>
              <a:rPr lang="ja-JP" altLang="en-US" sz="1077" dirty="0">
                <a:solidFill>
                  <a:prstClr val="black"/>
                </a:solidFill>
                <a:latin typeface="Meiryo UI"/>
                <a:ea typeface="Meiryo UI"/>
              </a:rPr>
              <a:t>地域に根付いたコンテンツを、どうやって地域活性化につなげるかを考えます。</a:t>
            </a:r>
          </a:p>
        </p:txBody>
      </p:sp>
      <p:sp>
        <p:nvSpPr>
          <p:cNvPr id="87" name="コンテンツ プレースホルダー 8">
            <a:extLst>
              <a:ext uri="{FF2B5EF4-FFF2-40B4-BE49-F238E27FC236}">
                <a16:creationId xmlns:a16="http://schemas.microsoft.com/office/drawing/2014/main" id="{BAF7F4BC-39BE-B5A2-1D74-4BA5B0BF75B3}"/>
              </a:ext>
            </a:extLst>
          </p:cNvPr>
          <p:cNvSpPr txBox="1">
            <a:spLocks/>
          </p:cNvSpPr>
          <p:nvPr/>
        </p:nvSpPr>
        <p:spPr>
          <a:xfrm>
            <a:off x="357819" y="4839512"/>
            <a:ext cx="2382401" cy="704985"/>
          </a:xfrm>
          <a:prstGeom prst="rect">
            <a:avLst/>
          </a:prstGeom>
          <a:noFill/>
        </p:spPr>
        <p:txBody>
          <a:bodyPr vert="horz" lIns="599237" tIns="44767" rIns="88123" bIns="44767" rtlCol="0" anchor="ctr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95327">
              <a:buClr>
                <a:srgbClr val="4B75BD"/>
              </a:buClr>
            </a:pPr>
            <a:r>
              <a:rPr lang="ja-JP" altLang="en-US" sz="1077" dirty="0">
                <a:solidFill>
                  <a:prstClr val="black"/>
                </a:solidFill>
                <a:latin typeface="Meiryo UI"/>
                <a:ea typeface="Meiryo UI"/>
              </a:rPr>
              <a:t>自分の住む地域の伝統文化・産業等の継承について考える機会に。</a:t>
            </a:r>
          </a:p>
        </p:txBody>
      </p:sp>
      <p:cxnSp>
        <p:nvCxnSpPr>
          <p:cNvPr id="88" name="直線矢印コネクタ 87">
            <a:extLst>
              <a:ext uri="{FF2B5EF4-FFF2-40B4-BE49-F238E27FC236}">
                <a16:creationId xmlns:a16="http://schemas.microsoft.com/office/drawing/2014/main" id="{EB38F9DA-DBE3-B281-5DD6-BAB98D582050}"/>
              </a:ext>
            </a:extLst>
          </p:cNvPr>
          <p:cNvCxnSpPr>
            <a:cxnSpLocks/>
          </p:cNvCxnSpPr>
          <p:nvPr/>
        </p:nvCxnSpPr>
        <p:spPr>
          <a:xfrm>
            <a:off x="421044" y="4158726"/>
            <a:ext cx="2255952" cy="0"/>
          </a:xfrm>
          <a:prstGeom prst="straightConnector1">
            <a:avLst/>
          </a:prstGeom>
          <a:ln w="9525">
            <a:solidFill>
              <a:schemeClr val="bg1">
                <a:lumMod val="85000"/>
              </a:schemeClr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直線矢印コネクタ 88">
            <a:extLst>
              <a:ext uri="{FF2B5EF4-FFF2-40B4-BE49-F238E27FC236}">
                <a16:creationId xmlns:a16="http://schemas.microsoft.com/office/drawing/2014/main" id="{330DBD2B-807F-E8B3-9CEF-A284F9EE2FB3}"/>
              </a:ext>
            </a:extLst>
          </p:cNvPr>
          <p:cNvCxnSpPr>
            <a:cxnSpLocks/>
          </p:cNvCxnSpPr>
          <p:nvPr/>
        </p:nvCxnSpPr>
        <p:spPr>
          <a:xfrm>
            <a:off x="421044" y="4847578"/>
            <a:ext cx="2255952" cy="0"/>
          </a:xfrm>
          <a:prstGeom prst="straightConnector1">
            <a:avLst/>
          </a:prstGeom>
          <a:ln w="9525">
            <a:solidFill>
              <a:schemeClr val="bg1">
                <a:lumMod val="85000"/>
              </a:schemeClr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D08E5C05-F479-6C85-2B3D-0B6CB8BA87EF}"/>
              </a:ext>
            </a:extLst>
          </p:cNvPr>
          <p:cNvSpPr txBox="1"/>
          <p:nvPr/>
        </p:nvSpPr>
        <p:spPr>
          <a:xfrm>
            <a:off x="353767" y="5546604"/>
            <a:ext cx="2395958" cy="737813"/>
          </a:xfrm>
          <a:prstGeom prst="roundRect">
            <a:avLst>
              <a:gd name="adj" fmla="val 7876"/>
            </a:avLst>
          </a:prstGeom>
          <a:solidFill>
            <a:srgbClr val="EAF6FC"/>
          </a:solidFill>
          <a:ln w="952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defTabSz="895327">
              <a:lnSpc>
                <a:spcPct val="120000"/>
              </a:lnSpc>
              <a:tabLst>
                <a:tab pos="438337" algn="l"/>
              </a:tabLst>
            </a:pPr>
            <a:r>
              <a:rPr lang="ja-JP" altLang="en-US" sz="881" b="1" dirty="0">
                <a:solidFill>
                  <a:srgbClr val="4B75BD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問合せ</a:t>
            </a:r>
            <a:r>
              <a:rPr lang="en-US" altLang="ja-JP" sz="881" b="1" dirty="0">
                <a:solidFill>
                  <a:srgbClr val="4B75BD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	</a:t>
            </a:r>
            <a:r>
              <a:rPr lang="ja-JP" altLang="en-US" sz="88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（公社）びわ湖大津観光協会</a:t>
            </a:r>
            <a:endParaRPr lang="en-US" altLang="ja-JP" sz="88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defTabSz="895327">
              <a:lnSpc>
                <a:spcPct val="120000"/>
              </a:lnSpc>
              <a:tabLst>
                <a:tab pos="438337" algn="l"/>
              </a:tabLst>
            </a:pPr>
            <a:r>
              <a:rPr lang="en-US" altLang="ja-JP" sz="88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TEL	</a:t>
            </a:r>
            <a:r>
              <a:rPr lang="ja-JP" altLang="en-US" sz="88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88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077-528-2772</a:t>
            </a:r>
          </a:p>
          <a:p>
            <a:pPr defTabSz="895327">
              <a:lnSpc>
                <a:spcPct val="120000"/>
              </a:lnSpc>
              <a:tabLst>
                <a:tab pos="438337" algn="l"/>
              </a:tabLst>
            </a:pPr>
            <a:r>
              <a:rPr lang="en-US" altLang="ja-JP" sz="88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FAX	</a:t>
            </a:r>
            <a:r>
              <a:rPr lang="ja-JP" altLang="en-US" sz="88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88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077-521-7330</a:t>
            </a:r>
          </a:p>
          <a:p>
            <a:pPr defTabSz="895327">
              <a:lnSpc>
                <a:spcPct val="120000"/>
              </a:lnSpc>
              <a:tabLst>
                <a:tab pos="438337" algn="l"/>
              </a:tabLst>
            </a:pPr>
            <a:r>
              <a:rPr lang="en-US" altLang="ja-JP" sz="88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Mail	</a:t>
            </a:r>
            <a:r>
              <a:rPr lang="ja-JP" altLang="en-US" sz="88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88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info@otsu.or.jp</a:t>
            </a:r>
            <a:endParaRPr lang="ja-JP" altLang="en-US" sz="881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A3FC17B-8E65-AAF2-E602-CA9C26BBB880}"/>
              </a:ext>
            </a:extLst>
          </p:cNvPr>
          <p:cNvGrpSpPr/>
          <p:nvPr/>
        </p:nvGrpSpPr>
        <p:grpSpPr>
          <a:xfrm>
            <a:off x="7348209" y="5007222"/>
            <a:ext cx="2164286" cy="682164"/>
            <a:chOff x="1161541" y="2933161"/>
            <a:chExt cx="3891684" cy="1226627"/>
          </a:xfrm>
        </p:grpSpPr>
        <p:pic>
          <p:nvPicPr>
            <p:cNvPr id="3" name="図プレースホルダー 19">
              <a:extLst>
                <a:ext uri="{FF2B5EF4-FFF2-40B4-BE49-F238E27FC236}">
                  <a16:creationId xmlns:a16="http://schemas.microsoft.com/office/drawing/2014/main" id="{7E11B345-5BB7-59F5-0CAD-A0414DA1AF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61" r="6361"/>
            <a:stretch/>
          </p:blipFill>
          <p:spPr>
            <a:xfrm>
              <a:off x="1161541" y="2934959"/>
              <a:ext cx="1783487" cy="1223032"/>
            </a:xfrm>
            <a:prstGeom prst="rect">
              <a:avLst/>
            </a:prstGeom>
          </p:spPr>
        </p:pic>
        <p:pic>
          <p:nvPicPr>
            <p:cNvPr id="9" name="図プレースホルダー 24">
              <a:extLst>
                <a:ext uri="{FF2B5EF4-FFF2-40B4-BE49-F238E27FC236}">
                  <a16:creationId xmlns:a16="http://schemas.microsoft.com/office/drawing/2014/main" id="{24DED2CA-F78E-693B-AD0F-E34CE3DFAD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03772" y="2933161"/>
              <a:ext cx="2049453" cy="12266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87043944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びわ湖大津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4B75BD"/>
      </a:accent3>
      <a:accent4>
        <a:srgbClr val="2CC3DE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eiryo UI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540</Words>
  <Application>Microsoft Office PowerPoint</Application>
  <PresentationFormat>A4 210 x 297 mm</PresentationFormat>
  <Paragraphs>64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Meiryo UI</vt:lpstr>
      <vt:lpstr>メイリオ</vt:lpstr>
      <vt:lpstr>メイリオ</vt:lpstr>
      <vt:lpstr>游ゴシック</vt:lpstr>
      <vt:lpstr>Arial</vt:lpstr>
      <vt:lpstr>Wingdings</vt:lpstr>
      <vt:lpstr>デザインの設定</vt:lpstr>
      <vt:lpstr>びわ湖大津教育プログラム：07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びわ湖大津教育プログラム：07</dc:title>
  <dc:creator>tb164</dc:creator>
  <cp:lastModifiedBy>事務局 びわ湖大津観光協会</cp:lastModifiedBy>
  <cp:revision>2</cp:revision>
  <dcterms:created xsi:type="dcterms:W3CDTF">2025-04-03T05:43:33Z</dcterms:created>
  <dcterms:modified xsi:type="dcterms:W3CDTF">2026-09-02T05:45:22Z</dcterms:modified>
</cp:coreProperties>
</file>