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5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3EAC-5948-477D-A74B-9C5D02B25BEC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CE31C-88F2-4496-AE76-15C83B410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0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9830-B3CE-9652-E482-0D2291D1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2C6189-F1D8-1DC8-32DB-224310AAE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0FAFD4-EE96-0AAB-FD68-EB2B7C765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71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27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67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390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627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80124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9036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14530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064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9546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169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Relationship Id="rId27" Type="http://schemas.openxmlformats.org/officeDocument/2006/relationships/image" Target="../media/image28.svg"/><Relationship Id="rId30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FBC60-7A0D-A928-F3AF-ADF695CFC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00AB4B5-D93C-9E18-3E4D-AEAA4F37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22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75E177-4348-C665-0E29-FD2671C0E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環境学習船「</a:t>
            </a:r>
            <a:r>
              <a:rPr lang="en-US" altLang="ja-JP" dirty="0" err="1"/>
              <a:t>megumi</a:t>
            </a:r>
            <a:r>
              <a:rPr lang="ja-JP" altLang="en-US" dirty="0"/>
              <a:t>」 びわ湖環境体験学習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D2B6EB0-6D78-D546-506C-51AFA3736C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環境学習船「</a:t>
            </a:r>
            <a:r>
              <a:rPr lang="en-US" altLang="ja-JP" sz="1175" dirty="0" err="1"/>
              <a:t>megumi</a:t>
            </a:r>
            <a:r>
              <a:rPr lang="ja-JP" altLang="en-US" sz="1175" dirty="0"/>
              <a:t>」（メグミ）で行う、見て、触れて、感じるびわ湖学習。</a:t>
            </a:r>
          </a:p>
          <a:p>
            <a:r>
              <a:rPr lang="ja-JP" altLang="en-US" sz="1175" dirty="0"/>
              <a:t>環境学習器材を使用したびわ湖水の採水、プランクトンの観察の他、びわ湖を取り囲む風景から考察する滋賀の歴史文化レクチャーも可能です。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B31A027-CC39-1641-5DEF-E8AAD17953FC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75A75555-8179-12CB-EF67-6E91387E2713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C6C544C0-145A-6827-99FA-4AE8F466E529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2E5CCA7B-5F48-4E1C-E93B-173EB0842E88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42B322A4-4E43-C6B7-977F-27BF92DEF096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F1086FCB-23C0-55DD-BFF1-FDA02691FA39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5361D5F0-9522-B4DC-10AA-C6221BCBB193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E377DADF-6560-F964-89CE-0F449425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257725-B129-4EF0-807B-56A75DF799B4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4C3752F-747F-25A9-BFFC-763433182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8B629E-E495-E0F4-2804-40F5B84CA4E0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3B28A54C-E544-A82A-4ADD-AD816C54F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63DD1876-79FE-C43C-9411-E1A54C6EB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563" y="1203377"/>
            <a:ext cx="264369" cy="264369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4ED70F48-2CE2-A8FB-3257-5C1D2B8AE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569" y="1203377"/>
            <a:ext cx="264369" cy="264369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82CB120-3AF5-A8A6-CAC1-1BF37791B1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677" y="1203377"/>
            <a:ext cx="264369" cy="26436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8218123-15C5-6085-021F-C8CA481EB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377"/>
            <a:ext cx="264369" cy="26436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2EC20FE-BD38-31E7-DB02-C292FF6E92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289" y="1203377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F58A4441-130B-F650-B351-3A152C74B2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E52A1423-0703-69F8-55FA-80B79A579A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A371DBE8-544F-AF4E-57C4-B3B89AA1BF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9C7A0291-DC71-CFDB-553C-119D8AAD83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4D1521CD-B409-BC5A-BACC-680409EE78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82469A02-8A0A-42CC-53BB-46765548C7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ED650911-CA42-4B67-F4B8-2564E23AB0E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F0764305-4ECD-590A-FCDE-806646C5886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A9387113-786D-5D54-046F-609E96BFAE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E6F8425F-D33C-3CCC-D76D-0A4F441164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C3DB56A-CCEB-F3DF-4BFF-48FD3F65F9E8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地域と現地の環境保全の課題や取組について調べてみる。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8F23C04-1827-BA32-DE07-226E96001AE4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環境学習船での水質検査やプランクトン観察を体験する。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現地では、どんな課題があるかを理解する。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1263E05-85E3-973E-87F1-8616B56F2FB4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本プログラムで学んだことについて発表する。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D019B59F-3A8A-289B-916E-36B8A60F72FB}"/>
              </a:ext>
            </a:extLst>
          </p:cNvPr>
          <p:cNvSpPr txBox="1">
            <a:spLocks/>
          </p:cNvSpPr>
          <p:nvPr/>
        </p:nvSpPr>
        <p:spPr>
          <a:xfrm>
            <a:off x="357819" y="2772956"/>
            <a:ext cx="2382401" cy="63448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滋賀県ならではの環境学習船を貸切り利用。五感で感じる環境学習体験プログラム。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7B0470-F4AD-B3D5-6FD5-FD4E5513B6D5}"/>
              </a:ext>
            </a:extLst>
          </p:cNvPr>
          <p:cNvGrpSpPr/>
          <p:nvPr/>
        </p:nvGrpSpPr>
        <p:grpSpPr>
          <a:xfrm>
            <a:off x="2839523" y="5773259"/>
            <a:ext cx="6726919" cy="593056"/>
            <a:chOff x="321177" y="5870744"/>
            <a:chExt cx="9338540" cy="60568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09F13908-B70E-B13E-DE37-F67F131996C2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605687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天候等により内容を変更する場合があります。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チャーター料金の他に、環境学習費が必要です。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F4B9F40-CA91-25BF-6D3F-8B7C7C414C62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8BF15380-C9D6-3ACE-FE3D-3A0D23FC8B6C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pic>
        <p:nvPicPr>
          <p:cNvPr id="45" name="グラフィックス 44" descr="電球と鉛筆 枠線">
            <a:extLst>
              <a:ext uri="{FF2B5EF4-FFF2-40B4-BE49-F238E27FC236}">
                <a16:creationId xmlns:a16="http://schemas.microsoft.com/office/drawing/2014/main" id="{0E9622C9-DD40-1A05-0F10-01ED348BC8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40595" y="4012617"/>
            <a:ext cx="422805" cy="422805"/>
          </a:xfrm>
          <a:prstGeom prst="rect">
            <a:avLst/>
          </a:prstGeom>
        </p:spPr>
      </p:pic>
      <p:pic>
        <p:nvPicPr>
          <p:cNvPr id="51" name="グラフィックス 50" descr="クルーズ船 枠線">
            <a:extLst>
              <a:ext uri="{FF2B5EF4-FFF2-40B4-BE49-F238E27FC236}">
                <a16:creationId xmlns:a16="http://schemas.microsoft.com/office/drawing/2014/main" id="{99CEDA34-F7EF-2FEB-3FEF-F49693D201C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60642" y="2915662"/>
            <a:ext cx="382711" cy="382711"/>
          </a:xfrm>
          <a:prstGeom prst="rect">
            <a:avLst/>
          </a:prstGeom>
        </p:spPr>
      </p:pic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14FFE420-53F5-5007-A69A-46FCF9958C7B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391B5688-A575-1B08-40D8-A0CF3419078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984549ED-E04D-B4AA-4A11-F3DB4CCAB8FA}"/>
              </a:ext>
            </a:extLst>
          </p:cNvPr>
          <p:cNvCxnSpPr>
            <a:cxnSpLocks/>
          </p:cNvCxnSpPr>
          <p:nvPr/>
        </p:nvCxnSpPr>
        <p:spPr>
          <a:xfrm>
            <a:off x="421044" y="3427312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3603262-88F2-46D5-A484-2B5ECE17FB75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25024CF7-3E49-7F3F-FC45-724C460E586D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94A9BE8B-15B0-850C-4F37-ECF499C5D63B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9B991BF4-B3E2-ECAB-2B9A-932C2D6DFA92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AA515F3-E7EB-3C25-FBE5-EB6A85B72C5E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E5D047F1-6922-A700-1408-94FA36CA4FCF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A7CAB20B-5A3E-5F72-C04F-D18E55EED33D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A37D73B4-5AEC-9BD4-68FB-128E1AF4DF12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78" name="コンテンツ プレースホルダー 8">
            <a:extLst>
              <a:ext uri="{FF2B5EF4-FFF2-40B4-BE49-F238E27FC236}">
                <a16:creationId xmlns:a16="http://schemas.microsoft.com/office/drawing/2014/main" id="{63ED4CDB-F0BF-FEC6-26C6-F34BC9288654}"/>
              </a:ext>
            </a:extLst>
          </p:cNvPr>
          <p:cNvSpPr txBox="1">
            <a:spLocks/>
          </p:cNvSpPr>
          <p:nvPr/>
        </p:nvSpPr>
        <p:spPr>
          <a:xfrm>
            <a:off x="357819" y="3388365"/>
            <a:ext cx="2382401" cy="563988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日本最大にして最古の湖の湖上で学ぶ</a:t>
            </a: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探究学習。</a:t>
            </a:r>
          </a:p>
        </p:txBody>
      </p: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5A18F2D6-7FE4-D604-6678-EEADFA01E0D2}"/>
              </a:ext>
            </a:extLst>
          </p:cNvPr>
          <p:cNvSpPr txBox="1">
            <a:spLocks/>
          </p:cNvSpPr>
          <p:nvPr/>
        </p:nvSpPr>
        <p:spPr>
          <a:xfrm>
            <a:off x="357819" y="3926037"/>
            <a:ext cx="2382401" cy="63448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普段触ることのない環境学習機材を使用して調査・観察できます。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8694DD93-AF7B-F505-683F-FA86E94C1E3A}"/>
              </a:ext>
            </a:extLst>
          </p:cNvPr>
          <p:cNvSpPr txBox="1">
            <a:spLocks/>
          </p:cNvSpPr>
          <p:nvPr/>
        </p:nvSpPr>
        <p:spPr>
          <a:xfrm>
            <a:off x="357819" y="4582156"/>
            <a:ext cx="2382401" cy="830598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観察・実験を通して、びわ湖の水環境、歴史・文化、生き物について、考えながら学んでいただける機会に。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3B63D5AD-8D48-E439-5F42-715B6E5EED12}"/>
              </a:ext>
            </a:extLst>
          </p:cNvPr>
          <p:cNvCxnSpPr>
            <a:cxnSpLocks/>
          </p:cNvCxnSpPr>
          <p:nvPr/>
        </p:nvCxnSpPr>
        <p:spPr>
          <a:xfrm>
            <a:off x="421044" y="3933699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12887CE0-D372-0376-0BFF-CFEEB4D40CA3}"/>
              </a:ext>
            </a:extLst>
          </p:cNvPr>
          <p:cNvCxnSpPr>
            <a:cxnSpLocks/>
          </p:cNvCxnSpPr>
          <p:nvPr/>
        </p:nvCxnSpPr>
        <p:spPr>
          <a:xfrm>
            <a:off x="421044" y="4574572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C1EDE4A-B690-146A-3B42-8E0017A16340}"/>
              </a:ext>
            </a:extLst>
          </p:cNvPr>
          <p:cNvSpPr txBox="1"/>
          <p:nvPr/>
        </p:nvSpPr>
        <p:spPr>
          <a:xfrm>
            <a:off x="353767" y="5453820"/>
            <a:ext cx="2395958" cy="830597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びわ湖汽船株式会社</a:t>
            </a:r>
            <a:endParaRPr lang="en-US" altLang="ja-JP" sz="88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264246" algn="l"/>
                <a:tab pos="1231074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大津市浜大津</a:t>
            </a:r>
            <a:r>
              <a:rPr lang="en-US" altLang="zh-CN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5-1-1</a:t>
            </a:r>
            <a:r>
              <a:rPr lang="zh-CN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783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2642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	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077-524-1919	FAX</a:t>
            </a:r>
            <a:r>
              <a:rPr lang="ja-JP" altLang="en-US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783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077-524-7896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https://www.biwakokisen.co.jp/</a:t>
            </a:r>
            <a:endParaRPr lang="ja-JP" altLang="en-US" sz="88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D3EB86E-C09F-7345-7EE7-514B14BFF2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789" y="1203377"/>
            <a:ext cx="258493" cy="264369"/>
          </a:xfrm>
          <a:prstGeom prst="rect">
            <a:avLst/>
          </a:prstGeom>
        </p:spPr>
      </p:pic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00A3208A-6083-A788-D120-B3847EAACE32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495481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びわ湖・浜大津他各港発着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月末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3172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 </a:t>
                      </a:r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乗船定員は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名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28199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sp>
        <p:nvSpPr>
          <p:cNvPr id="62" name="コンテンツ プレースホルダー 8">
            <a:extLst>
              <a:ext uri="{FF2B5EF4-FFF2-40B4-BE49-F238E27FC236}">
                <a16:creationId xmlns:a16="http://schemas.microsoft.com/office/drawing/2014/main" id="{79AC5E4A-54D9-A9E1-67F0-E6EE7EE9488C}"/>
              </a:ext>
            </a:extLst>
          </p:cNvPr>
          <p:cNvSpPr txBox="1">
            <a:spLocks/>
          </p:cNvSpPr>
          <p:nvPr/>
        </p:nvSpPr>
        <p:spPr>
          <a:xfrm>
            <a:off x="5813263" y="4522650"/>
            <a:ext cx="3766758" cy="1268277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中高生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80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人／大津発着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時間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30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分／環境学習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講座</a:t>
            </a: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大津港集合／乗船開始</a:t>
            </a: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9:10 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大津港出発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プランクトン観察  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びわ湖水質調査</a:t>
            </a: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10:00 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移動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　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10:05 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びわ湖水質調査  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プランクトン観察</a:t>
            </a: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10:55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湖上観察</a:t>
            </a:r>
          </a:p>
          <a:p>
            <a:pPr defTabSz="895327">
              <a:lnSpc>
                <a:spcPct val="120000"/>
              </a:lnSpc>
              <a:spcBef>
                <a:spcPts val="196"/>
              </a:spcBef>
              <a:tabLst>
                <a:tab pos="351291" algn="r"/>
                <a:tab pos="530046" algn="l"/>
                <a:tab pos="1140919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11:40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大津港到着／下船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A88925E-F47A-2D29-2A96-4A10B0E5095E}"/>
              </a:ext>
            </a:extLst>
          </p:cNvPr>
          <p:cNvSpPr txBox="1"/>
          <p:nvPr/>
        </p:nvSpPr>
        <p:spPr>
          <a:xfrm>
            <a:off x="5630948" y="5919066"/>
            <a:ext cx="4012518" cy="37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浜大津港以外の港から発着することが可能です。</a:t>
            </a:r>
          </a:p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発着港、プログラム内容、回送費など、ご相談のうえ、手配いたします。まずはご相談ください。</a:t>
            </a:r>
          </a:p>
        </p:txBody>
      </p:sp>
      <p:pic>
        <p:nvPicPr>
          <p:cNvPr id="75" name="グラフィックス 74" descr="手のひらと植物 枠線">
            <a:extLst>
              <a:ext uri="{FF2B5EF4-FFF2-40B4-BE49-F238E27FC236}">
                <a16:creationId xmlns:a16="http://schemas.microsoft.com/office/drawing/2014/main" id="{62EDF263-B4BA-F985-FA68-7BE462168A2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40595" y="3458957"/>
            <a:ext cx="422805" cy="422805"/>
          </a:xfrm>
          <a:prstGeom prst="rect">
            <a:avLst/>
          </a:prstGeom>
        </p:spPr>
      </p:pic>
      <p:pic>
        <p:nvPicPr>
          <p:cNvPr id="84" name="グラフィックス 83" descr="コイ 枠線">
            <a:extLst>
              <a:ext uri="{FF2B5EF4-FFF2-40B4-BE49-F238E27FC236}">
                <a16:creationId xmlns:a16="http://schemas.microsoft.com/office/drawing/2014/main" id="{6CC2CB84-DE8C-B9F1-5B63-D2C7FC3C0E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24308" y="4806099"/>
            <a:ext cx="382711" cy="382711"/>
          </a:xfrm>
          <a:prstGeom prst="rect">
            <a:avLst/>
          </a:prstGeom>
        </p:spPr>
      </p:pic>
      <p:pic>
        <p:nvPicPr>
          <p:cNvPr id="3" name="図プレースホルダー 33" descr="海の上を走っている船&#10;&#10;自動的に生成された説明">
            <a:extLst>
              <a:ext uri="{FF2B5EF4-FFF2-40B4-BE49-F238E27FC236}">
                <a16:creationId xmlns:a16="http://schemas.microsoft.com/office/drawing/2014/main" id="{F6D2E863-B75C-95CC-E1FC-621467E8B1C0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4" t="26303" r="8798" b="15659"/>
          <a:stretch/>
        </p:blipFill>
        <p:spPr>
          <a:xfrm>
            <a:off x="8344329" y="5316824"/>
            <a:ext cx="1172318" cy="4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457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Microsoft Office PowerPoint</Application>
  <PresentationFormat>A4 210 x 297 mm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びわ湖大津教育プログラム：22</dc:title>
  <dc:creator>tb164</dc:creator>
  <cp:lastModifiedBy>tb164</cp:lastModifiedBy>
  <cp:revision>1</cp:revision>
  <dcterms:created xsi:type="dcterms:W3CDTF">2025-04-03T06:32:39Z</dcterms:created>
  <dcterms:modified xsi:type="dcterms:W3CDTF">2025-04-03T06:33:14Z</dcterms:modified>
</cp:coreProperties>
</file>