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621" r:id="rId2"/>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4" d="100"/>
          <a:sy n="104" d="100"/>
        </p:scale>
        <p:origin x="16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AC1BCA-EF7D-4AF4-9069-30A6C7A651A9}" type="datetimeFigureOut">
              <a:rPr kumimoji="1" lang="ja-JP" altLang="en-US" smtClean="0"/>
              <a:t>2026/9/2</a:t>
            </a:fld>
            <a:endParaRPr kumimoji="1" lang="ja-JP" altLang="en-US"/>
          </a:p>
        </p:txBody>
      </p:sp>
      <p:sp>
        <p:nvSpPr>
          <p:cNvPr id="4" name="スライド イメージ プレースホルダー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AD1498-7E1D-4C5D-AC19-7D6614185CCD}" type="slidenum">
              <a:rPr kumimoji="1" lang="ja-JP" altLang="en-US" smtClean="0"/>
              <a:t>‹#›</a:t>
            </a:fld>
            <a:endParaRPr kumimoji="1" lang="ja-JP" altLang="en-US"/>
          </a:p>
        </p:txBody>
      </p:sp>
    </p:spTree>
    <p:extLst>
      <p:ext uri="{BB962C8B-B14F-4D97-AF65-F5344CB8AC3E}">
        <p14:creationId xmlns:p14="http://schemas.microsoft.com/office/powerpoint/2010/main" val="211014498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8625" y="800100"/>
            <a:ext cx="5759450" cy="3989388"/>
          </a:xfrm>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556667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4DB5D7-9EE1-4EE8-378B-A51BB3913336}"/>
              </a:ext>
            </a:extLst>
          </p:cNvPr>
          <p:cNvSpPr>
            <a:spLocks noGrp="1"/>
          </p:cNvSpPr>
          <p:nvPr>
            <p:ph type="ctrTitle"/>
          </p:nvPr>
        </p:nvSpPr>
        <p:spPr>
          <a:xfrm>
            <a:off x="1238250" y="1122363"/>
            <a:ext cx="7429500" cy="2387600"/>
          </a:xfrm>
          <a:prstGeom prst="rect">
            <a:avLst/>
          </a:prstGeom>
        </p:spPr>
        <p:txBody>
          <a:bodyPr anchor="b">
            <a:noAutofit/>
          </a:bodyPr>
          <a:lstStyle>
            <a:lvl1pPr algn="ctr">
              <a:defRPr sz="5875"/>
            </a:lvl1pPr>
          </a:lstStyle>
          <a:p>
            <a:r>
              <a:rPr kumimoji="1" lang="ja-JP" altLang="en-US"/>
              <a:t>マスター タイトルの書式設定</a:t>
            </a:r>
          </a:p>
        </p:txBody>
      </p:sp>
      <p:sp>
        <p:nvSpPr>
          <p:cNvPr id="3" name="字幕 2">
            <a:extLst>
              <a:ext uri="{FF2B5EF4-FFF2-40B4-BE49-F238E27FC236}">
                <a16:creationId xmlns:a16="http://schemas.microsoft.com/office/drawing/2014/main" id="{9873EEAD-5FF6-8FD5-2099-3B0200706FCE}"/>
              </a:ext>
            </a:extLst>
          </p:cNvPr>
          <p:cNvSpPr>
            <a:spLocks noGrp="1"/>
          </p:cNvSpPr>
          <p:nvPr>
            <p:ph type="subTitle" idx="1"/>
          </p:nvPr>
        </p:nvSpPr>
        <p:spPr>
          <a:xfrm>
            <a:off x="1238250" y="3602039"/>
            <a:ext cx="7429500" cy="1655762"/>
          </a:xfrm>
          <a:prstGeom prst="rect">
            <a:avLst/>
          </a:prstGeom>
        </p:spPr>
        <p:txBody>
          <a:bodyPr>
            <a:noAutofit/>
          </a:bodyPr>
          <a:lstStyle>
            <a:lvl1pPr marL="0" indent="0" algn="ctr">
              <a:buNone/>
              <a:defRPr sz="2350"/>
            </a:lvl1pPr>
            <a:lvl2pPr marL="447663" indent="0" algn="ctr">
              <a:buNone/>
              <a:defRPr sz="1959"/>
            </a:lvl2pPr>
            <a:lvl3pPr marL="895327" indent="0" algn="ctr">
              <a:buNone/>
              <a:defRPr sz="1763"/>
            </a:lvl3pPr>
            <a:lvl4pPr marL="1342990" indent="0" algn="ctr">
              <a:buNone/>
              <a:defRPr sz="1567"/>
            </a:lvl4pPr>
            <a:lvl5pPr marL="1790653" indent="0" algn="ctr">
              <a:buNone/>
              <a:defRPr sz="1567"/>
            </a:lvl5pPr>
            <a:lvl6pPr marL="2238316" indent="0" algn="ctr">
              <a:buNone/>
              <a:defRPr sz="1567"/>
            </a:lvl6pPr>
            <a:lvl7pPr marL="2685980" indent="0" algn="ctr">
              <a:buNone/>
              <a:defRPr sz="1567"/>
            </a:lvl7pPr>
            <a:lvl8pPr marL="3133643" indent="0" algn="ctr">
              <a:buNone/>
              <a:defRPr sz="1567"/>
            </a:lvl8pPr>
            <a:lvl9pPr marL="3581306" indent="0" algn="ctr">
              <a:buNone/>
              <a:defRPr sz="1567"/>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B993E31D-C1C7-429D-5E0D-B8B731743F1B}"/>
              </a:ext>
            </a:extLst>
          </p:cNvPr>
          <p:cNvSpPr>
            <a:spLocks noGrp="1"/>
          </p:cNvSpPr>
          <p:nvPr>
            <p:ph type="dt" sz="half" idx="10"/>
          </p:nvPr>
        </p:nvSpPr>
        <p:spPr>
          <a:xfrm>
            <a:off x="681040" y="6356353"/>
            <a:ext cx="4193112" cy="365125"/>
          </a:xfrm>
          <a:prstGeom prst="rect">
            <a:avLst/>
          </a:prstGeom>
        </p:spPr>
        <p:txBody>
          <a:bodyPr>
            <a:noAutofit/>
          </a:bodyPr>
          <a:lstStyle/>
          <a:p>
            <a:fld id="{20A71D18-CCEC-4E5B-94D0-2B0D72A69628}" type="datetimeFigureOut">
              <a:rPr kumimoji="1" lang="ja-JP" altLang="en-US" smtClean="0"/>
              <a:t>2026/9/2</a:t>
            </a:fld>
            <a:endParaRPr kumimoji="1" lang="ja-JP" altLang="en-US"/>
          </a:p>
        </p:txBody>
      </p:sp>
      <p:sp>
        <p:nvSpPr>
          <p:cNvPr id="5" name="フッター プレースホルダー 4">
            <a:extLst>
              <a:ext uri="{FF2B5EF4-FFF2-40B4-BE49-F238E27FC236}">
                <a16:creationId xmlns:a16="http://schemas.microsoft.com/office/drawing/2014/main" id="{9C5D6313-750C-62E3-527C-81A91115D27A}"/>
              </a:ext>
            </a:extLst>
          </p:cNvPr>
          <p:cNvSpPr>
            <a:spLocks noGrp="1"/>
          </p:cNvSpPr>
          <p:nvPr>
            <p:ph type="ftr" sz="quarter" idx="11"/>
          </p:nvPr>
        </p:nvSpPr>
        <p:spPr>
          <a:xfrm>
            <a:off x="3281365" y="6356353"/>
            <a:ext cx="3343275" cy="365125"/>
          </a:xfrm>
          <a:prstGeom prst="rect">
            <a:avLst/>
          </a:prstGeom>
        </p:spPr>
        <p:txBody>
          <a:bodyPr>
            <a:noAutofit/>
          </a:bodyPr>
          <a:lstStyle/>
          <a:p>
            <a:endParaRPr kumimoji="1" lang="ja-JP" altLang="en-US"/>
          </a:p>
        </p:txBody>
      </p:sp>
      <p:sp>
        <p:nvSpPr>
          <p:cNvPr id="6" name="スライド番号プレースホルダー 5">
            <a:extLst>
              <a:ext uri="{FF2B5EF4-FFF2-40B4-BE49-F238E27FC236}">
                <a16:creationId xmlns:a16="http://schemas.microsoft.com/office/drawing/2014/main" id="{EB4F505F-6697-D846-D5B1-8557C2E9E687}"/>
              </a:ext>
            </a:extLst>
          </p:cNvPr>
          <p:cNvSpPr>
            <a:spLocks noGrp="1"/>
          </p:cNvSpPr>
          <p:nvPr>
            <p:ph type="sldNum" sz="quarter" idx="12"/>
          </p:nvPr>
        </p:nvSpPr>
        <p:spPr/>
        <p:txBody>
          <a:bodyPr>
            <a:noAutofit/>
          </a:bodyPr>
          <a:lstStyle/>
          <a:p>
            <a:fld id="{4D6524D0-507A-4FC2-B120-BF918C6BA113}" type="slidenum">
              <a:rPr kumimoji="1" lang="ja-JP" altLang="en-US" smtClean="0"/>
              <a:t>‹#›</a:t>
            </a:fld>
            <a:endParaRPr kumimoji="1" lang="ja-JP" altLang="en-US"/>
          </a:p>
        </p:txBody>
      </p:sp>
    </p:spTree>
    <p:extLst>
      <p:ext uri="{BB962C8B-B14F-4D97-AF65-F5344CB8AC3E}">
        <p14:creationId xmlns:p14="http://schemas.microsoft.com/office/powerpoint/2010/main" val="2860490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bg>
      <p:bgPr>
        <a:solidFill>
          <a:srgbClr val="2CC3DE"/>
        </a:solidFill>
        <a:effectLst/>
      </p:bgPr>
    </p:bg>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31B38225-E382-637D-6738-E09911E94D90}"/>
              </a:ext>
            </a:extLst>
          </p:cNvPr>
          <p:cNvSpPr/>
          <p:nvPr userDrawn="1"/>
        </p:nvSpPr>
        <p:spPr>
          <a:xfrm>
            <a:off x="57000" y="45001"/>
            <a:ext cx="9792000" cy="65067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rmAutofit/>
          </a:bodyPr>
          <a:lstStyle>
            <a:lvl1pPr>
              <a:defRPr sz="1959" b="0">
                <a:solidFill>
                  <a:srgbClr val="2CC3DE"/>
                </a:solidFill>
                <a:latin typeface="+mn-ea"/>
                <a:ea typeface="+mn-ea"/>
              </a:defRPr>
            </a:lvl1pPr>
          </a:lstStyle>
          <a:p>
            <a:r>
              <a:rPr kumimoji="1" lang="ja-JP" altLang="en-US" dirty="0"/>
              <a:t>マスター タイトルの書式設定</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651057"/>
            <a:ext cx="9217024" cy="2190125"/>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p>
        </p:txBody>
      </p:sp>
      <p:cxnSp>
        <p:nvCxnSpPr>
          <p:cNvPr id="9" name="直線コネクタ 8">
            <a:extLst>
              <a:ext uri="{FF2B5EF4-FFF2-40B4-BE49-F238E27FC236}">
                <a16:creationId xmlns:a16="http://schemas.microsoft.com/office/drawing/2014/main" id="{A58CD922-5D76-66D7-AAD6-35FAC714F065}"/>
              </a:ext>
            </a:extLst>
          </p:cNvPr>
          <p:cNvCxnSpPr>
            <a:cxnSpLocks/>
          </p:cNvCxnSpPr>
          <p:nvPr userDrawn="1"/>
        </p:nvCxnSpPr>
        <p:spPr>
          <a:xfrm>
            <a:off x="421067" y="565480"/>
            <a:ext cx="9063866" cy="0"/>
          </a:xfrm>
          <a:prstGeom prst="line">
            <a:avLst/>
          </a:prstGeom>
          <a:ln>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17" name="テキスト ボックス 16">
            <a:extLst>
              <a:ext uri="{FF2B5EF4-FFF2-40B4-BE49-F238E27FC236}">
                <a16:creationId xmlns:a16="http://schemas.microsoft.com/office/drawing/2014/main" id="{859B431A-8EB2-9C0E-0A1B-FADA99CB2A96}"/>
              </a:ext>
            </a:extLst>
          </p:cNvPr>
          <p:cNvSpPr txBox="1"/>
          <p:nvPr userDrawn="1"/>
        </p:nvSpPr>
        <p:spPr>
          <a:xfrm>
            <a:off x="17245" y="6551766"/>
            <a:ext cx="4953662" cy="258084"/>
          </a:xfrm>
          <a:prstGeom prst="rect">
            <a:avLst/>
          </a:prstGeom>
          <a:noFill/>
        </p:spPr>
        <p:txBody>
          <a:bodyPr wrap="square">
            <a:spAutoFit/>
          </a:bodyPr>
          <a:lstStyle/>
          <a:p>
            <a:pPr rtl="0">
              <a:defRPr sz="3000">
                <a:solidFill>
                  <a:srgbClr val="3A3B39"/>
                </a:solidFill>
                <a:latin typeface="Bebas"/>
                <a:ea typeface="Bebas"/>
                <a:cs typeface="Bebas"/>
                <a:sym typeface="Bebas"/>
              </a:defRPr>
            </a:pP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18" name="テキスト ボックス 17">
            <a:extLst>
              <a:ext uri="{FF2B5EF4-FFF2-40B4-BE49-F238E27FC236}">
                <a16:creationId xmlns:a16="http://schemas.microsoft.com/office/drawing/2014/main" id="{90FCF03A-146B-79A4-0508-B1395839F010}"/>
              </a:ext>
            </a:extLst>
          </p:cNvPr>
          <p:cNvSpPr txBox="1"/>
          <p:nvPr userDrawn="1"/>
        </p:nvSpPr>
        <p:spPr>
          <a:xfrm>
            <a:off x="8841432" y="6551766"/>
            <a:ext cx="1007568" cy="258084"/>
          </a:xfrm>
          <a:prstGeom prst="rect">
            <a:avLst/>
          </a:prstGeom>
          <a:noFill/>
        </p:spPr>
        <p:txBody>
          <a:bodyPr wrap="square">
            <a:sp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chemeClr val="bg1"/>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spTree>
    <p:extLst>
      <p:ext uri="{BB962C8B-B14F-4D97-AF65-F5344CB8AC3E}">
        <p14:creationId xmlns:p14="http://schemas.microsoft.com/office/powerpoint/2010/main" val="1508377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タイトルのみ">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C4EFCA8A-084B-A868-CD86-C469A497B0B8}"/>
              </a:ext>
            </a:extLst>
          </p:cNvPr>
          <p:cNvSpPr txBox="1"/>
          <p:nvPr userDrawn="1"/>
        </p:nvSpPr>
        <p:spPr>
          <a:xfrm>
            <a:off x="574087" y="2112297"/>
            <a:ext cx="2965543" cy="707886"/>
          </a:xfrm>
          <a:prstGeom prst="rect">
            <a:avLst/>
          </a:prstGeom>
          <a:noFill/>
          <a:ln w="6350">
            <a:solidFill>
              <a:srgbClr val="0070C0"/>
            </a:solidFill>
          </a:ln>
        </p:spPr>
        <p:txBody>
          <a:bodyPr wrap="none" rtlCol="0">
            <a:noAutofit/>
          </a:bodyPr>
          <a:lstStyle/>
          <a:p>
            <a:pPr algn="l"/>
            <a:endParaRPr kumimoji="1" lang="en-US" altLang="ja-JP" sz="783" dirty="0">
              <a:solidFill>
                <a:srgbClr val="000000"/>
              </a:solidFill>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CDDEA68E-BC4B-B092-3B6E-D912D066F3AE}"/>
              </a:ext>
            </a:extLst>
          </p:cNvPr>
          <p:cNvSpPr txBox="1"/>
          <p:nvPr userDrawn="1"/>
        </p:nvSpPr>
        <p:spPr>
          <a:xfrm>
            <a:off x="3631205" y="2112297"/>
            <a:ext cx="2965543" cy="707886"/>
          </a:xfrm>
          <a:prstGeom prst="rect">
            <a:avLst/>
          </a:prstGeom>
          <a:noFill/>
          <a:ln w="6350">
            <a:solidFill>
              <a:srgbClr val="0070C0"/>
            </a:solidFill>
          </a:ln>
        </p:spPr>
        <p:txBody>
          <a:bodyPr wrap="none" rtlCol="0">
            <a:noAutofit/>
          </a:bodyPr>
          <a:lstStyle/>
          <a:p>
            <a:pPr algn="l"/>
            <a:endParaRPr kumimoji="1" lang="en-US" altLang="ja-JP" sz="783" dirty="0">
              <a:solidFill>
                <a:srgbClr val="000000"/>
              </a:solidFill>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C7A86A59-37C5-9EF0-9BF1-650755A39D91}"/>
              </a:ext>
            </a:extLst>
          </p:cNvPr>
          <p:cNvSpPr txBox="1"/>
          <p:nvPr userDrawn="1"/>
        </p:nvSpPr>
        <p:spPr>
          <a:xfrm>
            <a:off x="6676926" y="2112297"/>
            <a:ext cx="2964329" cy="707886"/>
          </a:xfrm>
          <a:prstGeom prst="rect">
            <a:avLst/>
          </a:prstGeom>
          <a:noFill/>
          <a:ln w="6350">
            <a:solidFill>
              <a:srgbClr val="0070C0"/>
            </a:solidFill>
          </a:ln>
        </p:spPr>
        <p:txBody>
          <a:bodyPr wrap="none" rtlCol="0">
            <a:noAutofit/>
          </a:bodyPr>
          <a:lstStyle/>
          <a:p>
            <a:pPr algn="l"/>
            <a:endParaRPr kumimoji="1" lang="en-US" altLang="ja-JP" sz="783" dirty="0">
              <a:solidFill>
                <a:srgbClr val="000000"/>
              </a:solidFill>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E30E9F7F-2DE7-8CAD-75BF-DDE8B0F82150}"/>
              </a:ext>
            </a:extLst>
          </p:cNvPr>
          <p:cNvSpPr txBox="1"/>
          <p:nvPr userDrawn="1"/>
        </p:nvSpPr>
        <p:spPr>
          <a:xfrm>
            <a:off x="3489661" y="5156953"/>
            <a:ext cx="2144231" cy="1200329"/>
          </a:xfrm>
          <a:prstGeom prst="rect">
            <a:avLst/>
          </a:prstGeom>
          <a:noFill/>
          <a:ln w="9525">
            <a:solidFill>
              <a:schemeClr val="bg1">
                <a:lumMod val="75000"/>
              </a:schemeClr>
            </a:solidFill>
          </a:ln>
        </p:spPr>
        <p:txBody>
          <a:bodyPr wrap="square" rtlCol="0">
            <a:noAutofit/>
          </a:bodyPr>
          <a:lstStyle/>
          <a:p>
            <a:pPr algn="l"/>
            <a:endParaRPr kumimoji="1" lang="en-US" altLang="ja-JP" sz="783" dirty="0">
              <a:solidFill>
                <a:srgbClr val="000000"/>
              </a:solidFill>
              <a:latin typeface="Meiryo UI" panose="020B0604030504040204" pitchFamily="50" charset="-128"/>
              <a:ea typeface="Meiryo UI" panose="020B0604030504040204" pitchFamily="50" charset="-128"/>
            </a:endParaRPr>
          </a:p>
        </p:txBody>
      </p:sp>
      <p:sp>
        <p:nvSpPr>
          <p:cNvPr id="11" name="角丸四角形 29">
            <a:extLst>
              <a:ext uri="{FF2B5EF4-FFF2-40B4-BE49-F238E27FC236}">
                <a16:creationId xmlns:a16="http://schemas.microsoft.com/office/drawing/2014/main" id="{67546A66-6E5F-86DB-D79E-6C0C70077643}"/>
              </a:ext>
            </a:extLst>
          </p:cNvPr>
          <p:cNvSpPr/>
          <p:nvPr userDrawn="1"/>
        </p:nvSpPr>
        <p:spPr bwMode="auto">
          <a:xfrm>
            <a:off x="576460" y="1748961"/>
            <a:ext cx="1087335" cy="205629"/>
          </a:xfrm>
          <a:prstGeom prst="roundRect">
            <a:avLst/>
          </a:prstGeom>
          <a:solidFill>
            <a:srgbClr val="328CCC"/>
          </a:solidFill>
          <a:ln>
            <a:solidFill>
              <a:srgbClr val="328CCC"/>
            </a:solidFill>
          </a:ln>
        </p:spPr>
        <p:style>
          <a:lnRef idx="2">
            <a:schemeClr val="dk1"/>
          </a:lnRef>
          <a:fillRef idx="1">
            <a:schemeClr val="lt1"/>
          </a:fillRef>
          <a:effectRef idx="0">
            <a:schemeClr val="dk1"/>
          </a:effectRef>
          <a:fontRef idx="minor">
            <a:schemeClr val="dk1"/>
          </a:fontRef>
        </p:style>
        <p:txBody>
          <a:bodyPr vert="horz" wrap="none" lIns="88123" tIns="45824" rIns="88123" bIns="45824" numCol="1" rtlCol="0" anchor="ctr" anchorCtr="0" compatLnSpc="1">
            <a:prstTxWarp prst="textNoShape">
              <a:avLst/>
            </a:prstTxWarp>
          </a:bodyPr>
          <a:lstStyle/>
          <a:p>
            <a:pPr marL="0" marR="0" indent="0" algn="ctr" defTabSz="895327" rtl="0" eaLnBrk="0" fontAlgn="base" latinLnBrk="0" hangingPunct="0">
              <a:lnSpc>
                <a:spcPct val="100000"/>
              </a:lnSpc>
              <a:spcBef>
                <a:spcPct val="0"/>
              </a:spcBef>
              <a:spcAft>
                <a:spcPct val="0"/>
              </a:spcAft>
              <a:buClrTx/>
              <a:buSzTx/>
              <a:buFontTx/>
              <a:buNone/>
              <a:tabLst/>
            </a:pPr>
            <a:r>
              <a:rPr lang="ja-JP" altLang="en-US" sz="979" b="1" dirty="0">
                <a:solidFill>
                  <a:schemeClr val="bg1"/>
                </a:solidFill>
                <a:latin typeface="Meiryo UI" panose="020B0604030504040204" pitchFamily="50" charset="-128"/>
                <a:ea typeface="Meiryo UI" panose="020B0604030504040204" pitchFamily="50" charset="-128"/>
              </a:rPr>
              <a:t>プログラム内容</a:t>
            </a:r>
            <a:endParaRPr kumimoji="0" lang="ja-JP" altLang="en-US" sz="979"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7" name="ホームベース 16">
            <a:extLst>
              <a:ext uri="{FF2B5EF4-FFF2-40B4-BE49-F238E27FC236}">
                <a16:creationId xmlns:a16="http://schemas.microsoft.com/office/drawing/2014/main" id="{B53F9819-CAF3-08FF-311E-E124C36E8C3B}"/>
              </a:ext>
            </a:extLst>
          </p:cNvPr>
          <p:cNvSpPr/>
          <p:nvPr userDrawn="1"/>
        </p:nvSpPr>
        <p:spPr>
          <a:xfrm>
            <a:off x="574085" y="2011001"/>
            <a:ext cx="1059942" cy="190894"/>
          </a:xfrm>
          <a:prstGeom prst="homePlate">
            <a:avLst/>
          </a:prstGeom>
          <a:solidFill>
            <a:schemeClr val="bg1"/>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79" b="1" spc="294" dirty="0">
                <a:solidFill>
                  <a:srgbClr val="0070C0"/>
                </a:solidFill>
                <a:latin typeface="Meiryo UI" panose="020B0604030504040204" pitchFamily="50" charset="-128"/>
                <a:ea typeface="Meiryo UI" panose="020B0604030504040204" pitchFamily="50" charset="-128"/>
              </a:rPr>
              <a:t>事前学習</a:t>
            </a:r>
          </a:p>
        </p:txBody>
      </p:sp>
      <p:sp>
        <p:nvSpPr>
          <p:cNvPr id="18" name="ホームベース 52">
            <a:extLst>
              <a:ext uri="{FF2B5EF4-FFF2-40B4-BE49-F238E27FC236}">
                <a16:creationId xmlns:a16="http://schemas.microsoft.com/office/drawing/2014/main" id="{65F906A7-6BC3-718A-2B32-BFA05FDCD5D3}"/>
              </a:ext>
            </a:extLst>
          </p:cNvPr>
          <p:cNvSpPr/>
          <p:nvPr userDrawn="1"/>
        </p:nvSpPr>
        <p:spPr>
          <a:xfrm>
            <a:off x="3631203" y="2011001"/>
            <a:ext cx="1059942" cy="190894"/>
          </a:xfrm>
          <a:prstGeom prst="homePlate">
            <a:avLst/>
          </a:prstGeom>
          <a:solidFill>
            <a:srgbClr val="4295D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79" b="1" spc="294" dirty="0">
                <a:latin typeface="Meiryo UI" panose="020B0604030504040204" pitchFamily="50" charset="-128"/>
                <a:ea typeface="Meiryo UI" panose="020B0604030504040204" pitchFamily="50" charset="-128"/>
              </a:rPr>
              <a:t>現地学習</a:t>
            </a:r>
          </a:p>
        </p:txBody>
      </p:sp>
      <p:sp>
        <p:nvSpPr>
          <p:cNvPr id="19" name="ホームベース 53">
            <a:extLst>
              <a:ext uri="{FF2B5EF4-FFF2-40B4-BE49-F238E27FC236}">
                <a16:creationId xmlns:a16="http://schemas.microsoft.com/office/drawing/2014/main" id="{9CBA4FEA-EE8C-0A2C-E5BC-73AF6CC4C5B3}"/>
              </a:ext>
            </a:extLst>
          </p:cNvPr>
          <p:cNvSpPr/>
          <p:nvPr userDrawn="1"/>
        </p:nvSpPr>
        <p:spPr>
          <a:xfrm>
            <a:off x="6676924" y="2017211"/>
            <a:ext cx="1059942" cy="190894"/>
          </a:xfrm>
          <a:prstGeom prst="homePlate">
            <a:avLst/>
          </a:prstGeom>
          <a:solidFill>
            <a:srgbClr val="0066CC"/>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79" b="1" spc="294" dirty="0">
                <a:latin typeface="Meiryo UI" panose="020B0604030504040204" pitchFamily="50" charset="-128"/>
                <a:ea typeface="Meiryo UI" panose="020B0604030504040204" pitchFamily="50" charset="-128"/>
              </a:rPr>
              <a:t>事後学習</a:t>
            </a:r>
          </a:p>
        </p:txBody>
      </p:sp>
      <p:sp>
        <p:nvSpPr>
          <p:cNvPr id="32" name="テキスト プレースホルダー 31">
            <a:extLst>
              <a:ext uri="{FF2B5EF4-FFF2-40B4-BE49-F238E27FC236}">
                <a16:creationId xmlns:a16="http://schemas.microsoft.com/office/drawing/2014/main" id="{D3BFE0D3-333A-E0B4-45D2-D8029DC412A3}"/>
              </a:ext>
            </a:extLst>
          </p:cNvPr>
          <p:cNvSpPr>
            <a:spLocks noGrp="1"/>
          </p:cNvSpPr>
          <p:nvPr userDrawn="1">
            <p:ph type="body" sz="quarter" idx="10" hasCustomPrompt="1"/>
          </p:nvPr>
        </p:nvSpPr>
        <p:spPr>
          <a:xfrm>
            <a:off x="574410" y="1205852"/>
            <a:ext cx="9066742" cy="431800"/>
          </a:xfrm>
          <a:prstGeom prst="rect">
            <a:avLst/>
          </a:prstGeom>
          <a:ln>
            <a:noFill/>
          </a:ln>
        </p:spPr>
        <p:txBody>
          <a:bodyPr anchor="ctr"/>
          <a:lstStyle>
            <a:lvl1pPr marL="0" indent="0">
              <a:lnSpc>
                <a:spcPct val="120000"/>
              </a:lnSpc>
              <a:spcBef>
                <a:spcPts val="0"/>
              </a:spcBef>
              <a:buNone/>
              <a:defRPr sz="979">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p>
        </p:txBody>
      </p:sp>
      <p:sp>
        <p:nvSpPr>
          <p:cNvPr id="34" name="図プレースホルダー 33">
            <a:extLst>
              <a:ext uri="{FF2B5EF4-FFF2-40B4-BE49-F238E27FC236}">
                <a16:creationId xmlns:a16="http://schemas.microsoft.com/office/drawing/2014/main" id="{C30EF5D4-EA68-11FB-8EA9-0C478C9BDC83}"/>
              </a:ext>
            </a:extLst>
          </p:cNvPr>
          <p:cNvSpPr>
            <a:spLocks noGrp="1"/>
          </p:cNvSpPr>
          <p:nvPr userDrawn="1">
            <p:ph type="pic" sz="quarter" idx="11" hasCustomPrompt="1"/>
          </p:nvPr>
        </p:nvSpPr>
        <p:spPr>
          <a:xfrm>
            <a:off x="567954" y="2931492"/>
            <a:ext cx="2220500" cy="1228725"/>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Photo</a:t>
            </a:r>
            <a:endParaRPr kumimoji="1" lang="ja-JP" altLang="en-US" dirty="0"/>
          </a:p>
        </p:txBody>
      </p:sp>
      <p:sp>
        <p:nvSpPr>
          <p:cNvPr id="35" name="図プレースホルダー 33">
            <a:extLst>
              <a:ext uri="{FF2B5EF4-FFF2-40B4-BE49-F238E27FC236}">
                <a16:creationId xmlns:a16="http://schemas.microsoft.com/office/drawing/2014/main" id="{85BC0B56-FF55-E5A3-2903-6D0345ADB2ED}"/>
              </a:ext>
            </a:extLst>
          </p:cNvPr>
          <p:cNvSpPr>
            <a:spLocks noGrp="1"/>
          </p:cNvSpPr>
          <p:nvPr userDrawn="1">
            <p:ph type="pic" sz="quarter" idx="12" hasCustomPrompt="1"/>
          </p:nvPr>
        </p:nvSpPr>
        <p:spPr>
          <a:xfrm>
            <a:off x="2852187" y="2931492"/>
            <a:ext cx="2220500" cy="1228725"/>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Photo</a:t>
            </a:r>
            <a:endParaRPr kumimoji="1" lang="ja-JP" altLang="en-US" dirty="0"/>
          </a:p>
        </p:txBody>
      </p:sp>
      <p:sp>
        <p:nvSpPr>
          <p:cNvPr id="36" name="図プレースホルダー 33">
            <a:extLst>
              <a:ext uri="{FF2B5EF4-FFF2-40B4-BE49-F238E27FC236}">
                <a16:creationId xmlns:a16="http://schemas.microsoft.com/office/drawing/2014/main" id="{70D6EA59-682A-76B6-DB9D-44297705E248}"/>
              </a:ext>
            </a:extLst>
          </p:cNvPr>
          <p:cNvSpPr>
            <a:spLocks noGrp="1"/>
          </p:cNvSpPr>
          <p:nvPr userDrawn="1">
            <p:ph type="pic" sz="quarter" idx="13" hasCustomPrompt="1"/>
          </p:nvPr>
        </p:nvSpPr>
        <p:spPr>
          <a:xfrm>
            <a:off x="5136420" y="2931492"/>
            <a:ext cx="2220500" cy="1228725"/>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Photo</a:t>
            </a:r>
            <a:endParaRPr kumimoji="1" lang="ja-JP" altLang="en-US" dirty="0"/>
          </a:p>
        </p:txBody>
      </p:sp>
      <p:sp>
        <p:nvSpPr>
          <p:cNvPr id="37" name="図プレースホルダー 33">
            <a:extLst>
              <a:ext uri="{FF2B5EF4-FFF2-40B4-BE49-F238E27FC236}">
                <a16:creationId xmlns:a16="http://schemas.microsoft.com/office/drawing/2014/main" id="{E516801E-95A9-3E2B-3605-1D0C82F36CBD}"/>
              </a:ext>
            </a:extLst>
          </p:cNvPr>
          <p:cNvSpPr>
            <a:spLocks noGrp="1"/>
          </p:cNvSpPr>
          <p:nvPr userDrawn="1">
            <p:ph type="pic" sz="quarter" idx="14" hasCustomPrompt="1"/>
          </p:nvPr>
        </p:nvSpPr>
        <p:spPr>
          <a:xfrm>
            <a:off x="7420652" y="2931492"/>
            <a:ext cx="2220500" cy="1228725"/>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Photo</a:t>
            </a:r>
            <a:endParaRPr kumimoji="1" lang="ja-JP" altLang="en-US" dirty="0"/>
          </a:p>
        </p:txBody>
      </p:sp>
      <p:sp>
        <p:nvSpPr>
          <p:cNvPr id="38" name="角丸四角形 29">
            <a:extLst>
              <a:ext uri="{FF2B5EF4-FFF2-40B4-BE49-F238E27FC236}">
                <a16:creationId xmlns:a16="http://schemas.microsoft.com/office/drawing/2014/main" id="{78D35074-0B57-F80C-EBC7-5BC5DBBC277F}"/>
              </a:ext>
            </a:extLst>
          </p:cNvPr>
          <p:cNvSpPr/>
          <p:nvPr userDrawn="1"/>
        </p:nvSpPr>
        <p:spPr bwMode="auto">
          <a:xfrm>
            <a:off x="3513575" y="4265456"/>
            <a:ext cx="659338" cy="205629"/>
          </a:xfrm>
          <a:prstGeom prst="roundRect">
            <a:avLst/>
          </a:prstGeom>
          <a:solidFill>
            <a:srgbClr val="328CCC"/>
          </a:solidFill>
          <a:ln>
            <a:solidFill>
              <a:srgbClr val="328CCC"/>
            </a:solidFill>
          </a:ln>
        </p:spPr>
        <p:style>
          <a:lnRef idx="2">
            <a:schemeClr val="dk1"/>
          </a:lnRef>
          <a:fillRef idx="1">
            <a:schemeClr val="lt1"/>
          </a:fillRef>
          <a:effectRef idx="0">
            <a:schemeClr val="dk1"/>
          </a:effectRef>
          <a:fontRef idx="minor">
            <a:schemeClr val="dk1"/>
          </a:fontRef>
        </p:style>
        <p:txBody>
          <a:bodyPr vert="horz" wrap="none" lIns="88123" tIns="45824" rIns="88123" bIns="45824" numCol="1" rtlCol="0" anchor="ctr" anchorCtr="0" compatLnSpc="1">
            <a:prstTxWarp prst="textNoShape">
              <a:avLst/>
            </a:prstTxWarp>
          </a:bodyPr>
          <a:lstStyle/>
          <a:p>
            <a:pPr marL="0" marR="0" indent="0" algn="ctr" defTabSz="895327" rtl="0" eaLnBrk="0" fontAlgn="base" latinLnBrk="0" hangingPunct="0">
              <a:lnSpc>
                <a:spcPct val="100000"/>
              </a:lnSpc>
              <a:spcBef>
                <a:spcPct val="0"/>
              </a:spcBef>
              <a:spcAft>
                <a:spcPct val="0"/>
              </a:spcAft>
              <a:buClrTx/>
              <a:buSzTx/>
              <a:buFontTx/>
              <a:buNone/>
              <a:tabLst/>
            </a:pPr>
            <a:r>
              <a:rPr lang="en-US" altLang="ja-JP" sz="979" b="1" dirty="0">
                <a:solidFill>
                  <a:schemeClr val="bg1"/>
                </a:solidFill>
                <a:latin typeface="Meiryo UI" panose="020B0604030504040204" pitchFamily="50" charset="-128"/>
                <a:ea typeface="Meiryo UI" panose="020B0604030504040204" pitchFamily="50" charset="-128"/>
              </a:rPr>
              <a:t>POINT</a:t>
            </a:r>
            <a:endParaRPr kumimoji="0" lang="ja-JP" altLang="en-US" sz="979"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28" name="テキスト プレースホルダー 31">
            <a:extLst>
              <a:ext uri="{FF2B5EF4-FFF2-40B4-BE49-F238E27FC236}">
                <a16:creationId xmlns:a16="http://schemas.microsoft.com/office/drawing/2014/main" id="{D35BB13D-A84B-A00E-CB9E-A326A4CE8D08}"/>
              </a:ext>
            </a:extLst>
          </p:cNvPr>
          <p:cNvSpPr>
            <a:spLocks noGrp="1"/>
          </p:cNvSpPr>
          <p:nvPr>
            <p:ph type="body" sz="quarter" idx="15" hasCustomPrompt="1"/>
          </p:nvPr>
        </p:nvSpPr>
        <p:spPr>
          <a:xfrm>
            <a:off x="4135758" y="4255648"/>
            <a:ext cx="5505397" cy="829536"/>
          </a:xfrm>
          <a:prstGeom prst="rect">
            <a:avLst/>
          </a:prstGeom>
          <a:ln>
            <a:noFill/>
          </a:ln>
        </p:spPr>
        <p:txBody>
          <a:bodyPr anchor="t"/>
          <a:lstStyle>
            <a:lvl1pPr marL="140996" indent="-140996">
              <a:lnSpc>
                <a:spcPct val="120000"/>
              </a:lnSpc>
              <a:spcBef>
                <a:spcPts val="0"/>
              </a:spcBef>
              <a:buClr>
                <a:srgbClr val="328CCC"/>
              </a:buClr>
              <a:buFont typeface="Wingdings" panose="05000000000000000000" pitchFamily="2" charset="2"/>
              <a:buChar char="l"/>
              <a:defRPr sz="979">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p>
        </p:txBody>
      </p:sp>
      <p:sp>
        <p:nvSpPr>
          <p:cNvPr id="129" name="テキスト ボックス 128">
            <a:extLst>
              <a:ext uri="{FF2B5EF4-FFF2-40B4-BE49-F238E27FC236}">
                <a16:creationId xmlns:a16="http://schemas.microsoft.com/office/drawing/2014/main" id="{1FE47C3C-67B6-34C8-46FE-7F9E63833662}"/>
              </a:ext>
            </a:extLst>
          </p:cNvPr>
          <p:cNvSpPr txBox="1"/>
          <p:nvPr userDrawn="1"/>
        </p:nvSpPr>
        <p:spPr>
          <a:xfrm>
            <a:off x="3489661" y="5156951"/>
            <a:ext cx="527237" cy="180860"/>
          </a:xfrm>
          <a:prstGeom prst="rect">
            <a:avLst/>
          </a:prstGeom>
          <a:solidFill>
            <a:schemeClr val="bg1">
              <a:lumMod val="95000"/>
            </a:schemeClr>
          </a:solidFill>
          <a:ln w="9525">
            <a:solidFill>
              <a:schemeClr val="bg1">
                <a:lumMod val="75000"/>
              </a:schemeClr>
            </a:solidFill>
          </a:ln>
        </p:spPr>
        <p:txBody>
          <a:bodyPr wrap="none" tIns="35249" rIns="52874" bIns="35249" rtlCol="0">
            <a:noAutofit/>
          </a:bodyPr>
          <a:lstStyle/>
          <a:p>
            <a:pPr marL="0" marR="0" lvl="0" indent="0" algn="ctr" defTabSz="895327" rtl="0" eaLnBrk="1" fontAlgn="auto" latinLnBrk="0" hangingPunct="1">
              <a:lnSpc>
                <a:spcPct val="100000"/>
              </a:lnSpc>
              <a:spcBef>
                <a:spcPts val="0"/>
              </a:spcBef>
              <a:spcAft>
                <a:spcPts val="0"/>
              </a:spcAft>
              <a:buClrTx/>
              <a:buSzTx/>
              <a:buFontTx/>
              <a:buNone/>
              <a:tabLst/>
              <a:defRPr/>
            </a:pPr>
            <a:r>
              <a:rPr kumimoji="1" lang="ja-JP" altLang="en-US" sz="686" spc="294" baseline="0" dirty="0">
                <a:solidFill>
                  <a:srgbClr val="000000"/>
                </a:solidFill>
                <a:latin typeface="Meiryo UI" panose="020B0604030504040204" pitchFamily="50" charset="-128"/>
                <a:ea typeface="Meiryo UI" panose="020B0604030504040204" pitchFamily="50" charset="-128"/>
              </a:rPr>
              <a:t>行程例</a:t>
            </a:r>
            <a:endParaRPr kumimoji="1" lang="en-US" altLang="ja-JP" sz="686" spc="294" baseline="0" dirty="0">
              <a:solidFill>
                <a:srgbClr val="000000"/>
              </a:solidFill>
              <a:latin typeface="Meiryo UI" panose="020B0604030504040204" pitchFamily="50" charset="-128"/>
              <a:ea typeface="Meiryo UI" panose="020B0604030504040204" pitchFamily="50" charset="-128"/>
            </a:endParaRPr>
          </a:p>
        </p:txBody>
      </p:sp>
      <p:sp>
        <p:nvSpPr>
          <p:cNvPr id="130" name="テキスト プレースホルダー 31">
            <a:extLst>
              <a:ext uri="{FF2B5EF4-FFF2-40B4-BE49-F238E27FC236}">
                <a16:creationId xmlns:a16="http://schemas.microsoft.com/office/drawing/2014/main" id="{38A2D869-9E61-120E-B426-4C5AC6C908E1}"/>
              </a:ext>
            </a:extLst>
          </p:cNvPr>
          <p:cNvSpPr>
            <a:spLocks noGrp="1"/>
          </p:cNvSpPr>
          <p:nvPr>
            <p:ph type="body" sz="quarter" idx="16" hasCustomPrompt="1"/>
          </p:nvPr>
        </p:nvSpPr>
        <p:spPr>
          <a:xfrm>
            <a:off x="3500121" y="5357422"/>
            <a:ext cx="2121536" cy="990038"/>
          </a:xfrm>
          <a:prstGeom prst="rect">
            <a:avLst/>
          </a:prstGeom>
          <a:ln>
            <a:noFill/>
          </a:ln>
        </p:spPr>
        <p:txBody>
          <a:bodyPr lIns="72000" rIns="72000" anchor="t"/>
          <a:lstStyle>
            <a:lvl1pPr marL="0" indent="0">
              <a:lnSpc>
                <a:spcPct val="100000"/>
              </a:lnSpc>
              <a:spcBef>
                <a:spcPts val="0"/>
              </a:spcBef>
              <a:buFont typeface="Wingdings" panose="05000000000000000000" pitchFamily="2" charset="2"/>
              <a:buNone/>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p:txBody>
      </p:sp>
      <p:sp>
        <p:nvSpPr>
          <p:cNvPr id="133" name="テキスト プレースホルダー 31">
            <a:extLst>
              <a:ext uri="{FF2B5EF4-FFF2-40B4-BE49-F238E27FC236}">
                <a16:creationId xmlns:a16="http://schemas.microsoft.com/office/drawing/2014/main" id="{00612866-84B4-000B-6753-81B3D3D29C36}"/>
              </a:ext>
            </a:extLst>
          </p:cNvPr>
          <p:cNvSpPr>
            <a:spLocks noGrp="1"/>
          </p:cNvSpPr>
          <p:nvPr>
            <p:ph type="body" sz="quarter" idx="17" hasCustomPrompt="1"/>
          </p:nvPr>
        </p:nvSpPr>
        <p:spPr>
          <a:xfrm>
            <a:off x="5755711" y="5357422"/>
            <a:ext cx="2988899" cy="990038"/>
          </a:xfrm>
          <a:prstGeom prst="rect">
            <a:avLst/>
          </a:prstGeom>
          <a:ln>
            <a:noFill/>
          </a:ln>
        </p:spPr>
        <p:txBody>
          <a:bodyPr lIns="72000" rIns="72000" anchor="t"/>
          <a:lstStyle>
            <a:lvl1pPr marL="105747" indent="-105747">
              <a:lnSpc>
                <a:spcPct val="100000"/>
              </a:lnSpc>
              <a:spcBef>
                <a:spcPts val="0"/>
              </a:spcBef>
              <a:spcAft>
                <a:spcPts val="588"/>
              </a:spcAft>
              <a:buFont typeface="Wingdings" panose="05000000000000000000" pitchFamily="2" charset="2"/>
              <a:buChar char="l"/>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p:txBody>
      </p:sp>
      <p:sp>
        <p:nvSpPr>
          <p:cNvPr id="135" name="図プレースホルダー 33">
            <a:extLst>
              <a:ext uri="{FF2B5EF4-FFF2-40B4-BE49-F238E27FC236}">
                <a16:creationId xmlns:a16="http://schemas.microsoft.com/office/drawing/2014/main" id="{91B5AF9A-F305-8344-7745-44A27AF1E108}"/>
              </a:ext>
            </a:extLst>
          </p:cNvPr>
          <p:cNvSpPr>
            <a:spLocks noGrp="1"/>
          </p:cNvSpPr>
          <p:nvPr>
            <p:ph type="pic" sz="quarter" idx="18" hasCustomPrompt="1"/>
          </p:nvPr>
        </p:nvSpPr>
        <p:spPr>
          <a:xfrm>
            <a:off x="8848604" y="5627460"/>
            <a:ext cx="780000" cy="720000"/>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QR</a:t>
            </a:r>
            <a:endParaRPr kumimoji="1" lang="ja-JP" altLang="en-US" dirty="0"/>
          </a:p>
        </p:txBody>
      </p:sp>
      <p:sp>
        <p:nvSpPr>
          <p:cNvPr id="136" name="テキスト ボックス 135">
            <a:extLst>
              <a:ext uri="{FF2B5EF4-FFF2-40B4-BE49-F238E27FC236}">
                <a16:creationId xmlns:a16="http://schemas.microsoft.com/office/drawing/2014/main" id="{270C9F10-379D-E68A-FB10-F34C1FEF1379}"/>
              </a:ext>
            </a:extLst>
          </p:cNvPr>
          <p:cNvSpPr txBox="1"/>
          <p:nvPr userDrawn="1"/>
        </p:nvSpPr>
        <p:spPr>
          <a:xfrm>
            <a:off x="5755710" y="5156951"/>
            <a:ext cx="527237" cy="180860"/>
          </a:xfrm>
          <a:prstGeom prst="rect">
            <a:avLst/>
          </a:prstGeom>
          <a:solidFill>
            <a:schemeClr val="bg1">
              <a:lumMod val="95000"/>
            </a:schemeClr>
          </a:solidFill>
          <a:ln w="9525">
            <a:solidFill>
              <a:schemeClr val="bg1">
                <a:lumMod val="75000"/>
              </a:schemeClr>
            </a:solidFill>
          </a:ln>
        </p:spPr>
        <p:txBody>
          <a:bodyPr wrap="none" tIns="35249" rIns="52874" bIns="35249" rtlCol="0">
            <a:noAutofit/>
          </a:bodyPr>
          <a:lstStyle/>
          <a:p>
            <a:pPr marL="0" marR="0" lvl="0" indent="0" algn="ctr" defTabSz="895327" rtl="0" eaLnBrk="1" fontAlgn="auto" latinLnBrk="0" hangingPunct="1">
              <a:lnSpc>
                <a:spcPct val="100000"/>
              </a:lnSpc>
              <a:spcBef>
                <a:spcPts val="0"/>
              </a:spcBef>
              <a:spcAft>
                <a:spcPts val="0"/>
              </a:spcAft>
              <a:buClrTx/>
              <a:buSzTx/>
              <a:buFontTx/>
              <a:buNone/>
              <a:tabLst/>
              <a:defRPr/>
            </a:pPr>
            <a:r>
              <a:rPr kumimoji="1" lang="ja-JP" altLang="en-US" sz="686" spc="294" baseline="0" dirty="0">
                <a:solidFill>
                  <a:srgbClr val="000000"/>
                </a:solidFill>
                <a:latin typeface="Meiryo UI" panose="020B0604030504040204" pitchFamily="50" charset="-128"/>
                <a:ea typeface="Meiryo UI" panose="020B0604030504040204" pitchFamily="50" charset="-128"/>
              </a:rPr>
              <a:t>備考</a:t>
            </a:r>
            <a:endParaRPr kumimoji="1" lang="en-US" altLang="ja-JP" sz="686" spc="294" baseline="0" dirty="0">
              <a:solidFill>
                <a:srgbClr val="000000"/>
              </a:solidFill>
              <a:latin typeface="Meiryo UI" panose="020B0604030504040204" pitchFamily="50" charset="-128"/>
              <a:ea typeface="Meiryo UI" panose="020B0604030504040204" pitchFamily="50" charset="-128"/>
            </a:endParaRPr>
          </a:p>
        </p:txBody>
      </p:sp>
      <p:sp>
        <p:nvSpPr>
          <p:cNvPr id="137" name="テキスト プレースホルダー 31">
            <a:extLst>
              <a:ext uri="{FF2B5EF4-FFF2-40B4-BE49-F238E27FC236}">
                <a16:creationId xmlns:a16="http://schemas.microsoft.com/office/drawing/2014/main" id="{26A17B7D-9AB9-DDF1-AA04-92B1CA512DB4}"/>
              </a:ext>
            </a:extLst>
          </p:cNvPr>
          <p:cNvSpPr>
            <a:spLocks noGrp="1"/>
          </p:cNvSpPr>
          <p:nvPr>
            <p:ph type="body" sz="quarter" idx="19" hasCustomPrompt="1"/>
          </p:nvPr>
        </p:nvSpPr>
        <p:spPr>
          <a:xfrm>
            <a:off x="580023" y="2212721"/>
            <a:ext cx="2959606" cy="617193"/>
          </a:xfrm>
          <a:prstGeom prst="rect">
            <a:avLst/>
          </a:prstGeom>
          <a:ln>
            <a:noFill/>
          </a:ln>
        </p:spPr>
        <p:txBody>
          <a:bodyPr anchor="t"/>
          <a:lstStyle>
            <a:lvl1pPr marL="105747" indent="-105747">
              <a:lnSpc>
                <a:spcPct val="100000"/>
              </a:lnSpc>
              <a:spcBef>
                <a:spcPts val="0"/>
              </a:spcBef>
              <a:buFont typeface="Wingdings" panose="05000000000000000000" pitchFamily="2" charset="2"/>
              <a:buChar char="Ø"/>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p>
        </p:txBody>
      </p:sp>
      <p:sp>
        <p:nvSpPr>
          <p:cNvPr id="138" name="テキスト プレースホルダー 31">
            <a:extLst>
              <a:ext uri="{FF2B5EF4-FFF2-40B4-BE49-F238E27FC236}">
                <a16:creationId xmlns:a16="http://schemas.microsoft.com/office/drawing/2014/main" id="{44144C41-A633-7E2C-C1F5-A2F7F7607DD7}"/>
              </a:ext>
            </a:extLst>
          </p:cNvPr>
          <p:cNvSpPr>
            <a:spLocks noGrp="1"/>
          </p:cNvSpPr>
          <p:nvPr>
            <p:ph type="body" sz="quarter" idx="20" hasCustomPrompt="1"/>
          </p:nvPr>
        </p:nvSpPr>
        <p:spPr>
          <a:xfrm>
            <a:off x="3637140" y="2212721"/>
            <a:ext cx="2959606" cy="617193"/>
          </a:xfrm>
          <a:prstGeom prst="rect">
            <a:avLst/>
          </a:prstGeom>
          <a:ln>
            <a:noFill/>
          </a:ln>
        </p:spPr>
        <p:txBody>
          <a:bodyPr anchor="t"/>
          <a:lstStyle>
            <a:lvl1pPr marL="105747" indent="-105747">
              <a:lnSpc>
                <a:spcPct val="100000"/>
              </a:lnSpc>
              <a:spcBef>
                <a:spcPts val="0"/>
              </a:spcBef>
              <a:buFont typeface="Wingdings" panose="05000000000000000000" pitchFamily="2" charset="2"/>
              <a:buChar char="Ø"/>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p>
        </p:txBody>
      </p:sp>
      <p:sp>
        <p:nvSpPr>
          <p:cNvPr id="140" name="テキスト プレースホルダー 31">
            <a:extLst>
              <a:ext uri="{FF2B5EF4-FFF2-40B4-BE49-F238E27FC236}">
                <a16:creationId xmlns:a16="http://schemas.microsoft.com/office/drawing/2014/main" id="{D537A025-3B6D-D89E-270A-E435C4CFE35C}"/>
              </a:ext>
            </a:extLst>
          </p:cNvPr>
          <p:cNvSpPr>
            <a:spLocks noGrp="1"/>
          </p:cNvSpPr>
          <p:nvPr>
            <p:ph type="body" sz="quarter" idx="21" hasCustomPrompt="1"/>
          </p:nvPr>
        </p:nvSpPr>
        <p:spPr>
          <a:xfrm>
            <a:off x="6688320" y="2212721"/>
            <a:ext cx="2959606" cy="617193"/>
          </a:xfrm>
          <a:prstGeom prst="rect">
            <a:avLst/>
          </a:prstGeom>
          <a:ln>
            <a:noFill/>
          </a:ln>
        </p:spPr>
        <p:txBody>
          <a:bodyPr anchor="t"/>
          <a:lstStyle>
            <a:lvl1pPr marL="105747" indent="-105747">
              <a:lnSpc>
                <a:spcPct val="100000"/>
              </a:lnSpc>
              <a:spcBef>
                <a:spcPts val="0"/>
              </a:spcBef>
              <a:buFont typeface="Wingdings" panose="05000000000000000000" pitchFamily="2" charset="2"/>
              <a:buChar char="Ø"/>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p>
        </p:txBody>
      </p:sp>
      <p:sp>
        <p:nvSpPr>
          <p:cNvPr id="4" name="タイトル プレースホルダー 1">
            <a:extLst>
              <a:ext uri="{FF2B5EF4-FFF2-40B4-BE49-F238E27FC236}">
                <a16:creationId xmlns:a16="http://schemas.microsoft.com/office/drawing/2014/main" id="{61AA7CEB-37B1-6458-05F5-4BD161E46D59}"/>
              </a:ext>
            </a:extLst>
          </p:cNvPr>
          <p:cNvSpPr>
            <a:spLocks noGrp="1"/>
          </p:cNvSpPr>
          <p:nvPr>
            <p:ph type="title" hasCustomPrompt="1"/>
          </p:nvPr>
        </p:nvSpPr>
        <p:spPr>
          <a:xfrm>
            <a:off x="775684" y="368744"/>
            <a:ext cx="2473754" cy="535531"/>
          </a:xfrm>
          <a:prstGeom prst="rect">
            <a:avLst/>
          </a:prstGeom>
        </p:spPr>
        <p:txBody>
          <a:bodyPr vert="horz" wrap="none" lIns="91440" tIns="45720" rIns="91440" bIns="45720" rtlCol="0" anchor="ctr">
            <a:spAutoFit/>
          </a:bodyPr>
          <a:lstStyle>
            <a:lvl1pPr>
              <a:defRPr sz="1567"/>
            </a:lvl1pPr>
          </a:lstStyle>
          <a:p>
            <a:pPr rtl="0"/>
            <a:r>
              <a:rPr lang="ja-JP" altLang="en-US" noProof="0" dirty="0"/>
              <a:t>マスター タイトルの書式設定</a:t>
            </a:r>
            <a:br>
              <a:rPr lang="en-US" altLang="ja-JP" noProof="0" dirty="0"/>
            </a:br>
            <a:r>
              <a:rPr lang="ja-JP" altLang="en-US" noProof="0" dirty="0"/>
              <a:t>マスター タイトルの書式設定</a:t>
            </a:r>
          </a:p>
        </p:txBody>
      </p:sp>
    </p:spTree>
    <p:extLst>
      <p:ext uri="{BB962C8B-B14F-4D97-AF65-F5344CB8AC3E}">
        <p14:creationId xmlns:p14="http://schemas.microsoft.com/office/powerpoint/2010/main" val="1965851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bg>
      <p:bgPr>
        <a:solidFill>
          <a:srgbClr val="EAF6FC"/>
        </a:solidFill>
        <a:effectLst/>
      </p:bgPr>
    </p:bg>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74852630-D594-E009-141A-530888028F0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7385"/>
          <a:stretch/>
        </p:blipFill>
        <p:spPr>
          <a:xfrm>
            <a:off x="0" y="0"/>
            <a:ext cx="9906000" cy="6858000"/>
          </a:xfrm>
          <a:prstGeom prst="rect">
            <a:avLst/>
          </a:prstGeom>
        </p:spPr>
      </p:pic>
      <p:sp>
        <p:nvSpPr>
          <p:cNvPr id="8" name="平行四辺形 7">
            <a:extLst>
              <a:ext uri="{FF2B5EF4-FFF2-40B4-BE49-F238E27FC236}">
                <a16:creationId xmlns:a16="http://schemas.microsoft.com/office/drawing/2014/main" id="{3C45DD39-1EB8-5A22-9AE3-4489DC4B7440}"/>
              </a:ext>
            </a:extLst>
          </p:cNvPr>
          <p:cNvSpPr/>
          <p:nvPr userDrawn="1"/>
        </p:nvSpPr>
        <p:spPr>
          <a:xfrm>
            <a:off x="2" y="0"/>
            <a:ext cx="6810375" cy="6858000"/>
          </a:xfrm>
          <a:prstGeom prst="parallelogram">
            <a:avLst>
              <a:gd name="adj" fmla="val 46148"/>
            </a:avLst>
          </a:prstGeom>
          <a:solidFill>
            <a:srgbClr val="EAF6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9" name="正方形/長方形 8">
            <a:extLst>
              <a:ext uri="{FF2B5EF4-FFF2-40B4-BE49-F238E27FC236}">
                <a16:creationId xmlns:a16="http://schemas.microsoft.com/office/drawing/2014/main" id="{7E54CD92-E70C-8A7B-E64F-5DDC5B91B5C0}"/>
              </a:ext>
            </a:extLst>
          </p:cNvPr>
          <p:cNvSpPr/>
          <p:nvPr userDrawn="1"/>
        </p:nvSpPr>
        <p:spPr>
          <a:xfrm>
            <a:off x="0" y="0"/>
            <a:ext cx="3281363" cy="6858000"/>
          </a:xfrm>
          <a:prstGeom prst="rect">
            <a:avLst/>
          </a:prstGeom>
          <a:solidFill>
            <a:srgbClr val="EAF6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10" name="正方形/長方形 9">
            <a:extLst>
              <a:ext uri="{FF2B5EF4-FFF2-40B4-BE49-F238E27FC236}">
                <a16:creationId xmlns:a16="http://schemas.microsoft.com/office/drawing/2014/main" id="{A7E06592-898F-A3F5-71CE-5E0C9022FA90}"/>
              </a:ext>
            </a:extLst>
          </p:cNvPr>
          <p:cNvSpPr/>
          <p:nvPr userDrawn="1"/>
        </p:nvSpPr>
        <p:spPr>
          <a:xfrm>
            <a:off x="57000" y="45000"/>
            <a:ext cx="9792000" cy="676800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2" name="タイトル 1">
            <a:extLst>
              <a:ext uri="{FF2B5EF4-FFF2-40B4-BE49-F238E27FC236}">
                <a16:creationId xmlns:a16="http://schemas.microsoft.com/office/drawing/2014/main" id="{6EF8C9DF-C938-3FAE-61A5-C616903F6073}"/>
              </a:ext>
            </a:extLst>
          </p:cNvPr>
          <p:cNvSpPr>
            <a:spLocks noGrp="1"/>
          </p:cNvSpPr>
          <p:nvPr>
            <p:ph type="title"/>
          </p:nvPr>
        </p:nvSpPr>
        <p:spPr>
          <a:xfrm>
            <a:off x="361726" y="938258"/>
            <a:ext cx="8543925" cy="922351"/>
          </a:xfrm>
          <a:prstGeom prst="rect">
            <a:avLst/>
          </a:prstGeom>
        </p:spPr>
        <p:txBody>
          <a:bodyPr>
            <a:normAutofit/>
          </a:bodyPr>
          <a:lstStyle>
            <a:lvl1pPr>
              <a:lnSpc>
                <a:spcPct val="125000"/>
              </a:lnSpc>
              <a:defRPr sz="2742">
                <a:solidFill>
                  <a:srgbClr val="0070C0"/>
                </a:solidFill>
              </a:defRPr>
            </a:lvl1pPr>
          </a:lstStyle>
          <a:p>
            <a:r>
              <a:rPr kumimoji="1" lang="ja-JP" altLang="en-US" dirty="0"/>
              <a:t>マスター タイトルの書式設定</a:t>
            </a:r>
          </a:p>
        </p:txBody>
      </p:sp>
      <p:cxnSp>
        <p:nvCxnSpPr>
          <p:cNvPr id="12" name="直線コネクタ 11">
            <a:extLst>
              <a:ext uri="{FF2B5EF4-FFF2-40B4-BE49-F238E27FC236}">
                <a16:creationId xmlns:a16="http://schemas.microsoft.com/office/drawing/2014/main" id="{0666412B-E04B-980E-9982-030ADADB6767}"/>
              </a:ext>
            </a:extLst>
          </p:cNvPr>
          <p:cNvCxnSpPr>
            <a:cxnSpLocks/>
          </p:cNvCxnSpPr>
          <p:nvPr userDrawn="1"/>
        </p:nvCxnSpPr>
        <p:spPr>
          <a:xfrm>
            <a:off x="492983" y="1804947"/>
            <a:ext cx="7617557"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 name="直線コネクタ 13">
            <a:extLst>
              <a:ext uri="{FF2B5EF4-FFF2-40B4-BE49-F238E27FC236}">
                <a16:creationId xmlns:a16="http://schemas.microsoft.com/office/drawing/2014/main" id="{F32C1AFC-3413-3829-32CD-B62E32E420AD}"/>
              </a:ext>
            </a:extLst>
          </p:cNvPr>
          <p:cNvCxnSpPr>
            <a:cxnSpLocks/>
          </p:cNvCxnSpPr>
          <p:nvPr userDrawn="1"/>
        </p:nvCxnSpPr>
        <p:spPr>
          <a:xfrm>
            <a:off x="1335821" y="1860606"/>
            <a:ext cx="7951512"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8" name="テキスト プレースホルダー 17">
            <a:extLst>
              <a:ext uri="{FF2B5EF4-FFF2-40B4-BE49-F238E27FC236}">
                <a16:creationId xmlns:a16="http://schemas.microsoft.com/office/drawing/2014/main" id="{3E123C64-E275-2266-787D-EFFD49B8CB06}"/>
              </a:ext>
            </a:extLst>
          </p:cNvPr>
          <p:cNvSpPr>
            <a:spLocks noGrp="1"/>
          </p:cNvSpPr>
          <p:nvPr>
            <p:ph type="body" sz="quarter" idx="13" hasCustomPrompt="1"/>
          </p:nvPr>
        </p:nvSpPr>
        <p:spPr>
          <a:xfrm>
            <a:off x="398301" y="2107303"/>
            <a:ext cx="4699000" cy="804862"/>
          </a:xfrm>
          <a:prstGeom prst="rect">
            <a:avLst/>
          </a:prstGeom>
        </p:spPr>
        <p:txBody>
          <a:bodyPr>
            <a:normAutofit/>
          </a:bodyPr>
          <a:lstStyle>
            <a:lvl1pPr marL="0" indent="0">
              <a:buNone/>
              <a:defRPr sz="1959">
                <a:solidFill>
                  <a:schemeClr val="bg1">
                    <a:lumMod val="50000"/>
                  </a:schemeClr>
                </a:solidFill>
              </a:defRPr>
            </a:lvl1pPr>
          </a:lstStyle>
          <a:p>
            <a:pPr lvl="0"/>
            <a:r>
              <a:rPr kumimoji="1" lang="ja-JP" altLang="en-US" dirty="0"/>
              <a:t>サブタイトル</a:t>
            </a:r>
          </a:p>
        </p:txBody>
      </p:sp>
      <p:sp>
        <p:nvSpPr>
          <p:cNvPr id="19" name="テキスト ボックス 18">
            <a:extLst>
              <a:ext uri="{FF2B5EF4-FFF2-40B4-BE49-F238E27FC236}">
                <a16:creationId xmlns:a16="http://schemas.microsoft.com/office/drawing/2014/main" id="{31A7BADE-C3C8-8B41-A9B7-8BFCCAAB45D7}"/>
              </a:ext>
            </a:extLst>
          </p:cNvPr>
          <p:cNvSpPr txBox="1"/>
          <p:nvPr userDrawn="1"/>
        </p:nvSpPr>
        <p:spPr>
          <a:xfrm>
            <a:off x="139147" y="6551766"/>
            <a:ext cx="4953662" cy="258084"/>
          </a:xfrm>
          <a:prstGeom prst="rect">
            <a:avLst/>
          </a:prstGeom>
          <a:noFill/>
        </p:spPr>
        <p:txBody>
          <a:bodyPr wrap="square">
            <a:spAutoFit/>
          </a:bodyPr>
          <a:lstStyle/>
          <a:p>
            <a:pPr rtl="0">
              <a:defRPr sz="3000">
                <a:solidFill>
                  <a:srgbClr val="3A3B39"/>
                </a:solidFill>
                <a:latin typeface="Bebas"/>
                <a:ea typeface="Bebas"/>
                <a:cs typeface="Bebas"/>
                <a:sym typeface="Bebas"/>
              </a:defRPr>
            </a:pP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0" name="テキスト ボックス 19">
            <a:extLst>
              <a:ext uri="{FF2B5EF4-FFF2-40B4-BE49-F238E27FC236}">
                <a16:creationId xmlns:a16="http://schemas.microsoft.com/office/drawing/2014/main" id="{CCA01926-262A-980D-1C43-08E1D376A40E}"/>
              </a:ext>
            </a:extLst>
          </p:cNvPr>
          <p:cNvSpPr txBox="1"/>
          <p:nvPr userDrawn="1"/>
        </p:nvSpPr>
        <p:spPr>
          <a:xfrm>
            <a:off x="8841432" y="6551766"/>
            <a:ext cx="1007568" cy="258084"/>
          </a:xfrm>
          <a:prstGeom prst="rect">
            <a:avLst/>
          </a:prstGeom>
          <a:noFill/>
        </p:spPr>
        <p:txBody>
          <a:bodyPr wrap="square">
            <a:sp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chemeClr val="bg1"/>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spTree>
    <p:extLst>
      <p:ext uri="{BB962C8B-B14F-4D97-AF65-F5344CB8AC3E}">
        <p14:creationId xmlns:p14="http://schemas.microsoft.com/office/powerpoint/2010/main" val="3650196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bg>
      <p:bgPr>
        <a:solidFill>
          <a:srgbClr val="EAF6FC"/>
        </a:solidFill>
        <a:effectLst/>
      </p:bgPr>
    </p:bg>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74852630-D594-E009-141A-530888028F0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7385" t="4980" b="1996"/>
          <a:stretch/>
        </p:blipFill>
        <p:spPr>
          <a:xfrm>
            <a:off x="4581524" y="0"/>
            <a:ext cx="5324476" cy="3429000"/>
          </a:xfrm>
          <a:prstGeom prst="rect">
            <a:avLst/>
          </a:prstGeom>
        </p:spPr>
      </p:pic>
      <p:sp>
        <p:nvSpPr>
          <p:cNvPr id="8" name="平行四辺形 7">
            <a:extLst>
              <a:ext uri="{FF2B5EF4-FFF2-40B4-BE49-F238E27FC236}">
                <a16:creationId xmlns:a16="http://schemas.microsoft.com/office/drawing/2014/main" id="{3C45DD39-1EB8-5A22-9AE3-4489DC4B7440}"/>
              </a:ext>
            </a:extLst>
          </p:cNvPr>
          <p:cNvSpPr/>
          <p:nvPr userDrawn="1"/>
        </p:nvSpPr>
        <p:spPr>
          <a:xfrm>
            <a:off x="1795464" y="3"/>
            <a:ext cx="4436203" cy="4467225"/>
          </a:xfrm>
          <a:prstGeom prst="parallelogram">
            <a:avLst>
              <a:gd name="adj" fmla="val 46148"/>
            </a:avLst>
          </a:prstGeom>
          <a:solidFill>
            <a:srgbClr val="EAF6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2" name="タイトル 1">
            <a:extLst>
              <a:ext uri="{FF2B5EF4-FFF2-40B4-BE49-F238E27FC236}">
                <a16:creationId xmlns:a16="http://schemas.microsoft.com/office/drawing/2014/main" id="{6EF8C9DF-C938-3FAE-61A5-C616903F6073}"/>
              </a:ext>
            </a:extLst>
          </p:cNvPr>
          <p:cNvSpPr>
            <a:spLocks noGrp="1"/>
          </p:cNvSpPr>
          <p:nvPr>
            <p:ph type="title"/>
          </p:nvPr>
        </p:nvSpPr>
        <p:spPr>
          <a:xfrm>
            <a:off x="361726" y="490450"/>
            <a:ext cx="8543925" cy="922351"/>
          </a:xfrm>
          <a:prstGeom prst="rect">
            <a:avLst/>
          </a:prstGeom>
        </p:spPr>
        <p:txBody>
          <a:bodyPr>
            <a:normAutofit/>
          </a:bodyPr>
          <a:lstStyle>
            <a:lvl1pPr>
              <a:lnSpc>
                <a:spcPct val="125000"/>
              </a:lnSpc>
              <a:defRPr sz="2742">
                <a:solidFill>
                  <a:srgbClr val="0070C0"/>
                </a:solidFill>
              </a:defRPr>
            </a:lvl1pPr>
          </a:lstStyle>
          <a:p>
            <a:r>
              <a:rPr kumimoji="1" lang="ja-JP" altLang="en-US" dirty="0"/>
              <a:t>マスター タイトルの書式設定</a:t>
            </a:r>
          </a:p>
        </p:txBody>
      </p:sp>
      <p:cxnSp>
        <p:nvCxnSpPr>
          <p:cNvPr id="12" name="直線コネクタ 11">
            <a:extLst>
              <a:ext uri="{FF2B5EF4-FFF2-40B4-BE49-F238E27FC236}">
                <a16:creationId xmlns:a16="http://schemas.microsoft.com/office/drawing/2014/main" id="{0666412B-E04B-980E-9982-030ADADB6767}"/>
              </a:ext>
            </a:extLst>
          </p:cNvPr>
          <p:cNvCxnSpPr>
            <a:cxnSpLocks/>
          </p:cNvCxnSpPr>
          <p:nvPr userDrawn="1"/>
        </p:nvCxnSpPr>
        <p:spPr>
          <a:xfrm>
            <a:off x="492983" y="1357139"/>
            <a:ext cx="7617557"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 name="直線コネクタ 13">
            <a:extLst>
              <a:ext uri="{FF2B5EF4-FFF2-40B4-BE49-F238E27FC236}">
                <a16:creationId xmlns:a16="http://schemas.microsoft.com/office/drawing/2014/main" id="{F32C1AFC-3413-3829-32CD-B62E32E420AD}"/>
              </a:ext>
            </a:extLst>
          </p:cNvPr>
          <p:cNvCxnSpPr>
            <a:cxnSpLocks/>
          </p:cNvCxnSpPr>
          <p:nvPr userDrawn="1"/>
        </p:nvCxnSpPr>
        <p:spPr>
          <a:xfrm>
            <a:off x="1335821" y="1412798"/>
            <a:ext cx="7951512"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8" name="テキスト プレースホルダー 17">
            <a:extLst>
              <a:ext uri="{FF2B5EF4-FFF2-40B4-BE49-F238E27FC236}">
                <a16:creationId xmlns:a16="http://schemas.microsoft.com/office/drawing/2014/main" id="{3E123C64-E275-2266-787D-EFFD49B8CB06}"/>
              </a:ext>
            </a:extLst>
          </p:cNvPr>
          <p:cNvSpPr>
            <a:spLocks noGrp="1"/>
          </p:cNvSpPr>
          <p:nvPr>
            <p:ph type="body" sz="quarter" idx="13" hasCustomPrompt="1"/>
          </p:nvPr>
        </p:nvSpPr>
        <p:spPr>
          <a:xfrm>
            <a:off x="398301" y="1659495"/>
            <a:ext cx="4699000" cy="804862"/>
          </a:xfrm>
          <a:prstGeom prst="rect">
            <a:avLst/>
          </a:prstGeom>
        </p:spPr>
        <p:txBody>
          <a:bodyPr>
            <a:normAutofit/>
          </a:bodyPr>
          <a:lstStyle>
            <a:lvl1pPr marL="0" indent="0">
              <a:buNone/>
              <a:defRPr sz="1959">
                <a:solidFill>
                  <a:schemeClr val="bg1">
                    <a:lumMod val="50000"/>
                  </a:schemeClr>
                </a:solidFill>
              </a:defRPr>
            </a:lvl1pPr>
          </a:lstStyle>
          <a:p>
            <a:pPr lvl="0"/>
            <a:r>
              <a:rPr kumimoji="1" lang="ja-JP" altLang="en-US" dirty="0"/>
              <a:t>サブタイトル</a:t>
            </a:r>
          </a:p>
        </p:txBody>
      </p:sp>
      <p:sp>
        <p:nvSpPr>
          <p:cNvPr id="19" name="テキスト ボックス 18">
            <a:extLst>
              <a:ext uri="{FF2B5EF4-FFF2-40B4-BE49-F238E27FC236}">
                <a16:creationId xmlns:a16="http://schemas.microsoft.com/office/drawing/2014/main" id="{31A7BADE-C3C8-8B41-A9B7-8BFCCAAB45D7}"/>
              </a:ext>
            </a:extLst>
          </p:cNvPr>
          <p:cNvSpPr txBox="1"/>
          <p:nvPr userDrawn="1"/>
        </p:nvSpPr>
        <p:spPr>
          <a:xfrm>
            <a:off x="139147" y="6551766"/>
            <a:ext cx="4953662" cy="258084"/>
          </a:xfrm>
          <a:prstGeom prst="rect">
            <a:avLst/>
          </a:prstGeom>
          <a:noFill/>
        </p:spPr>
        <p:txBody>
          <a:bodyPr wrap="square">
            <a:spAutoFit/>
          </a:bodyPr>
          <a:lstStyle/>
          <a:p>
            <a:pPr rtl="0">
              <a:defRPr sz="3000">
                <a:solidFill>
                  <a:srgbClr val="3A3B39"/>
                </a:solidFill>
                <a:latin typeface="Bebas"/>
                <a:ea typeface="Bebas"/>
                <a:cs typeface="Bebas"/>
                <a:sym typeface="Bebas"/>
              </a:defRPr>
            </a:pPr>
            <a:r>
              <a:rPr lang="en-US" altLang="ja-JP"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0" name="テキスト ボックス 19">
            <a:extLst>
              <a:ext uri="{FF2B5EF4-FFF2-40B4-BE49-F238E27FC236}">
                <a16:creationId xmlns:a16="http://schemas.microsoft.com/office/drawing/2014/main" id="{CCA01926-262A-980D-1C43-08E1D376A40E}"/>
              </a:ext>
            </a:extLst>
          </p:cNvPr>
          <p:cNvSpPr txBox="1"/>
          <p:nvPr userDrawn="1"/>
        </p:nvSpPr>
        <p:spPr>
          <a:xfrm>
            <a:off x="8841432" y="6551766"/>
            <a:ext cx="1007568" cy="258084"/>
          </a:xfrm>
          <a:prstGeom prst="rect">
            <a:avLst/>
          </a:prstGeom>
          <a:noFill/>
        </p:spPr>
        <p:txBody>
          <a:bodyPr wrap="square">
            <a:sp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chemeClr val="accent3"/>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endParaRPr>
          </a:p>
        </p:txBody>
      </p:sp>
    </p:spTree>
    <p:extLst>
      <p:ext uri="{BB962C8B-B14F-4D97-AF65-F5344CB8AC3E}">
        <p14:creationId xmlns:p14="http://schemas.microsoft.com/office/powerpoint/2010/main" val="493923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タイトルとコンテンツ">
    <p:bg>
      <p:bgPr>
        <a:solidFill>
          <a:srgbClr val="EAF6FC"/>
        </a:solidFill>
        <a:effectLst/>
      </p:bgPr>
    </p:bg>
    <p:spTree>
      <p:nvGrpSpPr>
        <p:cNvPr id="1" name=""/>
        <p:cNvGrpSpPr/>
        <p:nvPr/>
      </p:nvGrpSpPr>
      <p:grpSpPr>
        <a:xfrm>
          <a:off x="0" y="0"/>
          <a:ext cx="0" cy="0"/>
          <a:chOff x="0" y="0"/>
          <a:chExt cx="0" cy="0"/>
        </a:xfrm>
      </p:grpSpPr>
      <p:sp>
        <p:nvSpPr>
          <p:cNvPr id="16" name="フリーフォーム: 図形 15">
            <a:extLst>
              <a:ext uri="{FF2B5EF4-FFF2-40B4-BE49-F238E27FC236}">
                <a16:creationId xmlns:a16="http://schemas.microsoft.com/office/drawing/2014/main" id="{B8C5F626-4651-2004-EA15-31ADCB0A85F7}"/>
              </a:ext>
            </a:extLst>
          </p:cNvPr>
          <p:cNvSpPr/>
          <p:nvPr userDrawn="1"/>
        </p:nvSpPr>
        <p:spPr>
          <a:xfrm>
            <a:off x="0" y="619166"/>
            <a:ext cx="7113240" cy="401318"/>
          </a:xfrm>
          <a:custGeom>
            <a:avLst/>
            <a:gdLst>
              <a:gd name="connsiteX0" fmla="*/ 0 w 7113240"/>
              <a:gd name="connsiteY0" fmla="*/ 0 h 401318"/>
              <a:gd name="connsiteX1" fmla="*/ 7113240 w 7113240"/>
              <a:gd name="connsiteY1" fmla="*/ 0 h 401318"/>
              <a:gd name="connsiteX2" fmla="*/ 6845930 w 7113240"/>
              <a:gd name="connsiteY2" fmla="*/ 401318 h 401318"/>
              <a:gd name="connsiteX3" fmla="*/ 0 w 7113240"/>
              <a:gd name="connsiteY3" fmla="*/ 401318 h 401318"/>
            </a:gdLst>
            <a:ahLst/>
            <a:cxnLst>
              <a:cxn ang="0">
                <a:pos x="connsiteX0" y="connsiteY0"/>
              </a:cxn>
              <a:cxn ang="0">
                <a:pos x="connsiteX1" y="connsiteY1"/>
              </a:cxn>
              <a:cxn ang="0">
                <a:pos x="connsiteX2" y="connsiteY2"/>
              </a:cxn>
              <a:cxn ang="0">
                <a:pos x="connsiteX3" y="connsiteY3"/>
              </a:cxn>
            </a:cxnLst>
            <a:rect l="l" t="t" r="r" b="b"/>
            <a:pathLst>
              <a:path w="7113240" h="401318">
                <a:moveTo>
                  <a:pt x="0" y="0"/>
                </a:moveTo>
                <a:lnTo>
                  <a:pt x="7113240" y="0"/>
                </a:lnTo>
                <a:lnTo>
                  <a:pt x="6845930"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rgbClr val="2CC3DE"/>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1082203"/>
            <a:ext cx="9217024" cy="954726"/>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endParaRPr kumimoji="1" lang="en-US" altLang="ja-JP" dirty="0"/>
          </a:p>
          <a:p>
            <a:pPr marL="0" marR="0" lvl="0" indent="0" algn="l" defTabSz="895327" rtl="0" eaLnBrk="1" fontAlgn="auto" latinLnBrk="0" hangingPunct="1">
              <a:lnSpc>
                <a:spcPct val="125000"/>
              </a:lnSpc>
              <a:spcBef>
                <a:spcPts val="0"/>
              </a:spcBef>
              <a:spcAft>
                <a:spcPts val="0"/>
              </a:spcAft>
              <a:buClrTx/>
              <a:buSzTx/>
              <a:buFont typeface="Arial" panose="020B0604020202020204" pitchFamily="34" charset="0"/>
              <a:buNone/>
              <a:tabLst/>
              <a:defRPr/>
            </a:pPr>
            <a:r>
              <a:rPr kumimoji="1" lang="ja-JP" altLang="en-US" dirty="0"/>
              <a:t>テキスト</a:t>
            </a:r>
          </a:p>
          <a:p>
            <a:pPr marL="0" marR="0" lvl="0" indent="0" algn="l" defTabSz="895327" rtl="0" eaLnBrk="1" fontAlgn="auto" latinLnBrk="0" hangingPunct="1">
              <a:lnSpc>
                <a:spcPct val="125000"/>
              </a:lnSpc>
              <a:spcBef>
                <a:spcPts val="0"/>
              </a:spcBef>
              <a:spcAft>
                <a:spcPts val="0"/>
              </a:spcAft>
              <a:buClrTx/>
              <a:buSzTx/>
              <a:buFont typeface="Arial" panose="020B0604020202020204" pitchFamily="34" charset="0"/>
              <a:buNone/>
              <a:tabLst/>
              <a:defRPr/>
            </a:pPr>
            <a:r>
              <a:rPr kumimoji="1" lang="ja-JP" altLang="en-US" dirty="0"/>
              <a:t>テキスト</a:t>
            </a:r>
          </a:p>
        </p:txBody>
      </p:sp>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2" name="正方形/長方形 21">
            <a:extLst>
              <a:ext uri="{FF2B5EF4-FFF2-40B4-BE49-F238E27FC236}">
                <a16:creationId xmlns:a16="http://schemas.microsoft.com/office/drawing/2014/main" id="{EE82A4C4-81B5-55F3-880C-FFB08355EEC0}"/>
              </a:ext>
            </a:extLst>
          </p:cNvPr>
          <p:cNvSpPr/>
          <p:nvPr userDrawn="1"/>
        </p:nvSpPr>
        <p:spPr>
          <a:xfrm>
            <a:off x="0" y="2638428"/>
            <a:ext cx="9906000" cy="39133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sz="1763"/>
          </a:p>
        </p:txBody>
      </p:sp>
    </p:spTree>
    <p:extLst>
      <p:ext uri="{BB962C8B-B14F-4D97-AF65-F5344CB8AC3E}">
        <p14:creationId xmlns:p14="http://schemas.microsoft.com/office/powerpoint/2010/main" val="3683869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タイトルとコンテンツ">
    <p:bg>
      <p:bgPr>
        <a:solidFill>
          <a:srgbClr val="EAF6FC"/>
        </a:solidFill>
        <a:effectLst/>
      </p:bgPr>
    </p:bg>
    <p:spTree>
      <p:nvGrpSpPr>
        <p:cNvPr id="1" name=""/>
        <p:cNvGrpSpPr/>
        <p:nvPr/>
      </p:nvGrpSpPr>
      <p:grpSpPr>
        <a:xfrm>
          <a:off x="0" y="0"/>
          <a:ext cx="0" cy="0"/>
          <a:chOff x="0" y="0"/>
          <a:chExt cx="0" cy="0"/>
        </a:xfrm>
      </p:grpSpPr>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chemeClr val="accent4"/>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1082205"/>
            <a:ext cx="9217024" cy="2190125"/>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p>
        </p:txBody>
      </p:sp>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6" name="フリーフォーム: 図形 5">
            <a:extLst>
              <a:ext uri="{FF2B5EF4-FFF2-40B4-BE49-F238E27FC236}">
                <a16:creationId xmlns:a16="http://schemas.microsoft.com/office/drawing/2014/main" id="{FCB4ABC5-DFDF-7701-B261-D015F5E2AF24}"/>
              </a:ext>
            </a:extLst>
          </p:cNvPr>
          <p:cNvSpPr/>
          <p:nvPr userDrawn="1"/>
        </p:nvSpPr>
        <p:spPr>
          <a:xfrm>
            <a:off x="0" y="619166"/>
            <a:ext cx="8219255" cy="401318"/>
          </a:xfrm>
          <a:custGeom>
            <a:avLst/>
            <a:gdLst>
              <a:gd name="connsiteX0" fmla="*/ 0 w 8219255"/>
              <a:gd name="connsiteY0" fmla="*/ 0 h 401318"/>
              <a:gd name="connsiteX1" fmla="*/ 1106015 w 8219255"/>
              <a:gd name="connsiteY1" fmla="*/ 0 h 401318"/>
              <a:gd name="connsiteX2" fmla="*/ 7113240 w 8219255"/>
              <a:gd name="connsiteY2" fmla="*/ 0 h 401318"/>
              <a:gd name="connsiteX3" fmla="*/ 8219255 w 8219255"/>
              <a:gd name="connsiteY3" fmla="*/ 0 h 401318"/>
              <a:gd name="connsiteX4" fmla="*/ 7951945 w 8219255"/>
              <a:gd name="connsiteY4" fmla="*/ 401318 h 401318"/>
              <a:gd name="connsiteX5" fmla="*/ 6845930 w 8219255"/>
              <a:gd name="connsiteY5" fmla="*/ 401318 h 401318"/>
              <a:gd name="connsiteX6" fmla="*/ 1106015 w 8219255"/>
              <a:gd name="connsiteY6" fmla="*/ 401318 h 401318"/>
              <a:gd name="connsiteX7" fmla="*/ 0 w 8219255"/>
              <a:gd name="connsiteY7" fmla="*/ 401318 h 401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19255" h="401318">
                <a:moveTo>
                  <a:pt x="0" y="0"/>
                </a:moveTo>
                <a:lnTo>
                  <a:pt x="1106015" y="0"/>
                </a:lnTo>
                <a:lnTo>
                  <a:pt x="7113240" y="0"/>
                </a:lnTo>
                <a:lnTo>
                  <a:pt x="8219255" y="0"/>
                </a:lnTo>
                <a:lnTo>
                  <a:pt x="7951945" y="401318"/>
                </a:lnTo>
                <a:lnTo>
                  <a:pt x="6845930" y="401318"/>
                </a:lnTo>
                <a:lnTo>
                  <a:pt x="1106015"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Tree>
    <p:extLst>
      <p:ext uri="{BB962C8B-B14F-4D97-AF65-F5344CB8AC3E}">
        <p14:creationId xmlns:p14="http://schemas.microsoft.com/office/powerpoint/2010/main" val="966739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タイトルとコンテンツ">
    <p:bg>
      <p:bgPr>
        <a:solidFill>
          <a:srgbClr val="EAF6FC"/>
        </a:solidFill>
        <a:effectLst/>
      </p:bgPr>
    </p:bg>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53E0C973-F6DD-F2A6-ECC8-DB3521561565}"/>
              </a:ext>
            </a:extLst>
          </p:cNvPr>
          <p:cNvSpPr/>
          <p:nvPr userDrawn="1"/>
        </p:nvSpPr>
        <p:spPr>
          <a:xfrm>
            <a:off x="0" y="2443494"/>
            <a:ext cx="9906000" cy="44145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sz="1763"/>
          </a:p>
        </p:txBody>
      </p:sp>
      <p:sp>
        <p:nvSpPr>
          <p:cNvPr id="16" name="フリーフォーム: 図形 15">
            <a:extLst>
              <a:ext uri="{FF2B5EF4-FFF2-40B4-BE49-F238E27FC236}">
                <a16:creationId xmlns:a16="http://schemas.microsoft.com/office/drawing/2014/main" id="{B8C5F626-4651-2004-EA15-31ADCB0A85F7}"/>
              </a:ext>
            </a:extLst>
          </p:cNvPr>
          <p:cNvSpPr/>
          <p:nvPr userDrawn="1"/>
        </p:nvSpPr>
        <p:spPr>
          <a:xfrm>
            <a:off x="0" y="619166"/>
            <a:ext cx="7113240" cy="401318"/>
          </a:xfrm>
          <a:custGeom>
            <a:avLst/>
            <a:gdLst>
              <a:gd name="connsiteX0" fmla="*/ 0 w 7113240"/>
              <a:gd name="connsiteY0" fmla="*/ 0 h 401318"/>
              <a:gd name="connsiteX1" fmla="*/ 7113240 w 7113240"/>
              <a:gd name="connsiteY1" fmla="*/ 0 h 401318"/>
              <a:gd name="connsiteX2" fmla="*/ 6845930 w 7113240"/>
              <a:gd name="connsiteY2" fmla="*/ 401318 h 401318"/>
              <a:gd name="connsiteX3" fmla="*/ 0 w 7113240"/>
              <a:gd name="connsiteY3" fmla="*/ 401318 h 401318"/>
            </a:gdLst>
            <a:ahLst/>
            <a:cxnLst>
              <a:cxn ang="0">
                <a:pos x="connsiteX0" y="connsiteY0"/>
              </a:cxn>
              <a:cxn ang="0">
                <a:pos x="connsiteX1" y="connsiteY1"/>
              </a:cxn>
              <a:cxn ang="0">
                <a:pos x="connsiteX2" y="connsiteY2"/>
              </a:cxn>
              <a:cxn ang="0">
                <a:pos x="connsiteX3" y="connsiteY3"/>
              </a:cxn>
            </a:cxnLst>
            <a:rect l="l" t="t" r="r" b="b"/>
            <a:pathLst>
              <a:path w="7113240" h="401318">
                <a:moveTo>
                  <a:pt x="0" y="0"/>
                </a:moveTo>
                <a:lnTo>
                  <a:pt x="7113240" y="0"/>
                </a:lnTo>
                <a:lnTo>
                  <a:pt x="6845930"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rgbClr val="2CC3DE"/>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1015511"/>
            <a:ext cx="9217024" cy="862340"/>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endParaRPr kumimoji="1" lang="en-US" altLang="ja-JP" dirty="0"/>
          </a:p>
          <a:p>
            <a:pPr marL="0" marR="0" lvl="0" indent="0" algn="l" defTabSz="895327" rtl="0" eaLnBrk="1" fontAlgn="auto" latinLnBrk="0" hangingPunct="1">
              <a:lnSpc>
                <a:spcPct val="125000"/>
              </a:lnSpc>
              <a:spcBef>
                <a:spcPts val="0"/>
              </a:spcBef>
              <a:spcAft>
                <a:spcPts val="0"/>
              </a:spcAft>
              <a:buClrTx/>
              <a:buSzTx/>
              <a:buFont typeface="Arial" panose="020B0604020202020204" pitchFamily="34" charset="0"/>
              <a:buNone/>
              <a:tabLst/>
              <a:defRPr/>
            </a:pPr>
            <a:r>
              <a:rPr kumimoji="1" lang="ja-JP" altLang="en-US" dirty="0"/>
              <a:t>テキスト</a:t>
            </a:r>
          </a:p>
          <a:p>
            <a:pPr marL="0" marR="0" lvl="0" indent="0" algn="l" defTabSz="895327" rtl="0" eaLnBrk="1" fontAlgn="auto" latinLnBrk="0" hangingPunct="1">
              <a:lnSpc>
                <a:spcPct val="125000"/>
              </a:lnSpc>
              <a:spcBef>
                <a:spcPts val="0"/>
              </a:spcBef>
              <a:spcAft>
                <a:spcPts val="0"/>
              </a:spcAft>
              <a:buClrTx/>
              <a:buSzTx/>
              <a:buFont typeface="Arial" panose="020B0604020202020204" pitchFamily="34" charset="0"/>
              <a:buNone/>
              <a:tabLst/>
              <a:defRPr/>
            </a:pPr>
            <a:r>
              <a:rPr kumimoji="1" lang="ja-JP" altLang="en-US" dirty="0"/>
              <a:t>テキスト</a:t>
            </a:r>
            <a:endParaRPr kumimoji="1" lang="en-US" altLang="ja-JP" dirty="0"/>
          </a:p>
          <a:p>
            <a:pPr lvl="0"/>
            <a:endParaRPr kumimoji="1" lang="ja-JP" altLang="en-US" dirty="0"/>
          </a:p>
        </p:txBody>
      </p:sp>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5" name="コンテンツ プレースホルダー 2">
            <a:extLst>
              <a:ext uri="{FF2B5EF4-FFF2-40B4-BE49-F238E27FC236}">
                <a16:creationId xmlns:a16="http://schemas.microsoft.com/office/drawing/2014/main" id="{C422DA80-5498-837E-229D-07504407DAB3}"/>
              </a:ext>
            </a:extLst>
          </p:cNvPr>
          <p:cNvSpPr>
            <a:spLocks noGrp="1"/>
          </p:cNvSpPr>
          <p:nvPr>
            <p:ph idx="15" hasCustomPrompt="1"/>
          </p:nvPr>
        </p:nvSpPr>
        <p:spPr>
          <a:xfrm>
            <a:off x="3" y="2443491"/>
            <a:ext cx="4953000" cy="363186"/>
          </a:xfrm>
          <a:prstGeom prst="rect">
            <a:avLst/>
          </a:prstGeom>
        </p:spPr>
        <p:txBody>
          <a:bodyPr>
            <a:noAutofit/>
          </a:bodyPr>
          <a:lstStyle>
            <a:lvl1pPr marL="0" indent="0" algn="ctr">
              <a:lnSpc>
                <a:spcPct val="125000"/>
              </a:lnSpc>
              <a:spcBef>
                <a:spcPts val="0"/>
              </a:spcBef>
              <a:buNone/>
              <a:defRPr sz="1371" b="1">
                <a:solidFill>
                  <a:srgbClr val="4B75BD"/>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コンテンツタイトル</a:t>
            </a:r>
          </a:p>
        </p:txBody>
      </p:sp>
      <p:sp>
        <p:nvSpPr>
          <p:cNvPr id="6" name="コンテンツ プレースホルダー 2">
            <a:extLst>
              <a:ext uri="{FF2B5EF4-FFF2-40B4-BE49-F238E27FC236}">
                <a16:creationId xmlns:a16="http://schemas.microsoft.com/office/drawing/2014/main" id="{52EE3076-7F43-DAD1-793E-CFF64B553612}"/>
              </a:ext>
            </a:extLst>
          </p:cNvPr>
          <p:cNvSpPr>
            <a:spLocks noGrp="1"/>
          </p:cNvSpPr>
          <p:nvPr>
            <p:ph idx="16" hasCustomPrompt="1"/>
          </p:nvPr>
        </p:nvSpPr>
        <p:spPr>
          <a:xfrm>
            <a:off x="4953001" y="2443491"/>
            <a:ext cx="4953000" cy="363186"/>
          </a:xfrm>
          <a:prstGeom prst="rect">
            <a:avLst/>
          </a:prstGeom>
        </p:spPr>
        <p:txBody>
          <a:bodyPr>
            <a:noAutofit/>
          </a:bodyPr>
          <a:lstStyle>
            <a:lvl1pPr marL="0" indent="0" algn="ctr">
              <a:lnSpc>
                <a:spcPct val="125000"/>
              </a:lnSpc>
              <a:spcBef>
                <a:spcPts val="0"/>
              </a:spcBef>
              <a:buNone/>
              <a:defRPr sz="1371" b="1">
                <a:solidFill>
                  <a:srgbClr val="4B75BD"/>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コンテンツタイトル</a:t>
            </a:r>
          </a:p>
        </p:txBody>
      </p:sp>
      <p:sp>
        <p:nvSpPr>
          <p:cNvPr id="17" name="テキスト プレースホルダー 13">
            <a:extLst>
              <a:ext uri="{FF2B5EF4-FFF2-40B4-BE49-F238E27FC236}">
                <a16:creationId xmlns:a16="http://schemas.microsoft.com/office/drawing/2014/main" id="{8426D69E-F5A4-41D3-9C98-3593328E1747}"/>
              </a:ext>
            </a:extLst>
          </p:cNvPr>
          <p:cNvSpPr>
            <a:spLocks noGrp="1"/>
          </p:cNvSpPr>
          <p:nvPr>
            <p:ph type="body" sz="quarter" idx="20" hasCustomPrompt="1"/>
          </p:nvPr>
        </p:nvSpPr>
        <p:spPr>
          <a:xfrm>
            <a:off x="5180528" y="3011740"/>
            <a:ext cx="4498975" cy="3333498"/>
          </a:xfrm>
          <a:prstGeom prst="rect">
            <a:avLst/>
          </a:prstGeom>
        </p:spPr>
        <p:txBody>
          <a:bodyPr/>
          <a:lstStyle>
            <a:lvl1pPr>
              <a:defRPr kumimoji="1" lang="en-US" altLang="ja-JP" sz="1175" b="1" kern="1200" dirty="0" smtClean="0">
                <a:solidFill>
                  <a:srgbClr val="4B75BD"/>
                </a:solidFill>
                <a:latin typeface="+mn-lt"/>
                <a:ea typeface="+mn-ea"/>
                <a:cs typeface="+mn-cs"/>
              </a:defRPr>
            </a:lvl1pPr>
            <a:lvl2pPr>
              <a:defRPr kumimoji="1" lang="ja-JP" altLang="en-US" sz="1175" kern="1200" dirty="0">
                <a:solidFill>
                  <a:schemeClr val="tx1"/>
                </a:solidFill>
                <a:latin typeface="+mn-lt"/>
                <a:ea typeface="+mn-ea"/>
                <a:cs typeface="+mn-cs"/>
              </a:defRPr>
            </a:lvl2pPr>
          </a:lstStyle>
          <a:p>
            <a:pPr marL="0" lvl="0" indent="0" algn="l" defTabSz="895327" rtl="0" eaLnBrk="1" latinLnBrk="0" hangingPunct="1">
              <a:lnSpc>
                <a:spcPct val="125000"/>
              </a:lnSpc>
              <a:spcBef>
                <a:spcPts val="0"/>
              </a:spcBef>
              <a:spcAft>
                <a:spcPts val="294"/>
              </a:spcAft>
              <a:buFont typeface="Arial" panose="020B0604020202020204" pitchFamily="34" charset="0"/>
              <a:buNone/>
            </a:pPr>
            <a:r>
              <a:rPr kumimoji="1" lang="ja-JP" altLang="en-US" dirty="0"/>
              <a:t>コンテンツ見出し</a:t>
            </a:r>
            <a:endParaRPr kumimoji="1" lang="en-US" altLang="ja-JP" dirty="0"/>
          </a:p>
          <a:p>
            <a:pPr marL="0" lvl="1" indent="0" algn="l" defTabSz="895327" rtl="0" eaLnBrk="1" latinLnBrk="0" hangingPunct="1">
              <a:lnSpc>
                <a:spcPct val="125000"/>
              </a:lnSpc>
              <a:spcBef>
                <a:spcPts val="0"/>
              </a:spcBef>
              <a:buFont typeface="Arial" panose="020B0604020202020204" pitchFamily="34" charset="0"/>
              <a:buNone/>
            </a:pPr>
            <a:r>
              <a:rPr kumimoji="1" lang="ja-JP" altLang="en-US" dirty="0"/>
              <a:t>コンテンツテキスト</a:t>
            </a:r>
          </a:p>
        </p:txBody>
      </p:sp>
      <p:sp>
        <p:nvSpPr>
          <p:cNvPr id="18" name="テキスト プレースホルダー 13">
            <a:extLst>
              <a:ext uri="{FF2B5EF4-FFF2-40B4-BE49-F238E27FC236}">
                <a16:creationId xmlns:a16="http://schemas.microsoft.com/office/drawing/2014/main" id="{88DE078B-3F10-CA17-32DB-371881110BC1}"/>
              </a:ext>
            </a:extLst>
          </p:cNvPr>
          <p:cNvSpPr>
            <a:spLocks noGrp="1"/>
          </p:cNvSpPr>
          <p:nvPr>
            <p:ph type="body" sz="quarter" idx="21" hasCustomPrompt="1"/>
          </p:nvPr>
        </p:nvSpPr>
        <p:spPr>
          <a:xfrm>
            <a:off x="227015" y="3011740"/>
            <a:ext cx="4498975" cy="3333498"/>
          </a:xfrm>
          <a:prstGeom prst="rect">
            <a:avLst/>
          </a:prstGeom>
        </p:spPr>
        <p:txBody>
          <a:bodyPr/>
          <a:lstStyle>
            <a:lvl1pPr>
              <a:defRPr kumimoji="1" lang="en-US" altLang="ja-JP" sz="1175" b="1" kern="1200" dirty="0" smtClean="0">
                <a:solidFill>
                  <a:srgbClr val="4B75BD"/>
                </a:solidFill>
                <a:latin typeface="+mn-lt"/>
                <a:ea typeface="+mn-ea"/>
                <a:cs typeface="+mn-cs"/>
              </a:defRPr>
            </a:lvl1pPr>
            <a:lvl2pPr>
              <a:defRPr kumimoji="1" lang="ja-JP" altLang="en-US" sz="1175" kern="1200" dirty="0">
                <a:solidFill>
                  <a:schemeClr val="tx1"/>
                </a:solidFill>
                <a:latin typeface="+mn-lt"/>
                <a:ea typeface="+mn-ea"/>
                <a:cs typeface="+mn-cs"/>
              </a:defRPr>
            </a:lvl2pPr>
          </a:lstStyle>
          <a:p>
            <a:pPr marL="0" lvl="0" indent="0" algn="l" defTabSz="895327" rtl="0" eaLnBrk="1" latinLnBrk="0" hangingPunct="1">
              <a:lnSpc>
                <a:spcPct val="125000"/>
              </a:lnSpc>
              <a:spcBef>
                <a:spcPts val="0"/>
              </a:spcBef>
              <a:spcAft>
                <a:spcPts val="294"/>
              </a:spcAft>
              <a:buFont typeface="Arial" panose="020B0604020202020204" pitchFamily="34" charset="0"/>
              <a:buNone/>
            </a:pPr>
            <a:r>
              <a:rPr kumimoji="1" lang="ja-JP" altLang="en-US" dirty="0"/>
              <a:t>コンテンツ見出し</a:t>
            </a:r>
            <a:endParaRPr kumimoji="1" lang="en-US" altLang="ja-JP" dirty="0"/>
          </a:p>
          <a:p>
            <a:pPr marL="0" lvl="1" indent="0" algn="l" defTabSz="895327" rtl="0" eaLnBrk="1" latinLnBrk="0" hangingPunct="1">
              <a:lnSpc>
                <a:spcPct val="125000"/>
              </a:lnSpc>
              <a:spcBef>
                <a:spcPts val="0"/>
              </a:spcBef>
              <a:buFont typeface="Arial" panose="020B0604020202020204" pitchFamily="34" charset="0"/>
              <a:buNone/>
            </a:pPr>
            <a:r>
              <a:rPr kumimoji="1" lang="ja-JP" altLang="en-US" dirty="0"/>
              <a:t>コンテンツテキスト</a:t>
            </a:r>
          </a:p>
        </p:txBody>
      </p:sp>
    </p:spTree>
    <p:extLst>
      <p:ext uri="{BB962C8B-B14F-4D97-AF65-F5344CB8AC3E}">
        <p14:creationId xmlns:p14="http://schemas.microsoft.com/office/powerpoint/2010/main" val="4149364194"/>
      </p:ext>
    </p:extLst>
  </p:cSld>
  <p:clrMapOvr>
    <a:masterClrMapping/>
  </p:clrMapOvr>
  <p:extLst>
    <p:ext uri="{DCECCB84-F9BA-43D5-87BE-67443E8EF086}">
      <p15:sldGuideLst xmlns:p15="http://schemas.microsoft.com/office/powerpoint/2012/main">
        <p15:guide id="1" pos="2984">
          <p15:clr>
            <a:srgbClr val="FBAE40"/>
          </p15:clr>
        </p15:guide>
        <p15:guide id="2" pos="325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タイトルとコンテンツ">
    <p:bg>
      <p:bgPr>
        <a:solidFill>
          <a:srgbClr val="EAF6FC"/>
        </a:solidFill>
        <a:effectLst/>
      </p:bgPr>
    </p:bg>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53E0C973-F6DD-F2A6-ECC8-DB3521561565}"/>
              </a:ext>
            </a:extLst>
          </p:cNvPr>
          <p:cNvSpPr/>
          <p:nvPr userDrawn="1"/>
        </p:nvSpPr>
        <p:spPr>
          <a:xfrm>
            <a:off x="0" y="815547"/>
            <a:ext cx="9906000" cy="60424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sz="1763"/>
          </a:p>
        </p:txBody>
      </p:sp>
      <p:sp>
        <p:nvSpPr>
          <p:cNvPr id="16" name="フリーフォーム: 図形 15">
            <a:extLst>
              <a:ext uri="{FF2B5EF4-FFF2-40B4-BE49-F238E27FC236}">
                <a16:creationId xmlns:a16="http://schemas.microsoft.com/office/drawing/2014/main" id="{B8C5F626-4651-2004-EA15-31ADCB0A85F7}"/>
              </a:ext>
            </a:extLst>
          </p:cNvPr>
          <p:cNvSpPr/>
          <p:nvPr userDrawn="1"/>
        </p:nvSpPr>
        <p:spPr>
          <a:xfrm>
            <a:off x="0" y="619166"/>
            <a:ext cx="7113240" cy="401318"/>
          </a:xfrm>
          <a:custGeom>
            <a:avLst/>
            <a:gdLst>
              <a:gd name="connsiteX0" fmla="*/ 0 w 7113240"/>
              <a:gd name="connsiteY0" fmla="*/ 0 h 401318"/>
              <a:gd name="connsiteX1" fmla="*/ 7113240 w 7113240"/>
              <a:gd name="connsiteY1" fmla="*/ 0 h 401318"/>
              <a:gd name="connsiteX2" fmla="*/ 6845930 w 7113240"/>
              <a:gd name="connsiteY2" fmla="*/ 401318 h 401318"/>
              <a:gd name="connsiteX3" fmla="*/ 0 w 7113240"/>
              <a:gd name="connsiteY3" fmla="*/ 401318 h 401318"/>
            </a:gdLst>
            <a:ahLst/>
            <a:cxnLst>
              <a:cxn ang="0">
                <a:pos x="connsiteX0" y="connsiteY0"/>
              </a:cxn>
              <a:cxn ang="0">
                <a:pos x="connsiteX1" y="connsiteY1"/>
              </a:cxn>
              <a:cxn ang="0">
                <a:pos x="connsiteX2" y="connsiteY2"/>
              </a:cxn>
              <a:cxn ang="0">
                <a:pos x="connsiteX3" y="connsiteY3"/>
              </a:cxn>
            </a:cxnLst>
            <a:rect l="l" t="t" r="r" b="b"/>
            <a:pathLst>
              <a:path w="7113240" h="401318">
                <a:moveTo>
                  <a:pt x="0" y="0"/>
                </a:moveTo>
                <a:lnTo>
                  <a:pt x="7113240" y="0"/>
                </a:lnTo>
                <a:lnTo>
                  <a:pt x="6845930"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rgbClr val="2CC3DE"/>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Tree>
    <p:extLst>
      <p:ext uri="{BB962C8B-B14F-4D97-AF65-F5344CB8AC3E}">
        <p14:creationId xmlns:p14="http://schemas.microsoft.com/office/powerpoint/2010/main" val="2448738647"/>
      </p:ext>
    </p:extLst>
  </p:cSld>
  <p:clrMapOvr>
    <a:masterClrMapping/>
  </p:clrMapOvr>
  <p:extLst>
    <p:ext uri="{DCECCB84-F9BA-43D5-87BE-67443E8EF086}">
      <p15:sldGuideLst xmlns:p15="http://schemas.microsoft.com/office/powerpoint/2012/main">
        <p15:guide id="1" pos="2984">
          <p15:clr>
            <a:srgbClr val="FBAE40"/>
          </p15:clr>
        </p15:guide>
        <p15:guide id="2" pos="325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4_タイトルとコンテンツ">
    <p:bg>
      <p:bgPr>
        <a:solidFill>
          <a:srgbClr val="EAF6FC"/>
        </a:solidFill>
        <a:effectLst/>
      </p:bgPr>
    </p:bg>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53E0C973-F6DD-F2A6-ECC8-DB3521561565}"/>
              </a:ext>
            </a:extLst>
          </p:cNvPr>
          <p:cNvSpPr/>
          <p:nvPr userDrawn="1"/>
        </p:nvSpPr>
        <p:spPr>
          <a:xfrm>
            <a:off x="0" y="2443494"/>
            <a:ext cx="9906000" cy="44145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sz="1763"/>
          </a:p>
        </p:txBody>
      </p:sp>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rgbClr val="2CC3DE"/>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1581151"/>
            <a:ext cx="9217024" cy="862340"/>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p>
        </p:txBody>
      </p:sp>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7" name="フリーフォーム: 図形 6">
            <a:extLst>
              <a:ext uri="{FF2B5EF4-FFF2-40B4-BE49-F238E27FC236}">
                <a16:creationId xmlns:a16="http://schemas.microsoft.com/office/drawing/2014/main" id="{9767A700-138B-A673-3B20-9FEB275FDA6E}"/>
              </a:ext>
            </a:extLst>
          </p:cNvPr>
          <p:cNvSpPr/>
          <p:nvPr userDrawn="1"/>
        </p:nvSpPr>
        <p:spPr>
          <a:xfrm>
            <a:off x="2" y="619166"/>
            <a:ext cx="8227193" cy="401318"/>
          </a:xfrm>
          <a:custGeom>
            <a:avLst/>
            <a:gdLst>
              <a:gd name="connsiteX0" fmla="*/ 0 w 8227193"/>
              <a:gd name="connsiteY0" fmla="*/ 0 h 401318"/>
              <a:gd name="connsiteX1" fmla="*/ 1113953 w 8227193"/>
              <a:gd name="connsiteY1" fmla="*/ 0 h 401318"/>
              <a:gd name="connsiteX2" fmla="*/ 7113240 w 8227193"/>
              <a:gd name="connsiteY2" fmla="*/ 0 h 401318"/>
              <a:gd name="connsiteX3" fmla="*/ 8227193 w 8227193"/>
              <a:gd name="connsiteY3" fmla="*/ 0 h 401318"/>
              <a:gd name="connsiteX4" fmla="*/ 7959883 w 8227193"/>
              <a:gd name="connsiteY4" fmla="*/ 401318 h 401318"/>
              <a:gd name="connsiteX5" fmla="*/ 6845930 w 8227193"/>
              <a:gd name="connsiteY5" fmla="*/ 401318 h 401318"/>
              <a:gd name="connsiteX6" fmla="*/ 1113953 w 8227193"/>
              <a:gd name="connsiteY6" fmla="*/ 401318 h 401318"/>
              <a:gd name="connsiteX7" fmla="*/ 0 w 8227193"/>
              <a:gd name="connsiteY7" fmla="*/ 401318 h 401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27193" h="401318">
                <a:moveTo>
                  <a:pt x="0" y="0"/>
                </a:moveTo>
                <a:lnTo>
                  <a:pt x="1113953" y="0"/>
                </a:lnTo>
                <a:lnTo>
                  <a:pt x="7113240" y="0"/>
                </a:lnTo>
                <a:lnTo>
                  <a:pt x="8227193" y="0"/>
                </a:lnTo>
                <a:lnTo>
                  <a:pt x="7959883" y="401318"/>
                </a:lnTo>
                <a:lnTo>
                  <a:pt x="6845930" y="401318"/>
                </a:lnTo>
                <a:lnTo>
                  <a:pt x="1113953"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Tree>
    <p:extLst>
      <p:ext uri="{BB962C8B-B14F-4D97-AF65-F5344CB8AC3E}">
        <p14:creationId xmlns:p14="http://schemas.microsoft.com/office/powerpoint/2010/main" val="3700168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タイトルとコンテンツ">
    <p:bg>
      <p:bgPr>
        <a:solidFill>
          <a:srgbClr val="2CC3DE"/>
        </a:solidFill>
        <a:effectLst/>
      </p:bgPr>
    </p:bg>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31B38225-E382-637D-6738-E09911E94D90}"/>
              </a:ext>
            </a:extLst>
          </p:cNvPr>
          <p:cNvSpPr/>
          <p:nvPr userDrawn="1"/>
        </p:nvSpPr>
        <p:spPr>
          <a:xfrm>
            <a:off x="57000" y="45001"/>
            <a:ext cx="9792000" cy="65067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2370869" y="44626"/>
            <a:ext cx="6805576" cy="560611"/>
          </a:xfrm>
          <a:prstGeom prst="rect">
            <a:avLst/>
          </a:prstGeom>
        </p:spPr>
        <p:txBody>
          <a:bodyPr>
            <a:normAutofit/>
          </a:bodyPr>
          <a:lstStyle>
            <a:lvl1pPr>
              <a:defRPr sz="1959" b="0">
                <a:solidFill>
                  <a:srgbClr val="2CC3DE"/>
                </a:solidFill>
                <a:latin typeface="+mn-ea"/>
                <a:ea typeface="+mn-ea"/>
              </a:defRPr>
            </a:lvl1pPr>
          </a:lstStyle>
          <a:p>
            <a:r>
              <a:rPr kumimoji="1" lang="ja-JP" altLang="en-US" dirty="0"/>
              <a:t>マスター タイトルの書式設定</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651057"/>
            <a:ext cx="9217024" cy="2190125"/>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p>
        </p:txBody>
      </p:sp>
      <p:cxnSp>
        <p:nvCxnSpPr>
          <p:cNvPr id="9" name="直線コネクタ 8">
            <a:extLst>
              <a:ext uri="{FF2B5EF4-FFF2-40B4-BE49-F238E27FC236}">
                <a16:creationId xmlns:a16="http://schemas.microsoft.com/office/drawing/2014/main" id="{A58CD922-5D76-66D7-AAD6-35FAC714F065}"/>
              </a:ext>
            </a:extLst>
          </p:cNvPr>
          <p:cNvCxnSpPr>
            <a:cxnSpLocks/>
          </p:cNvCxnSpPr>
          <p:nvPr userDrawn="1"/>
        </p:nvCxnSpPr>
        <p:spPr>
          <a:xfrm>
            <a:off x="421067" y="565480"/>
            <a:ext cx="9063866" cy="0"/>
          </a:xfrm>
          <a:prstGeom prst="line">
            <a:avLst/>
          </a:prstGeom>
          <a:ln>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17" name="テキスト ボックス 16">
            <a:extLst>
              <a:ext uri="{FF2B5EF4-FFF2-40B4-BE49-F238E27FC236}">
                <a16:creationId xmlns:a16="http://schemas.microsoft.com/office/drawing/2014/main" id="{859B431A-8EB2-9C0E-0A1B-FADA99CB2A96}"/>
              </a:ext>
            </a:extLst>
          </p:cNvPr>
          <p:cNvSpPr txBox="1"/>
          <p:nvPr userDrawn="1"/>
        </p:nvSpPr>
        <p:spPr>
          <a:xfrm>
            <a:off x="17245" y="6551766"/>
            <a:ext cx="4953662" cy="258084"/>
          </a:xfrm>
          <a:prstGeom prst="rect">
            <a:avLst/>
          </a:prstGeom>
          <a:noFill/>
        </p:spPr>
        <p:txBody>
          <a:bodyPr wrap="square">
            <a:spAutoFit/>
          </a:bodyPr>
          <a:lstStyle/>
          <a:p>
            <a:pPr rtl="0">
              <a:defRPr sz="3000">
                <a:solidFill>
                  <a:srgbClr val="3A3B39"/>
                </a:solidFill>
                <a:latin typeface="Bebas"/>
                <a:ea typeface="Bebas"/>
                <a:cs typeface="Bebas"/>
                <a:sym typeface="Bebas"/>
              </a:defRPr>
            </a:pP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18" name="テキスト ボックス 17">
            <a:extLst>
              <a:ext uri="{FF2B5EF4-FFF2-40B4-BE49-F238E27FC236}">
                <a16:creationId xmlns:a16="http://schemas.microsoft.com/office/drawing/2014/main" id="{90FCF03A-146B-79A4-0508-B1395839F010}"/>
              </a:ext>
            </a:extLst>
          </p:cNvPr>
          <p:cNvSpPr txBox="1"/>
          <p:nvPr userDrawn="1"/>
        </p:nvSpPr>
        <p:spPr>
          <a:xfrm>
            <a:off x="8841432" y="6551766"/>
            <a:ext cx="1007568" cy="258084"/>
          </a:xfrm>
          <a:prstGeom prst="rect">
            <a:avLst/>
          </a:prstGeom>
          <a:noFill/>
        </p:spPr>
        <p:txBody>
          <a:bodyPr wrap="square">
            <a:sp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chemeClr val="bg1"/>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pic>
        <p:nvPicPr>
          <p:cNvPr id="6" name="図 5" descr="テキスト&#10;&#10;自動的に生成された説明">
            <a:extLst>
              <a:ext uri="{FF2B5EF4-FFF2-40B4-BE49-F238E27FC236}">
                <a16:creationId xmlns:a16="http://schemas.microsoft.com/office/drawing/2014/main" id="{8D97568E-06F6-A4CA-C4F6-B9C38E79DA6D}"/>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226828" y="122419"/>
            <a:ext cx="2144043" cy="376415"/>
          </a:xfrm>
          <a:prstGeom prst="rect">
            <a:avLst/>
          </a:prstGeom>
        </p:spPr>
      </p:pic>
    </p:spTree>
    <p:extLst>
      <p:ext uri="{BB962C8B-B14F-4D97-AF65-F5344CB8AC3E}">
        <p14:creationId xmlns:p14="http://schemas.microsoft.com/office/powerpoint/2010/main" val="3587394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D1A713B8-140C-CE5D-C2C6-22356C252425}"/>
              </a:ext>
            </a:extLst>
          </p:cNvPr>
          <p:cNvSpPr>
            <a:spLocks noGrp="1"/>
          </p:cNvSpPr>
          <p:nvPr>
            <p:ph type="sldNum" sz="quarter" idx="4"/>
          </p:nvPr>
        </p:nvSpPr>
        <p:spPr>
          <a:xfrm>
            <a:off x="6996113" y="6356353"/>
            <a:ext cx="2228850" cy="365125"/>
          </a:xfrm>
          <a:prstGeom prst="rect">
            <a:avLst/>
          </a:prstGeom>
        </p:spPr>
        <p:txBody>
          <a:bodyPr vert="horz" lIns="91440" tIns="45720" rIns="91440" bIns="45720" rtlCol="0" anchor="ctr">
            <a:noAutofit/>
          </a:bodyPr>
          <a:lstStyle>
            <a:lvl1pPr algn="r">
              <a:defRPr sz="1175">
                <a:solidFill>
                  <a:schemeClr val="tx1">
                    <a:tint val="82000"/>
                  </a:schemeClr>
                </a:solidFill>
              </a:defRPr>
            </a:lvl1pPr>
          </a:lstStyle>
          <a:p>
            <a:fld id="{4D6524D0-507A-4FC2-B120-BF918C6BA113}" type="slidenum">
              <a:rPr kumimoji="1" lang="ja-JP" altLang="en-US" smtClean="0"/>
              <a:t>‹#›</a:t>
            </a:fld>
            <a:endParaRPr kumimoji="1" lang="ja-JP" altLang="en-US"/>
          </a:p>
        </p:txBody>
      </p:sp>
      <p:sp>
        <p:nvSpPr>
          <p:cNvPr id="4" name="タイトル プレースホルダー 3">
            <a:extLst>
              <a:ext uri="{FF2B5EF4-FFF2-40B4-BE49-F238E27FC236}">
                <a16:creationId xmlns:a16="http://schemas.microsoft.com/office/drawing/2014/main" id="{D08B66D2-71B3-5348-923C-81111C5D2890}"/>
              </a:ext>
            </a:extLst>
          </p:cNvPr>
          <p:cNvSpPr>
            <a:spLocks noGrp="1"/>
          </p:cNvSpPr>
          <p:nvPr>
            <p:ph type="title"/>
          </p:nvPr>
        </p:nvSpPr>
        <p:spPr>
          <a:xfrm>
            <a:off x="681040" y="365127"/>
            <a:ext cx="8543925"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5" name="テキスト プレースホルダー 4">
            <a:extLst>
              <a:ext uri="{FF2B5EF4-FFF2-40B4-BE49-F238E27FC236}">
                <a16:creationId xmlns:a16="http://schemas.microsoft.com/office/drawing/2014/main" id="{9463ED86-7F4C-B818-96F2-92D284BD0FD2}"/>
              </a:ext>
            </a:extLst>
          </p:cNvPr>
          <p:cNvSpPr>
            <a:spLocks noGrp="1"/>
          </p:cNvSpPr>
          <p:nvPr>
            <p:ph type="body" idx="1"/>
          </p:nvPr>
        </p:nvSpPr>
        <p:spPr>
          <a:xfrm>
            <a:off x="681040" y="1825625"/>
            <a:ext cx="8543925" cy="4351338"/>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Tree>
    <p:extLst>
      <p:ext uri="{BB962C8B-B14F-4D97-AF65-F5344CB8AC3E}">
        <p14:creationId xmlns:p14="http://schemas.microsoft.com/office/powerpoint/2010/main" val="283261628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895327" rtl="0" eaLnBrk="1" latinLnBrk="0" hangingPunct="1">
        <a:lnSpc>
          <a:spcPct val="90000"/>
        </a:lnSpc>
        <a:spcBef>
          <a:spcPct val="0"/>
        </a:spcBef>
        <a:buNone/>
        <a:defRPr kumimoji="1" sz="4308" kern="1200">
          <a:solidFill>
            <a:schemeClr val="tx1"/>
          </a:solidFill>
          <a:latin typeface="+mj-lt"/>
          <a:ea typeface="+mj-ea"/>
          <a:cs typeface="+mj-cs"/>
        </a:defRPr>
      </a:lvl1pPr>
    </p:titleStyle>
    <p:bodyStyle>
      <a:lvl1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1pPr>
      <a:lvl2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2pPr>
      <a:lvl3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3pPr>
      <a:lvl4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4pPr>
      <a:lvl5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5pPr>
      <a:lvl6pPr marL="2462148" indent="-223832" algn="l" defTabSz="895327"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6pPr>
      <a:lvl7pPr marL="2909811" indent="-223832" algn="l" defTabSz="895327"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7pPr>
      <a:lvl8pPr marL="3357475" indent="-223832" algn="l" defTabSz="895327"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8pPr>
      <a:lvl9pPr marL="3805138" indent="-223832" algn="l" defTabSz="895327"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9pPr>
    </p:bodyStyle>
    <p:otherStyle>
      <a:defPPr>
        <a:defRPr lang="ja-JP"/>
      </a:defPPr>
      <a:lvl1pPr marL="0" algn="l" defTabSz="895327" rtl="0" eaLnBrk="1" latinLnBrk="0" hangingPunct="1">
        <a:defRPr kumimoji="1" sz="1763" kern="1200">
          <a:solidFill>
            <a:schemeClr val="tx1"/>
          </a:solidFill>
          <a:latin typeface="+mn-lt"/>
          <a:ea typeface="+mn-ea"/>
          <a:cs typeface="+mn-cs"/>
        </a:defRPr>
      </a:lvl1pPr>
      <a:lvl2pPr marL="447663" algn="l" defTabSz="895327" rtl="0" eaLnBrk="1" latinLnBrk="0" hangingPunct="1">
        <a:defRPr kumimoji="1" sz="1763" kern="1200">
          <a:solidFill>
            <a:schemeClr val="tx1"/>
          </a:solidFill>
          <a:latin typeface="+mn-lt"/>
          <a:ea typeface="+mn-ea"/>
          <a:cs typeface="+mn-cs"/>
        </a:defRPr>
      </a:lvl2pPr>
      <a:lvl3pPr marL="895327" algn="l" defTabSz="895327" rtl="0" eaLnBrk="1" latinLnBrk="0" hangingPunct="1">
        <a:defRPr kumimoji="1" sz="1763" kern="1200">
          <a:solidFill>
            <a:schemeClr val="tx1"/>
          </a:solidFill>
          <a:latin typeface="+mn-lt"/>
          <a:ea typeface="+mn-ea"/>
          <a:cs typeface="+mn-cs"/>
        </a:defRPr>
      </a:lvl3pPr>
      <a:lvl4pPr marL="1342990" algn="l" defTabSz="895327" rtl="0" eaLnBrk="1" latinLnBrk="0" hangingPunct="1">
        <a:defRPr kumimoji="1" sz="1763" kern="1200">
          <a:solidFill>
            <a:schemeClr val="tx1"/>
          </a:solidFill>
          <a:latin typeface="+mn-lt"/>
          <a:ea typeface="+mn-ea"/>
          <a:cs typeface="+mn-cs"/>
        </a:defRPr>
      </a:lvl4pPr>
      <a:lvl5pPr marL="1790653" algn="l" defTabSz="895327" rtl="0" eaLnBrk="1" latinLnBrk="0" hangingPunct="1">
        <a:defRPr kumimoji="1" sz="1763" kern="1200">
          <a:solidFill>
            <a:schemeClr val="tx1"/>
          </a:solidFill>
          <a:latin typeface="+mn-lt"/>
          <a:ea typeface="+mn-ea"/>
          <a:cs typeface="+mn-cs"/>
        </a:defRPr>
      </a:lvl5pPr>
      <a:lvl6pPr marL="2238316" algn="l" defTabSz="895327" rtl="0" eaLnBrk="1" latinLnBrk="0" hangingPunct="1">
        <a:defRPr kumimoji="1" sz="1763" kern="1200">
          <a:solidFill>
            <a:schemeClr val="tx1"/>
          </a:solidFill>
          <a:latin typeface="+mn-lt"/>
          <a:ea typeface="+mn-ea"/>
          <a:cs typeface="+mn-cs"/>
        </a:defRPr>
      </a:lvl6pPr>
      <a:lvl7pPr marL="2685980" algn="l" defTabSz="895327" rtl="0" eaLnBrk="1" latinLnBrk="0" hangingPunct="1">
        <a:defRPr kumimoji="1" sz="1763" kern="1200">
          <a:solidFill>
            <a:schemeClr val="tx1"/>
          </a:solidFill>
          <a:latin typeface="+mn-lt"/>
          <a:ea typeface="+mn-ea"/>
          <a:cs typeface="+mn-cs"/>
        </a:defRPr>
      </a:lvl7pPr>
      <a:lvl8pPr marL="3133643" algn="l" defTabSz="895327" rtl="0" eaLnBrk="1" latinLnBrk="0" hangingPunct="1">
        <a:defRPr kumimoji="1" sz="1763" kern="1200">
          <a:solidFill>
            <a:schemeClr val="tx1"/>
          </a:solidFill>
          <a:latin typeface="+mn-lt"/>
          <a:ea typeface="+mn-ea"/>
          <a:cs typeface="+mn-cs"/>
        </a:defRPr>
      </a:lvl8pPr>
      <a:lvl9pPr marL="3581306" algn="l" defTabSz="895327" rtl="0" eaLnBrk="1" latinLnBrk="0" hangingPunct="1">
        <a:defRPr kumimoji="1" sz="176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120">
          <p15:clr>
            <a:srgbClr val="F26B43"/>
          </p15:clr>
        </p15:guide>
        <p15:guide id="3" orient="horz" pos="3997">
          <p15:clr>
            <a:srgbClr val="F26B43"/>
          </p15:clr>
        </p15:guide>
        <p15:guide id="4" pos="149">
          <p15:clr>
            <a:srgbClr val="F26B43"/>
          </p15:clr>
        </p15:guide>
        <p15:guide id="5" pos="609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svg"/><Relationship Id="rId3" Type="http://schemas.openxmlformats.org/officeDocument/2006/relationships/image" Target="../media/image4.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svg"/><Relationship Id="rId2" Type="http://schemas.openxmlformats.org/officeDocument/2006/relationships/notesSlide" Target="../notesSlides/notesSlide1.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8.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sv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sv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3B19F31E-2D33-8112-4176-0FAAA1CB1EC1}"/>
              </a:ext>
            </a:extLst>
          </p:cNvPr>
          <p:cNvSpPr>
            <a:spLocks noGrp="1"/>
          </p:cNvSpPr>
          <p:nvPr>
            <p:ph type="title"/>
          </p:nvPr>
        </p:nvSpPr>
        <p:spPr/>
        <p:txBody>
          <a:bodyPr>
            <a:normAutofit/>
          </a:bodyPr>
          <a:lstStyle/>
          <a:p>
            <a:r>
              <a:rPr lang="ja-JP" altLang="en-US" sz="1567" dirty="0"/>
              <a:t>びわ湖大津教育プログラム：</a:t>
            </a:r>
            <a:r>
              <a:rPr lang="en-US" altLang="ja-JP" sz="1567" dirty="0"/>
              <a:t>02</a:t>
            </a:r>
            <a:endParaRPr lang="ja-JP" altLang="en-US" sz="1567" dirty="0"/>
          </a:p>
        </p:txBody>
      </p:sp>
      <p:sp>
        <p:nvSpPr>
          <p:cNvPr id="6" name="コンテンツ プレースホルダー 5">
            <a:extLst>
              <a:ext uri="{FF2B5EF4-FFF2-40B4-BE49-F238E27FC236}">
                <a16:creationId xmlns:a16="http://schemas.microsoft.com/office/drawing/2014/main" id="{60FBC616-E70B-641B-3BAC-25B47C89D7A1}"/>
              </a:ext>
            </a:extLst>
          </p:cNvPr>
          <p:cNvSpPr>
            <a:spLocks noGrp="1"/>
          </p:cNvSpPr>
          <p:nvPr>
            <p:ph idx="1"/>
          </p:nvPr>
        </p:nvSpPr>
        <p:spPr/>
        <p:txBody>
          <a:bodyPr/>
          <a:lstStyle/>
          <a:p>
            <a:r>
              <a:rPr lang="ja-JP" altLang="en-US" dirty="0"/>
              <a:t>びわ湖フィッシング・外来魚駆除釣り体験</a:t>
            </a:r>
          </a:p>
        </p:txBody>
      </p:sp>
      <p:sp>
        <p:nvSpPr>
          <p:cNvPr id="8" name="コンテンツ プレースホルダー 7">
            <a:extLst>
              <a:ext uri="{FF2B5EF4-FFF2-40B4-BE49-F238E27FC236}">
                <a16:creationId xmlns:a16="http://schemas.microsoft.com/office/drawing/2014/main" id="{6EE5D9F1-73F1-08B9-0E45-7AF643BDC300}"/>
              </a:ext>
            </a:extLst>
          </p:cNvPr>
          <p:cNvSpPr>
            <a:spLocks noGrp="1"/>
          </p:cNvSpPr>
          <p:nvPr>
            <p:ph idx="14"/>
          </p:nvPr>
        </p:nvSpPr>
        <p:spPr>
          <a:xfrm>
            <a:off x="440596" y="1601034"/>
            <a:ext cx="9024810" cy="844357"/>
          </a:xfrm>
        </p:spPr>
        <p:txBody>
          <a:bodyPr/>
          <a:lstStyle/>
          <a:p>
            <a:r>
              <a:rPr lang="ja-JP" altLang="en-US" sz="1175" dirty="0"/>
              <a:t>地元の漁師さんと一緒にびわ湖でフィッシングを体験します。漁師さんや現地インストラクターとのふれあいを通じ、漁業の実情やびわ湖の生態系に影響を及ぼす外来魚の現状、将来に向けて保護していくびわ湖の生態系を学びます。びわ湖での外来種（魚）問題を通して、自分たちの住む地域での類似課題と生物多様性について考えてみましょう。</a:t>
            </a:r>
          </a:p>
        </p:txBody>
      </p:sp>
      <p:grpSp>
        <p:nvGrpSpPr>
          <p:cNvPr id="10" name="グループ化 9">
            <a:extLst>
              <a:ext uri="{FF2B5EF4-FFF2-40B4-BE49-F238E27FC236}">
                <a16:creationId xmlns:a16="http://schemas.microsoft.com/office/drawing/2014/main" id="{08538900-1A37-ABFF-3A8F-E8AFE1D380B4}"/>
              </a:ext>
            </a:extLst>
          </p:cNvPr>
          <p:cNvGrpSpPr/>
          <p:nvPr/>
        </p:nvGrpSpPr>
        <p:grpSpPr>
          <a:xfrm>
            <a:off x="440595" y="1141301"/>
            <a:ext cx="1265221" cy="410075"/>
            <a:chOff x="771224" y="904272"/>
            <a:chExt cx="1292168" cy="418809"/>
          </a:xfrm>
        </p:grpSpPr>
        <p:sp>
          <p:nvSpPr>
            <p:cNvPr id="11" name="角丸四角形 23">
              <a:extLst>
                <a:ext uri="{FF2B5EF4-FFF2-40B4-BE49-F238E27FC236}">
                  <a16:creationId xmlns:a16="http://schemas.microsoft.com/office/drawing/2014/main" id="{101AC853-EF4F-E577-D9D6-C4D8A8C286CB}"/>
                </a:ext>
              </a:extLst>
            </p:cNvPr>
            <p:cNvSpPr/>
            <p:nvPr userDrawn="1"/>
          </p:nvSpPr>
          <p:spPr>
            <a:xfrm>
              <a:off x="771224" y="904272"/>
              <a:ext cx="411336" cy="174521"/>
            </a:xfrm>
            <a:prstGeom prst="round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414772">
                <a:defRPr/>
              </a:pPr>
              <a:r>
                <a:rPr kumimoji="1" lang="ja-JP" altLang="en-US" sz="783" b="1" dirty="0">
                  <a:solidFill>
                    <a:srgbClr val="FFFFFF"/>
                  </a:solidFill>
                  <a:latin typeface="Meiryo UI" panose="020B0604030504040204" pitchFamily="50" charset="-128"/>
                  <a:ea typeface="Meiryo UI" panose="020B0604030504040204" pitchFamily="50" charset="-128"/>
                </a:rPr>
                <a:t>自 然</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12" name="角丸四角形 27">
              <a:extLst>
                <a:ext uri="{FF2B5EF4-FFF2-40B4-BE49-F238E27FC236}">
                  <a16:creationId xmlns:a16="http://schemas.microsoft.com/office/drawing/2014/main" id="{057FC558-AB8A-131E-D11A-1B3EF045886E}"/>
                </a:ext>
              </a:extLst>
            </p:cNvPr>
            <p:cNvSpPr/>
            <p:nvPr userDrawn="1"/>
          </p:nvSpPr>
          <p:spPr>
            <a:xfrm>
              <a:off x="771224" y="1148560"/>
              <a:ext cx="411336" cy="174521"/>
            </a:xfrm>
            <a:prstGeom prst="roundRect">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414772">
                <a:defRPr/>
              </a:pPr>
              <a:r>
                <a:rPr kumimoji="1" lang="ja-JP" altLang="en-US" sz="783" b="1" dirty="0">
                  <a:solidFill>
                    <a:srgbClr val="FFFFFF"/>
                  </a:solidFill>
                  <a:latin typeface="Meiryo UI" panose="020B0604030504040204" pitchFamily="50" charset="-128"/>
                  <a:ea typeface="Meiryo UI" panose="020B0604030504040204" pitchFamily="50" charset="-128"/>
                </a:rPr>
                <a:t>歴 史</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13" name="角丸四角形 49">
              <a:extLst>
                <a:ext uri="{FF2B5EF4-FFF2-40B4-BE49-F238E27FC236}">
                  <a16:creationId xmlns:a16="http://schemas.microsoft.com/office/drawing/2014/main" id="{615C5714-E9D2-78CC-2400-6D01590B3018}"/>
                </a:ext>
              </a:extLst>
            </p:cNvPr>
            <p:cNvSpPr/>
            <p:nvPr userDrawn="1"/>
          </p:nvSpPr>
          <p:spPr>
            <a:xfrm>
              <a:off x="1652054" y="1148560"/>
              <a:ext cx="411336" cy="174521"/>
            </a:xfrm>
            <a:prstGeom prst="round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414772">
                <a:defRPr/>
              </a:pPr>
              <a:r>
                <a:rPr kumimoji="1" lang="ja-JP" altLang="en-US" sz="783" b="1" dirty="0">
                  <a:solidFill>
                    <a:srgbClr val="FFFFFF"/>
                  </a:solidFill>
                  <a:latin typeface="Meiryo UI" panose="020B0604030504040204" pitchFamily="50" charset="-128"/>
                  <a:ea typeface="Meiryo UI" panose="020B0604030504040204" pitchFamily="50" charset="-128"/>
                </a:rPr>
                <a:t>経 済</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14" name="角丸四角形 24">
              <a:extLst>
                <a:ext uri="{FF2B5EF4-FFF2-40B4-BE49-F238E27FC236}">
                  <a16:creationId xmlns:a16="http://schemas.microsoft.com/office/drawing/2014/main" id="{899CEA03-B33F-9BBD-1924-F18825378D59}"/>
                </a:ext>
              </a:extLst>
            </p:cNvPr>
            <p:cNvSpPr/>
            <p:nvPr/>
          </p:nvSpPr>
          <p:spPr>
            <a:xfrm>
              <a:off x="1211640" y="904272"/>
              <a:ext cx="411336" cy="174521"/>
            </a:xfrm>
            <a:prstGeom prst="round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414772">
                <a:defRPr/>
              </a:pPr>
              <a:r>
                <a:rPr kumimoji="1" lang="ja-JP" altLang="en-US" sz="783" b="1" dirty="0">
                  <a:solidFill>
                    <a:srgbClr val="FFFFFF"/>
                  </a:solidFill>
                  <a:latin typeface="Meiryo UI" panose="020B0604030504040204" pitchFamily="50" charset="-128"/>
                  <a:ea typeface="Meiryo UI" panose="020B0604030504040204" pitchFamily="50" charset="-128"/>
                </a:rPr>
                <a:t>環 境</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15" name="角丸四角形 28">
              <a:extLst>
                <a:ext uri="{FF2B5EF4-FFF2-40B4-BE49-F238E27FC236}">
                  <a16:creationId xmlns:a16="http://schemas.microsoft.com/office/drawing/2014/main" id="{30983E1B-A8EE-C169-6423-2E0C36B73823}"/>
                </a:ext>
              </a:extLst>
            </p:cNvPr>
            <p:cNvSpPr/>
            <p:nvPr/>
          </p:nvSpPr>
          <p:spPr>
            <a:xfrm>
              <a:off x="1652056" y="904272"/>
              <a:ext cx="411336" cy="174521"/>
            </a:xfrm>
            <a:prstGeom prst="roundRect">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414772">
                <a:defRPr/>
              </a:pPr>
              <a:r>
                <a:rPr kumimoji="1" lang="ja-JP" altLang="en-US" sz="783" b="1" dirty="0">
                  <a:solidFill>
                    <a:srgbClr val="FFFFFF"/>
                  </a:solidFill>
                  <a:latin typeface="Meiryo UI" panose="020B0604030504040204" pitchFamily="50" charset="-128"/>
                  <a:ea typeface="Meiryo UI" panose="020B0604030504040204" pitchFamily="50" charset="-128"/>
                </a:rPr>
                <a:t>産 業</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16" name="角丸四角形 31">
              <a:extLst>
                <a:ext uri="{FF2B5EF4-FFF2-40B4-BE49-F238E27FC236}">
                  <a16:creationId xmlns:a16="http://schemas.microsoft.com/office/drawing/2014/main" id="{DAAE8D14-5E25-99D5-458E-C8F0305E0FC4}"/>
                </a:ext>
              </a:extLst>
            </p:cNvPr>
            <p:cNvSpPr/>
            <p:nvPr/>
          </p:nvSpPr>
          <p:spPr>
            <a:xfrm>
              <a:off x="1211640" y="1148560"/>
              <a:ext cx="411336" cy="174521"/>
            </a:xfrm>
            <a:prstGeom prst="roundRect">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414772">
                <a:defRPr/>
              </a:pPr>
              <a:r>
                <a:rPr kumimoji="1" lang="ja-JP" altLang="en-US" sz="783" b="1" dirty="0">
                  <a:solidFill>
                    <a:srgbClr val="FFFFFF"/>
                  </a:solidFill>
                  <a:latin typeface="Meiryo UI" panose="020B0604030504040204" pitchFamily="50" charset="-128"/>
                  <a:ea typeface="Meiryo UI" panose="020B0604030504040204" pitchFamily="50" charset="-128"/>
                </a:rPr>
                <a:t>文 化</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grpSp>
      <p:pic>
        <p:nvPicPr>
          <p:cNvPr id="17" name="図 16">
            <a:extLst>
              <a:ext uri="{FF2B5EF4-FFF2-40B4-BE49-F238E27FC236}">
                <a16:creationId xmlns:a16="http://schemas.microsoft.com/office/drawing/2014/main" id="{C55998F8-84D0-44BE-060B-965A0A60BBF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838432" y="1085848"/>
            <a:ext cx="479436" cy="513682"/>
          </a:xfrm>
          <a:prstGeom prst="rect">
            <a:avLst/>
          </a:prstGeom>
        </p:spPr>
      </p:pic>
      <p:sp>
        <p:nvSpPr>
          <p:cNvPr id="18" name="テキスト ボックス 17">
            <a:extLst>
              <a:ext uri="{FF2B5EF4-FFF2-40B4-BE49-F238E27FC236}">
                <a16:creationId xmlns:a16="http://schemas.microsoft.com/office/drawing/2014/main" id="{148507C8-42E7-7D9B-ABCE-580BE5B16A0D}"/>
              </a:ext>
            </a:extLst>
          </p:cNvPr>
          <p:cNvSpPr txBox="1"/>
          <p:nvPr/>
        </p:nvSpPr>
        <p:spPr>
          <a:xfrm>
            <a:off x="2392904" y="1141298"/>
            <a:ext cx="2769008" cy="410076"/>
          </a:xfrm>
          <a:prstGeom prst="rect">
            <a:avLst/>
          </a:prstGeom>
          <a:solidFill>
            <a:schemeClr val="bg1">
              <a:lumMod val="95000"/>
            </a:schemeClr>
          </a:solidFill>
          <a:ln w="6350">
            <a:noFill/>
          </a:ln>
        </p:spPr>
        <p:txBody>
          <a:bodyPr wrap="none" rtlCol="0">
            <a:noAutofit/>
          </a:bodyPr>
          <a:lstStyle/>
          <a:p>
            <a:pPr defTabSz="414772"/>
            <a:endParaRPr kumimoji="1" lang="en-US" altLang="ja-JP" sz="783" dirty="0">
              <a:solidFill>
                <a:srgbClr val="000000"/>
              </a:solidFill>
              <a:latin typeface="Meiryo UI" panose="020B0604030504040204" pitchFamily="50" charset="-128"/>
              <a:ea typeface="Meiryo UI" panose="020B0604030504040204" pitchFamily="50" charset="-128"/>
            </a:endParaRPr>
          </a:p>
        </p:txBody>
      </p:sp>
      <p:pic>
        <p:nvPicPr>
          <p:cNvPr id="19" name="図 18" descr="テキスト&#10;&#10;中程度の精度で自動的に生成された説明">
            <a:extLst>
              <a:ext uri="{FF2B5EF4-FFF2-40B4-BE49-F238E27FC236}">
                <a16:creationId xmlns:a16="http://schemas.microsoft.com/office/drawing/2014/main" id="{AEB58E9A-6400-E15A-C62A-14045C874C4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481399" y="1149018"/>
            <a:ext cx="714517" cy="390430"/>
          </a:xfrm>
          <a:prstGeom prst="rect">
            <a:avLst/>
          </a:prstGeom>
          <a:noFill/>
        </p:spPr>
      </p:pic>
      <p:sp>
        <p:nvSpPr>
          <p:cNvPr id="22" name="テキスト ボックス 21">
            <a:extLst>
              <a:ext uri="{FF2B5EF4-FFF2-40B4-BE49-F238E27FC236}">
                <a16:creationId xmlns:a16="http://schemas.microsoft.com/office/drawing/2014/main" id="{FCA98D98-6F37-AC7C-E38A-4F0476EF124B}"/>
              </a:ext>
            </a:extLst>
          </p:cNvPr>
          <p:cNvSpPr txBox="1"/>
          <p:nvPr/>
        </p:nvSpPr>
        <p:spPr>
          <a:xfrm>
            <a:off x="5236774" y="1141298"/>
            <a:ext cx="4476402" cy="410076"/>
          </a:xfrm>
          <a:prstGeom prst="rect">
            <a:avLst/>
          </a:prstGeom>
          <a:solidFill>
            <a:schemeClr val="bg1">
              <a:lumMod val="95000"/>
            </a:schemeClr>
          </a:solidFill>
          <a:ln w="6350">
            <a:noFill/>
          </a:ln>
        </p:spPr>
        <p:txBody>
          <a:bodyPr wrap="none" rtlCol="0">
            <a:noAutofit/>
          </a:bodyPr>
          <a:lstStyle/>
          <a:p>
            <a:pPr defTabSz="414772"/>
            <a:endParaRPr kumimoji="1" lang="en-US" altLang="ja-JP" sz="783" dirty="0">
              <a:solidFill>
                <a:srgbClr val="000000"/>
              </a:solidFill>
              <a:latin typeface="Meiryo UI" panose="020B0604030504040204" pitchFamily="50" charset="-128"/>
              <a:ea typeface="Meiryo UI" panose="020B0604030504040204" pitchFamily="50" charset="-128"/>
            </a:endParaRPr>
          </a:p>
        </p:txBody>
      </p:sp>
      <p:pic>
        <p:nvPicPr>
          <p:cNvPr id="21" name="図 20" descr="グラフィカル ユーザー インターフェイス&#10;&#10;低い精度で自動的に生成された説明">
            <a:extLst>
              <a:ext uri="{FF2B5EF4-FFF2-40B4-BE49-F238E27FC236}">
                <a16:creationId xmlns:a16="http://schemas.microsoft.com/office/drawing/2014/main" id="{CC7B540E-ABAC-6DA6-3E71-BEC45DF9130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331727" y="1191387"/>
            <a:ext cx="960345" cy="293068"/>
          </a:xfrm>
          <a:prstGeom prst="rect">
            <a:avLst/>
          </a:prstGeom>
          <a:noFill/>
        </p:spPr>
      </p:pic>
      <p:pic>
        <p:nvPicPr>
          <p:cNvPr id="23" name="図 22" descr="アイコン が含まれている画像&#10;&#10;自動的に生成された説明">
            <a:extLst>
              <a:ext uri="{FF2B5EF4-FFF2-40B4-BE49-F238E27FC236}">
                <a16:creationId xmlns:a16="http://schemas.microsoft.com/office/drawing/2014/main" id="{29BA9D24-AD32-34BD-CE05-BDE0D4975E90}"/>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464563" y="1203377"/>
            <a:ext cx="264369" cy="264369"/>
          </a:xfrm>
          <a:prstGeom prst="rect">
            <a:avLst/>
          </a:prstGeom>
        </p:spPr>
      </p:pic>
      <p:pic>
        <p:nvPicPr>
          <p:cNvPr id="24" name="図 23" descr="ロゴ&#10;&#10;自動的に生成された説明">
            <a:extLst>
              <a:ext uri="{FF2B5EF4-FFF2-40B4-BE49-F238E27FC236}">
                <a16:creationId xmlns:a16="http://schemas.microsoft.com/office/drawing/2014/main" id="{69BA677C-50D4-5F81-F820-DFF636CB8D24}"/>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4761569" y="1203377"/>
            <a:ext cx="264369" cy="264369"/>
          </a:xfrm>
          <a:prstGeom prst="rect">
            <a:avLst/>
          </a:prstGeom>
        </p:spPr>
      </p:pic>
      <p:pic>
        <p:nvPicPr>
          <p:cNvPr id="25" name="図 24" descr="アイコン が含まれている画像&#10;&#10;自動的に生成された説明">
            <a:extLst>
              <a:ext uri="{FF2B5EF4-FFF2-40B4-BE49-F238E27FC236}">
                <a16:creationId xmlns:a16="http://schemas.microsoft.com/office/drawing/2014/main" id="{E99A3BA6-8097-F0F4-25F9-7DEF3F3A560A}"/>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875184" y="1203377"/>
            <a:ext cx="264369" cy="264369"/>
          </a:xfrm>
          <a:prstGeom prst="rect">
            <a:avLst/>
          </a:prstGeom>
        </p:spPr>
      </p:pic>
      <p:pic>
        <p:nvPicPr>
          <p:cNvPr id="26" name="図 25">
            <a:extLst>
              <a:ext uri="{FF2B5EF4-FFF2-40B4-BE49-F238E27FC236}">
                <a16:creationId xmlns:a16="http://schemas.microsoft.com/office/drawing/2014/main" id="{087BD115-537C-86C0-7CDF-EBDC8B9A071F}"/>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284407" y="1203377"/>
            <a:ext cx="264369" cy="264369"/>
          </a:xfrm>
          <a:prstGeom prst="rect">
            <a:avLst/>
          </a:prstGeom>
        </p:spPr>
      </p:pic>
      <p:pic>
        <p:nvPicPr>
          <p:cNvPr id="27" name="図 26">
            <a:extLst>
              <a:ext uri="{FF2B5EF4-FFF2-40B4-BE49-F238E27FC236}">
                <a16:creationId xmlns:a16="http://schemas.microsoft.com/office/drawing/2014/main" id="{9A0937AF-6BCA-3243-5BE5-8B51EA6FA32E}"/>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3579795" y="1203377"/>
            <a:ext cx="264369" cy="264369"/>
          </a:xfrm>
          <a:prstGeom prst="rect">
            <a:avLst/>
          </a:prstGeom>
        </p:spPr>
      </p:pic>
      <p:pic>
        <p:nvPicPr>
          <p:cNvPr id="28" name="図 27">
            <a:extLst>
              <a:ext uri="{FF2B5EF4-FFF2-40B4-BE49-F238E27FC236}">
                <a16:creationId xmlns:a16="http://schemas.microsoft.com/office/drawing/2014/main" id="{97E6DE39-64FC-836A-9451-4F4CC4D217F8}"/>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4170575" y="1209275"/>
            <a:ext cx="258474" cy="258474"/>
          </a:xfrm>
          <a:prstGeom prst="rect">
            <a:avLst/>
          </a:prstGeom>
        </p:spPr>
      </p:pic>
      <p:pic>
        <p:nvPicPr>
          <p:cNvPr id="29" name="図 28" descr="文字の書かれた紙&#10;&#10;自動的に生成された説明">
            <a:extLst>
              <a:ext uri="{FF2B5EF4-FFF2-40B4-BE49-F238E27FC236}">
                <a16:creationId xmlns:a16="http://schemas.microsoft.com/office/drawing/2014/main" id="{75311CA1-852D-38F9-4B8C-B343CB382F0E}"/>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9283928" y="1198290"/>
            <a:ext cx="296093" cy="296093"/>
          </a:xfrm>
          <a:prstGeom prst="rect">
            <a:avLst/>
          </a:prstGeom>
        </p:spPr>
      </p:pic>
      <p:pic>
        <p:nvPicPr>
          <p:cNvPr id="30" name="図 29" descr="アイコン&#10;&#10;自動的に生成された説明">
            <a:extLst>
              <a:ext uri="{FF2B5EF4-FFF2-40B4-BE49-F238E27FC236}">
                <a16:creationId xmlns:a16="http://schemas.microsoft.com/office/drawing/2014/main" id="{1FAE4F64-42D3-A527-ED37-24B035489FEB}"/>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6387028" y="1198290"/>
            <a:ext cx="295468" cy="296093"/>
          </a:xfrm>
          <a:prstGeom prst="rect">
            <a:avLst/>
          </a:prstGeom>
        </p:spPr>
      </p:pic>
      <p:pic>
        <p:nvPicPr>
          <p:cNvPr id="31" name="図 30" descr="アイコン&#10;&#10;自動的に生成された説明">
            <a:extLst>
              <a:ext uri="{FF2B5EF4-FFF2-40B4-BE49-F238E27FC236}">
                <a16:creationId xmlns:a16="http://schemas.microsoft.com/office/drawing/2014/main" id="{077ECE6F-0B36-8531-EF56-10D87D4FD191}"/>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6708486" y="1198290"/>
            <a:ext cx="296093" cy="296093"/>
          </a:xfrm>
          <a:prstGeom prst="rect">
            <a:avLst/>
          </a:prstGeom>
        </p:spPr>
      </p:pic>
      <p:pic>
        <p:nvPicPr>
          <p:cNvPr id="32" name="図 31" descr="アイコン&#10;&#10;自動的に生成された説明">
            <a:extLst>
              <a:ext uri="{FF2B5EF4-FFF2-40B4-BE49-F238E27FC236}">
                <a16:creationId xmlns:a16="http://schemas.microsoft.com/office/drawing/2014/main" id="{F7BD42E6-F0EC-AFD8-7976-99ECB1AE9486}"/>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7030573" y="1198290"/>
            <a:ext cx="296093" cy="296093"/>
          </a:xfrm>
          <a:prstGeom prst="rect">
            <a:avLst/>
          </a:prstGeom>
        </p:spPr>
      </p:pic>
      <p:pic>
        <p:nvPicPr>
          <p:cNvPr id="33" name="図 32" descr="ロゴ, アイコン&#10;&#10;自動的に生成された説明">
            <a:extLst>
              <a:ext uri="{FF2B5EF4-FFF2-40B4-BE49-F238E27FC236}">
                <a16:creationId xmlns:a16="http://schemas.microsoft.com/office/drawing/2014/main" id="{ACC93090-C1A2-42B8-4432-323111508480}"/>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7352659" y="1198290"/>
            <a:ext cx="296093" cy="296093"/>
          </a:xfrm>
          <a:prstGeom prst="rect">
            <a:avLst/>
          </a:prstGeom>
        </p:spPr>
      </p:pic>
      <p:pic>
        <p:nvPicPr>
          <p:cNvPr id="34" name="図 33" descr="アイコン&#10;&#10;自動的に生成された説明">
            <a:extLst>
              <a:ext uri="{FF2B5EF4-FFF2-40B4-BE49-F238E27FC236}">
                <a16:creationId xmlns:a16="http://schemas.microsoft.com/office/drawing/2014/main" id="{364F6CE9-8C10-A695-F4A4-35A9E8C40D76}"/>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7674748" y="1198290"/>
            <a:ext cx="295468" cy="296093"/>
          </a:xfrm>
          <a:prstGeom prst="rect">
            <a:avLst/>
          </a:prstGeom>
        </p:spPr>
      </p:pic>
      <p:pic>
        <p:nvPicPr>
          <p:cNvPr id="35" name="図 34" descr="アイコン&#10;&#10;自動的に生成された説明">
            <a:extLst>
              <a:ext uri="{FF2B5EF4-FFF2-40B4-BE49-F238E27FC236}">
                <a16:creationId xmlns:a16="http://schemas.microsoft.com/office/drawing/2014/main" id="{F5B89120-45A5-FD95-F2F1-7F67BF27123F}"/>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7996205" y="1198290"/>
            <a:ext cx="296093" cy="296093"/>
          </a:xfrm>
          <a:prstGeom prst="rect">
            <a:avLst/>
          </a:prstGeom>
        </p:spPr>
      </p:pic>
      <p:pic>
        <p:nvPicPr>
          <p:cNvPr id="36" name="図 35" descr="停止の標識&#10;&#10;自動的に生成された説明">
            <a:extLst>
              <a:ext uri="{FF2B5EF4-FFF2-40B4-BE49-F238E27FC236}">
                <a16:creationId xmlns:a16="http://schemas.microsoft.com/office/drawing/2014/main" id="{755A5EE2-E0BE-7DC3-41CF-52F88947A192}"/>
              </a:ext>
            </a:extLst>
          </p:cNvPr>
          <p:cNvPicPr>
            <a:picLocks noChangeAspect="1"/>
          </p:cNvPicPr>
          <p:nvPr/>
        </p:nvPicPr>
        <p:blipFill>
          <a:blip r:embed="rId19" cstate="print">
            <a:extLst>
              <a:ext uri="{28A0092B-C50C-407E-A947-70E740481C1C}">
                <a14:useLocalDpi xmlns:a14="http://schemas.microsoft.com/office/drawing/2010/main"/>
              </a:ext>
            </a:extLst>
          </a:blip>
          <a:stretch>
            <a:fillRect/>
          </a:stretch>
        </p:blipFill>
        <p:spPr>
          <a:xfrm>
            <a:off x="8318291" y="1198290"/>
            <a:ext cx="296093" cy="296093"/>
          </a:xfrm>
          <a:prstGeom prst="rect">
            <a:avLst/>
          </a:prstGeom>
        </p:spPr>
      </p:pic>
      <p:pic>
        <p:nvPicPr>
          <p:cNvPr id="37" name="図 36" descr="白黒の写真にテキストが書いてある絵&#10;&#10;低い精度で自動的に生成された説明">
            <a:extLst>
              <a:ext uri="{FF2B5EF4-FFF2-40B4-BE49-F238E27FC236}">
                <a16:creationId xmlns:a16="http://schemas.microsoft.com/office/drawing/2014/main" id="{C3859FE7-9B89-605B-E153-BE534CD147E5}"/>
              </a:ext>
            </a:extLst>
          </p:cNvPr>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8640380" y="1198290"/>
            <a:ext cx="295468" cy="296093"/>
          </a:xfrm>
          <a:prstGeom prst="rect">
            <a:avLst/>
          </a:prstGeom>
        </p:spPr>
      </p:pic>
      <p:pic>
        <p:nvPicPr>
          <p:cNvPr id="38" name="図 37" descr="アイコン&#10;&#10;自動的に生成された説明">
            <a:extLst>
              <a:ext uri="{FF2B5EF4-FFF2-40B4-BE49-F238E27FC236}">
                <a16:creationId xmlns:a16="http://schemas.microsoft.com/office/drawing/2014/main" id="{A42997C9-A41D-5C8F-E9EC-65B2A805B349}"/>
              </a:ext>
            </a:extLst>
          </p:cNvPr>
          <p:cNvPicPr>
            <a:picLocks noChangeAspect="1"/>
          </p:cNvPicPr>
          <p:nvPr/>
        </p:nvPicPr>
        <p:blipFill>
          <a:blip r:embed="rId21" cstate="print">
            <a:extLst>
              <a:ext uri="{28A0092B-C50C-407E-A947-70E740481C1C}">
                <a14:useLocalDpi xmlns:a14="http://schemas.microsoft.com/office/drawing/2010/main"/>
              </a:ext>
            </a:extLst>
          </a:blip>
          <a:stretch>
            <a:fillRect/>
          </a:stretch>
        </p:blipFill>
        <p:spPr>
          <a:xfrm>
            <a:off x="8961838" y="1198290"/>
            <a:ext cx="296093" cy="296093"/>
          </a:xfrm>
          <a:prstGeom prst="rect">
            <a:avLst/>
          </a:prstGeom>
        </p:spPr>
      </p:pic>
      <p:sp>
        <p:nvSpPr>
          <p:cNvPr id="43" name="正方形/長方形 42">
            <a:extLst>
              <a:ext uri="{FF2B5EF4-FFF2-40B4-BE49-F238E27FC236}">
                <a16:creationId xmlns:a16="http://schemas.microsoft.com/office/drawing/2014/main" id="{62226D48-9F1A-08F2-254F-AB9F8E26D17B}"/>
              </a:ext>
            </a:extLst>
          </p:cNvPr>
          <p:cNvSpPr/>
          <p:nvPr/>
        </p:nvSpPr>
        <p:spPr>
          <a:xfrm>
            <a:off x="2867949" y="2832649"/>
            <a:ext cx="2096365" cy="17355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05747" tIns="317243" rIns="105747" bIns="0" rtlCol="0" anchor="t" anchorCtr="0"/>
          <a:lstStyle/>
          <a:p>
            <a:pPr marL="167874" indent="-167874" defTabSz="414772">
              <a:lnSpc>
                <a:spcPct val="125000"/>
              </a:lnSpc>
              <a:buFont typeface="Arial" panose="020B0604020202020204" pitchFamily="34" charset="0"/>
              <a:buChar char="•"/>
            </a:pPr>
            <a:r>
              <a:rPr lang="ja-JP" altLang="en-US" sz="881" dirty="0">
                <a:solidFill>
                  <a:prstClr val="black"/>
                </a:solidFill>
                <a:latin typeface="Meiryo UI"/>
                <a:ea typeface="Meiryo UI"/>
              </a:rPr>
              <a:t>びわ湖の外来種について調べてみる。</a:t>
            </a:r>
          </a:p>
          <a:p>
            <a:pPr marL="167874" indent="-167874" defTabSz="414772">
              <a:lnSpc>
                <a:spcPct val="125000"/>
              </a:lnSpc>
              <a:buFont typeface="Arial" panose="020B0604020202020204" pitchFamily="34" charset="0"/>
              <a:buChar char="•"/>
            </a:pPr>
            <a:r>
              <a:rPr lang="ja-JP" altLang="en-US" sz="881" dirty="0">
                <a:solidFill>
                  <a:prstClr val="black"/>
                </a:solidFill>
                <a:latin typeface="Meiryo UI"/>
                <a:ea typeface="Meiryo UI"/>
              </a:rPr>
              <a:t>びわ湖の外来種が生態系に及ぼす影響を考えてみる。</a:t>
            </a:r>
          </a:p>
          <a:p>
            <a:pPr marL="167874" indent="-167874" defTabSz="414772">
              <a:lnSpc>
                <a:spcPct val="125000"/>
              </a:lnSpc>
              <a:buFont typeface="Arial" panose="020B0604020202020204" pitchFamily="34" charset="0"/>
              <a:buChar char="•"/>
            </a:pPr>
            <a:r>
              <a:rPr lang="ja-JP" altLang="en-US" sz="881" dirty="0">
                <a:solidFill>
                  <a:prstClr val="black"/>
                </a:solidFill>
                <a:latin typeface="Meiryo UI"/>
                <a:ea typeface="Meiryo UI"/>
              </a:rPr>
              <a:t>地域で外来種の問題がないか調べてみる。</a:t>
            </a:r>
          </a:p>
          <a:p>
            <a:pPr marL="167874" indent="-167874" defTabSz="414772">
              <a:lnSpc>
                <a:spcPct val="125000"/>
              </a:lnSpc>
              <a:buFont typeface="Arial" panose="020B0604020202020204" pitchFamily="34" charset="0"/>
              <a:buChar char="•"/>
            </a:pPr>
            <a:r>
              <a:rPr lang="ja-JP" altLang="en-US" sz="881" dirty="0">
                <a:solidFill>
                  <a:prstClr val="black"/>
                </a:solidFill>
                <a:latin typeface="Meiryo UI"/>
                <a:ea typeface="Meiryo UI"/>
              </a:rPr>
              <a:t>地域と現地の課題や取組について調べてみる。</a:t>
            </a:r>
          </a:p>
        </p:txBody>
      </p:sp>
      <p:sp>
        <p:nvSpPr>
          <p:cNvPr id="48" name="正方形/長方形 47">
            <a:extLst>
              <a:ext uri="{FF2B5EF4-FFF2-40B4-BE49-F238E27FC236}">
                <a16:creationId xmlns:a16="http://schemas.microsoft.com/office/drawing/2014/main" id="{3CC7636A-E885-3B4C-444A-CDC778091A9A}"/>
              </a:ext>
            </a:extLst>
          </p:cNvPr>
          <p:cNvSpPr/>
          <p:nvPr/>
        </p:nvSpPr>
        <p:spPr>
          <a:xfrm>
            <a:off x="5175803" y="2832649"/>
            <a:ext cx="2096365" cy="17355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05747" tIns="317243" rIns="105747" bIns="0" rtlCol="0" anchor="t" anchorCtr="0"/>
          <a:lstStyle/>
          <a:p>
            <a:pPr marL="167874" indent="-167874" defTabSz="414772">
              <a:lnSpc>
                <a:spcPct val="125000"/>
              </a:lnSpc>
              <a:buFont typeface="Arial" panose="020B0604020202020204" pitchFamily="34" charset="0"/>
              <a:buChar char="•"/>
            </a:pPr>
            <a:r>
              <a:rPr lang="ja-JP" altLang="en-US" sz="881" dirty="0">
                <a:solidFill>
                  <a:prstClr val="black"/>
                </a:solidFill>
                <a:latin typeface="Meiryo UI"/>
                <a:ea typeface="Meiryo UI"/>
              </a:rPr>
              <a:t>びわ湖でのフィッシング体験。</a:t>
            </a:r>
          </a:p>
          <a:p>
            <a:pPr marL="167874" indent="-167874" defTabSz="414772">
              <a:lnSpc>
                <a:spcPct val="125000"/>
              </a:lnSpc>
              <a:buFont typeface="Arial" panose="020B0604020202020204" pitchFamily="34" charset="0"/>
              <a:buChar char="•"/>
            </a:pPr>
            <a:r>
              <a:rPr lang="ja-JP" altLang="en-US" sz="881" dirty="0">
                <a:solidFill>
                  <a:prstClr val="black"/>
                </a:solidFill>
                <a:latin typeface="Meiryo UI"/>
                <a:ea typeface="Meiryo UI"/>
              </a:rPr>
              <a:t>現地の方からお話を聞き、外来種駆除の現状を理解する。</a:t>
            </a:r>
          </a:p>
          <a:p>
            <a:pPr marL="167874" indent="-167874" defTabSz="414772">
              <a:lnSpc>
                <a:spcPct val="125000"/>
              </a:lnSpc>
              <a:buFont typeface="Arial" panose="020B0604020202020204" pitchFamily="34" charset="0"/>
              <a:buChar char="•"/>
            </a:pPr>
            <a:r>
              <a:rPr lang="ja-JP" altLang="en-US" sz="881" dirty="0">
                <a:solidFill>
                  <a:prstClr val="black"/>
                </a:solidFill>
                <a:latin typeface="Meiryo UI"/>
                <a:ea typeface="Meiryo UI"/>
              </a:rPr>
              <a:t>現地では、どんな課題があるかを理解する。</a:t>
            </a:r>
          </a:p>
          <a:p>
            <a:pPr marL="167874" indent="-167874" defTabSz="414772">
              <a:lnSpc>
                <a:spcPct val="125000"/>
              </a:lnSpc>
              <a:buFont typeface="Arial" panose="020B0604020202020204" pitchFamily="34" charset="0"/>
              <a:buChar char="•"/>
            </a:pPr>
            <a:r>
              <a:rPr lang="ja-JP" altLang="en-US" sz="881" dirty="0">
                <a:solidFill>
                  <a:prstClr val="black"/>
                </a:solidFill>
                <a:latin typeface="Meiryo UI"/>
                <a:ea typeface="Meiryo UI"/>
              </a:rPr>
              <a:t>現地では課題解決のために、どんな取組を実施しているか聞いてみる。</a:t>
            </a:r>
          </a:p>
        </p:txBody>
      </p:sp>
      <p:sp>
        <p:nvSpPr>
          <p:cNvPr id="49" name="正方形/長方形 48">
            <a:extLst>
              <a:ext uri="{FF2B5EF4-FFF2-40B4-BE49-F238E27FC236}">
                <a16:creationId xmlns:a16="http://schemas.microsoft.com/office/drawing/2014/main" id="{8C3FF6CB-4066-220C-D9EE-E56511BE22D8}"/>
              </a:ext>
            </a:extLst>
          </p:cNvPr>
          <p:cNvSpPr/>
          <p:nvPr/>
        </p:nvSpPr>
        <p:spPr>
          <a:xfrm>
            <a:off x="7483655" y="2832649"/>
            <a:ext cx="2096365" cy="17355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05747" tIns="317243" rIns="105747" bIns="0" rtlCol="0" anchor="t" anchorCtr="0"/>
          <a:lstStyle/>
          <a:p>
            <a:pPr marL="167874" indent="-167874" defTabSz="414772">
              <a:lnSpc>
                <a:spcPct val="125000"/>
              </a:lnSpc>
              <a:buFont typeface="Arial" panose="020B0604020202020204" pitchFamily="34" charset="0"/>
              <a:buChar char="•"/>
            </a:pPr>
            <a:r>
              <a:rPr lang="ja-JP" altLang="en-US" sz="881" dirty="0">
                <a:solidFill>
                  <a:prstClr val="black"/>
                </a:solidFill>
                <a:latin typeface="Meiryo UI"/>
                <a:ea typeface="Meiryo UI"/>
              </a:rPr>
              <a:t>生態系を守るための自分の意見をまとめる。</a:t>
            </a:r>
          </a:p>
          <a:p>
            <a:pPr marL="167874" indent="-167874" defTabSz="414772">
              <a:lnSpc>
                <a:spcPct val="125000"/>
              </a:lnSpc>
              <a:buFont typeface="Arial" panose="020B0604020202020204" pitchFamily="34" charset="0"/>
              <a:buChar char="•"/>
            </a:pPr>
            <a:r>
              <a:rPr lang="ja-JP" altLang="en-US" sz="881" dirty="0">
                <a:solidFill>
                  <a:prstClr val="black"/>
                </a:solidFill>
                <a:latin typeface="Meiryo UI"/>
                <a:ea typeface="Meiryo UI"/>
              </a:rPr>
              <a:t>外来種の問題と生物多様性の関連性について調べる。</a:t>
            </a:r>
          </a:p>
          <a:p>
            <a:pPr marL="167874" indent="-167874" defTabSz="414772">
              <a:lnSpc>
                <a:spcPct val="125000"/>
              </a:lnSpc>
              <a:buFont typeface="Arial" panose="020B0604020202020204" pitchFamily="34" charset="0"/>
              <a:buChar char="•"/>
            </a:pPr>
            <a:r>
              <a:rPr lang="ja-JP" altLang="en-US" sz="881" dirty="0">
                <a:solidFill>
                  <a:prstClr val="black"/>
                </a:solidFill>
                <a:latin typeface="Meiryo UI"/>
                <a:ea typeface="Meiryo UI"/>
              </a:rPr>
              <a:t>自分たちにできることを発表する。</a:t>
            </a:r>
          </a:p>
        </p:txBody>
      </p:sp>
      <p:graphicFrame>
        <p:nvGraphicFramePr>
          <p:cNvPr id="7" name="表 6">
            <a:extLst>
              <a:ext uri="{FF2B5EF4-FFF2-40B4-BE49-F238E27FC236}">
                <a16:creationId xmlns:a16="http://schemas.microsoft.com/office/drawing/2014/main" id="{1E442E92-0203-E8FB-BB88-535EBC3D95E4}"/>
              </a:ext>
            </a:extLst>
          </p:cNvPr>
          <p:cNvGraphicFramePr>
            <a:graphicFrameLocks noGrp="1"/>
          </p:cNvGraphicFramePr>
          <p:nvPr>
            <p:extLst>
              <p:ext uri="{D42A27DB-BD31-4B8C-83A1-F6EECF244321}">
                <p14:modId xmlns:p14="http://schemas.microsoft.com/office/powerpoint/2010/main" val="2727975838"/>
              </p:ext>
            </p:extLst>
          </p:nvPr>
        </p:nvGraphicFramePr>
        <p:xfrm>
          <a:off x="2867950" y="4457725"/>
          <a:ext cx="6705063" cy="1225153"/>
        </p:xfrm>
        <a:graphic>
          <a:graphicData uri="http://schemas.openxmlformats.org/drawingml/2006/table">
            <a:tbl>
              <a:tblPr>
                <a:tableStyleId>{69CF1AB2-1976-4502-BF36-3FF5EA218861}</a:tableStyleId>
              </a:tblPr>
              <a:tblGrid>
                <a:gridCol w="680420">
                  <a:extLst>
                    <a:ext uri="{9D8B030D-6E8A-4147-A177-3AD203B41FA5}">
                      <a16:colId xmlns:a16="http://schemas.microsoft.com/office/drawing/2014/main" val="741602752"/>
                    </a:ext>
                  </a:extLst>
                </a:gridCol>
                <a:gridCol w="1650569">
                  <a:extLst>
                    <a:ext uri="{9D8B030D-6E8A-4147-A177-3AD203B41FA5}">
                      <a16:colId xmlns:a16="http://schemas.microsoft.com/office/drawing/2014/main" val="3389704294"/>
                    </a:ext>
                  </a:extLst>
                </a:gridCol>
                <a:gridCol w="607941">
                  <a:extLst>
                    <a:ext uri="{9D8B030D-6E8A-4147-A177-3AD203B41FA5}">
                      <a16:colId xmlns:a16="http://schemas.microsoft.com/office/drawing/2014/main" val="3252824643"/>
                    </a:ext>
                  </a:extLst>
                </a:gridCol>
                <a:gridCol w="3766133">
                  <a:extLst>
                    <a:ext uri="{9D8B030D-6E8A-4147-A177-3AD203B41FA5}">
                      <a16:colId xmlns:a16="http://schemas.microsoft.com/office/drawing/2014/main" val="1736356865"/>
                    </a:ext>
                  </a:extLst>
                </a:gridCol>
              </a:tblGrid>
              <a:tr h="193871">
                <a:tc>
                  <a:txBody>
                    <a:bodyPr/>
                    <a:lstStyle/>
                    <a:p>
                      <a:pPr algn="ctr" fontAlgn="ctr"/>
                      <a:r>
                        <a:rPr lang="zh-TW" altLang="en-US" sz="800" b="1" u="none" strike="noStrike" dirty="0">
                          <a:effectLst/>
                          <a:latin typeface="+mn-ea"/>
                          <a:ea typeface="+mn-ea"/>
                        </a:rPr>
                        <a:t>実施場所</a:t>
                      </a:r>
                      <a:endParaRPr lang="zh-TW"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ja-JP" altLang="en-US" sz="800" b="0" i="0" u="none" strike="noStrike" dirty="0">
                          <a:effectLst/>
                          <a:latin typeface="+mn-ea"/>
                          <a:ea typeface="+mn-ea"/>
                        </a:rPr>
                        <a:t>琵琶湖湖岸緑地・港など</a:t>
                      </a: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rowSpan="6">
                  <a:txBody>
                    <a:bodyPr/>
                    <a:lstStyle/>
                    <a:p>
                      <a:pPr algn="ctr" fontAlgn="ctr"/>
                      <a:r>
                        <a:rPr lang="ja-JP" altLang="en-US" sz="800" b="1" u="none" strike="noStrike" dirty="0">
                          <a:effectLst/>
                          <a:latin typeface="+mn-ea"/>
                          <a:ea typeface="+mn-ea"/>
                        </a:rPr>
                        <a:t>行程例</a:t>
                      </a:r>
                      <a:endParaRPr lang="ja-JP" altLang="en-US" sz="800" b="1"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rowSpan="6">
                  <a:txBody>
                    <a:bodyPr/>
                    <a:lstStyle/>
                    <a:p>
                      <a:pPr algn="ctr" fontAlgn="ctr"/>
                      <a:endParaRPr lang="ja-JP" altLang="en-US" sz="800" b="0"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06427632"/>
                  </a:ext>
                </a:extLst>
              </a:tr>
              <a:tr h="193871">
                <a:tc>
                  <a:txBody>
                    <a:bodyPr/>
                    <a:lstStyle/>
                    <a:p>
                      <a:pPr algn="ctr" fontAlgn="ctr"/>
                      <a:r>
                        <a:rPr lang="zh-TW" altLang="en-US" sz="800" b="1" u="none" strike="noStrike" dirty="0">
                          <a:effectLst/>
                          <a:latin typeface="+mn-ea"/>
                          <a:ea typeface="+mn-ea"/>
                        </a:rPr>
                        <a:t>実施時期</a:t>
                      </a:r>
                      <a:endParaRPr lang="zh-TW"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ja-JP" altLang="en-US" sz="800" u="none" strike="noStrike" dirty="0">
                          <a:effectLst/>
                          <a:latin typeface="+mn-ea"/>
                          <a:ea typeface="+mn-ea"/>
                        </a:rPr>
                        <a:t>通年</a:t>
                      </a:r>
                      <a:endParaRPr lang="ja-JP" altLang="en-US" sz="800" b="0"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ja-JP" altLang="en-US" sz="800" b="0" i="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1503561"/>
                  </a:ext>
                </a:extLst>
              </a:tr>
              <a:tr h="193871">
                <a:tc>
                  <a:txBody>
                    <a:bodyPr/>
                    <a:lstStyle/>
                    <a:p>
                      <a:pPr algn="ctr" fontAlgn="ctr"/>
                      <a:r>
                        <a:rPr lang="ja-JP" altLang="en-US" sz="800" b="1" u="none" strike="noStrike" dirty="0">
                          <a:effectLst/>
                          <a:latin typeface="+mn-ea"/>
                          <a:ea typeface="+mn-ea"/>
                        </a:rPr>
                        <a:t>対象</a:t>
                      </a:r>
                      <a:endParaRPr lang="ja-JP"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zh-CN" altLang="en-US" sz="800" u="none" strike="noStrike" dirty="0">
                          <a:effectLst/>
                          <a:latin typeface="+mn-ea"/>
                          <a:ea typeface="+mn-ea"/>
                        </a:rPr>
                        <a:t>小学</a:t>
                      </a:r>
                      <a:r>
                        <a:rPr lang="ja-JP" altLang="en-US" sz="800" u="none" strike="noStrike" dirty="0">
                          <a:effectLst/>
                          <a:latin typeface="+mn-ea"/>
                          <a:ea typeface="+mn-ea"/>
                        </a:rPr>
                        <a:t>生・中学生・</a:t>
                      </a:r>
                      <a:r>
                        <a:rPr lang="zh-CN" altLang="en-US" sz="800" u="none" strike="noStrike" dirty="0">
                          <a:effectLst/>
                          <a:latin typeface="+mn-ea"/>
                          <a:ea typeface="+mn-ea"/>
                        </a:rPr>
                        <a:t>高校生</a:t>
                      </a:r>
                      <a:endParaRPr lang="zh-CN" altLang="en-US" sz="800" b="0"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en-US" altLang="ja-JP" sz="80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9073544"/>
                  </a:ext>
                </a:extLst>
              </a:tr>
              <a:tr h="193871">
                <a:tc>
                  <a:txBody>
                    <a:bodyPr/>
                    <a:lstStyle/>
                    <a:p>
                      <a:pPr algn="ctr" fontAlgn="ctr"/>
                      <a:r>
                        <a:rPr lang="ja-JP" altLang="en-US" sz="800" b="1" u="none" strike="noStrike">
                          <a:effectLst/>
                          <a:latin typeface="+mn-ea"/>
                          <a:ea typeface="+mn-ea"/>
                        </a:rPr>
                        <a:t>所要</a:t>
                      </a:r>
                      <a:r>
                        <a:rPr lang="zh-TW" altLang="en-US" sz="800" b="1" u="none" strike="noStrike" dirty="0">
                          <a:effectLst/>
                          <a:latin typeface="+mn-ea"/>
                          <a:ea typeface="+mn-ea"/>
                        </a:rPr>
                        <a:t>時間</a:t>
                      </a:r>
                      <a:endParaRPr lang="zh-TW"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en-US" altLang="ja-JP" sz="800" u="none" strike="noStrike" dirty="0">
                          <a:effectLst/>
                          <a:latin typeface="+mn-ea"/>
                          <a:ea typeface="+mn-ea"/>
                        </a:rPr>
                        <a:t>2</a:t>
                      </a:r>
                      <a:r>
                        <a:rPr lang="ja-JP" altLang="en-US" sz="800" u="none" strike="noStrike" dirty="0">
                          <a:effectLst/>
                          <a:latin typeface="+mn-ea"/>
                          <a:ea typeface="+mn-ea"/>
                        </a:rPr>
                        <a:t>時間</a:t>
                      </a:r>
                      <a:r>
                        <a:rPr lang="en-US" altLang="ja-JP" sz="800" u="none" strike="noStrike" dirty="0">
                          <a:effectLst/>
                          <a:latin typeface="+mn-ea"/>
                          <a:ea typeface="+mn-ea"/>
                        </a:rPr>
                        <a:t>30</a:t>
                      </a:r>
                      <a:r>
                        <a:rPr lang="ja-JP" altLang="en-US" sz="800" u="none" strike="noStrike" dirty="0">
                          <a:effectLst/>
                          <a:latin typeface="+mn-ea"/>
                          <a:ea typeface="+mn-ea"/>
                        </a:rPr>
                        <a:t>分</a:t>
                      </a:r>
                      <a:endParaRPr lang="ja-JP" altLang="en-US" sz="800" b="0"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ctr"/>
                      <a:endParaRPr lang="ja-JP" altLang="en-US" sz="800" b="1" i="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en-US" altLang="ja-JP" sz="80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04326423"/>
                  </a:ext>
                </a:extLst>
              </a:tr>
              <a:tr h="193871">
                <a:tc>
                  <a:txBody>
                    <a:bodyPr/>
                    <a:lstStyle/>
                    <a:p>
                      <a:pPr algn="ctr" fontAlgn="ctr"/>
                      <a:r>
                        <a:rPr lang="ja-JP" altLang="en-US" sz="800" b="1" u="none" strike="noStrike" dirty="0">
                          <a:effectLst/>
                          <a:latin typeface="+mn-ea"/>
                          <a:ea typeface="+mn-ea"/>
                        </a:rPr>
                        <a:t>人数</a:t>
                      </a:r>
                      <a:endParaRPr lang="ja-JP"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en-US" altLang="ja-JP" sz="800" u="none" strike="noStrike" dirty="0">
                          <a:effectLst/>
                          <a:latin typeface="+mn-ea"/>
                          <a:ea typeface="+mn-ea"/>
                        </a:rPr>
                        <a:t>30</a:t>
                      </a:r>
                      <a:r>
                        <a:rPr lang="ja-JP" altLang="en-US" sz="800" u="none" strike="noStrike" dirty="0">
                          <a:effectLst/>
                          <a:latin typeface="+mn-ea"/>
                          <a:ea typeface="+mn-ea"/>
                        </a:rPr>
                        <a:t>～</a:t>
                      </a:r>
                      <a:r>
                        <a:rPr lang="en-US" altLang="ja-JP" sz="800" u="none" strike="noStrike" dirty="0">
                          <a:effectLst/>
                          <a:latin typeface="+mn-ea"/>
                          <a:ea typeface="+mn-ea"/>
                        </a:rPr>
                        <a:t>100</a:t>
                      </a:r>
                      <a:r>
                        <a:rPr lang="ja-JP" altLang="en-US" sz="800" u="none" strike="noStrike" dirty="0">
                          <a:effectLst/>
                          <a:latin typeface="+mn-ea"/>
                          <a:ea typeface="+mn-ea"/>
                        </a:rPr>
                        <a:t>人</a:t>
                      </a:r>
                      <a:endParaRPr lang="ja-JP" altLang="en-US" sz="800" b="0"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ctr"/>
                      <a:endParaRPr lang="ja-JP" altLang="en-US" sz="800" b="1" i="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en-US" altLang="ja-JP" sz="80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3570284"/>
                  </a:ext>
                </a:extLst>
              </a:tr>
              <a:tr h="255798">
                <a:tc>
                  <a:txBody>
                    <a:bodyPr/>
                    <a:lstStyle/>
                    <a:p>
                      <a:pPr algn="ctr" fontAlgn="ctr"/>
                      <a:r>
                        <a:rPr lang="ja-JP" altLang="en-US" sz="800" b="1" u="none" strike="noStrike" dirty="0">
                          <a:effectLst/>
                          <a:latin typeface="+mn-ea"/>
                          <a:ea typeface="+mn-ea"/>
                        </a:rPr>
                        <a:t>持ち物</a:t>
                      </a:r>
                      <a:endParaRPr lang="ja-JP"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ja-JP" altLang="en-US" sz="800" u="none" strike="noStrike" dirty="0">
                          <a:effectLst/>
                          <a:latin typeface="+mn-ea"/>
                          <a:ea typeface="+mn-ea"/>
                        </a:rPr>
                        <a:t>動きやすい服装・タオル</a:t>
                      </a:r>
                    </a:p>
                    <a:p>
                      <a:pPr algn="ctr" fontAlgn="ctr"/>
                      <a:r>
                        <a:rPr lang="en-US" altLang="ja-JP" sz="800" u="none" strike="noStrike" dirty="0">
                          <a:effectLst/>
                          <a:latin typeface="+mn-ea"/>
                          <a:ea typeface="+mn-ea"/>
                        </a:rPr>
                        <a:t>※</a:t>
                      </a:r>
                      <a:r>
                        <a:rPr lang="ja-JP" altLang="en-US" sz="800" u="none" strike="noStrike" dirty="0">
                          <a:effectLst/>
                          <a:latin typeface="+mn-ea"/>
                          <a:ea typeface="+mn-ea"/>
                        </a:rPr>
                        <a:t>釣竿・餌は準備</a:t>
                      </a:r>
                      <a:r>
                        <a:rPr lang="en-US" altLang="ja-JP" sz="800" u="none" strike="noStrike" dirty="0">
                          <a:effectLst/>
                          <a:latin typeface="+mn-ea"/>
                          <a:ea typeface="+mn-ea"/>
                        </a:rPr>
                        <a:t>※</a:t>
                      </a:r>
                      <a:r>
                        <a:rPr lang="ja-JP" altLang="en-US" sz="800" u="none" strike="noStrike" dirty="0">
                          <a:effectLst/>
                          <a:latin typeface="+mn-ea"/>
                          <a:ea typeface="+mn-ea"/>
                        </a:rPr>
                        <a:t>釣り具持ち込み可</a:t>
                      </a: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ctr"/>
                      <a:endParaRPr lang="ja-JP" altLang="en-US" sz="800" b="1" i="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en-US" altLang="ja-JP" sz="80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5381699"/>
                  </a:ext>
                </a:extLst>
              </a:tr>
            </a:tbl>
          </a:graphicData>
        </a:graphic>
      </p:graphicFrame>
      <p:grpSp>
        <p:nvGrpSpPr>
          <p:cNvPr id="4" name="グループ化 3">
            <a:extLst>
              <a:ext uri="{FF2B5EF4-FFF2-40B4-BE49-F238E27FC236}">
                <a16:creationId xmlns:a16="http://schemas.microsoft.com/office/drawing/2014/main" id="{F6FD90F2-D089-0790-4443-8D2D084CDB96}"/>
              </a:ext>
            </a:extLst>
          </p:cNvPr>
          <p:cNvGrpSpPr/>
          <p:nvPr/>
        </p:nvGrpSpPr>
        <p:grpSpPr>
          <a:xfrm>
            <a:off x="2839523" y="5661341"/>
            <a:ext cx="6726919" cy="509183"/>
            <a:chOff x="321177" y="5870745"/>
            <a:chExt cx="9338540" cy="520028"/>
          </a:xfrm>
        </p:grpSpPr>
        <p:sp>
          <p:nvSpPr>
            <p:cNvPr id="59" name="コンテンツ プレースホルダー 8">
              <a:extLst>
                <a:ext uri="{FF2B5EF4-FFF2-40B4-BE49-F238E27FC236}">
                  <a16:creationId xmlns:a16="http://schemas.microsoft.com/office/drawing/2014/main" id="{A15D9DE1-9EE5-DD22-53BE-0BB62ADC6FF9}"/>
                </a:ext>
              </a:extLst>
            </p:cNvPr>
            <p:cNvSpPr txBox="1">
              <a:spLocks/>
            </p:cNvSpPr>
            <p:nvPr/>
          </p:nvSpPr>
          <p:spPr>
            <a:xfrm>
              <a:off x="321177" y="5870745"/>
              <a:ext cx="9338540" cy="520028"/>
            </a:xfrm>
            <a:prstGeom prst="rect">
              <a:avLst/>
            </a:prstGeom>
          </p:spPr>
          <p:txBody>
            <a:bodyPr vert="horz" lIns="89533" tIns="44767" rIns="89533" bIns="44767" numCol="2" spcCol="216000"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29544"/>
              <a:r>
                <a:rPr lang="ja-JP" altLang="en-US" sz="783" b="1" dirty="0">
                  <a:solidFill>
                    <a:srgbClr val="4B75BF"/>
                  </a:solidFill>
                  <a:latin typeface="Meiryo UI" panose="020B0604030504040204" pitchFamily="50" charset="-128"/>
                  <a:ea typeface="Meiryo UI" panose="020B0604030504040204" pitchFamily="50" charset="-128"/>
                </a:rPr>
                <a:t>備考</a:t>
              </a:r>
              <a:endParaRPr lang="en-US" altLang="ja-JP" sz="783" b="1" dirty="0">
                <a:solidFill>
                  <a:srgbClr val="4B75BF"/>
                </a:solidFill>
                <a:latin typeface="Meiryo UI" panose="020B0604030504040204" pitchFamily="50" charset="-128"/>
                <a:ea typeface="Meiryo UI" panose="020B0604030504040204" pitchFamily="50" charset="-128"/>
              </a:endParaRPr>
            </a:p>
            <a:p>
              <a:pPr marL="167874" indent="-167874" defTabSz="829544">
                <a:buClr>
                  <a:srgbClr val="4B75BD"/>
                </a:buClr>
                <a:buFont typeface="Wingdings" panose="05000000000000000000" pitchFamily="2" charset="2"/>
                <a:buChar char="l"/>
              </a:pPr>
              <a:r>
                <a:rPr lang="ja-JP" altLang="en-US" sz="783" dirty="0">
                  <a:solidFill>
                    <a:prstClr val="black"/>
                  </a:solidFill>
                  <a:latin typeface="Meiryo UI"/>
                  <a:ea typeface="Meiryo UI"/>
                </a:rPr>
                <a:t>雨天荒天時の中止は、前日</a:t>
              </a:r>
              <a:r>
                <a:rPr lang="en-US" altLang="ja-JP" sz="783" dirty="0">
                  <a:solidFill>
                    <a:prstClr val="black"/>
                  </a:solidFill>
                  <a:latin typeface="Meiryo UI"/>
                  <a:ea typeface="Meiryo UI"/>
                </a:rPr>
                <a:t>12:00</a:t>
              </a:r>
              <a:r>
                <a:rPr lang="ja-JP" altLang="en-US" sz="783" dirty="0">
                  <a:solidFill>
                    <a:prstClr val="black"/>
                  </a:solidFill>
                  <a:latin typeface="Meiryo UI"/>
                  <a:ea typeface="Meiryo UI"/>
                </a:rPr>
                <a:t>段階での気象予報により判断いたします。</a:t>
              </a:r>
            </a:p>
            <a:p>
              <a:pPr marL="167874" indent="-167874" defTabSz="829544">
                <a:buClr>
                  <a:srgbClr val="4B75BD"/>
                </a:buClr>
                <a:buFont typeface="Wingdings" panose="05000000000000000000" pitchFamily="2" charset="2"/>
                <a:buChar char="l"/>
              </a:pPr>
              <a:r>
                <a:rPr lang="ja-JP" altLang="en-US" sz="783" dirty="0">
                  <a:solidFill>
                    <a:prstClr val="black"/>
                  </a:solidFill>
                  <a:latin typeface="Meiryo UI"/>
                  <a:ea typeface="Meiryo UI"/>
                </a:rPr>
                <a:t>体験場所は、宿舎近隣の琵琶湖湖岸緑地や港などで実施します。</a:t>
              </a:r>
              <a:endParaRPr lang="en-US" altLang="ja-JP" sz="783" dirty="0">
                <a:solidFill>
                  <a:prstClr val="black"/>
                </a:solidFill>
                <a:latin typeface="Meiryo UI"/>
                <a:ea typeface="Meiryo UI"/>
              </a:endParaRPr>
            </a:p>
            <a:p>
              <a:pPr defTabSz="829544">
                <a:buClr>
                  <a:srgbClr val="4B75BD"/>
                </a:buClr>
              </a:pPr>
              <a:r>
                <a:rPr lang="ja-JP" altLang="en-US" sz="783" dirty="0">
                  <a:solidFill>
                    <a:prstClr val="black"/>
                  </a:solidFill>
                  <a:latin typeface="Meiryo UI"/>
                  <a:ea typeface="Meiryo UI"/>
                </a:rPr>
                <a:t>　　　（おごと温泉港、大津港周辺、なぎさ公園周辺等）</a:t>
              </a:r>
              <a:endParaRPr lang="en-US" altLang="ja-JP" sz="783" dirty="0">
                <a:solidFill>
                  <a:prstClr val="black"/>
                </a:solidFill>
                <a:latin typeface="Meiryo UI"/>
                <a:ea typeface="Meiryo UI"/>
              </a:endParaRPr>
            </a:p>
            <a:p>
              <a:pPr marL="167874" indent="-167874" defTabSz="829544">
                <a:buClr>
                  <a:srgbClr val="4B75BD"/>
                </a:buClr>
                <a:buFont typeface="Wingdings" panose="05000000000000000000" pitchFamily="2" charset="2"/>
                <a:buChar char="l"/>
              </a:pPr>
              <a:endParaRPr lang="en-US" altLang="ja-JP" sz="783" dirty="0">
                <a:solidFill>
                  <a:prstClr val="black"/>
                </a:solidFill>
                <a:latin typeface="Meiryo UI"/>
                <a:ea typeface="Meiryo UI"/>
              </a:endParaRPr>
            </a:p>
            <a:p>
              <a:pPr marL="167874" indent="-167874" defTabSz="829544">
                <a:buClr>
                  <a:srgbClr val="4B75BD"/>
                </a:buClr>
                <a:buFont typeface="Wingdings" panose="05000000000000000000" pitchFamily="2" charset="2"/>
                <a:buChar char="l"/>
              </a:pPr>
              <a:endParaRPr lang="en-US" altLang="ja-JP" sz="783" dirty="0">
                <a:solidFill>
                  <a:prstClr val="black"/>
                </a:solidFill>
                <a:latin typeface="Meiryo UI"/>
                <a:ea typeface="Meiryo UI"/>
              </a:endParaRPr>
            </a:p>
            <a:p>
              <a:pPr marL="167874" indent="-167874" defTabSz="829544">
                <a:buClr>
                  <a:srgbClr val="4B75BD"/>
                </a:buClr>
                <a:buFont typeface="Wingdings" panose="05000000000000000000" pitchFamily="2" charset="2"/>
                <a:buChar char="l"/>
              </a:pPr>
              <a:endParaRPr lang="en-US" altLang="ja-JP" sz="783" dirty="0">
                <a:solidFill>
                  <a:prstClr val="black"/>
                </a:solidFill>
                <a:latin typeface="Meiryo UI"/>
                <a:ea typeface="Meiryo UI"/>
              </a:endParaRPr>
            </a:p>
            <a:p>
              <a:pPr marL="167874" indent="-167874" defTabSz="829544">
                <a:buClr>
                  <a:srgbClr val="4B75BD"/>
                </a:buClr>
                <a:buFont typeface="Wingdings" panose="05000000000000000000" pitchFamily="2" charset="2"/>
                <a:buChar char="l"/>
              </a:pPr>
              <a:endParaRPr lang="ja-JP" altLang="en-US" sz="783" dirty="0">
                <a:solidFill>
                  <a:prstClr val="black"/>
                </a:solidFill>
                <a:latin typeface="Meiryo UI"/>
                <a:ea typeface="Meiryo UI"/>
              </a:endParaRPr>
            </a:p>
            <a:p>
              <a:pPr marL="167874" indent="-167874" defTabSz="829544">
                <a:buClr>
                  <a:srgbClr val="4B75BD"/>
                </a:buClr>
                <a:buFont typeface="Wingdings" panose="05000000000000000000" pitchFamily="2" charset="2"/>
                <a:buChar char="l"/>
              </a:pPr>
              <a:r>
                <a:rPr lang="ja-JP" altLang="en-US" sz="783" dirty="0">
                  <a:solidFill>
                    <a:prstClr val="black"/>
                  </a:solidFill>
                  <a:latin typeface="Meiryo UI"/>
                  <a:ea typeface="Meiryo UI"/>
                </a:rPr>
                <a:t>小雨決行ですが、雨天等で体験不可時は、屋内で琵琶湖の漁業について漁師から話を聞き、実際に使用する漁具等を見せてもらいます。</a:t>
              </a:r>
              <a:endParaRPr lang="en-US" altLang="ja-JP" sz="783" dirty="0">
                <a:solidFill>
                  <a:prstClr val="black"/>
                </a:solidFill>
                <a:latin typeface="Meiryo UI"/>
                <a:ea typeface="Meiryo UI"/>
              </a:endParaRPr>
            </a:p>
            <a:p>
              <a:pPr marL="167874" indent="-167874" defTabSz="829544">
                <a:buClr>
                  <a:srgbClr val="4B75BD"/>
                </a:buClr>
                <a:buFont typeface="Wingdings" panose="05000000000000000000" pitchFamily="2" charset="2"/>
                <a:buChar char="l"/>
              </a:pPr>
              <a:r>
                <a:rPr lang="ja-JP" altLang="en-US" sz="783" dirty="0">
                  <a:solidFill>
                    <a:prstClr val="black"/>
                  </a:solidFill>
                  <a:latin typeface="Meiryo UI"/>
                  <a:ea typeface="Meiryo UI"/>
                </a:rPr>
                <a:t>実施希望日の４ケ月前までに仮予約いただき、ご相談ください。</a:t>
              </a:r>
            </a:p>
            <a:p>
              <a:pPr defTabSz="829544"/>
              <a:endParaRPr lang="ja-JP" altLang="en-US" sz="1028" dirty="0">
                <a:solidFill>
                  <a:srgbClr val="4B75BF"/>
                </a:solidFill>
                <a:latin typeface="Meiryo UI"/>
                <a:ea typeface="Meiryo UI"/>
              </a:endParaRPr>
            </a:p>
          </p:txBody>
        </p:sp>
        <p:cxnSp>
          <p:nvCxnSpPr>
            <p:cNvPr id="61" name="直線コネクタ 60">
              <a:extLst>
                <a:ext uri="{FF2B5EF4-FFF2-40B4-BE49-F238E27FC236}">
                  <a16:creationId xmlns:a16="http://schemas.microsoft.com/office/drawing/2014/main" id="{C21ABB86-9693-08D2-4CF1-E0AA5963AAF4}"/>
                </a:ext>
              </a:extLst>
            </p:cNvPr>
            <p:cNvCxnSpPr>
              <a:cxnSpLocks/>
            </p:cNvCxnSpPr>
            <p:nvPr/>
          </p:nvCxnSpPr>
          <p:spPr>
            <a:xfrm>
              <a:off x="761323" y="6010275"/>
              <a:ext cx="8869896" cy="0"/>
            </a:xfrm>
            <a:prstGeom prst="line">
              <a:avLst/>
            </a:prstGeom>
            <a:ln w="12700">
              <a:solidFill>
                <a:schemeClr val="tx2">
                  <a:lumMod val="25000"/>
                  <a:lumOff val="75000"/>
                </a:schemeClr>
              </a:solidFill>
            </a:ln>
          </p:spPr>
          <p:style>
            <a:lnRef idx="2">
              <a:schemeClr val="accent1"/>
            </a:lnRef>
            <a:fillRef idx="0">
              <a:schemeClr val="accent1"/>
            </a:fillRef>
            <a:effectRef idx="1">
              <a:schemeClr val="accent1"/>
            </a:effectRef>
            <a:fontRef idx="minor">
              <a:schemeClr val="tx1"/>
            </a:fontRef>
          </p:style>
        </p:cxnSp>
      </p:grpSp>
      <p:sp>
        <p:nvSpPr>
          <p:cNvPr id="40" name="コンテンツ プレースホルダー 8">
            <a:extLst>
              <a:ext uri="{FF2B5EF4-FFF2-40B4-BE49-F238E27FC236}">
                <a16:creationId xmlns:a16="http://schemas.microsoft.com/office/drawing/2014/main" id="{3B387D35-1120-18C7-E4FD-5AC9293C7629}"/>
              </a:ext>
            </a:extLst>
          </p:cNvPr>
          <p:cNvSpPr txBox="1">
            <a:spLocks/>
          </p:cNvSpPr>
          <p:nvPr/>
        </p:nvSpPr>
        <p:spPr>
          <a:xfrm>
            <a:off x="5813261" y="4493670"/>
            <a:ext cx="2942586" cy="1135063"/>
          </a:xfrm>
          <a:prstGeom prst="rect">
            <a:avLst/>
          </a:prstGeom>
          <a:noFill/>
        </p:spPr>
        <p:txBody>
          <a:bodyPr vert="horz" lIns="89533" tIns="0" rIns="89533" bIns="44767"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29544">
              <a:spcBef>
                <a:spcPts val="196"/>
              </a:spcBef>
              <a:tabLst>
                <a:tab pos="351291" algn="r"/>
                <a:tab pos="530046" algn="l"/>
              </a:tabLst>
            </a:pPr>
            <a:r>
              <a:rPr lang="en-US" altLang="ja-JP" sz="783" dirty="0">
                <a:solidFill>
                  <a:prstClr val="black"/>
                </a:solidFill>
                <a:latin typeface="Meiryo UI"/>
                <a:ea typeface="Meiryo UI"/>
              </a:rPr>
              <a:t>	9:00	</a:t>
            </a:r>
            <a:r>
              <a:rPr lang="ja-JP" altLang="en-US" sz="783" dirty="0">
                <a:solidFill>
                  <a:prstClr val="black"/>
                </a:solidFill>
                <a:latin typeface="Meiryo UI"/>
                <a:ea typeface="Meiryo UI"/>
              </a:rPr>
              <a:t>びわ湖湖岸集合、インストラクター紹介、準備</a:t>
            </a:r>
          </a:p>
          <a:p>
            <a:pPr defTabSz="829544">
              <a:spcBef>
                <a:spcPts val="196"/>
              </a:spcBef>
              <a:tabLst>
                <a:tab pos="351291" algn="r"/>
                <a:tab pos="530046" algn="l"/>
              </a:tabLst>
            </a:pPr>
            <a:r>
              <a:rPr lang="en-US" altLang="ja-JP" sz="783" dirty="0">
                <a:solidFill>
                  <a:prstClr val="black"/>
                </a:solidFill>
                <a:latin typeface="Meiryo UI"/>
                <a:ea typeface="Meiryo UI"/>
              </a:rPr>
              <a:t>	9:20	</a:t>
            </a:r>
            <a:r>
              <a:rPr lang="ja-JP" altLang="en-US" sz="783" dirty="0">
                <a:solidFill>
                  <a:prstClr val="black"/>
                </a:solidFill>
                <a:latin typeface="Meiryo UI"/>
                <a:ea typeface="Meiryo UI"/>
              </a:rPr>
              <a:t>フィッシング体験</a:t>
            </a:r>
          </a:p>
          <a:p>
            <a:pPr defTabSz="829544">
              <a:spcBef>
                <a:spcPts val="196"/>
              </a:spcBef>
              <a:tabLst>
                <a:tab pos="351291" algn="r"/>
                <a:tab pos="530046" algn="l"/>
              </a:tabLst>
            </a:pPr>
            <a:r>
              <a:rPr lang="en-US" altLang="ja-JP" sz="783" dirty="0">
                <a:solidFill>
                  <a:prstClr val="black"/>
                </a:solidFill>
                <a:latin typeface="Meiryo UI"/>
                <a:ea typeface="Meiryo UI"/>
              </a:rPr>
              <a:t>	11:20	</a:t>
            </a:r>
            <a:r>
              <a:rPr lang="ja-JP" altLang="en-US" sz="783" dirty="0">
                <a:solidFill>
                  <a:prstClr val="black"/>
                </a:solidFill>
                <a:latin typeface="Meiryo UI"/>
                <a:ea typeface="Meiryo UI"/>
              </a:rPr>
              <a:t>片付け・まとめ</a:t>
            </a:r>
          </a:p>
          <a:p>
            <a:pPr defTabSz="829544">
              <a:spcBef>
                <a:spcPts val="196"/>
              </a:spcBef>
              <a:tabLst>
                <a:tab pos="351291" algn="r"/>
                <a:tab pos="530046" algn="l"/>
              </a:tabLst>
            </a:pPr>
            <a:r>
              <a:rPr lang="en-US" altLang="ja-JP" sz="783" dirty="0">
                <a:solidFill>
                  <a:prstClr val="black"/>
                </a:solidFill>
                <a:latin typeface="Meiryo UI"/>
                <a:ea typeface="Meiryo UI"/>
              </a:rPr>
              <a:t>	11:30	</a:t>
            </a:r>
            <a:r>
              <a:rPr lang="ja-JP" altLang="en-US" sz="783" dirty="0">
                <a:solidFill>
                  <a:prstClr val="black"/>
                </a:solidFill>
                <a:latin typeface="Meiryo UI"/>
                <a:ea typeface="Meiryo UI"/>
              </a:rPr>
              <a:t>終了</a:t>
            </a:r>
          </a:p>
          <a:p>
            <a:pPr defTabSz="829544">
              <a:spcBef>
                <a:spcPts val="196"/>
              </a:spcBef>
              <a:tabLst>
                <a:tab pos="351291" algn="r"/>
                <a:tab pos="530046" algn="l"/>
              </a:tabLst>
            </a:pPr>
            <a:r>
              <a:rPr lang="en-US" altLang="ja-JP" sz="783" dirty="0">
                <a:solidFill>
                  <a:prstClr val="black"/>
                </a:solidFill>
                <a:latin typeface="Meiryo UI"/>
                <a:ea typeface="Meiryo UI"/>
              </a:rPr>
              <a:t>※</a:t>
            </a:r>
            <a:r>
              <a:rPr lang="ja-JP" altLang="en-US" sz="783" dirty="0">
                <a:solidFill>
                  <a:prstClr val="black"/>
                </a:solidFill>
                <a:latin typeface="Meiryo UI"/>
                <a:ea typeface="Meiryo UI"/>
              </a:rPr>
              <a:t>開始時間・終了時間はご相談に応じます</a:t>
            </a:r>
            <a:endParaRPr lang="en-US" altLang="ja-JP" sz="783" dirty="0">
              <a:solidFill>
                <a:prstClr val="black"/>
              </a:solidFill>
              <a:latin typeface="Meiryo UI"/>
              <a:ea typeface="Meiryo UI"/>
            </a:endParaRPr>
          </a:p>
        </p:txBody>
      </p:sp>
      <p:sp>
        <p:nvSpPr>
          <p:cNvPr id="52" name="コンテンツ プレースホルダー 8">
            <a:extLst>
              <a:ext uri="{FF2B5EF4-FFF2-40B4-BE49-F238E27FC236}">
                <a16:creationId xmlns:a16="http://schemas.microsoft.com/office/drawing/2014/main" id="{245D5D64-2F8D-98EC-0B2C-4B84D6E5C152}"/>
              </a:ext>
            </a:extLst>
          </p:cNvPr>
          <p:cNvSpPr txBox="1">
            <a:spLocks/>
          </p:cNvSpPr>
          <p:nvPr/>
        </p:nvSpPr>
        <p:spPr>
          <a:xfrm>
            <a:off x="2828499" y="2476024"/>
            <a:ext cx="6751521" cy="3890292"/>
          </a:xfrm>
          <a:prstGeom prst="rect">
            <a:avLst/>
          </a:prstGeom>
        </p:spPr>
        <p:txBody>
          <a:bodyPr vert="horz" lIns="89533" tIns="44767" rIns="89533" bIns="44767"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defTabSz="829544"/>
            <a:r>
              <a:rPr lang="ja-JP" altLang="en-US" sz="1175" b="1" dirty="0">
                <a:solidFill>
                  <a:srgbClr val="4B75BF"/>
                </a:solidFill>
                <a:latin typeface="Meiryo UI" panose="020B0604030504040204" pitchFamily="50" charset="-128"/>
                <a:ea typeface="Meiryo UI" panose="020B0604030504040204" pitchFamily="50" charset="-128"/>
              </a:rPr>
              <a:t>プログラムの概要</a:t>
            </a:r>
          </a:p>
        </p:txBody>
      </p:sp>
      <p:cxnSp>
        <p:nvCxnSpPr>
          <p:cNvPr id="70" name="直線矢印コネクタ 69">
            <a:extLst>
              <a:ext uri="{FF2B5EF4-FFF2-40B4-BE49-F238E27FC236}">
                <a16:creationId xmlns:a16="http://schemas.microsoft.com/office/drawing/2014/main" id="{2FD1C334-20D8-C2B7-6532-D69D0A0E5848}"/>
              </a:ext>
            </a:extLst>
          </p:cNvPr>
          <p:cNvCxnSpPr>
            <a:cxnSpLocks/>
          </p:cNvCxnSpPr>
          <p:nvPr/>
        </p:nvCxnSpPr>
        <p:spPr>
          <a:xfrm>
            <a:off x="2886668" y="2772957"/>
            <a:ext cx="6625825" cy="0"/>
          </a:xfrm>
          <a:prstGeom prst="straightConnector1">
            <a:avLst/>
          </a:prstGeom>
          <a:ln w="9525">
            <a:solidFill>
              <a:srgbClr val="4B75BD"/>
            </a:solidFill>
            <a:tailEnd type="none"/>
          </a:ln>
        </p:spPr>
        <p:style>
          <a:lnRef idx="2">
            <a:schemeClr val="accent1"/>
          </a:lnRef>
          <a:fillRef idx="0">
            <a:schemeClr val="accent1"/>
          </a:fillRef>
          <a:effectRef idx="1">
            <a:schemeClr val="accent1"/>
          </a:effectRef>
          <a:fontRef idx="minor">
            <a:schemeClr val="tx1"/>
          </a:fontRef>
        </p:style>
      </p:cxnSp>
      <p:sp>
        <p:nvSpPr>
          <p:cNvPr id="73" name="四角形: 角を丸くする 72">
            <a:extLst>
              <a:ext uri="{FF2B5EF4-FFF2-40B4-BE49-F238E27FC236}">
                <a16:creationId xmlns:a16="http://schemas.microsoft.com/office/drawing/2014/main" id="{9A50ED40-699C-2EBA-38E7-B247AF9720F9}"/>
              </a:ext>
            </a:extLst>
          </p:cNvPr>
          <p:cNvSpPr/>
          <p:nvPr/>
        </p:nvSpPr>
        <p:spPr>
          <a:xfrm>
            <a:off x="2961215" y="2877152"/>
            <a:ext cx="951997" cy="228531"/>
          </a:xfrm>
          <a:prstGeom prst="roundRect">
            <a:avLst>
              <a:gd name="adj" fmla="val 50000"/>
            </a:avLst>
          </a:prstGeom>
          <a:solidFill>
            <a:srgbClr val="4B75BD"/>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chor="ctr"/>
          <a:lstStyle/>
          <a:p>
            <a:pPr algn="ctr" defTabSz="414772">
              <a:lnSpc>
                <a:spcPct val="125000"/>
              </a:lnSpc>
            </a:pPr>
            <a:r>
              <a:rPr kumimoji="1" lang="ja-JP" altLang="en-US" sz="979" b="1" dirty="0">
                <a:solidFill>
                  <a:prstClr val="white"/>
                </a:solidFill>
                <a:latin typeface="Meiryo UI"/>
                <a:ea typeface="Meiryo UI"/>
              </a:rPr>
              <a:t>事前学習</a:t>
            </a:r>
          </a:p>
        </p:txBody>
      </p:sp>
      <p:sp>
        <p:nvSpPr>
          <p:cNvPr id="74" name="四角形: 角を丸くする 73">
            <a:extLst>
              <a:ext uri="{FF2B5EF4-FFF2-40B4-BE49-F238E27FC236}">
                <a16:creationId xmlns:a16="http://schemas.microsoft.com/office/drawing/2014/main" id="{B47A72B6-DEA6-7CB0-D5D7-5EF0FF4959F6}"/>
              </a:ext>
            </a:extLst>
          </p:cNvPr>
          <p:cNvSpPr/>
          <p:nvPr/>
        </p:nvSpPr>
        <p:spPr>
          <a:xfrm>
            <a:off x="5269068" y="2877153"/>
            <a:ext cx="951997" cy="228532"/>
          </a:xfrm>
          <a:prstGeom prst="roundRect">
            <a:avLst>
              <a:gd name="adj" fmla="val 50000"/>
            </a:avLst>
          </a:prstGeom>
          <a:solidFill>
            <a:srgbClr val="4B75BD"/>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chor="ctr"/>
          <a:lstStyle/>
          <a:p>
            <a:pPr algn="ctr" defTabSz="414772">
              <a:lnSpc>
                <a:spcPct val="125000"/>
              </a:lnSpc>
            </a:pPr>
            <a:r>
              <a:rPr lang="ja-JP" altLang="en-US" sz="979" b="1" dirty="0">
                <a:solidFill>
                  <a:prstClr val="white"/>
                </a:solidFill>
                <a:latin typeface="Meiryo UI"/>
                <a:ea typeface="Meiryo UI"/>
              </a:rPr>
              <a:t>現地学習</a:t>
            </a:r>
          </a:p>
        </p:txBody>
      </p:sp>
      <p:sp>
        <p:nvSpPr>
          <p:cNvPr id="76" name="四角形: 角を丸くする 75">
            <a:extLst>
              <a:ext uri="{FF2B5EF4-FFF2-40B4-BE49-F238E27FC236}">
                <a16:creationId xmlns:a16="http://schemas.microsoft.com/office/drawing/2014/main" id="{9C225753-AEBF-5888-8E4B-457487618609}"/>
              </a:ext>
            </a:extLst>
          </p:cNvPr>
          <p:cNvSpPr/>
          <p:nvPr/>
        </p:nvSpPr>
        <p:spPr>
          <a:xfrm>
            <a:off x="7576922" y="2877153"/>
            <a:ext cx="951997" cy="228532"/>
          </a:xfrm>
          <a:prstGeom prst="roundRect">
            <a:avLst>
              <a:gd name="adj" fmla="val 50000"/>
            </a:avLst>
          </a:prstGeom>
          <a:solidFill>
            <a:srgbClr val="4B75BD"/>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chor="ctr"/>
          <a:lstStyle/>
          <a:p>
            <a:pPr algn="ctr" defTabSz="414772">
              <a:lnSpc>
                <a:spcPct val="125000"/>
              </a:lnSpc>
            </a:pPr>
            <a:r>
              <a:rPr lang="ja-JP" altLang="en-US" sz="979" b="1" dirty="0">
                <a:solidFill>
                  <a:prstClr val="white"/>
                </a:solidFill>
                <a:latin typeface="Meiryo UI"/>
                <a:ea typeface="Meiryo UI"/>
              </a:rPr>
              <a:t>事後学習</a:t>
            </a:r>
          </a:p>
        </p:txBody>
      </p:sp>
      <p:sp>
        <p:nvSpPr>
          <p:cNvPr id="54" name="二等辺三角形 53">
            <a:extLst>
              <a:ext uri="{FF2B5EF4-FFF2-40B4-BE49-F238E27FC236}">
                <a16:creationId xmlns:a16="http://schemas.microsoft.com/office/drawing/2014/main" id="{9C3965FD-73AE-6F5A-9961-348751D82520}"/>
              </a:ext>
            </a:extLst>
          </p:cNvPr>
          <p:cNvSpPr/>
          <p:nvPr/>
        </p:nvSpPr>
        <p:spPr>
          <a:xfrm rot="5400000">
            <a:off x="4920593" y="3561475"/>
            <a:ext cx="275257" cy="147070"/>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14772"/>
            <a:endParaRPr kumimoji="1" lang="ja-JP" altLang="en-US" sz="1763">
              <a:solidFill>
                <a:prstClr val="white"/>
              </a:solidFill>
              <a:latin typeface="Meiryo UI"/>
              <a:ea typeface="Meiryo UI"/>
            </a:endParaRPr>
          </a:p>
        </p:txBody>
      </p:sp>
      <p:sp>
        <p:nvSpPr>
          <p:cNvPr id="55" name="二等辺三角形 54">
            <a:extLst>
              <a:ext uri="{FF2B5EF4-FFF2-40B4-BE49-F238E27FC236}">
                <a16:creationId xmlns:a16="http://schemas.microsoft.com/office/drawing/2014/main" id="{E379FD80-3C83-E77A-8E68-387FC3C0B9E6}"/>
              </a:ext>
            </a:extLst>
          </p:cNvPr>
          <p:cNvSpPr/>
          <p:nvPr/>
        </p:nvSpPr>
        <p:spPr>
          <a:xfrm rot="5400000">
            <a:off x="7235799" y="3561475"/>
            <a:ext cx="275257" cy="147070"/>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14772"/>
            <a:endParaRPr kumimoji="1" lang="ja-JP" altLang="en-US" sz="1763">
              <a:solidFill>
                <a:prstClr val="white"/>
              </a:solidFill>
              <a:latin typeface="Meiryo UI"/>
              <a:ea typeface="Meiryo UI"/>
            </a:endParaRPr>
          </a:p>
        </p:txBody>
      </p:sp>
      <p:pic>
        <p:nvPicPr>
          <p:cNvPr id="56" name="図プレースホルダー 19">
            <a:extLst>
              <a:ext uri="{FF2B5EF4-FFF2-40B4-BE49-F238E27FC236}">
                <a16:creationId xmlns:a16="http://schemas.microsoft.com/office/drawing/2014/main" id="{68AA3635-3E4D-35D9-0CE0-FA2700B33FDC}"/>
              </a:ext>
            </a:extLst>
          </p:cNvPr>
          <p:cNvPicPr>
            <a:picLocks noChangeAspect="1"/>
          </p:cNvPicPr>
          <p:nvPr/>
        </p:nvPicPr>
        <p:blipFill rotWithShape="1">
          <a:blip r:embed="rId22" cstate="print">
            <a:extLst>
              <a:ext uri="{28A0092B-C50C-407E-A947-70E740481C1C}">
                <a14:useLocalDpi xmlns:a14="http://schemas.microsoft.com/office/drawing/2010/main"/>
              </a:ext>
            </a:extLst>
          </a:blip>
          <a:srcRect t="4981" b="4981"/>
          <a:stretch/>
        </p:blipFill>
        <p:spPr>
          <a:xfrm>
            <a:off x="7844174" y="4714132"/>
            <a:ext cx="1644340" cy="909903"/>
          </a:xfrm>
          <a:prstGeom prst="rect">
            <a:avLst/>
          </a:prstGeom>
        </p:spPr>
      </p:pic>
      <p:cxnSp>
        <p:nvCxnSpPr>
          <p:cNvPr id="78" name="直線コネクタ 77">
            <a:extLst>
              <a:ext uri="{FF2B5EF4-FFF2-40B4-BE49-F238E27FC236}">
                <a16:creationId xmlns:a16="http://schemas.microsoft.com/office/drawing/2014/main" id="{F9B6D11D-26C7-CF42-D341-E1D564B86CEC}"/>
              </a:ext>
            </a:extLst>
          </p:cNvPr>
          <p:cNvCxnSpPr>
            <a:cxnSpLocks/>
          </p:cNvCxnSpPr>
          <p:nvPr/>
        </p:nvCxnSpPr>
        <p:spPr>
          <a:xfrm>
            <a:off x="4978661" y="2877150"/>
            <a:ext cx="0" cy="1515718"/>
          </a:xfrm>
          <a:prstGeom prst="line">
            <a:avLst/>
          </a:prstGeom>
          <a:ln w="12700">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79" name="直線コネクタ 78">
            <a:extLst>
              <a:ext uri="{FF2B5EF4-FFF2-40B4-BE49-F238E27FC236}">
                <a16:creationId xmlns:a16="http://schemas.microsoft.com/office/drawing/2014/main" id="{A824B614-6CCC-1B17-71ED-DF516878FAED}"/>
              </a:ext>
            </a:extLst>
          </p:cNvPr>
          <p:cNvCxnSpPr>
            <a:cxnSpLocks/>
          </p:cNvCxnSpPr>
          <p:nvPr/>
        </p:nvCxnSpPr>
        <p:spPr>
          <a:xfrm>
            <a:off x="7295840" y="2877150"/>
            <a:ext cx="0" cy="1515718"/>
          </a:xfrm>
          <a:prstGeom prst="line">
            <a:avLst/>
          </a:prstGeom>
          <a:ln w="12700">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80" name="コンテンツ プレースホルダー 8">
            <a:extLst>
              <a:ext uri="{FF2B5EF4-FFF2-40B4-BE49-F238E27FC236}">
                <a16:creationId xmlns:a16="http://schemas.microsoft.com/office/drawing/2014/main" id="{54EDFF97-3D2D-AC1E-2590-981A0FCD843F}"/>
              </a:ext>
            </a:extLst>
          </p:cNvPr>
          <p:cNvSpPr txBox="1">
            <a:spLocks/>
          </p:cNvSpPr>
          <p:nvPr/>
        </p:nvSpPr>
        <p:spPr>
          <a:xfrm>
            <a:off x="357819" y="2772956"/>
            <a:ext cx="2382401" cy="704985"/>
          </a:xfrm>
          <a:prstGeom prst="rect">
            <a:avLst/>
          </a:prstGeom>
          <a:noFill/>
        </p:spPr>
        <p:txBody>
          <a:bodyPr vert="horz" lIns="599237" tIns="44767" rIns="88123" bIns="44767" rtlCol="0" anchor="ctr">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29544">
              <a:buClr>
                <a:srgbClr val="4B75BD"/>
              </a:buClr>
            </a:pPr>
            <a:r>
              <a:rPr lang="ja-JP" altLang="en-US" sz="1077" dirty="0">
                <a:solidFill>
                  <a:prstClr val="black"/>
                </a:solidFill>
                <a:latin typeface="Meiryo UI"/>
                <a:ea typeface="Meiryo UI"/>
              </a:rPr>
              <a:t>手軽に参加できるびわ湖レジャーの代表格、フィッシング体験。</a:t>
            </a:r>
          </a:p>
        </p:txBody>
      </p:sp>
      <p:sp>
        <p:nvSpPr>
          <p:cNvPr id="81" name="コンテンツ プレースホルダー 8">
            <a:extLst>
              <a:ext uri="{FF2B5EF4-FFF2-40B4-BE49-F238E27FC236}">
                <a16:creationId xmlns:a16="http://schemas.microsoft.com/office/drawing/2014/main" id="{55878B44-1ED3-0FDA-239A-3431FEB1E515}"/>
              </a:ext>
            </a:extLst>
          </p:cNvPr>
          <p:cNvSpPr txBox="1">
            <a:spLocks/>
          </p:cNvSpPr>
          <p:nvPr/>
        </p:nvSpPr>
        <p:spPr>
          <a:xfrm>
            <a:off x="332989" y="2476024"/>
            <a:ext cx="2432066" cy="3890292"/>
          </a:xfrm>
          <a:prstGeom prst="rect">
            <a:avLst/>
          </a:prstGeom>
        </p:spPr>
        <p:txBody>
          <a:bodyPr vert="horz" lIns="89533" tIns="44767" rIns="89533" bIns="44767"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defTabSz="829544"/>
            <a:r>
              <a:rPr lang="ja-JP" altLang="en-US" sz="1175" b="1" dirty="0">
                <a:solidFill>
                  <a:srgbClr val="4B75BF"/>
                </a:solidFill>
                <a:latin typeface="Meiryo UI" panose="020B0604030504040204" pitchFamily="50" charset="-128"/>
                <a:ea typeface="Meiryo UI" panose="020B0604030504040204" pitchFamily="50" charset="-128"/>
              </a:rPr>
              <a:t>プログラムのポイント</a:t>
            </a:r>
          </a:p>
        </p:txBody>
      </p:sp>
      <p:pic>
        <p:nvPicPr>
          <p:cNvPr id="82" name="グラフィックス 81" descr="プレゼント 枠線">
            <a:extLst>
              <a:ext uri="{FF2B5EF4-FFF2-40B4-BE49-F238E27FC236}">
                <a16:creationId xmlns:a16="http://schemas.microsoft.com/office/drawing/2014/main" id="{B87A0D67-12B5-6510-DEDF-5983901D683B}"/>
              </a:ext>
            </a:extLst>
          </p:cNvPr>
          <p:cNvPicPr>
            <a:picLocks noChangeAspect="1"/>
          </p:cNvPicPr>
          <p:nvPr/>
        </p:nvPicPr>
        <p:blipFill>
          <a:blip>
            <a:extLst>
              <a:ext uri="{96DAC541-7B7A-43D3-8B79-37D633B846F1}">
                <asvg:svgBlip xmlns:asvg="http://schemas.microsoft.com/office/drawing/2016/SVG/main" r:embed="rId23"/>
              </a:ext>
            </a:extLst>
          </a:blip>
          <a:stretch>
            <a:fillRect/>
          </a:stretch>
        </p:blipFill>
        <p:spPr>
          <a:xfrm>
            <a:off x="440595" y="5037424"/>
            <a:ext cx="422805" cy="422805"/>
          </a:xfrm>
          <a:prstGeom prst="rect">
            <a:avLst/>
          </a:prstGeom>
        </p:spPr>
      </p:pic>
      <p:pic>
        <p:nvPicPr>
          <p:cNvPr id="83" name="グラフィックス 82" descr="電球と鉛筆 枠線">
            <a:extLst>
              <a:ext uri="{FF2B5EF4-FFF2-40B4-BE49-F238E27FC236}">
                <a16:creationId xmlns:a16="http://schemas.microsoft.com/office/drawing/2014/main" id="{E5B3D9B8-8218-0D06-6943-42DB0E4E949D}"/>
              </a:ext>
            </a:extLst>
          </p:cNvPr>
          <p:cNvPicPr>
            <a:picLocks noChangeAspect="1"/>
          </p:cNvPicPr>
          <p:nvPr/>
        </p:nvPicPr>
        <p:blipFill>
          <a:blip>
            <a:extLst>
              <a:ext uri="{96DAC541-7B7A-43D3-8B79-37D633B846F1}">
                <asvg:svgBlip xmlns:asvg="http://schemas.microsoft.com/office/drawing/2016/SVG/main" r:embed="rId24"/>
              </a:ext>
            </a:extLst>
          </a:blip>
          <a:srcRect/>
          <a:stretch/>
        </p:blipFill>
        <p:spPr>
          <a:xfrm>
            <a:off x="440595" y="4434669"/>
            <a:ext cx="422805" cy="422805"/>
          </a:xfrm>
          <a:prstGeom prst="rect">
            <a:avLst/>
          </a:prstGeom>
        </p:spPr>
      </p:pic>
      <p:pic>
        <p:nvPicPr>
          <p:cNvPr id="84" name="グラフィックス 83" descr="考え 枠線">
            <a:extLst>
              <a:ext uri="{FF2B5EF4-FFF2-40B4-BE49-F238E27FC236}">
                <a16:creationId xmlns:a16="http://schemas.microsoft.com/office/drawing/2014/main" id="{7D9AE37B-00A5-060C-E2C9-DBBAB75C19B8}"/>
              </a:ext>
            </a:extLst>
          </p:cNvPr>
          <p:cNvPicPr>
            <a:picLocks noChangeAspect="1"/>
          </p:cNvPicPr>
          <p:nvPr/>
        </p:nvPicPr>
        <p:blipFill>
          <a:blip>
            <a:extLst>
              <a:ext uri="{96DAC541-7B7A-43D3-8B79-37D633B846F1}">
                <asvg:svgBlip xmlns:asvg="http://schemas.microsoft.com/office/drawing/2016/SVG/main" r:embed="rId25"/>
              </a:ext>
            </a:extLst>
          </a:blip>
          <a:srcRect/>
          <a:stretch/>
        </p:blipFill>
        <p:spPr>
          <a:xfrm>
            <a:off x="440595" y="3674357"/>
            <a:ext cx="422805" cy="422805"/>
          </a:xfrm>
          <a:prstGeom prst="rect">
            <a:avLst/>
          </a:prstGeom>
        </p:spPr>
      </p:pic>
      <p:pic>
        <p:nvPicPr>
          <p:cNvPr id="85" name="グラフィックス 84" descr="コイ 枠線">
            <a:extLst>
              <a:ext uri="{FF2B5EF4-FFF2-40B4-BE49-F238E27FC236}">
                <a16:creationId xmlns:a16="http://schemas.microsoft.com/office/drawing/2014/main" id="{00B7822E-2CDF-2C74-F501-E1C748BFF797}"/>
              </a:ext>
            </a:extLst>
          </p:cNvPr>
          <p:cNvPicPr>
            <a:picLocks noChangeAspect="1"/>
          </p:cNvPicPr>
          <p:nvPr/>
        </p:nvPicPr>
        <p:blipFill>
          <a:blip>
            <a:extLst>
              <a:ext uri="{96DAC541-7B7A-43D3-8B79-37D633B846F1}">
                <asvg:svgBlip xmlns:asvg="http://schemas.microsoft.com/office/drawing/2016/SVG/main" r:embed="rId26"/>
              </a:ext>
            </a:extLst>
          </a:blip>
          <a:srcRect/>
          <a:stretch/>
        </p:blipFill>
        <p:spPr>
          <a:xfrm>
            <a:off x="460642" y="2934092"/>
            <a:ext cx="382711" cy="382711"/>
          </a:xfrm>
          <a:prstGeom prst="rect">
            <a:avLst/>
          </a:prstGeom>
        </p:spPr>
      </p:pic>
      <p:cxnSp>
        <p:nvCxnSpPr>
          <p:cNvPr id="86" name="直線矢印コネクタ 85">
            <a:extLst>
              <a:ext uri="{FF2B5EF4-FFF2-40B4-BE49-F238E27FC236}">
                <a16:creationId xmlns:a16="http://schemas.microsoft.com/office/drawing/2014/main" id="{72B8CC2C-3AE7-21C4-0B31-D8356F775A89}"/>
              </a:ext>
            </a:extLst>
          </p:cNvPr>
          <p:cNvCxnSpPr>
            <a:cxnSpLocks/>
          </p:cNvCxnSpPr>
          <p:nvPr/>
        </p:nvCxnSpPr>
        <p:spPr>
          <a:xfrm>
            <a:off x="357595" y="2772957"/>
            <a:ext cx="2382849" cy="0"/>
          </a:xfrm>
          <a:prstGeom prst="straightConnector1">
            <a:avLst/>
          </a:prstGeom>
          <a:ln w="9525">
            <a:solidFill>
              <a:srgbClr val="4B75BD"/>
            </a:solidFill>
            <a:tailEnd type="none"/>
          </a:ln>
        </p:spPr>
        <p:style>
          <a:lnRef idx="2">
            <a:schemeClr val="accent1"/>
          </a:lnRef>
          <a:fillRef idx="0">
            <a:schemeClr val="accent1"/>
          </a:fillRef>
          <a:effectRef idx="1">
            <a:schemeClr val="accent1"/>
          </a:effectRef>
          <a:fontRef idx="minor">
            <a:schemeClr val="tx1"/>
          </a:fontRef>
        </p:style>
      </p:cxnSp>
      <p:cxnSp>
        <p:nvCxnSpPr>
          <p:cNvPr id="87" name="直線矢印コネクタ 86">
            <a:extLst>
              <a:ext uri="{FF2B5EF4-FFF2-40B4-BE49-F238E27FC236}">
                <a16:creationId xmlns:a16="http://schemas.microsoft.com/office/drawing/2014/main" id="{85AC6C17-51DF-8D5B-C648-2020E8D41580}"/>
              </a:ext>
            </a:extLst>
          </p:cNvPr>
          <p:cNvCxnSpPr>
            <a:cxnSpLocks/>
          </p:cNvCxnSpPr>
          <p:nvPr/>
        </p:nvCxnSpPr>
        <p:spPr>
          <a:xfrm>
            <a:off x="421044" y="3454183"/>
            <a:ext cx="2255952" cy="0"/>
          </a:xfrm>
          <a:prstGeom prst="straightConnector1">
            <a:avLst/>
          </a:prstGeom>
          <a:ln w="9525">
            <a:solidFill>
              <a:schemeClr val="bg1">
                <a:lumMod val="85000"/>
              </a:schemeClr>
            </a:solidFill>
            <a:tailEnd type="none"/>
          </a:ln>
        </p:spPr>
        <p:style>
          <a:lnRef idx="2">
            <a:schemeClr val="accent1"/>
          </a:lnRef>
          <a:fillRef idx="0">
            <a:schemeClr val="accent1"/>
          </a:fillRef>
          <a:effectRef idx="1">
            <a:schemeClr val="accent1"/>
          </a:effectRef>
          <a:fontRef idx="minor">
            <a:schemeClr val="tx1"/>
          </a:fontRef>
        </p:style>
      </p:cxnSp>
      <p:sp>
        <p:nvSpPr>
          <p:cNvPr id="88" name="コンテンツ プレースホルダー 8">
            <a:extLst>
              <a:ext uri="{FF2B5EF4-FFF2-40B4-BE49-F238E27FC236}">
                <a16:creationId xmlns:a16="http://schemas.microsoft.com/office/drawing/2014/main" id="{68BA3748-4844-AE02-4DE2-93B4528E1AA2}"/>
              </a:ext>
            </a:extLst>
          </p:cNvPr>
          <p:cNvSpPr txBox="1">
            <a:spLocks/>
          </p:cNvSpPr>
          <p:nvPr/>
        </p:nvSpPr>
        <p:spPr>
          <a:xfrm>
            <a:off x="357819" y="3430428"/>
            <a:ext cx="2382401" cy="910665"/>
          </a:xfrm>
          <a:prstGeom prst="rect">
            <a:avLst/>
          </a:prstGeom>
          <a:noFill/>
        </p:spPr>
        <p:txBody>
          <a:bodyPr vert="horz" lIns="599237" tIns="44767" rIns="88123" bIns="44767" rtlCol="0" anchor="ctr">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29544">
              <a:buClr>
                <a:srgbClr val="4B75BD"/>
              </a:buClr>
            </a:pPr>
            <a:r>
              <a:rPr lang="ja-JP" altLang="en-US" sz="1077" dirty="0">
                <a:solidFill>
                  <a:prstClr val="black"/>
                </a:solidFill>
                <a:latin typeface="Meiryo UI"/>
                <a:ea typeface="Meiryo UI"/>
              </a:rPr>
              <a:t>単なる釣り体験ではなく、外来種の問題を通してびわ湖の生態系や生物多様性についても学べます。</a:t>
            </a:r>
          </a:p>
        </p:txBody>
      </p:sp>
      <p:sp>
        <p:nvSpPr>
          <p:cNvPr id="89" name="コンテンツ プレースホルダー 8">
            <a:extLst>
              <a:ext uri="{FF2B5EF4-FFF2-40B4-BE49-F238E27FC236}">
                <a16:creationId xmlns:a16="http://schemas.microsoft.com/office/drawing/2014/main" id="{7C4FC6B0-AE78-B9D6-D920-19F826779D52}"/>
              </a:ext>
            </a:extLst>
          </p:cNvPr>
          <p:cNvSpPr txBox="1">
            <a:spLocks/>
          </p:cNvSpPr>
          <p:nvPr/>
        </p:nvSpPr>
        <p:spPr>
          <a:xfrm>
            <a:off x="357819" y="4293579"/>
            <a:ext cx="2382401" cy="704985"/>
          </a:xfrm>
          <a:prstGeom prst="rect">
            <a:avLst/>
          </a:prstGeom>
          <a:noFill/>
        </p:spPr>
        <p:txBody>
          <a:bodyPr vert="horz" lIns="599237" tIns="44767" rIns="88123" bIns="44767" rtlCol="0" anchor="ctr">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29544">
              <a:buClr>
                <a:srgbClr val="4B75BD"/>
              </a:buClr>
            </a:pPr>
            <a:r>
              <a:rPr lang="ja-JP" altLang="en-US" sz="1077" dirty="0">
                <a:solidFill>
                  <a:prstClr val="black"/>
                </a:solidFill>
                <a:latin typeface="Meiryo UI"/>
                <a:ea typeface="Meiryo UI"/>
              </a:rPr>
              <a:t>現地の方との交流と通じ、現地の漁業の実情やびわ湖の抱える問題についても楽しく学べます。</a:t>
            </a:r>
          </a:p>
        </p:txBody>
      </p:sp>
      <p:sp>
        <p:nvSpPr>
          <p:cNvPr id="90" name="コンテンツ プレースホルダー 8">
            <a:extLst>
              <a:ext uri="{FF2B5EF4-FFF2-40B4-BE49-F238E27FC236}">
                <a16:creationId xmlns:a16="http://schemas.microsoft.com/office/drawing/2014/main" id="{25BC8BDE-3512-603D-638C-8EAE167307F6}"/>
              </a:ext>
            </a:extLst>
          </p:cNvPr>
          <p:cNvSpPr txBox="1">
            <a:spLocks/>
          </p:cNvSpPr>
          <p:nvPr/>
        </p:nvSpPr>
        <p:spPr>
          <a:xfrm>
            <a:off x="357819" y="4951052"/>
            <a:ext cx="2382401" cy="595549"/>
          </a:xfrm>
          <a:prstGeom prst="rect">
            <a:avLst/>
          </a:prstGeom>
          <a:noFill/>
        </p:spPr>
        <p:txBody>
          <a:bodyPr vert="horz" lIns="599237" tIns="44767" rIns="88123" bIns="44767" rtlCol="0" anchor="ctr">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29544">
              <a:buClr>
                <a:srgbClr val="4B75BD"/>
              </a:buClr>
            </a:pPr>
            <a:r>
              <a:rPr lang="ja-JP" altLang="en-US" sz="1077" dirty="0">
                <a:solidFill>
                  <a:prstClr val="black"/>
                </a:solidFill>
                <a:latin typeface="Meiryo UI"/>
                <a:ea typeface="Meiryo UI"/>
              </a:rPr>
              <a:t>お土産にびわ湖産の湖魚（こぎょ）佃煮をプレゼント。</a:t>
            </a:r>
          </a:p>
        </p:txBody>
      </p:sp>
      <p:cxnSp>
        <p:nvCxnSpPr>
          <p:cNvPr id="91" name="直線矢印コネクタ 90">
            <a:extLst>
              <a:ext uri="{FF2B5EF4-FFF2-40B4-BE49-F238E27FC236}">
                <a16:creationId xmlns:a16="http://schemas.microsoft.com/office/drawing/2014/main" id="{4260E2B5-EA23-44B1-33C3-C1E5FFD52081}"/>
              </a:ext>
            </a:extLst>
          </p:cNvPr>
          <p:cNvCxnSpPr>
            <a:cxnSpLocks/>
          </p:cNvCxnSpPr>
          <p:nvPr/>
        </p:nvCxnSpPr>
        <p:spPr>
          <a:xfrm>
            <a:off x="421044" y="4317336"/>
            <a:ext cx="2255952" cy="0"/>
          </a:xfrm>
          <a:prstGeom prst="straightConnector1">
            <a:avLst/>
          </a:prstGeom>
          <a:ln w="9525">
            <a:solidFill>
              <a:schemeClr val="bg1">
                <a:lumMod val="8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92" name="直線矢印コネクタ 91">
            <a:extLst>
              <a:ext uri="{FF2B5EF4-FFF2-40B4-BE49-F238E27FC236}">
                <a16:creationId xmlns:a16="http://schemas.microsoft.com/office/drawing/2014/main" id="{FD3D90BC-C040-7005-4A21-E88490E8A0DD}"/>
              </a:ext>
            </a:extLst>
          </p:cNvPr>
          <p:cNvCxnSpPr>
            <a:cxnSpLocks/>
          </p:cNvCxnSpPr>
          <p:nvPr/>
        </p:nvCxnSpPr>
        <p:spPr>
          <a:xfrm>
            <a:off x="421044" y="4974808"/>
            <a:ext cx="2255952" cy="0"/>
          </a:xfrm>
          <a:prstGeom prst="straightConnector1">
            <a:avLst/>
          </a:prstGeom>
          <a:ln w="9525">
            <a:solidFill>
              <a:schemeClr val="bg1">
                <a:lumMod val="85000"/>
              </a:schemeClr>
            </a:solidFill>
            <a:tailEnd type="none"/>
          </a:ln>
        </p:spPr>
        <p:style>
          <a:lnRef idx="2">
            <a:schemeClr val="accent1"/>
          </a:lnRef>
          <a:fillRef idx="0">
            <a:schemeClr val="accent1"/>
          </a:fillRef>
          <a:effectRef idx="1">
            <a:schemeClr val="accent1"/>
          </a:effectRef>
          <a:fontRef idx="minor">
            <a:schemeClr val="tx1"/>
          </a:fontRef>
        </p:style>
      </p:cxnSp>
      <p:sp>
        <p:nvSpPr>
          <p:cNvPr id="93" name="テキスト ボックス 92">
            <a:extLst>
              <a:ext uri="{FF2B5EF4-FFF2-40B4-BE49-F238E27FC236}">
                <a16:creationId xmlns:a16="http://schemas.microsoft.com/office/drawing/2014/main" id="{B16B4B9A-E64A-765B-739C-9D80EB379C98}"/>
              </a:ext>
            </a:extLst>
          </p:cNvPr>
          <p:cNvSpPr txBox="1"/>
          <p:nvPr/>
        </p:nvSpPr>
        <p:spPr>
          <a:xfrm>
            <a:off x="353767" y="5546604"/>
            <a:ext cx="2395958" cy="737813"/>
          </a:xfrm>
          <a:prstGeom prst="roundRect">
            <a:avLst>
              <a:gd name="adj" fmla="val 7876"/>
            </a:avLst>
          </a:prstGeom>
          <a:solidFill>
            <a:srgbClr val="EAF6FC"/>
          </a:solidFill>
          <a:ln w="9525">
            <a:noFill/>
          </a:ln>
        </p:spPr>
        <p:style>
          <a:lnRef idx="2">
            <a:schemeClr val="dk1"/>
          </a:lnRef>
          <a:fillRef idx="1">
            <a:schemeClr val="lt1"/>
          </a:fillRef>
          <a:effectRef idx="0">
            <a:schemeClr val="dk1"/>
          </a:effectRef>
          <a:fontRef idx="minor">
            <a:schemeClr val="dk1"/>
          </a:fontRef>
        </p:style>
        <p:txBody>
          <a:bodyPr wrap="square" rtlCol="0" anchor="ctr">
            <a:noAutofit/>
          </a:bodyPr>
          <a:lstStyle/>
          <a:p>
            <a:pPr defTabSz="414772">
              <a:lnSpc>
                <a:spcPct val="120000"/>
              </a:lnSpc>
              <a:tabLst>
                <a:tab pos="438337" algn="l"/>
              </a:tabLst>
            </a:pPr>
            <a:r>
              <a:rPr lang="ja-JP" altLang="en-US" sz="881" b="1" dirty="0">
                <a:solidFill>
                  <a:srgbClr val="4B75BD"/>
                </a:solidFill>
                <a:latin typeface="Meiryo UI" panose="020B0604030504040204" pitchFamily="50" charset="-128"/>
                <a:ea typeface="Meiryo UI" panose="020B0604030504040204" pitchFamily="50" charset="-128"/>
              </a:rPr>
              <a:t>問合せ</a:t>
            </a:r>
            <a:r>
              <a:rPr lang="en-US" altLang="ja-JP" sz="881" b="1" dirty="0">
                <a:solidFill>
                  <a:srgbClr val="4B75BD"/>
                </a:solidFill>
                <a:latin typeface="Meiryo UI" panose="020B0604030504040204" pitchFamily="50" charset="-128"/>
                <a:ea typeface="Meiryo UI" panose="020B0604030504040204" pitchFamily="50" charset="-128"/>
              </a:rPr>
              <a:t>	</a:t>
            </a:r>
            <a:r>
              <a:rPr lang="ja-JP" altLang="en-US" sz="881" dirty="0">
                <a:solidFill>
                  <a:prstClr val="black"/>
                </a:solidFill>
                <a:latin typeface="Meiryo UI" panose="020B0604030504040204" pitchFamily="50" charset="-128"/>
                <a:ea typeface="Meiryo UI" panose="020B0604030504040204" pitchFamily="50" charset="-128"/>
              </a:rPr>
              <a:t>（公社）びわ湖大津観光協会</a:t>
            </a:r>
            <a:endParaRPr lang="en-US" altLang="ja-JP" sz="881" dirty="0">
              <a:solidFill>
                <a:prstClr val="black"/>
              </a:solidFill>
              <a:latin typeface="Meiryo UI" panose="020B0604030504040204" pitchFamily="50" charset="-128"/>
              <a:ea typeface="Meiryo UI" panose="020B0604030504040204" pitchFamily="50" charset="-128"/>
            </a:endParaRPr>
          </a:p>
          <a:p>
            <a:pPr defTabSz="414772">
              <a:lnSpc>
                <a:spcPct val="120000"/>
              </a:lnSpc>
              <a:tabLst>
                <a:tab pos="438337" algn="l"/>
              </a:tabLst>
            </a:pPr>
            <a:r>
              <a:rPr lang="en-US" altLang="ja-JP" sz="881" dirty="0">
                <a:solidFill>
                  <a:prstClr val="black"/>
                </a:solidFill>
                <a:latin typeface="Meiryo UI" panose="020B0604030504040204" pitchFamily="50" charset="-128"/>
                <a:ea typeface="Meiryo UI" panose="020B0604030504040204" pitchFamily="50" charset="-128"/>
              </a:rPr>
              <a:t>TEL	</a:t>
            </a:r>
            <a:r>
              <a:rPr lang="ja-JP" altLang="en-US" sz="881" dirty="0">
                <a:solidFill>
                  <a:prstClr val="black"/>
                </a:solidFill>
                <a:latin typeface="Meiryo UI" panose="020B0604030504040204" pitchFamily="50" charset="-128"/>
                <a:ea typeface="Meiryo UI" panose="020B0604030504040204" pitchFamily="50" charset="-128"/>
              </a:rPr>
              <a:t>：</a:t>
            </a:r>
            <a:r>
              <a:rPr lang="en-US" altLang="ja-JP" sz="881" dirty="0">
                <a:solidFill>
                  <a:prstClr val="black"/>
                </a:solidFill>
                <a:latin typeface="Meiryo UI" panose="020B0604030504040204" pitchFamily="50" charset="-128"/>
                <a:ea typeface="Meiryo UI" panose="020B0604030504040204" pitchFamily="50" charset="-128"/>
              </a:rPr>
              <a:t>077-528-2772</a:t>
            </a:r>
          </a:p>
          <a:p>
            <a:pPr defTabSz="414772">
              <a:lnSpc>
                <a:spcPct val="120000"/>
              </a:lnSpc>
              <a:tabLst>
                <a:tab pos="438337" algn="l"/>
              </a:tabLst>
            </a:pPr>
            <a:r>
              <a:rPr lang="en-US" altLang="ja-JP" sz="881" dirty="0">
                <a:solidFill>
                  <a:prstClr val="black"/>
                </a:solidFill>
                <a:latin typeface="Meiryo UI" panose="020B0604030504040204" pitchFamily="50" charset="-128"/>
                <a:ea typeface="Meiryo UI" panose="020B0604030504040204" pitchFamily="50" charset="-128"/>
              </a:rPr>
              <a:t>FAX	</a:t>
            </a:r>
            <a:r>
              <a:rPr lang="ja-JP" altLang="en-US" sz="881" dirty="0">
                <a:solidFill>
                  <a:prstClr val="black"/>
                </a:solidFill>
                <a:latin typeface="Meiryo UI" panose="020B0604030504040204" pitchFamily="50" charset="-128"/>
                <a:ea typeface="Meiryo UI" panose="020B0604030504040204" pitchFamily="50" charset="-128"/>
              </a:rPr>
              <a:t>：</a:t>
            </a:r>
            <a:r>
              <a:rPr lang="en-US" altLang="ja-JP" sz="881" dirty="0">
                <a:solidFill>
                  <a:prstClr val="black"/>
                </a:solidFill>
                <a:latin typeface="Meiryo UI" panose="020B0604030504040204" pitchFamily="50" charset="-128"/>
                <a:ea typeface="Meiryo UI" panose="020B0604030504040204" pitchFamily="50" charset="-128"/>
              </a:rPr>
              <a:t>077-521-7330</a:t>
            </a:r>
          </a:p>
          <a:p>
            <a:pPr defTabSz="414772">
              <a:lnSpc>
                <a:spcPct val="120000"/>
              </a:lnSpc>
              <a:tabLst>
                <a:tab pos="438337" algn="l"/>
              </a:tabLst>
            </a:pPr>
            <a:r>
              <a:rPr lang="en-US" altLang="ja-JP" sz="881" dirty="0">
                <a:solidFill>
                  <a:prstClr val="black"/>
                </a:solidFill>
                <a:latin typeface="Meiryo UI" panose="020B0604030504040204" pitchFamily="50" charset="-128"/>
                <a:ea typeface="Meiryo UI" panose="020B0604030504040204" pitchFamily="50" charset="-128"/>
              </a:rPr>
              <a:t>Mail	</a:t>
            </a:r>
            <a:r>
              <a:rPr lang="ja-JP" altLang="en-US" sz="881" dirty="0">
                <a:solidFill>
                  <a:prstClr val="black"/>
                </a:solidFill>
                <a:latin typeface="Meiryo UI" panose="020B0604030504040204" pitchFamily="50" charset="-128"/>
                <a:ea typeface="Meiryo UI" panose="020B0604030504040204" pitchFamily="50" charset="-128"/>
              </a:rPr>
              <a:t>：</a:t>
            </a:r>
            <a:r>
              <a:rPr lang="en-US" altLang="ja-JP" sz="881" dirty="0">
                <a:solidFill>
                  <a:prstClr val="black"/>
                </a:solidFill>
                <a:latin typeface="Meiryo UI" panose="020B0604030504040204" pitchFamily="50" charset="-128"/>
                <a:ea typeface="Meiryo UI" panose="020B0604030504040204" pitchFamily="50" charset="-128"/>
              </a:rPr>
              <a:t>info@otsu.or.jp</a:t>
            </a:r>
            <a:endParaRPr lang="ja-JP" altLang="en-US" sz="881" dirty="0">
              <a:solidFill>
                <a:prstClr val="black"/>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051999302"/>
      </p:ext>
    </p:extLst>
  </p:cSld>
  <p:clrMapOvr>
    <a:masterClrMapping/>
  </p:clrMapOvr>
</p:sld>
</file>

<file path=ppt/theme/theme1.xml><?xml version="1.0" encoding="utf-8"?>
<a:theme xmlns:a="http://schemas.openxmlformats.org/drawingml/2006/main" name="デザインの設定">
  <a:themeElements>
    <a:clrScheme name="びわ湖大津">
      <a:dk1>
        <a:sysClr val="windowText" lastClr="000000"/>
      </a:dk1>
      <a:lt1>
        <a:sysClr val="window" lastClr="FFFFFF"/>
      </a:lt1>
      <a:dk2>
        <a:srgbClr val="0E2841"/>
      </a:dk2>
      <a:lt2>
        <a:srgbClr val="E8E8E8"/>
      </a:lt2>
      <a:accent1>
        <a:srgbClr val="156082"/>
      </a:accent1>
      <a:accent2>
        <a:srgbClr val="E97132"/>
      </a:accent2>
      <a:accent3>
        <a:srgbClr val="4B75BD"/>
      </a:accent3>
      <a:accent4>
        <a:srgbClr val="2CC3DE"/>
      </a:accent4>
      <a:accent5>
        <a:srgbClr val="A02B93"/>
      </a:accent5>
      <a:accent6>
        <a:srgbClr val="4EA72E"/>
      </a:accent6>
      <a:hlink>
        <a:srgbClr val="467886"/>
      </a:hlink>
      <a:folHlink>
        <a:srgbClr val="96607D"/>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560</Words>
  <Application>Microsoft Office PowerPoint</Application>
  <PresentationFormat>A4 210 x 297 mm</PresentationFormat>
  <Paragraphs>62</Paragraphs>
  <Slides>1</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Meiryo UI</vt:lpstr>
      <vt:lpstr>Meiryo</vt:lpstr>
      <vt:lpstr>Meiryo</vt:lpstr>
      <vt:lpstr>游ゴシック</vt:lpstr>
      <vt:lpstr>Arial</vt:lpstr>
      <vt:lpstr>Wingdings</vt:lpstr>
      <vt:lpstr>デザインの設定</vt:lpstr>
      <vt:lpstr>びわ湖大津教育プログラム：02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びわ湖大津教育プログラム：02</dc:title>
  <dc:creator>tb164</dc:creator>
  <cp:lastModifiedBy>事務局 びわ湖大津観光協会</cp:lastModifiedBy>
  <cp:revision>2</cp:revision>
  <dcterms:created xsi:type="dcterms:W3CDTF">2025-04-03T05:38:38Z</dcterms:created>
  <dcterms:modified xsi:type="dcterms:W3CDTF">2026-09-02T04:42:35Z</dcterms:modified>
</cp:coreProperties>
</file>