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634" r:id="rId2"/>
  </p:sldIdLst>
  <p:sldSz cx="9906000" cy="6858000" type="A4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49BC9-D280-497A-9233-4FFB21E50A03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63613" y="1233488"/>
            <a:ext cx="480853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9A589C-8CD4-4550-B074-FCCA1661FF7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15450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AF9EBF-84E7-C896-5AB4-3C681571B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961EE2F-EF63-F82B-3CA3-B34DB8F750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42875" y="863600"/>
            <a:ext cx="6213475" cy="4303713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3E3B6D-ECD6-68EB-0BD2-8E646D74D4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762932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4DB5D7-9EE1-4EE8-378B-A51BB39133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58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873EEAD-5FF6-8FD5-2099-3B0200706F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9"/>
            <a:ext cx="7429500" cy="165576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2350"/>
            </a:lvl1pPr>
            <a:lvl2pPr marL="447663" indent="0" algn="ctr">
              <a:buNone/>
              <a:defRPr sz="1959"/>
            </a:lvl2pPr>
            <a:lvl3pPr marL="895327" indent="0" algn="ctr">
              <a:buNone/>
              <a:defRPr sz="1763"/>
            </a:lvl3pPr>
            <a:lvl4pPr marL="1342990" indent="0" algn="ctr">
              <a:buNone/>
              <a:defRPr sz="1567"/>
            </a:lvl4pPr>
            <a:lvl5pPr marL="1790653" indent="0" algn="ctr">
              <a:buNone/>
              <a:defRPr sz="1567"/>
            </a:lvl5pPr>
            <a:lvl6pPr marL="2238316" indent="0" algn="ctr">
              <a:buNone/>
              <a:defRPr sz="1567"/>
            </a:lvl6pPr>
            <a:lvl7pPr marL="2685980" indent="0" algn="ctr">
              <a:buNone/>
              <a:defRPr sz="1567"/>
            </a:lvl7pPr>
            <a:lvl8pPr marL="3133643" indent="0" algn="ctr">
              <a:buNone/>
              <a:defRPr sz="1567"/>
            </a:lvl8pPr>
            <a:lvl9pPr marL="3581306" indent="0" algn="ctr">
              <a:buNone/>
              <a:defRPr sz="1567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993E31D-C1C7-429D-5E0D-B8B73174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81040" y="6356353"/>
            <a:ext cx="4193112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fld id="{20A71D18-CCEC-4E5B-94D0-2B0D72A69628}" type="datetimeFigureOut">
              <a:rPr kumimoji="1" lang="ja-JP" altLang="en-US" smtClean="0"/>
              <a:t>2026/9/2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5D6313-750C-62E3-527C-81A91115D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81365" y="6356353"/>
            <a:ext cx="3343275" cy="36512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B4F505F-6697-D846-D5B1-8557C2E9E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695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32972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C4EFCA8A-084B-A868-CD86-C469A497B0B8}"/>
              </a:ext>
            </a:extLst>
          </p:cNvPr>
          <p:cNvSpPr txBox="1"/>
          <p:nvPr userDrawn="1"/>
        </p:nvSpPr>
        <p:spPr>
          <a:xfrm>
            <a:off x="574087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DDEA68E-BC4B-B092-3B6E-D912D066F3AE}"/>
              </a:ext>
            </a:extLst>
          </p:cNvPr>
          <p:cNvSpPr txBox="1"/>
          <p:nvPr userDrawn="1"/>
        </p:nvSpPr>
        <p:spPr>
          <a:xfrm>
            <a:off x="3631205" y="2112297"/>
            <a:ext cx="2965543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A86A59-37C5-9EF0-9BF1-650755A39D91}"/>
              </a:ext>
            </a:extLst>
          </p:cNvPr>
          <p:cNvSpPr txBox="1"/>
          <p:nvPr userDrawn="1"/>
        </p:nvSpPr>
        <p:spPr>
          <a:xfrm>
            <a:off x="6676926" y="2112297"/>
            <a:ext cx="2964329" cy="707886"/>
          </a:xfrm>
          <a:prstGeom prst="rect">
            <a:avLst/>
          </a:prstGeom>
          <a:noFill/>
          <a:ln w="6350">
            <a:solidFill>
              <a:srgbClr val="0070C0"/>
            </a:solidFill>
          </a:ln>
        </p:spPr>
        <p:txBody>
          <a:bodyPr wrap="non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30E9F7F-2DE7-8CAD-75BF-DDE8B0F82150}"/>
              </a:ext>
            </a:extLst>
          </p:cNvPr>
          <p:cNvSpPr txBox="1"/>
          <p:nvPr userDrawn="1"/>
        </p:nvSpPr>
        <p:spPr>
          <a:xfrm>
            <a:off x="3489661" y="5156953"/>
            <a:ext cx="2144231" cy="1200329"/>
          </a:xfrm>
          <a:prstGeom prst="rect">
            <a:avLst/>
          </a:prstGeom>
          <a:noFill/>
          <a:ln w="9525">
            <a:solidFill>
              <a:schemeClr val="bg1">
                <a:lumMod val="75000"/>
              </a:schemeClr>
            </a:solidFill>
          </a:ln>
        </p:spPr>
        <p:txBody>
          <a:bodyPr wrap="square" rtlCol="0">
            <a:noAutofit/>
          </a:bodyPr>
          <a:lstStyle/>
          <a:p>
            <a:pPr algn="l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" name="角丸四角形 29">
            <a:extLst>
              <a:ext uri="{FF2B5EF4-FFF2-40B4-BE49-F238E27FC236}">
                <a16:creationId xmlns:a16="http://schemas.microsoft.com/office/drawing/2014/main" id="{67546A66-6E5F-86DB-D79E-6C0C70077643}"/>
              </a:ext>
            </a:extLst>
          </p:cNvPr>
          <p:cNvSpPr/>
          <p:nvPr userDrawn="1"/>
        </p:nvSpPr>
        <p:spPr bwMode="auto">
          <a:xfrm>
            <a:off x="576460" y="1748961"/>
            <a:ext cx="1087335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プログラム内容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7" name="ホームベース 16">
            <a:extLst>
              <a:ext uri="{FF2B5EF4-FFF2-40B4-BE49-F238E27FC236}">
                <a16:creationId xmlns:a16="http://schemas.microsoft.com/office/drawing/2014/main" id="{B53F9819-CAF3-08FF-311E-E124C36E8C3B}"/>
              </a:ext>
            </a:extLst>
          </p:cNvPr>
          <p:cNvSpPr/>
          <p:nvPr userDrawn="1"/>
        </p:nvSpPr>
        <p:spPr>
          <a:xfrm>
            <a:off x="574085" y="2011001"/>
            <a:ext cx="1059942" cy="190894"/>
          </a:xfrm>
          <a:prstGeom prst="homePlate">
            <a:avLst/>
          </a:prstGeom>
          <a:solidFill>
            <a:schemeClr val="bg1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solidFill>
                  <a:srgbClr val="0070C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事前学習</a:t>
            </a:r>
          </a:p>
        </p:txBody>
      </p:sp>
      <p:sp>
        <p:nvSpPr>
          <p:cNvPr id="18" name="ホームベース 52">
            <a:extLst>
              <a:ext uri="{FF2B5EF4-FFF2-40B4-BE49-F238E27FC236}">
                <a16:creationId xmlns:a16="http://schemas.microsoft.com/office/drawing/2014/main" id="{65F906A7-6BC3-718A-2B32-BFA05FDCD5D3}"/>
              </a:ext>
            </a:extLst>
          </p:cNvPr>
          <p:cNvSpPr/>
          <p:nvPr userDrawn="1"/>
        </p:nvSpPr>
        <p:spPr>
          <a:xfrm>
            <a:off x="3631203" y="2011001"/>
            <a:ext cx="1059942" cy="190894"/>
          </a:xfrm>
          <a:prstGeom prst="homePlate">
            <a:avLst/>
          </a:prstGeom>
          <a:solidFill>
            <a:srgbClr val="4295D0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現地学習</a:t>
            </a:r>
          </a:p>
        </p:txBody>
      </p:sp>
      <p:sp>
        <p:nvSpPr>
          <p:cNvPr id="19" name="ホームベース 53">
            <a:extLst>
              <a:ext uri="{FF2B5EF4-FFF2-40B4-BE49-F238E27FC236}">
                <a16:creationId xmlns:a16="http://schemas.microsoft.com/office/drawing/2014/main" id="{9CBA4FEA-EE8C-0A2C-E5BC-73AF6CC4C5B3}"/>
              </a:ext>
            </a:extLst>
          </p:cNvPr>
          <p:cNvSpPr/>
          <p:nvPr userDrawn="1"/>
        </p:nvSpPr>
        <p:spPr>
          <a:xfrm>
            <a:off x="6676924" y="2017211"/>
            <a:ext cx="1059942" cy="190894"/>
          </a:xfrm>
          <a:prstGeom prst="homePlate">
            <a:avLst/>
          </a:prstGeom>
          <a:solidFill>
            <a:srgbClr val="0066CC"/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79" b="1" spc="294" dirty="0">
                <a:latin typeface="Meiryo UI" panose="020B0604030504040204" pitchFamily="50" charset="-128"/>
                <a:ea typeface="Meiryo UI" panose="020B0604030504040204" pitchFamily="50" charset="-128"/>
              </a:rPr>
              <a:t>事後学習</a:t>
            </a:r>
          </a:p>
        </p:txBody>
      </p:sp>
      <p:sp>
        <p:nvSpPr>
          <p:cNvPr id="32" name="テキスト プレースホルダー 31">
            <a:extLst>
              <a:ext uri="{FF2B5EF4-FFF2-40B4-BE49-F238E27FC236}">
                <a16:creationId xmlns:a16="http://schemas.microsoft.com/office/drawing/2014/main" id="{D3BFE0D3-333A-E0B4-45D2-D8029DC412A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574410" y="1205852"/>
            <a:ext cx="9066742" cy="431800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>
              <a:lnSpc>
                <a:spcPct val="120000"/>
              </a:lnSpc>
              <a:spcBef>
                <a:spcPts val="0"/>
              </a:spcBef>
              <a:buNone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34" name="図プレースホルダー 33">
            <a:extLst>
              <a:ext uri="{FF2B5EF4-FFF2-40B4-BE49-F238E27FC236}">
                <a16:creationId xmlns:a16="http://schemas.microsoft.com/office/drawing/2014/main" id="{C30EF5D4-EA68-11FB-8EA9-0C478C9BDC8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567954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5" name="図プレースホルダー 33">
            <a:extLst>
              <a:ext uri="{FF2B5EF4-FFF2-40B4-BE49-F238E27FC236}">
                <a16:creationId xmlns:a16="http://schemas.microsoft.com/office/drawing/2014/main" id="{85BC0B56-FF55-E5A3-2903-6D0345ADB2ED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2852187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6" name="図プレースホルダー 33">
            <a:extLst>
              <a:ext uri="{FF2B5EF4-FFF2-40B4-BE49-F238E27FC236}">
                <a16:creationId xmlns:a16="http://schemas.microsoft.com/office/drawing/2014/main" id="{70D6EA59-682A-76B6-DB9D-44297705E248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5136420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7" name="図プレースホルダー 33">
            <a:extLst>
              <a:ext uri="{FF2B5EF4-FFF2-40B4-BE49-F238E27FC236}">
                <a16:creationId xmlns:a16="http://schemas.microsoft.com/office/drawing/2014/main" id="{E516801E-95A9-3E2B-3605-1D0C82F36CBD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7420652" y="2931492"/>
            <a:ext cx="2220500" cy="12287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Photo</a:t>
            </a:r>
            <a:endParaRPr kumimoji="1" lang="ja-JP" altLang="en-US" dirty="0"/>
          </a:p>
        </p:txBody>
      </p:sp>
      <p:sp>
        <p:nvSpPr>
          <p:cNvPr id="38" name="角丸四角形 29">
            <a:extLst>
              <a:ext uri="{FF2B5EF4-FFF2-40B4-BE49-F238E27FC236}">
                <a16:creationId xmlns:a16="http://schemas.microsoft.com/office/drawing/2014/main" id="{78D35074-0B57-F80C-EBC7-5BC5DBBC277F}"/>
              </a:ext>
            </a:extLst>
          </p:cNvPr>
          <p:cNvSpPr/>
          <p:nvPr userDrawn="1"/>
        </p:nvSpPr>
        <p:spPr bwMode="auto">
          <a:xfrm>
            <a:off x="3513575" y="4265456"/>
            <a:ext cx="659338" cy="205629"/>
          </a:xfrm>
          <a:prstGeom prst="roundRect">
            <a:avLst/>
          </a:prstGeom>
          <a:solidFill>
            <a:srgbClr val="328CCC"/>
          </a:solidFill>
          <a:ln>
            <a:solidFill>
              <a:srgbClr val="328CCC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88123" tIns="45824" rIns="88123" bIns="45824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95327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ja-JP" sz="979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POINT</a:t>
            </a:r>
            <a:endParaRPr kumimoji="0" lang="ja-JP" altLang="en-US" sz="979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8" name="テキスト プレースホルダー 31">
            <a:extLst>
              <a:ext uri="{FF2B5EF4-FFF2-40B4-BE49-F238E27FC236}">
                <a16:creationId xmlns:a16="http://schemas.microsoft.com/office/drawing/2014/main" id="{D35BB13D-A84B-A00E-CB9E-A326A4CE8D0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35758" y="4255648"/>
            <a:ext cx="5505397" cy="829536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40996" indent="-140996">
              <a:lnSpc>
                <a:spcPct val="120000"/>
              </a:lnSpc>
              <a:spcBef>
                <a:spcPts val="0"/>
              </a:spcBef>
              <a:buClr>
                <a:srgbClr val="328CCC"/>
              </a:buClr>
              <a:buFont typeface="Wingdings" panose="05000000000000000000" pitchFamily="2" charset="2"/>
              <a:buChar char="l"/>
              <a:defRPr sz="979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29" name="テキスト ボックス 128">
            <a:extLst>
              <a:ext uri="{FF2B5EF4-FFF2-40B4-BE49-F238E27FC236}">
                <a16:creationId xmlns:a16="http://schemas.microsoft.com/office/drawing/2014/main" id="{1FE47C3C-67B6-34C8-46FE-7F9E63833662}"/>
              </a:ext>
            </a:extLst>
          </p:cNvPr>
          <p:cNvSpPr txBox="1"/>
          <p:nvPr userDrawn="1"/>
        </p:nvSpPr>
        <p:spPr>
          <a:xfrm>
            <a:off x="3489661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行程例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0" name="テキスト プレースホルダー 31">
            <a:extLst>
              <a:ext uri="{FF2B5EF4-FFF2-40B4-BE49-F238E27FC236}">
                <a16:creationId xmlns:a16="http://schemas.microsoft.com/office/drawing/2014/main" id="{38A2D869-9E61-120E-B426-4C5AC6C908E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00121" y="5357422"/>
            <a:ext cx="2121536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3" name="テキスト プレースホルダー 31">
            <a:extLst>
              <a:ext uri="{FF2B5EF4-FFF2-40B4-BE49-F238E27FC236}">
                <a16:creationId xmlns:a16="http://schemas.microsoft.com/office/drawing/2014/main" id="{00612866-84B4-000B-6753-81B3D3D29C3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755711" y="5357422"/>
            <a:ext cx="2988899" cy="990038"/>
          </a:xfrm>
          <a:prstGeom prst="rect">
            <a:avLst/>
          </a:prstGeom>
          <a:ln>
            <a:noFill/>
          </a:ln>
        </p:spPr>
        <p:txBody>
          <a:bodyPr lIns="72000" rIns="72000"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spcAft>
                <a:spcPts val="588"/>
              </a:spcAft>
              <a:buFont typeface="Wingdings" panose="05000000000000000000" pitchFamily="2" charset="2"/>
              <a:buChar char="l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</p:txBody>
      </p:sp>
      <p:sp>
        <p:nvSpPr>
          <p:cNvPr id="135" name="図プレースホルダー 33">
            <a:extLst>
              <a:ext uri="{FF2B5EF4-FFF2-40B4-BE49-F238E27FC236}">
                <a16:creationId xmlns:a16="http://schemas.microsoft.com/office/drawing/2014/main" id="{91B5AF9A-F305-8344-7745-44A27AF1E1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848604" y="5627460"/>
            <a:ext cx="780000" cy="72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QR</a:t>
            </a:r>
            <a:endParaRPr kumimoji="1" lang="ja-JP" altLang="en-US" dirty="0"/>
          </a:p>
        </p:txBody>
      </p:sp>
      <p:sp>
        <p:nvSpPr>
          <p:cNvPr id="136" name="テキスト ボックス 135">
            <a:extLst>
              <a:ext uri="{FF2B5EF4-FFF2-40B4-BE49-F238E27FC236}">
                <a16:creationId xmlns:a16="http://schemas.microsoft.com/office/drawing/2014/main" id="{270C9F10-379D-E68A-FB10-F34C1FEF1379}"/>
              </a:ext>
            </a:extLst>
          </p:cNvPr>
          <p:cNvSpPr txBox="1"/>
          <p:nvPr userDrawn="1"/>
        </p:nvSpPr>
        <p:spPr>
          <a:xfrm>
            <a:off x="5755710" y="5156951"/>
            <a:ext cx="527237" cy="18086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chemeClr val="bg1">
                <a:lumMod val="75000"/>
              </a:schemeClr>
            </a:solidFill>
          </a:ln>
        </p:spPr>
        <p:txBody>
          <a:bodyPr wrap="none" tIns="35249" rIns="52874" bIns="35249" rtlCol="0">
            <a:noAutofit/>
          </a:bodyPr>
          <a:lstStyle/>
          <a:p>
            <a:pPr marL="0" marR="0" lvl="0" indent="0" algn="ctr" defTabSz="89532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686" spc="294" baseline="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備考</a:t>
            </a:r>
            <a:endParaRPr kumimoji="1" lang="en-US" altLang="ja-JP" sz="686" spc="294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37" name="テキスト プレースホルダー 31">
            <a:extLst>
              <a:ext uri="{FF2B5EF4-FFF2-40B4-BE49-F238E27FC236}">
                <a16:creationId xmlns:a16="http://schemas.microsoft.com/office/drawing/2014/main" id="{26A17B7D-9AB9-DDF1-AA04-92B1CA512DB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80023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38" name="テキスト プレースホルダー 31">
            <a:extLst>
              <a:ext uri="{FF2B5EF4-FFF2-40B4-BE49-F238E27FC236}">
                <a16:creationId xmlns:a16="http://schemas.microsoft.com/office/drawing/2014/main" id="{44144C41-A633-7E2C-C1F5-A2F7F7607DD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63714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140" name="テキスト プレースホルダー 31">
            <a:extLst>
              <a:ext uri="{FF2B5EF4-FFF2-40B4-BE49-F238E27FC236}">
                <a16:creationId xmlns:a16="http://schemas.microsoft.com/office/drawing/2014/main" id="{D537A025-3B6D-D89E-270A-E435C4CFE35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88320" y="2212721"/>
            <a:ext cx="2959606" cy="617193"/>
          </a:xfrm>
          <a:prstGeom prst="rect">
            <a:avLst/>
          </a:prstGeom>
          <a:ln>
            <a:noFill/>
          </a:ln>
        </p:spPr>
        <p:txBody>
          <a:bodyPr anchor="t"/>
          <a:lstStyle>
            <a:lvl1pPr marL="105747" indent="-105747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 sz="783">
                <a:solidFill>
                  <a:schemeClr val="tx1"/>
                </a:solidFill>
              </a:defRPr>
            </a:lvl1pPr>
            <a:lvl2pPr>
              <a:defRPr sz="979">
                <a:solidFill>
                  <a:schemeClr val="tx1"/>
                </a:solidFill>
              </a:defRPr>
            </a:lvl2pPr>
            <a:lvl3pPr>
              <a:defRPr sz="979">
                <a:solidFill>
                  <a:schemeClr val="tx1"/>
                </a:solidFill>
              </a:defRPr>
            </a:lvl3pPr>
            <a:lvl4pPr>
              <a:defRPr sz="979">
                <a:solidFill>
                  <a:schemeClr val="tx1"/>
                </a:solidFill>
              </a:defRPr>
            </a:lvl4pPr>
            <a:lvl5pPr>
              <a:defRPr sz="979">
                <a:solidFill>
                  <a:schemeClr val="tx1"/>
                </a:solidFill>
              </a:defRPr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4" name="タイトル プレースホルダー 1">
            <a:extLst>
              <a:ext uri="{FF2B5EF4-FFF2-40B4-BE49-F238E27FC236}">
                <a16:creationId xmlns:a16="http://schemas.microsoft.com/office/drawing/2014/main" id="{61AA7CEB-37B1-6458-05F5-4BD161E46D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5684" y="368744"/>
            <a:ext cx="2473754" cy="535531"/>
          </a:xfrm>
          <a:prstGeom prst="rect">
            <a:avLst/>
          </a:prstGeom>
        </p:spPr>
        <p:txBody>
          <a:bodyPr vert="horz" wrap="none" lIns="91440" tIns="45720" rIns="91440" bIns="45720" rtlCol="0" anchor="ctr">
            <a:spAutoFit/>
          </a:bodyPr>
          <a:lstStyle>
            <a:lvl1pPr>
              <a:defRPr sz="1567"/>
            </a:lvl1pPr>
          </a:lstStyle>
          <a:p>
            <a:pPr rtl="0"/>
            <a:r>
              <a:rPr lang="ja-JP" altLang="en-US" noProof="0" dirty="0"/>
              <a:t>マスター タイトルの書式設定</a:t>
            </a:r>
            <a:br>
              <a:rPr lang="en-US" altLang="ja-JP" noProof="0" dirty="0"/>
            </a:br>
            <a:r>
              <a:rPr lang="ja-JP" altLang="en-US" noProof="0" dirty="0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04805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/>
          <a:stretch/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2" y="0"/>
            <a:ext cx="6810375" cy="6858000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7E54CD92-E70C-8A7B-E64F-5DDC5B91B5C0}"/>
              </a:ext>
            </a:extLst>
          </p:cNvPr>
          <p:cNvSpPr/>
          <p:nvPr userDrawn="1"/>
        </p:nvSpPr>
        <p:spPr>
          <a:xfrm>
            <a:off x="0" y="0"/>
            <a:ext cx="3281363" cy="6858000"/>
          </a:xfrm>
          <a:prstGeom prst="rect">
            <a:avLst/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7E06592-898F-A3F5-71CE-5E0C9022FA90}"/>
              </a:ext>
            </a:extLst>
          </p:cNvPr>
          <p:cNvSpPr/>
          <p:nvPr userDrawn="1"/>
        </p:nvSpPr>
        <p:spPr>
          <a:xfrm>
            <a:off x="57000" y="45000"/>
            <a:ext cx="9792000" cy="6768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938258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804947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860606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2107303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657965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ユーザー設定レイアウト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74852630-D594-E009-141A-530888028F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385" t="4980" b="1996"/>
          <a:stretch/>
        </p:blipFill>
        <p:spPr>
          <a:xfrm>
            <a:off x="4581524" y="0"/>
            <a:ext cx="5324476" cy="3429000"/>
          </a:xfrm>
          <a:prstGeom prst="rect">
            <a:avLst/>
          </a:prstGeom>
        </p:spPr>
      </p:pic>
      <p:sp>
        <p:nvSpPr>
          <p:cNvPr id="8" name="平行四辺形 7">
            <a:extLst>
              <a:ext uri="{FF2B5EF4-FFF2-40B4-BE49-F238E27FC236}">
                <a16:creationId xmlns:a16="http://schemas.microsoft.com/office/drawing/2014/main" id="{3C45DD39-1EB8-5A22-9AE3-4489DC4B7440}"/>
              </a:ext>
            </a:extLst>
          </p:cNvPr>
          <p:cNvSpPr/>
          <p:nvPr userDrawn="1"/>
        </p:nvSpPr>
        <p:spPr>
          <a:xfrm>
            <a:off x="1795464" y="3"/>
            <a:ext cx="4436203" cy="4467225"/>
          </a:xfrm>
          <a:prstGeom prst="parallelogram">
            <a:avLst>
              <a:gd name="adj" fmla="val 46148"/>
            </a:avLst>
          </a:prstGeom>
          <a:solidFill>
            <a:srgbClr val="EAF6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6EF8C9DF-C938-3FAE-61A5-C616903F6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726" y="490450"/>
            <a:ext cx="8543925" cy="92235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25000"/>
              </a:lnSpc>
              <a:defRPr sz="2742">
                <a:solidFill>
                  <a:srgbClr val="0070C0"/>
                </a:solidFill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0666412B-E04B-980E-9982-030ADADB6767}"/>
              </a:ext>
            </a:extLst>
          </p:cNvPr>
          <p:cNvCxnSpPr>
            <a:cxnSpLocks/>
          </p:cNvCxnSpPr>
          <p:nvPr userDrawn="1"/>
        </p:nvCxnSpPr>
        <p:spPr>
          <a:xfrm>
            <a:off x="492983" y="1357139"/>
            <a:ext cx="761755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F32C1AFC-3413-3829-32CD-B62E32E420AD}"/>
              </a:ext>
            </a:extLst>
          </p:cNvPr>
          <p:cNvCxnSpPr>
            <a:cxnSpLocks/>
          </p:cNvCxnSpPr>
          <p:nvPr userDrawn="1"/>
        </p:nvCxnSpPr>
        <p:spPr>
          <a:xfrm>
            <a:off x="1335821" y="1412798"/>
            <a:ext cx="795151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テキスト プレースホルダー 17">
            <a:extLst>
              <a:ext uri="{FF2B5EF4-FFF2-40B4-BE49-F238E27FC236}">
                <a16:creationId xmlns:a16="http://schemas.microsoft.com/office/drawing/2014/main" id="{3E123C64-E275-2266-787D-EFFD49B8CB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8301" y="1659495"/>
            <a:ext cx="4699000" cy="8048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959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kumimoji="1" lang="ja-JP" altLang="en-US" dirty="0"/>
              <a:t>サブタイトル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A7BADE-C3C8-8B41-A9B7-8BFCCAAB45D7}"/>
              </a:ext>
            </a:extLst>
          </p:cNvPr>
          <p:cNvSpPr txBox="1"/>
          <p:nvPr userDrawn="1"/>
        </p:nvSpPr>
        <p:spPr>
          <a:xfrm>
            <a:off x="139147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CCA01926-262A-980D-1C43-08E1D376A40E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accent3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accent3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188982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3"/>
            <a:ext cx="9217024" cy="9547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EE82A4C4-81B5-55F3-880C-FFB08355EEC0}"/>
              </a:ext>
            </a:extLst>
          </p:cNvPr>
          <p:cNvSpPr/>
          <p:nvPr userDrawn="1"/>
        </p:nvSpPr>
        <p:spPr>
          <a:xfrm>
            <a:off x="0" y="2638428"/>
            <a:ext cx="9906000" cy="39133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3404764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chemeClr val="accent4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82205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rgbClr val="328CCC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rgbClr val="328CCC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FCB4ABC5-DFDF-7701-B261-D015F5E2AF24}"/>
              </a:ext>
            </a:extLst>
          </p:cNvPr>
          <p:cNvSpPr/>
          <p:nvPr userDrawn="1"/>
        </p:nvSpPr>
        <p:spPr>
          <a:xfrm>
            <a:off x="0" y="619166"/>
            <a:ext cx="8219255" cy="401318"/>
          </a:xfrm>
          <a:custGeom>
            <a:avLst/>
            <a:gdLst>
              <a:gd name="connsiteX0" fmla="*/ 0 w 8219255"/>
              <a:gd name="connsiteY0" fmla="*/ 0 h 401318"/>
              <a:gd name="connsiteX1" fmla="*/ 1106015 w 8219255"/>
              <a:gd name="connsiteY1" fmla="*/ 0 h 401318"/>
              <a:gd name="connsiteX2" fmla="*/ 7113240 w 8219255"/>
              <a:gd name="connsiteY2" fmla="*/ 0 h 401318"/>
              <a:gd name="connsiteX3" fmla="*/ 8219255 w 8219255"/>
              <a:gd name="connsiteY3" fmla="*/ 0 h 401318"/>
              <a:gd name="connsiteX4" fmla="*/ 7951945 w 8219255"/>
              <a:gd name="connsiteY4" fmla="*/ 401318 h 401318"/>
              <a:gd name="connsiteX5" fmla="*/ 6845930 w 8219255"/>
              <a:gd name="connsiteY5" fmla="*/ 401318 h 401318"/>
              <a:gd name="connsiteX6" fmla="*/ 1106015 w 8219255"/>
              <a:gd name="connsiteY6" fmla="*/ 401318 h 401318"/>
              <a:gd name="connsiteX7" fmla="*/ 0 w 8219255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9255" h="401318">
                <a:moveTo>
                  <a:pt x="0" y="0"/>
                </a:moveTo>
                <a:lnTo>
                  <a:pt x="1106015" y="0"/>
                </a:lnTo>
                <a:lnTo>
                  <a:pt x="7113240" y="0"/>
                </a:lnTo>
                <a:lnTo>
                  <a:pt x="8219255" y="0"/>
                </a:lnTo>
                <a:lnTo>
                  <a:pt x="7951945" y="401318"/>
                </a:lnTo>
                <a:lnTo>
                  <a:pt x="6845930" y="401318"/>
                </a:lnTo>
                <a:lnTo>
                  <a:pt x="1106015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3518982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01551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</a:p>
          <a:p>
            <a:pPr marL="0" marR="0" lvl="0" indent="0" algn="l" defTabSz="895327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dirty="0"/>
              <a:t>テキスト</a:t>
            </a:r>
            <a:endParaRPr kumimoji="1" lang="en-US" altLang="ja-JP" dirty="0"/>
          </a:p>
          <a:p>
            <a:pPr lvl="0"/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5" name="コンテンツ プレースホルダー 2">
            <a:extLst>
              <a:ext uri="{FF2B5EF4-FFF2-40B4-BE49-F238E27FC236}">
                <a16:creationId xmlns:a16="http://schemas.microsoft.com/office/drawing/2014/main" id="{C422DA80-5498-837E-229D-07504407DAB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3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2EE3076-7F43-DAD1-793E-CFF64B55361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4953001" y="2443491"/>
            <a:ext cx="4953000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1371" b="1">
                <a:solidFill>
                  <a:srgbClr val="4B75BD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コンテンツタイトル</a:t>
            </a:r>
          </a:p>
        </p:txBody>
      </p:sp>
      <p:sp>
        <p:nvSpPr>
          <p:cNvPr id="17" name="テキスト プレースホルダー 13">
            <a:extLst>
              <a:ext uri="{FF2B5EF4-FFF2-40B4-BE49-F238E27FC236}">
                <a16:creationId xmlns:a16="http://schemas.microsoft.com/office/drawing/2014/main" id="{8426D69E-F5A4-41D3-9C98-3593328E174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180528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  <p:sp>
        <p:nvSpPr>
          <p:cNvPr id="18" name="テキスト プレースホルダー 13">
            <a:extLst>
              <a:ext uri="{FF2B5EF4-FFF2-40B4-BE49-F238E27FC236}">
                <a16:creationId xmlns:a16="http://schemas.microsoft.com/office/drawing/2014/main" id="{88DE078B-3F10-CA17-32DB-371881110BC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7015" y="3011740"/>
            <a:ext cx="4498975" cy="3333498"/>
          </a:xfrm>
          <a:prstGeom prst="rect">
            <a:avLst/>
          </a:prstGeom>
        </p:spPr>
        <p:txBody>
          <a:bodyPr/>
          <a:lstStyle>
            <a:lvl1pPr>
              <a:defRPr kumimoji="1" lang="en-US" altLang="ja-JP" sz="1175" b="1" kern="1200" dirty="0" smtClean="0">
                <a:solidFill>
                  <a:srgbClr val="4B75BD"/>
                </a:solidFill>
                <a:latin typeface="+mn-lt"/>
                <a:ea typeface="+mn-ea"/>
                <a:cs typeface="+mn-cs"/>
              </a:defRPr>
            </a:lvl1pPr>
            <a:lvl2pPr>
              <a:defRPr kumimoji="1" lang="ja-JP" altLang="en-US" sz="1175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</a:lstStyle>
          <a:p>
            <a:pPr marL="0" lvl="0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spcAft>
                <a:spcPts val="294"/>
              </a:spcAft>
              <a:buFont typeface="Arial" panose="020B0604020202020204" pitchFamily="34" charset="0"/>
              <a:buNone/>
            </a:pPr>
            <a:r>
              <a:rPr kumimoji="1" lang="ja-JP" altLang="en-US" dirty="0"/>
              <a:t>コンテンツ見出し</a:t>
            </a:r>
            <a:endParaRPr kumimoji="1" lang="en-US" altLang="ja-JP" dirty="0"/>
          </a:p>
          <a:p>
            <a:pPr marL="0" lvl="1" indent="0" algn="l" defTabSz="895327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kumimoji="1" lang="ja-JP" altLang="en-US" dirty="0"/>
              <a:t>コンテンツテキスト</a:t>
            </a:r>
          </a:p>
        </p:txBody>
      </p:sp>
    </p:spTree>
    <p:extLst>
      <p:ext uri="{BB962C8B-B14F-4D97-AF65-F5344CB8AC3E}">
        <p14:creationId xmlns:p14="http://schemas.microsoft.com/office/powerpoint/2010/main" val="128395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815547"/>
            <a:ext cx="9906000" cy="60424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8C5F626-4651-2004-EA15-31ADCB0A85F7}"/>
              </a:ext>
            </a:extLst>
          </p:cNvPr>
          <p:cNvSpPr/>
          <p:nvPr userDrawn="1"/>
        </p:nvSpPr>
        <p:spPr>
          <a:xfrm>
            <a:off x="0" y="619166"/>
            <a:ext cx="7113240" cy="401318"/>
          </a:xfrm>
          <a:custGeom>
            <a:avLst/>
            <a:gdLst>
              <a:gd name="connsiteX0" fmla="*/ 0 w 7113240"/>
              <a:gd name="connsiteY0" fmla="*/ 0 h 401318"/>
              <a:gd name="connsiteX1" fmla="*/ 7113240 w 7113240"/>
              <a:gd name="connsiteY1" fmla="*/ 0 h 401318"/>
              <a:gd name="connsiteX2" fmla="*/ 6845930 w 7113240"/>
              <a:gd name="connsiteY2" fmla="*/ 401318 h 401318"/>
              <a:gd name="connsiteX3" fmla="*/ 0 w 7113240"/>
              <a:gd name="connsiteY3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3240" h="401318">
                <a:moveTo>
                  <a:pt x="0" y="0"/>
                </a:moveTo>
                <a:lnTo>
                  <a:pt x="7113240" y="0"/>
                </a:lnTo>
                <a:lnTo>
                  <a:pt x="6845930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48409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984">
          <p15:clr>
            <a:srgbClr val="FBAE40"/>
          </p15:clr>
        </p15:guide>
        <p15:guide id="2" pos="325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タイトルとコンテンツ">
    <p:bg>
      <p:bgPr>
        <a:solidFill>
          <a:srgbClr val="EAF6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3E0C973-F6DD-F2A6-ECC8-DB3521561565}"/>
              </a:ext>
            </a:extLst>
          </p:cNvPr>
          <p:cNvSpPr/>
          <p:nvPr userDrawn="1"/>
        </p:nvSpPr>
        <p:spPr>
          <a:xfrm>
            <a:off x="0" y="2443494"/>
            <a:ext cx="9906000" cy="44145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  <p:sp>
        <p:nvSpPr>
          <p:cNvPr id="11" name="フリーフォーム: 図形 10">
            <a:extLst>
              <a:ext uri="{FF2B5EF4-FFF2-40B4-BE49-F238E27FC236}">
                <a16:creationId xmlns:a16="http://schemas.microsoft.com/office/drawing/2014/main" id="{136A33F5-7993-2411-4CD9-86D235FE548A}"/>
              </a:ext>
            </a:extLst>
          </p:cNvPr>
          <p:cNvSpPr/>
          <p:nvPr userDrawn="1"/>
        </p:nvSpPr>
        <p:spPr>
          <a:xfrm rot="10800000">
            <a:off x="8219257" y="4"/>
            <a:ext cx="1686745" cy="560609"/>
          </a:xfrm>
          <a:custGeom>
            <a:avLst/>
            <a:gdLst>
              <a:gd name="connsiteX0" fmla="*/ 1686745 w 1686745"/>
              <a:gd name="connsiteY0" fmla="*/ 560609 h 560609"/>
              <a:gd name="connsiteX1" fmla="*/ 0 w 1686745"/>
              <a:gd name="connsiteY1" fmla="*/ 560609 h 560609"/>
              <a:gd name="connsiteX2" fmla="*/ 0 w 1686745"/>
              <a:gd name="connsiteY2" fmla="*/ 0 h 560609"/>
              <a:gd name="connsiteX3" fmla="*/ 1270264 w 1686745"/>
              <a:gd name="connsiteY3" fmla="*/ 0 h 560609"/>
              <a:gd name="connsiteX4" fmla="*/ 1270264 w 1686745"/>
              <a:gd name="connsiteY4" fmla="*/ 149 h 560609"/>
              <a:gd name="connsiteX5" fmla="*/ 1448013 w 1686745"/>
              <a:gd name="connsiteY5" fmla="*/ 107391 h 560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6745" h="560609">
                <a:moveTo>
                  <a:pt x="1686745" y="560609"/>
                </a:moveTo>
                <a:lnTo>
                  <a:pt x="0" y="560609"/>
                </a:lnTo>
                <a:lnTo>
                  <a:pt x="0" y="0"/>
                </a:lnTo>
                <a:lnTo>
                  <a:pt x="1270264" y="0"/>
                </a:lnTo>
                <a:lnTo>
                  <a:pt x="1270264" y="149"/>
                </a:lnTo>
                <a:cubicBezTo>
                  <a:pt x="1344784" y="149"/>
                  <a:pt x="1413207" y="41350"/>
                  <a:pt x="1448013" y="1073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89518" tIns="44747" rIns="89518" bIns="4474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Meiryo"/>
              <a:buNone/>
            </a:pPr>
            <a:endParaRPr sz="979" b="1" i="0" u="none" strike="noStrike" cap="none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4490" y="44626"/>
            <a:ext cx="8831957" cy="56061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959" b="1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82D0027-2909-94D6-A8CB-7143DF055EE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44489" y="614378"/>
            <a:ext cx="9217024" cy="3631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763" b="1">
                <a:solidFill>
                  <a:schemeClr val="bg1"/>
                </a:solidFill>
              </a:defRPr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1581151"/>
            <a:ext cx="9217024" cy="86234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B03FCAC2-FB88-445C-BF94-AA655ACC64D8}"/>
              </a:ext>
            </a:extLst>
          </p:cNvPr>
          <p:cNvSpPr txBox="1"/>
          <p:nvPr userDrawn="1"/>
        </p:nvSpPr>
        <p:spPr>
          <a:xfrm>
            <a:off x="139147" y="6551767"/>
            <a:ext cx="4953662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>
                    <a:lumMod val="7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>
                  <a:lumMod val="7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58B2D91-772E-6219-B3F1-3A5016BC0597}"/>
              </a:ext>
            </a:extLst>
          </p:cNvPr>
          <p:cNvSpPr txBox="1"/>
          <p:nvPr userDrawn="1"/>
        </p:nvSpPr>
        <p:spPr>
          <a:xfrm>
            <a:off x="8841432" y="6551767"/>
            <a:ext cx="1007568" cy="26161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rgbClr val="4B75BF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7" name="フリーフォーム: 図形 6">
            <a:extLst>
              <a:ext uri="{FF2B5EF4-FFF2-40B4-BE49-F238E27FC236}">
                <a16:creationId xmlns:a16="http://schemas.microsoft.com/office/drawing/2014/main" id="{9767A700-138B-A673-3B20-9FEB275FDA6E}"/>
              </a:ext>
            </a:extLst>
          </p:cNvPr>
          <p:cNvSpPr/>
          <p:nvPr userDrawn="1"/>
        </p:nvSpPr>
        <p:spPr>
          <a:xfrm>
            <a:off x="2" y="619166"/>
            <a:ext cx="8227193" cy="401318"/>
          </a:xfrm>
          <a:custGeom>
            <a:avLst/>
            <a:gdLst>
              <a:gd name="connsiteX0" fmla="*/ 0 w 8227193"/>
              <a:gd name="connsiteY0" fmla="*/ 0 h 401318"/>
              <a:gd name="connsiteX1" fmla="*/ 1113953 w 8227193"/>
              <a:gd name="connsiteY1" fmla="*/ 0 h 401318"/>
              <a:gd name="connsiteX2" fmla="*/ 7113240 w 8227193"/>
              <a:gd name="connsiteY2" fmla="*/ 0 h 401318"/>
              <a:gd name="connsiteX3" fmla="*/ 8227193 w 8227193"/>
              <a:gd name="connsiteY3" fmla="*/ 0 h 401318"/>
              <a:gd name="connsiteX4" fmla="*/ 7959883 w 8227193"/>
              <a:gd name="connsiteY4" fmla="*/ 401318 h 401318"/>
              <a:gd name="connsiteX5" fmla="*/ 6845930 w 8227193"/>
              <a:gd name="connsiteY5" fmla="*/ 401318 h 401318"/>
              <a:gd name="connsiteX6" fmla="*/ 1113953 w 8227193"/>
              <a:gd name="connsiteY6" fmla="*/ 401318 h 401318"/>
              <a:gd name="connsiteX7" fmla="*/ 0 w 8227193"/>
              <a:gd name="connsiteY7" fmla="*/ 401318 h 401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27193" h="401318">
                <a:moveTo>
                  <a:pt x="0" y="0"/>
                </a:moveTo>
                <a:lnTo>
                  <a:pt x="1113953" y="0"/>
                </a:lnTo>
                <a:lnTo>
                  <a:pt x="7113240" y="0"/>
                </a:lnTo>
                <a:lnTo>
                  <a:pt x="8227193" y="0"/>
                </a:lnTo>
                <a:lnTo>
                  <a:pt x="7959883" y="401318"/>
                </a:lnTo>
                <a:lnTo>
                  <a:pt x="6845930" y="401318"/>
                </a:lnTo>
                <a:lnTo>
                  <a:pt x="1113953" y="401318"/>
                </a:lnTo>
                <a:lnTo>
                  <a:pt x="0" y="401318"/>
                </a:lnTo>
                <a:close/>
              </a:path>
            </a:pathLst>
          </a:custGeom>
          <a:gradFill>
            <a:gsLst>
              <a:gs pos="0">
                <a:schemeClr val="tx2">
                  <a:lumMod val="50000"/>
                  <a:lumOff val="5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 sz="1763"/>
          </a:p>
        </p:txBody>
      </p:sp>
    </p:spTree>
    <p:extLst>
      <p:ext uri="{BB962C8B-B14F-4D97-AF65-F5344CB8AC3E}">
        <p14:creationId xmlns:p14="http://schemas.microsoft.com/office/powerpoint/2010/main" val="33462343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タイトルとコンテンツ">
    <p:bg>
      <p:bgPr>
        <a:solidFill>
          <a:srgbClr val="2CC3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1B38225-E382-637D-6738-E09911E94D90}"/>
              </a:ext>
            </a:extLst>
          </p:cNvPr>
          <p:cNvSpPr/>
          <p:nvPr userDrawn="1"/>
        </p:nvSpPr>
        <p:spPr>
          <a:xfrm>
            <a:off x="57000" y="45001"/>
            <a:ext cx="9792000" cy="6506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763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8C32669C-911E-0E3B-4F21-99FE99F4A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869" y="44626"/>
            <a:ext cx="6805576" cy="5606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959" b="0">
                <a:solidFill>
                  <a:srgbClr val="2CC3DE"/>
                </a:solidFill>
                <a:latin typeface="+mn-ea"/>
                <a:ea typeface="+mn-ea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pic>
        <p:nvPicPr>
          <p:cNvPr id="10" name="図 9" descr="ロゴ, 会社名&#10;&#10;自動的に生成された説明">
            <a:extLst>
              <a:ext uri="{FF2B5EF4-FFF2-40B4-BE49-F238E27FC236}">
                <a16:creationId xmlns:a16="http://schemas.microsoft.com/office/drawing/2014/main" id="{7166DC3F-9802-BF7A-12E3-13EB4A84A4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1434" y="84318"/>
            <a:ext cx="936105" cy="291751"/>
          </a:xfrm>
          <a:prstGeom prst="rect">
            <a:avLst/>
          </a:prstGeom>
        </p:spPr>
      </p:pic>
      <p:sp>
        <p:nvSpPr>
          <p:cNvPr id="12" name="コンテンツ プレースホルダー 2">
            <a:extLst>
              <a:ext uri="{FF2B5EF4-FFF2-40B4-BE49-F238E27FC236}">
                <a16:creationId xmlns:a16="http://schemas.microsoft.com/office/drawing/2014/main" id="{2F9D73FA-75E7-C887-CF91-B951D2CD9893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344489" y="4437112"/>
            <a:ext cx="9217024" cy="101125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説明文</a:t>
            </a:r>
          </a:p>
        </p:txBody>
      </p:sp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CCB3CCC5-256D-E770-C917-899588EC79D5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344489" y="651057"/>
            <a:ext cx="9217024" cy="21901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1pPr>
            <a:lvl2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2pPr>
            <a:lvl3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3pPr>
            <a:lvl4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4pPr>
            <a:lvl5pPr marL="0" indent="0">
              <a:lnSpc>
                <a:spcPct val="125000"/>
              </a:lnSpc>
              <a:spcBef>
                <a:spcPts val="0"/>
              </a:spcBef>
              <a:buNone/>
              <a:defRPr sz="1371"/>
            </a:lvl5pPr>
          </a:lstStyle>
          <a:p>
            <a:pPr lvl="0"/>
            <a:r>
              <a:rPr kumimoji="1" lang="ja-JP" altLang="en-US" dirty="0"/>
              <a:t>テキスト</a:t>
            </a:r>
          </a:p>
        </p:txBody>
      </p: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A58CD922-5D76-66D7-AAD6-35FAC714F065}"/>
              </a:ext>
            </a:extLst>
          </p:cNvPr>
          <p:cNvCxnSpPr>
            <a:cxnSpLocks/>
          </p:cNvCxnSpPr>
          <p:nvPr userDrawn="1"/>
        </p:nvCxnSpPr>
        <p:spPr>
          <a:xfrm>
            <a:off x="421067" y="565480"/>
            <a:ext cx="9063866" cy="0"/>
          </a:xfrm>
          <a:prstGeom prst="line">
            <a:avLst/>
          </a:prstGeom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59B431A-8EB2-9C0E-0A1B-FADA99CB2A96}"/>
              </a:ext>
            </a:extLst>
          </p:cNvPr>
          <p:cNvSpPr txBox="1"/>
          <p:nvPr userDrawn="1"/>
        </p:nvSpPr>
        <p:spPr>
          <a:xfrm>
            <a:off x="17245" y="6551766"/>
            <a:ext cx="4953662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BIWAKO-OTSU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TOURISM</a:t>
            </a:r>
            <a:r>
              <a:rPr lang="ja-JP" altLang="en-US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 </a:t>
            </a:r>
            <a:r>
              <a:rPr lang="en-US" altLang="ja-JP" sz="1077" b="0" i="0" spc="0" noProof="0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ASSOCIATION</a:t>
            </a:r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90FCF03A-146B-79A4-0508-B1395839F010}"/>
              </a:ext>
            </a:extLst>
          </p:cNvPr>
          <p:cNvSpPr txBox="1"/>
          <p:nvPr userDrawn="1"/>
        </p:nvSpPr>
        <p:spPr>
          <a:xfrm>
            <a:off x="8841432" y="6551766"/>
            <a:ext cx="1007568" cy="2580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defRPr sz="3000">
                <a:solidFill>
                  <a:srgbClr val="3A3B39"/>
                </a:solidFill>
                <a:latin typeface="Bebas"/>
                <a:ea typeface="Bebas"/>
                <a:cs typeface="Bebas"/>
                <a:sym typeface="Bebas"/>
              </a:defRPr>
            </a:pPr>
            <a:fld id="{108D1434-F147-4EC7-91AB-9B4761706DF8}" type="slidenum">
              <a:rPr lang="ja-JP" altLang="en-US" sz="1077" b="0" i="0" spc="0" noProof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Gill Sans" panose="020B0502020104020203" pitchFamily="34" charset="-79"/>
              </a:rPr>
              <a:t>‹#›</a:t>
            </a:fld>
            <a:endParaRPr lang="ja-JP" altLang="en-US" sz="1077" b="0" i="0" spc="0" noProof="0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Gill Sans" panose="020B0502020104020203" pitchFamily="34" charset="-79"/>
            </a:endParaRPr>
          </a:p>
        </p:txBody>
      </p:sp>
      <p:pic>
        <p:nvPicPr>
          <p:cNvPr id="6" name="図 5" descr="テキスト&#10;&#10;自動的に生成された説明">
            <a:extLst>
              <a:ext uri="{FF2B5EF4-FFF2-40B4-BE49-F238E27FC236}">
                <a16:creationId xmlns:a16="http://schemas.microsoft.com/office/drawing/2014/main" id="{8D97568E-06F6-A4CA-C4F6-B9C38E79DA6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828" y="122419"/>
            <a:ext cx="2144043" cy="37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1A713B8-140C-CE5D-C2C6-22356C2524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1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6524D0-507A-4FC2-B120-BF918C6B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4" name="タイトル プレースホルダー 3">
            <a:extLst>
              <a:ext uri="{FF2B5EF4-FFF2-40B4-BE49-F238E27FC236}">
                <a16:creationId xmlns:a16="http://schemas.microsoft.com/office/drawing/2014/main" id="{D08B66D2-71B3-5348-923C-81111C5D2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40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9463ED86-7F4C-B818-96F2-92D284BD0F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40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/>
              <a:t>マスター テキストの書式設定</a:t>
            </a:r>
          </a:p>
          <a:p>
            <a:pPr lvl="1"/>
            <a:r>
              <a:rPr kumimoji="1" lang="ja-JP" altLang="en-US" dirty="0"/>
              <a:t>第 </a:t>
            </a:r>
            <a:r>
              <a:rPr kumimoji="1" lang="en-US" altLang="ja-JP" dirty="0"/>
              <a:t>2 </a:t>
            </a:r>
            <a:r>
              <a:rPr kumimoji="1" lang="ja-JP" altLang="en-US" dirty="0"/>
              <a:t>レベル</a:t>
            </a:r>
          </a:p>
          <a:p>
            <a:pPr lvl="2"/>
            <a:r>
              <a:rPr kumimoji="1" lang="ja-JP" altLang="en-US" dirty="0"/>
              <a:t>第 </a:t>
            </a:r>
            <a:r>
              <a:rPr kumimoji="1" lang="en-US" altLang="ja-JP" dirty="0"/>
              <a:t>3 </a:t>
            </a:r>
            <a:r>
              <a:rPr kumimoji="1" lang="ja-JP" altLang="en-US" dirty="0"/>
              <a:t>レベル</a:t>
            </a:r>
          </a:p>
          <a:p>
            <a:pPr lvl="3"/>
            <a:r>
              <a:rPr kumimoji="1" lang="ja-JP" altLang="en-US" dirty="0"/>
              <a:t>第 </a:t>
            </a:r>
            <a:r>
              <a:rPr kumimoji="1" lang="en-US" altLang="ja-JP" dirty="0"/>
              <a:t>4 </a:t>
            </a:r>
            <a:r>
              <a:rPr kumimoji="1" lang="ja-JP" altLang="en-US" dirty="0"/>
              <a:t>レベル</a:t>
            </a:r>
          </a:p>
          <a:p>
            <a:pPr lvl="4"/>
            <a:r>
              <a:rPr kumimoji="1" lang="ja-JP" altLang="en-US" dirty="0"/>
              <a:t>第 </a:t>
            </a:r>
            <a:r>
              <a:rPr kumimoji="1" lang="en-US" altLang="ja-JP" dirty="0"/>
              <a:t>5 </a:t>
            </a:r>
            <a:r>
              <a:rPr kumimoji="1"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124129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95327" rtl="0" eaLnBrk="1" latinLnBrk="0" hangingPunct="1">
        <a:lnSpc>
          <a:spcPct val="90000"/>
        </a:lnSpc>
        <a:spcBef>
          <a:spcPct val="0"/>
        </a:spcBef>
        <a:buNone/>
        <a:defRPr kumimoji="1" sz="430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895327" rtl="0" eaLnBrk="1" latinLnBrk="0" hangingPunct="1">
        <a:lnSpc>
          <a:spcPct val="125000"/>
        </a:lnSpc>
        <a:spcBef>
          <a:spcPts val="0"/>
        </a:spcBef>
        <a:buFont typeface="Arial" panose="020B0604020202020204" pitchFamily="34" charset="0"/>
        <a:buNone/>
        <a:defRPr kumimoji="1" sz="1175" kern="1200">
          <a:solidFill>
            <a:schemeClr val="tx1"/>
          </a:solidFill>
          <a:latin typeface="+mn-lt"/>
          <a:ea typeface="+mn-ea"/>
          <a:cs typeface="+mn-cs"/>
        </a:defRPr>
      </a:lvl5pPr>
      <a:lvl6pPr marL="246214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909811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357475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805138" indent="-223832" algn="l" defTabSz="895327" rtl="0" eaLnBrk="1" latinLnBrk="0" hangingPunct="1">
        <a:lnSpc>
          <a:spcPct val="90000"/>
        </a:lnSpc>
        <a:spcBef>
          <a:spcPts val="490"/>
        </a:spcBef>
        <a:buFont typeface="Arial" panose="020B0604020202020204" pitchFamily="34" charset="0"/>
        <a:buChar char="•"/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1pPr>
      <a:lvl2pPr marL="44766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2pPr>
      <a:lvl3pPr marL="895327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3pPr>
      <a:lvl4pPr marL="134299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4pPr>
      <a:lvl5pPr marL="179065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5pPr>
      <a:lvl6pPr marL="223831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6pPr>
      <a:lvl7pPr marL="2685980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7pPr>
      <a:lvl8pPr marL="3133643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8pPr>
      <a:lvl9pPr marL="3581306" algn="l" defTabSz="895327" rtl="0" eaLnBrk="1" latinLnBrk="0" hangingPunct="1">
        <a:defRPr kumimoji="1" sz="17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120">
          <p15:clr>
            <a:srgbClr val="F26B43"/>
          </p15:clr>
        </p15:guide>
        <p15:guide id="3" orient="horz" pos="3997">
          <p15:clr>
            <a:srgbClr val="F26B43"/>
          </p15:clr>
        </p15:guide>
        <p15:guide id="4" pos="149">
          <p15:clr>
            <a:srgbClr val="F26B43"/>
          </p15:clr>
        </p15:guide>
        <p15:guide id="5" pos="609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26" Type="http://schemas.openxmlformats.org/officeDocument/2006/relationships/image" Target="../media/image27.sv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2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jpe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jpe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Relationship Id="rId27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4B447-D2A7-7E6C-16BD-0D4015DBB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>
            <a:extLst>
              <a:ext uri="{FF2B5EF4-FFF2-40B4-BE49-F238E27FC236}">
                <a16:creationId xmlns:a16="http://schemas.microsoft.com/office/drawing/2014/main" id="{B9AE59A3-3DFD-64D7-446F-4F822D858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1567" dirty="0"/>
              <a:t>びわ湖大津教育プログラム：</a:t>
            </a:r>
            <a:r>
              <a:rPr lang="en-US" altLang="ja-JP" sz="1567" dirty="0"/>
              <a:t>03</a:t>
            </a:r>
            <a:endParaRPr lang="ja-JP" altLang="en-US" sz="1567" dirty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0ACCCC3-E1F9-DE91-974A-50C84B324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びわ湖の湖上で学ぶ・刺し網漁見学と遊覧船貸切体験</a:t>
            </a:r>
          </a:p>
        </p:txBody>
      </p:sp>
      <p:sp>
        <p:nvSpPr>
          <p:cNvPr id="8" name="コンテンツ プレースホルダー 7">
            <a:extLst>
              <a:ext uri="{FF2B5EF4-FFF2-40B4-BE49-F238E27FC236}">
                <a16:creationId xmlns:a16="http://schemas.microsoft.com/office/drawing/2014/main" id="{61AB4801-EAC6-05B8-BF99-5C0CC175271D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40596" y="1601034"/>
            <a:ext cx="9024810" cy="844357"/>
          </a:xfrm>
        </p:spPr>
        <p:txBody>
          <a:bodyPr/>
          <a:lstStyle/>
          <a:p>
            <a:r>
              <a:rPr lang="ja-JP" altLang="en-US" sz="1175" dirty="0"/>
              <a:t>滋賀県大津市の堅田地区は、かつて琵琶湖上に関所を構えた堅田衆の歴史が息づく地域です。このプログラムでは、遊覧船を貸し切り、湖上から伝統的な刺し網漁を見学します。琵琶湖の自然と漁業の関わりについて学んだ後、琵琶湖で唯一の造船所「杢兵衛造船所」を訪れ、湖と地域産業のつながりを学ぶことで、琵琶湖の環境や地域の取り組みへの理解を深めます。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958C3EDB-31AC-6B6F-F8CF-689C9D1BDB23}"/>
              </a:ext>
            </a:extLst>
          </p:cNvPr>
          <p:cNvGrpSpPr/>
          <p:nvPr/>
        </p:nvGrpSpPr>
        <p:grpSpPr>
          <a:xfrm>
            <a:off x="440595" y="1141301"/>
            <a:ext cx="1265221" cy="410075"/>
            <a:chOff x="771224" y="904272"/>
            <a:chExt cx="1292168" cy="418809"/>
          </a:xfrm>
        </p:grpSpPr>
        <p:sp>
          <p:nvSpPr>
            <p:cNvPr id="11" name="角丸四角形 23">
              <a:extLst>
                <a:ext uri="{FF2B5EF4-FFF2-40B4-BE49-F238E27FC236}">
                  <a16:creationId xmlns:a16="http://schemas.microsoft.com/office/drawing/2014/main" id="{28279708-E305-D96A-7DE3-53F9C29F25BA}"/>
                </a:ext>
              </a:extLst>
            </p:cNvPr>
            <p:cNvSpPr/>
            <p:nvPr userDrawn="1"/>
          </p:nvSpPr>
          <p:spPr>
            <a:xfrm>
              <a:off x="771224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自 然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2" name="角丸四角形 27">
              <a:extLst>
                <a:ext uri="{FF2B5EF4-FFF2-40B4-BE49-F238E27FC236}">
                  <a16:creationId xmlns:a16="http://schemas.microsoft.com/office/drawing/2014/main" id="{4E8438BC-3B3E-D7B0-EC39-CE10458CCFF2}"/>
                </a:ext>
              </a:extLst>
            </p:cNvPr>
            <p:cNvSpPr/>
            <p:nvPr userDrawn="1"/>
          </p:nvSpPr>
          <p:spPr>
            <a:xfrm>
              <a:off x="771224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歴 史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3" name="角丸四角形 49">
              <a:extLst>
                <a:ext uri="{FF2B5EF4-FFF2-40B4-BE49-F238E27FC236}">
                  <a16:creationId xmlns:a16="http://schemas.microsoft.com/office/drawing/2014/main" id="{242BD3D5-AA98-1360-5266-6A8CBFE7252C}"/>
                </a:ext>
              </a:extLst>
            </p:cNvPr>
            <p:cNvSpPr/>
            <p:nvPr userDrawn="1"/>
          </p:nvSpPr>
          <p:spPr>
            <a:xfrm>
              <a:off x="1652054" y="1148560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経 済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4" name="角丸四角形 24">
              <a:extLst>
                <a:ext uri="{FF2B5EF4-FFF2-40B4-BE49-F238E27FC236}">
                  <a16:creationId xmlns:a16="http://schemas.microsoft.com/office/drawing/2014/main" id="{A9D3B815-9929-C8EC-949E-6E29E666AF90}"/>
                </a:ext>
              </a:extLst>
            </p:cNvPr>
            <p:cNvSpPr/>
            <p:nvPr/>
          </p:nvSpPr>
          <p:spPr>
            <a:xfrm>
              <a:off x="1211640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環 境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5" name="角丸四角形 28">
              <a:extLst>
                <a:ext uri="{FF2B5EF4-FFF2-40B4-BE49-F238E27FC236}">
                  <a16:creationId xmlns:a16="http://schemas.microsoft.com/office/drawing/2014/main" id="{8BDE953D-3E91-3EA5-FDE4-40F66C69C315}"/>
                </a:ext>
              </a:extLst>
            </p:cNvPr>
            <p:cNvSpPr/>
            <p:nvPr/>
          </p:nvSpPr>
          <p:spPr>
            <a:xfrm>
              <a:off x="1652056" y="904272"/>
              <a:ext cx="411336" cy="174521"/>
            </a:xfrm>
            <a:prstGeom prst="round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産 業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16" name="角丸四角形 31">
              <a:extLst>
                <a:ext uri="{FF2B5EF4-FFF2-40B4-BE49-F238E27FC236}">
                  <a16:creationId xmlns:a16="http://schemas.microsoft.com/office/drawing/2014/main" id="{BA9E913C-9747-8E22-3171-0A22AF2B6628}"/>
                </a:ext>
              </a:extLst>
            </p:cNvPr>
            <p:cNvSpPr/>
            <p:nvPr/>
          </p:nvSpPr>
          <p:spPr>
            <a:xfrm>
              <a:off x="1211640" y="1148560"/>
              <a:ext cx="411336" cy="174521"/>
            </a:xfrm>
            <a:prstGeom prst="roundRect">
              <a:avLst/>
            </a:prstGeom>
            <a:solidFill>
              <a:schemeClr val="bg1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 defTabSz="895327">
                <a:defRPr/>
              </a:pPr>
              <a:r>
                <a:rPr kumimoji="1" lang="ja-JP" altLang="en-US" sz="783" b="1" dirty="0">
                  <a:solidFill>
                    <a:srgbClr val="FFFFF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文 化</a:t>
              </a:r>
              <a:endParaRPr kumimoji="1" lang="en-US" altLang="ja-JP" sz="783" b="1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pic>
        <p:nvPicPr>
          <p:cNvPr id="17" name="図 16">
            <a:extLst>
              <a:ext uri="{FF2B5EF4-FFF2-40B4-BE49-F238E27FC236}">
                <a16:creationId xmlns:a16="http://schemas.microsoft.com/office/drawing/2014/main" id="{894D3B67-013C-1404-F68C-3A1C4C17CAE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432" y="1085848"/>
            <a:ext cx="479436" cy="513682"/>
          </a:xfrm>
          <a:prstGeom prst="rect">
            <a:avLst/>
          </a:prstGeom>
        </p:spPr>
      </p:pic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B44E971-B53C-BFC4-F583-7EF9E0A1F3A5}"/>
              </a:ext>
            </a:extLst>
          </p:cNvPr>
          <p:cNvSpPr txBox="1"/>
          <p:nvPr/>
        </p:nvSpPr>
        <p:spPr>
          <a:xfrm>
            <a:off x="2392904" y="1141298"/>
            <a:ext cx="2769008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19" name="図 18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A4E7E055-2322-2190-B920-2B64B840BB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1399" y="1149018"/>
            <a:ext cx="714517" cy="390430"/>
          </a:xfrm>
          <a:prstGeom prst="rect">
            <a:avLst/>
          </a:prstGeom>
          <a:noFill/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BA3445DF-66FE-153E-8181-7D2F3F43547A}"/>
              </a:ext>
            </a:extLst>
          </p:cNvPr>
          <p:cNvSpPr txBox="1"/>
          <p:nvPr/>
        </p:nvSpPr>
        <p:spPr>
          <a:xfrm>
            <a:off x="5236774" y="1141298"/>
            <a:ext cx="4476402" cy="410076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>
            <a:noFill/>
          </a:ln>
        </p:spPr>
        <p:txBody>
          <a:bodyPr wrap="none" rtlCol="0">
            <a:noAutofit/>
          </a:bodyPr>
          <a:lstStyle/>
          <a:p>
            <a:pPr defTabSz="895327"/>
            <a:endParaRPr kumimoji="1" lang="en-US" altLang="ja-JP" sz="783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1" name="図 20" descr="グラフィカル ユーザー インターフェイス&#10;&#10;低い精度で自動的に生成された説明">
            <a:extLst>
              <a:ext uri="{FF2B5EF4-FFF2-40B4-BE49-F238E27FC236}">
                <a16:creationId xmlns:a16="http://schemas.microsoft.com/office/drawing/2014/main" id="{1D24EE4D-51BA-163A-46FE-193E810C2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1727" y="1191387"/>
            <a:ext cx="960345" cy="293068"/>
          </a:xfrm>
          <a:prstGeom prst="rect">
            <a:avLst/>
          </a:prstGeom>
          <a:noFill/>
        </p:spPr>
      </p:pic>
      <p:pic>
        <p:nvPicPr>
          <p:cNvPr id="23" name="図 22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7C047563-9A64-1A6D-ADDE-E66DD3ACA6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86379" y="1231419"/>
            <a:ext cx="246744" cy="246744"/>
          </a:xfrm>
          <a:prstGeom prst="rect">
            <a:avLst/>
          </a:prstGeom>
        </p:spPr>
      </p:pic>
      <p:pic>
        <p:nvPicPr>
          <p:cNvPr id="24" name="図 23" descr="ロゴ&#10;&#10;自動的に生成された説明">
            <a:extLst>
              <a:ext uri="{FF2B5EF4-FFF2-40B4-BE49-F238E27FC236}">
                <a16:creationId xmlns:a16="http://schemas.microsoft.com/office/drawing/2014/main" id="{6CB1F916-F074-3B4B-7424-3B3E9C1112A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1569" y="1231419"/>
            <a:ext cx="246744" cy="246744"/>
          </a:xfrm>
          <a:prstGeom prst="rect">
            <a:avLst/>
          </a:prstGeom>
        </p:spPr>
      </p:pic>
      <p:pic>
        <p:nvPicPr>
          <p:cNvPr id="25" name="図 24" descr="アイコン が含まれている画像&#10;&#10;自動的に生成された説明">
            <a:extLst>
              <a:ext uri="{FF2B5EF4-FFF2-40B4-BE49-F238E27FC236}">
                <a16:creationId xmlns:a16="http://schemas.microsoft.com/office/drawing/2014/main" id="{15ABFFC0-480E-D157-878D-C416C6C53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1898" y="1231419"/>
            <a:ext cx="246744" cy="246744"/>
          </a:xfrm>
          <a:prstGeom prst="rect">
            <a:avLst/>
          </a:prstGeom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A88BFE86-E5FC-C071-FA88-3D90C0EBE61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1906" y="1231419"/>
            <a:ext cx="246744" cy="246744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9BF14B73-4D3A-C75B-600A-5840FA2B257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7094" y="1231419"/>
            <a:ext cx="246744" cy="246744"/>
          </a:xfrm>
          <a:prstGeom prst="rect">
            <a:avLst/>
          </a:prstGeom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D08A520F-D144-8185-6B04-60973BDF34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7087" y="1231419"/>
            <a:ext cx="246744" cy="246744"/>
          </a:xfrm>
          <a:prstGeom prst="rect">
            <a:avLst/>
          </a:prstGeom>
        </p:spPr>
      </p:pic>
      <p:pic>
        <p:nvPicPr>
          <p:cNvPr id="29" name="図 28" descr="文字の書かれた紙&#10;&#10;自動的に生成された説明">
            <a:extLst>
              <a:ext uri="{FF2B5EF4-FFF2-40B4-BE49-F238E27FC236}">
                <a16:creationId xmlns:a16="http://schemas.microsoft.com/office/drawing/2014/main" id="{ACA4BC70-E6E6-6C00-CB27-971D5BCEE2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3928" y="1198290"/>
            <a:ext cx="296093" cy="296093"/>
          </a:xfrm>
          <a:prstGeom prst="rect">
            <a:avLst/>
          </a:prstGeom>
        </p:spPr>
      </p:pic>
      <p:pic>
        <p:nvPicPr>
          <p:cNvPr id="30" name="図 29" descr="アイコン&#10;&#10;自動的に生成された説明">
            <a:extLst>
              <a:ext uri="{FF2B5EF4-FFF2-40B4-BE49-F238E27FC236}">
                <a16:creationId xmlns:a16="http://schemas.microsoft.com/office/drawing/2014/main" id="{4E61812E-1109-353C-FCFF-38FCDC8A5E2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7028" y="1198290"/>
            <a:ext cx="295468" cy="296093"/>
          </a:xfrm>
          <a:prstGeom prst="rect">
            <a:avLst/>
          </a:prstGeom>
        </p:spPr>
      </p:pic>
      <p:pic>
        <p:nvPicPr>
          <p:cNvPr id="31" name="図 30" descr="アイコン&#10;&#10;自動的に生成された説明">
            <a:extLst>
              <a:ext uri="{FF2B5EF4-FFF2-40B4-BE49-F238E27FC236}">
                <a16:creationId xmlns:a16="http://schemas.microsoft.com/office/drawing/2014/main" id="{971EF974-B9A1-DCB6-A2EA-B208AA59AF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8486" y="1198290"/>
            <a:ext cx="296093" cy="296093"/>
          </a:xfrm>
          <a:prstGeom prst="rect">
            <a:avLst/>
          </a:prstGeom>
        </p:spPr>
      </p:pic>
      <p:pic>
        <p:nvPicPr>
          <p:cNvPr id="32" name="図 31" descr="アイコン&#10;&#10;自動的に生成された説明">
            <a:extLst>
              <a:ext uri="{FF2B5EF4-FFF2-40B4-BE49-F238E27FC236}">
                <a16:creationId xmlns:a16="http://schemas.microsoft.com/office/drawing/2014/main" id="{86354FEE-A616-C2BC-E61B-D293D2035F2B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0573" y="1198290"/>
            <a:ext cx="296093" cy="296093"/>
          </a:xfrm>
          <a:prstGeom prst="rect">
            <a:avLst/>
          </a:prstGeom>
        </p:spPr>
      </p:pic>
      <p:pic>
        <p:nvPicPr>
          <p:cNvPr id="33" name="図 32" descr="ロゴ, アイコン&#10;&#10;自動的に生成された説明">
            <a:extLst>
              <a:ext uri="{FF2B5EF4-FFF2-40B4-BE49-F238E27FC236}">
                <a16:creationId xmlns:a16="http://schemas.microsoft.com/office/drawing/2014/main" id="{73ABC62D-EA0D-BC6A-1C83-5116E7CE4C7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2659" y="1198290"/>
            <a:ext cx="296093" cy="296093"/>
          </a:xfrm>
          <a:prstGeom prst="rect">
            <a:avLst/>
          </a:prstGeom>
        </p:spPr>
      </p:pic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38E142AA-4044-6B35-1071-851273390773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4748" y="1198290"/>
            <a:ext cx="295468" cy="296093"/>
          </a:xfrm>
          <a:prstGeom prst="rect">
            <a:avLst/>
          </a:prstGeom>
        </p:spPr>
      </p:pic>
      <p:pic>
        <p:nvPicPr>
          <p:cNvPr id="35" name="図 34" descr="アイコン&#10;&#10;自動的に生成された説明">
            <a:extLst>
              <a:ext uri="{FF2B5EF4-FFF2-40B4-BE49-F238E27FC236}">
                <a16:creationId xmlns:a16="http://schemas.microsoft.com/office/drawing/2014/main" id="{ED9790D6-DD10-2131-0E5B-80AF5CE81D44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6205" y="1198290"/>
            <a:ext cx="296093" cy="296093"/>
          </a:xfrm>
          <a:prstGeom prst="rect">
            <a:avLst/>
          </a:prstGeom>
        </p:spPr>
      </p:pic>
      <p:pic>
        <p:nvPicPr>
          <p:cNvPr id="36" name="図 35" descr="停止の標識&#10;&#10;自動的に生成された説明">
            <a:extLst>
              <a:ext uri="{FF2B5EF4-FFF2-40B4-BE49-F238E27FC236}">
                <a16:creationId xmlns:a16="http://schemas.microsoft.com/office/drawing/2014/main" id="{ADF47F3C-BC01-FB22-813D-5BD0018D8F5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8291" y="1198290"/>
            <a:ext cx="296093" cy="296093"/>
          </a:xfrm>
          <a:prstGeom prst="rect">
            <a:avLst/>
          </a:prstGeom>
        </p:spPr>
      </p:pic>
      <p:pic>
        <p:nvPicPr>
          <p:cNvPr id="37" name="図 36" descr="白黒の写真にテキストが書いてある絵&#10;&#10;低い精度で自動的に生成された説明">
            <a:extLst>
              <a:ext uri="{FF2B5EF4-FFF2-40B4-BE49-F238E27FC236}">
                <a16:creationId xmlns:a16="http://schemas.microsoft.com/office/drawing/2014/main" id="{F5EFE3D4-AFC7-5989-DADE-4889A421D422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40380" y="1198290"/>
            <a:ext cx="295468" cy="296093"/>
          </a:xfrm>
          <a:prstGeom prst="rect">
            <a:avLst/>
          </a:prstGeom>
        </p:spPr>
      </p:pic>
      <p:pic>
        <p:nvPicPr>
          <p:cNvPr id="38" name="図 37" descr="アイコン&#10;&#10;自動的に生成された説明">
            <a:extLst>
              <a:ext uri="{FF2B5EF4-FFF2-40B4-BE49-F238E27FC236}">
                <a16:creationId xmlns:a16="http://schemas.microsoft.com/office/drawing/2014/main" id="{913421F7-3299-C5E6-BC60-8D42867F837A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61838" y="1198290"/>
            <a:ext cx="296093" cy="296093"/>
          </a:xfrm>
          <a:prstGeom prst="rect">
            <a:avLst/>
          </a:prstGeom>
        </p:spPr>
      </p:pic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1313CFE1-BEF7-E7CD-DC76-B1E9FA96F77E}"/>
              </a:ext>
            </a:extLst>
          </p:cNvPr>
          <p:cNvSpPr/>
          <p:nvPr/>
        </p:nvSpPr>
        <p:spPr>
          <a:xfrm>
            <a:off x="2867949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びわ湖の漁業や産業について調べてみる。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びわ湖の環境保全の課題を考えてみる。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地域と現地の産業や環境の課題や取組について調べてみる。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ja-JP" altLang="en-US" sz="881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AE10CEBA-DA06-BCE7-0374-2E69E929FB68}"/>
              </a:ext>
            </a:extLst>
          </p:cNvPr>
          <p:cNvSpPr/>
          <p:nvPr/>
        </p:nvSpPr>
        <p:spPr>
          <a:xfrm>
            <a:off x="5175803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びわ湖での刺し網漁見学と遊覧船貸切体験。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現地の方からお話を聞き、地域との違いを考える。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現地では、どんな課題があるかを理解する。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現地では課題解決のために、どんな取組を実施しているか聞いてみる。</a:t>
            </a:r>
          </a:p>
        </p:txBody>
      </p: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3D59784F-CD12-67B3-5B35-ECAE2365F9AC}"/>
              </a:ext>
            </a:extLst>
          </p:cNvPr>
          <p:cNvSpPr/>
          <p:nvPr/>
        </p:nvSpPr>
        <p:spPr>
          <a:xfrm>
            <a:off x="7483655" y="2832649"/>
            <a:ext cx="2096365" cy="17355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5747" tIns="317243" rIns="105747" bIns="0" rtlCol="0" anchor="t" anchorCtr="0"/>
          <a:lstStyle/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環境保全ための自分の意見をまとめる。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漁業・産業・環境保全の関連性について調べる。</a:t>
            </a:r>
          </a:p>
          <a:p>
            <a:pPr marL="167874" indent="-167874" defTabSz="895327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ja-JP" altLang="en-US" sz="881" dirty="0">
                <a:solidFill>
                  <a:prstClr val="black"/>
                </a:solidFill>
                <a:latin typeface="Meiryo UI"/>
                <a:ea typeface="Meiryo UI"/>
              </a:rPr>
              <a:t>自分たちにできることを発表する。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A1C32A42-24FC-32A6-C2CF-257F04AC7F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3398395"/>
              </p:ext>
            </p:extLst>
          </p:nvPr>
        </p:nvGraphicFramePr>
        <p:xfrm>
          <a:off x="2867950" y="4569642"/>
          <a:ext cx="6705063" cy="116363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680420">
                  <a:extLst>
                    <a:ext uri="{9D8B030D-6E8A-4147-A177-3AD203B41FA5}">
                      <a16:colId xmlns:a16="http://schemas.microsoft.com/office/drawing/2014/main" val="741602752"/>
                    </a:ext>
                  </a:extLst>
                </a:gridCol>
                <a:gridCol w="1650569">
                  <a:extLst>
                    <a:ext uri="{9D8B030D-6E8A-4147-A177-3AD203B41FA5}">
                      <a16:colId xmlns:a16="http://schemas.microsoft.com/office/drawing/2014/main" val="3389704294"/>
                    </a:ext>
                  </a:extLst>
                </a:gridCol>
                <a:gridCol w="607941">
                  <a:extLst>
                    <a:ext uri="{9D8B030D-6E8A-4147-A177-3AD203B41FA5}">
                      <a16:colId xmlns:a16="http://schemas.microsoft.com/office/drawing/2014/main" val="3252824643"/>
                    </a:ext>
                  </a:extLst>
                </a:gridCol>
                <a:gridCol w="3766133">
                  <a:extLst>
                    <a:ext uri="{9D8B030D-6E8A-4147-A177-3AD203B41FA5}">
                      <a16:colId xmlns:a16="http://schemas.microsoft.com/office/drawing/2014/main" val="1736356865"/>
                    </a:ext>
                  </a:extLst>
                </a:gridCol>
              </a:tblGrid>
              <a:tr h="1938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実施場所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琵琶湖・堅田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行程例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427632"/>
                  </a:ext>
                </a:extLst>
              </a:tr>
              <a:tr h="193871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実施時期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通年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1503561"/>
                  </a:ext>
                </a:extLst>
              </a:tr>
              <a:tr h="19387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対象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小学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生・中学生・</a:t>
                      </a:r>
                      <a:r>
                        <a:rPr lang="zh-CN" altLang="en-US" sz="800" u="none" strike="noStrike" dirty="0">
                          <a:effectLst/>
                          <a:latin typeface="+mn-ea"/>
                          <a:ea typeface="+mn-ea"/>
                        </a:rPr>
                        <a:t>高校生</a:t>
                      </a:r>
                      <a:endParaRPr lang="zh-CN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9073544"/>
                  </a:ext>
                </a:extLst>
              </a:tr>
              <a:tr h="19387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>
                          <a:effectLst/>
                          <a:latin typeface="+mn-ea"/>
                          <a:ea typeface="+mn-ea"/>
                        </a:rPr>
                        <a:t>所要</a:t>
                      </a:r>
                      <a:r>
                        <a:rPr lang="zh-TW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zh-TW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2.5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時間</a:t>
                      </a:r>
                      <a:endParaRPr lang="ja-JP" altLang="en-US" sz="800" b="0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26423"/>
                  </a:ext>
                </a:extLst>
              </a:tr>
              <a:tr h="193871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人数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30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～</a:t>
                      </a:r>
                      <a:r>
                        <a:rPr lang="en-US" altLang="ja-JP" sz="800" u="none" strike="noStrike" dirty="0">
                          <a:effectLst/>
                          <a:latin typeface="+mn-ea"/>
                          <a:ea typeface="+mn-ea"/>
                        </a:rPr>
                        <a:t>40</a:t>
                      </a:r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名人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3570284"/>
                  </a:ext>
                </a:extLst>
              </a:tr>
              <a:tr h="194278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b="1" u="none" strike="noStrike" dirty="0">
                          <a:effectLst/>
                          <a:latin typeface="+mn-ea"/>
                          <a:ea typeface="+mn-ea"/>
                        </a:rPr>
                        <a:t>持ち物</a:t>
                      </a:r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800" u="none" strike="noStrike" dirty="0">
                          <a:effectLst/>
                          <a:latin typeface="+mn-ea"/>
                          <a:ea typeface="+mn-ea"/>
                        </a:rPr>
                        <a:t>特になし</a:t>
                      </a:r>
                    </a:p>
                  </a:txBody>
                  <a:tcPr marL="6940" marR="6940" marT="6940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ja-JP" altLang="en-US" sz="800" b="1" i="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F6F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ja-JP" sz="800" u="none" strike="noStrike" dirty="0">
                        <a:effectLst/>
                        <a:latin typeface="+mn-ea"/>
                        <a:ea typeface="+mn-ea"/>
                      </a:endParaRPr>
                    </a:p>
                  </a:txBody>
                  <a:tcPr marL="7088" marR="7088" marT="7088" marB="0" anchor="ctr">
                    <a:lnL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AF6F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381699"/>
                  </a:ext>
                </a:extLst>
              </a:tr>
            </a:tbl>
          </a:graphicData>
        </a:graphic>
      </p:graphicFrame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60643CA2-215E-3E05-34C9-EA5CA5CBD723}"/>
              </a:ext>
            </a:extLst>
          </p:cNvPr>
          <p:cNvGrpSpPr/>
          <p:nvPr/>
        </p:nvGrpSpPr>
        <p:grpSpPr>
          <a:xfrm>
            <a:off x="2839523" y="5773258"/>
            <a:ext cx="6726919" cy="509183"/>
            <a:chOff x="321177" y="5870745"/>
            <a:chExt cx="9338540" cy="520028"/>
          </a:xfrm>
        </p:grpSpPr>
        <p:sp>
          <p:nvSpPr>
            <p:cNvPr id="59" name="コンテンツ プレースホルダー 8">
              <a:extLst>
                <a:ext uri="{FF2B5EF4-FFF2-40B4-BE49-F238E27FC236}">
                  <a16:creationId xmlns:a16="http://schemas.microsoft.com/office/drawing/2014/main" id="{013753E8-F36E-F70F-A4B4-EBEE97737561}"/>
                </a:ext>
              </a:extLst>
            </p:cNvPr>
            <p:cNvSpPr txBox="1">
              <a:spLocks/>
            </p:cNvSpPr>
            <p:nvPr/>
          </p:nvSpPr>
          <p:spPr>
            <a:xfrm>
              <a:off x="321177" y="5870745"/>
              <a:ext cx="9338540" cy="520028"/>
            </a:xfrm>
            <a:prstGeom prst="rect">
              <a:avLst/>
            </a:prstGeom>
          </p:spPr>
          <p:txBody>
            <a:bodyPr vert="horz" lIns="89533" tIns="44767" rIns="89533" bIns="44767" numCol="2" spcCol="216000" rtlCol="0">
              <a:noAutofit/>
            </a:bodyPr>
            <a:lstStyle>
              <a:lvl1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0" indent="0" algn="l" defTabSz="914400" rtl="0" eaLnBrk="1" latinLnBrk="0" hangingPunct="1">
                <a:lnSpc>
                  <a:spcPct val="1250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kumimoji="1"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kumimoji="1"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895327"/>
              <a:r>
                <a:rPr lang="ja-JP" altLang="en-US" sz="783" b="1" dirty="0">
                  <a:solidFill>
                    <a:srgbClr val="4B75BF"/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備考</a:t>
              </a:r>
              <a:endParaRPr lang="en-US" altLang="ja-JP" sz="783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雨天荒天時の中止は、前日</a:t>
              </a:r>
              <a:r>
                <a:rPr lang="en-US" altLang="ja-JP" sz="783" dirty="0">
                  <a:solidFill>
                    <a:prstClr val="black"/>
                  </a:solidFill>
                  <a:latin typeface="Meiryo UI"/>
                  <a:ea typeface="Meiryo UI"/>
                </a:rPr>
                <a:t>12:00</a:t>
              </a: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段階での気象予報により判断いたします。</a:t>
              </a: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雨天決行ですが、台風等の影響で中止の場合がございます。</a:t>
              </a: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endParaRPr lang="ja-JP" altLang="en-US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体験場所までの移動は貸切バスをおすすめします。</a:t>
              </a:r>
              <a:endParaRPr lang="en-US" altLang="ja-JP" sz="783" dirty="0">
                <a:solidFill>
                  <a:prstClr val="black"/>
                </a:solidFill>
                <a:latin typeface="Meiryo UI"/>
                <a:ea typeface="Meiryo UI"/>
              </a:endParaRPr>
            </a:p>
            <a:p>
              <a:pPr marL="167874" indent="-167874" defTabSz="895327">
                <a:buClr>
                  <a:srgbClr val="4B75BD"/>
                </a:buClr>
                <a:buFont typeface="Wingdings" panose="05000000000000000000" pitchFamily="2" charset="2"/>
                <a:buChar char="l"/>
              </a:pPr>
              <a:r>
                <a:rPr lang="ja-JP" altLang="en-US" sz="783" dirty="0">
                  <a:solidFill>
                    <a:prstClr val="black"/>
                  </a:solidFill>
                  <a:latin typeface="Meiryo UI"/>
                  <a:ea typeface="Meiryo UI"/>
                </a:rPr>
                <a:t>実施希望日の４ケ月前までに仮予約いただき、ご相談ください。</a:t>
              </a:r>
            </a:p>
            <a:p>
              <a:pPr defTabSz="895327"/>
              <a:endParaRPr lang="ja-JP" altLang="en-US" sz="1028" dirty="0">
                <a:solidFill>
                  <a:srgbClr val="4B75BF"/>
                </a:solidFill>
                <a:latin typeface="Meiryo UI"/>
                <a:ea typeface="Meiryo UI"/>
              </a:endParaRPr>
            </a:p>
          </p:txBody>
        </p: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094E82F9-9FFB-7674-EC4C-3A51B3E03B8C}"/>
                </a:ext>
              </a:extLst>
            </p:cNvPr>
            <p:cNvCxnSpPr>
              <a:cxnSpLocks/>
            </p:cNvCxnSpPr>
            <p:nvPr/>
          </p:nvCxnSpPr>
          <p:spPr>
            <a:xfrm>
              <a:off x="761323" y="6010275"/>
              <a:ext cx="8869896" cy="0"/>
            </a:xfrm>
            <a:prstGeom prst="line">
              <a:avLst/>
            </a:prstGeom>
            <a:ln w="12700"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コンテンツ プレースホルダー 8">
            <a:extLst>
              <a:ext uri="{FF2B5EF4-FFF2-40B4-BE49-F238E27FC236}">
                <a16:creationId xmlns:a16="http://schemas.microsoft.com/office/drawing/2014/main" id="{0B589AAC-DA27-EEC1-654A-462C5B0EB10F}"/>
              </a:ext>
            </a:extLst>
          </p:cNvPr>
          <p:cNvSpPr txBox="1">
            <a:spLocks/>
          </p:cNvSpPr>
          <p:nvPr/>
        </p:nvSpPr>
        <p:spPr>
          <a:xfrm>
            <a:off x="5813264" y="4605586"/>
            <a:ext cx="3533255" cy="1135063"/>
          </a:xfrm>
          <a:prstGeom prst="rect">
            <a:avLst/>
          </a:prstGeom>
          <a:noFill/>
        </p:spPr>
        <p:txBody>
          <a:bodyPr vert="horz" lIns="89533" tIns="0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9:30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杢兵衛造船所集合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9:45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遊覧船乗船、船内でのレクチャ、刺し網漁見学　　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11:00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下船</a:t>
            </a: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11:10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杢兵衛造船所見学</a:t>
            </a:r>
            <a:endParaRPr lang="en-US" altLang="ja-JP" sz="783" dirty="0">
              <a:solidFill>
                <a:prstClr val="black"/>
              </a:solidFill>
              <a:latin typeface="Meiryo UI"/>
              <a:ea typeface="Meiryo UI"/>
            </a:endParaRPr>
          </a:p>
          <a:p>
            <a:pPr defTabSz="895327">
              <a:spcBef>
                <a:spcPts val="196"/>
              </a:spcBef>
              <a:tabLst>
                <a:tab pos="351291" algn="r"/>
                <a:tab pos="530046" algn="l"/>
              </a:tabLst>
            </a:pPr>
            <a:r>
              <a:rPr lang="en-US" altLang="ja-JP" sz="783" dirty="0">
                <a:solidFill>
                  <a:prstClr val="black"/>
                </a:solidFill>
                <a:latin typeface="Meiryo UI"/>
                <a:ea typeface="Meiryo UI"/>
              </a:rPr>
              <a:t>	11:30	</a:t>
            </a:r>
            <a:r>
              <a:rPr lang="ja-JP" altLang="en-US" sz="783" dirty="0">
                <a:solidFill>
                  <a:prstClr val="black"/>
                </a:solidFill>
                <a:latin typeface="Meiryo UI"/>
                <a:ea typeface="Meiryo UI"/>
              </a:rPr>
              <a:t>終了</a:t>
            </a:r>
            <a:endParaRPr lang="en-US" altLang="ja-JP" sz="783" dirty="0">
              <a:solidFill>
                <a:prstClr val="black"/>
              </a:solidFill>
              <a:latin typeface="Meiryo UI"/>
              <a:ea typeface="Meiryo UI"/>
            </a:endParaRPr>
          </a:p>
        </p:txBody>
      </p:sp>
      <p:sp>
        <p:nvSpPr>
          <p:cNvPr id="2" name="コンテンツ プレースホルダー 8">
            <a:extLst>
              <a:ext uri="{FF2B5EF4-FFF2-40B4-BE49-F238E27FC236}">
                <a16:creationId xmlns:a16="http://schemas.microsoft.com/office/drawing/2014/main" id="{500F084B-7B9B-D0EA-75A5-4356375991D7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sp>
        <p:nvSpPr>
          <p:cNvPr id="52" name="コンテンツ プレースホルダー 8">
            <a:extLst>
              <a:ext uri="{FF2B5EF4-FFF2-40B4-BE49-F238E27FC236}">
                <a16:creationId xmlns:a16="http://schemas.microsoft.com/office/drawing/2014/main" id="{C4BFFD96-FF64-F78F-03A8-42BBE4DD432F}"/>
              </a:ext>
            </a:extLst>
          </p:cNvPr>
          <p:cNvSpPr txBox="1">
            <a:spLocks/>
          </p:cNvSpPr>
          <p:nvPr/>
        </p:nvSpPr>
        <p:spPr>
          <a:xfrm>
            <a:off x="2828499" y="2476024"/>
            <a:ext cx="6751521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プログラムの概要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85FE6DE5-B432-4BAD-E9C0-C089EB8ABB71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直線矢印コネクタ 69">
            <a:extLst>
              <a:ext uri="{FF2B5EF4-FFF2-40B4-BE49-F238E27FC236}">
                <a16:creationId xmlns:a16="http://schemas.microsoft.com/office/drawing/2014/main" id="{7C14A824-6175-369F-D221-6572A5333F6C}"/>
              </a:ext>
            </a:extLst>
          </p:cNvPr>
          <p:cNvCxnSpPr>
            <a:cxnSpLocks/>
          </p:cNvCxnSpPr>
          <p:nvPr/>
        </p:nvCxnSpPr>
        <p:spPr>
          <a:xfrm>
            <a:off x="2886668" y="2772957"/>
            <a:ext cx="6625825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四角形: 角を丸くする 72">
            <a:extLst>
              <a:ext uri="{FF2B5EF4-FFF2-40B4-BE49-F238E27FC236}">
                <a16:creationId xmlns:a16="http://schemas.microsoft.com/office/drawing/2014/main" id="{D3E83661-D681-844C-E421-FBD4CAE3DE3A}"/>
              </a:ext>
            </a:extLst>
          </p:cNvPr>
          <p:cNvSpPr/>
          <p:nvPr/>
        </p:nvSpPr>
        <p:spPr>
          <a:xfrm>
            <a:off x="2961215" y="2877152"/>
            <a:ext cx="951997" cy="228531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kumimoji="1"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事前学習</a:t>
            </a:r>
          </a:p>
        </p:txBody>
      </p:sp>
      <p:sp>
        <p:nvSpPr>
          <p:cNvPr id="74" name="四角形: 角を丸くする 73">
            <a:extLst>
              <a:ext uri="{FF2B5EF4-FFF2-40B4-BE49-F238E27FC236}">
                <a16:creationId xmlns:a16="http://schemas.microsoft.com/office/drawing/2014/main" id="{A0AE3594-AB94-5238-8B6C-73B0F6DA26C2}"/>
              </a:ext>
            </a:extLst>
          </p:cNvPr>
          <p:cNvSpPr/>
          <p:nvPr/>
        </p:nvSpPr>
        <p:spPr>
          <a:xfrm>
            <a:off x="5269068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現地学習</a:t>
            </a:r>
          </a:p>
        </p:txBody>
      </p:sp>
      <p:sp>
        <p:nvSpPr>
          <p:cNvPr id="76" name="四角形: 角を丸くする 75">
            <a:extLst>
              <a:ext uri="{FF2B5EF4-FFF2-40B4-BE49-F238E27FC236}">
                <a16:creationId xmlns:a16="http://schemas.microsoft.com/office/drawing/2014/main" id="{3C110AA9-24A1-2190-D497-4977BAD923DF}"/>
              </a:ext>
            </a:extLst>
          </p:cNvPr>
          <p:cNvSpPr/>
          <p:nvPr/>
        </p:nvSpPr>
        <p:spPr>
          <a:xfrm>
            <a:off x="7576922" y="2877153"/>
            <a:ext cx="951997" cy="228532"/>
          </a:xfrm>
          <a:prstGeom prst="roundRect">
            <a:avLst>
              <a:gd name="adj" fmla="val 50000"/>
            </a:avLst>
          </a:prstGeom>
          <a:solidFill>
            <a:srgbClr val="4B75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0" tIns="0" rIns="0" bIns="0" rtlCol="0" anchor="ctr"/>
          <a:lstStyle/>
          <a:p>
            <a:pPr algn="ctr" defTabSz="895327">
              <a:lnSpc>
                <a:spcPct val="125000"/>
              </a:lnSpc>
            </a:pPr>
            <a:r>
              <a:rPr lang="ja-JP" altLang="en-US" sz="979" b="1" dirty="0">
                <a:solidFill>
                  <a:prstClr val="white"/>
                </a:solidFill>
                <a:latin typeface="Meiryo UI"/>
                <a:ea typeface="Meiryo UI"/>
              </a:rPr>
              <a:t>事後学習</a:t>
            </a:r>
          </a:p>
        </p:txBody>
      </p:sp>
      <p:sp>
        <p:nvSpPr>
          <p:cNvPr id="54" name="二等辺三角形 53">
            <a:extLst>
              <a:ext uri="{FF2B5EF4-FFF2-40B4-BE49-F238E27FC236}">
                <a16:creationId xmlns:a16="http://schemas.microsoft.com/office/drawing/2014/main" id="{CCAE178C-3CBB-AF46-2197-C81217FD4DBE}"/>
              </a:ext>
            </a:extLst>
          </p:cNvPr>
          <p:cNvSpPr/>
          <p:nvPr/>
        </p:nvSpPr>
        <p:spPr>
          <a:xfrm rot="5400000">
            <a:off x="4920593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sp>
        <p:nvSpPr>
          <p:cNvPr id="55" name="二等辺三角形 54">
            <a:extLst>
              <a:ext uri="{FF2B5EF4-FFF2-40B4-BE49-F238E27FC236}">
                <a16:creationId xmlns:a16="http://schemas.microsoft.com/office/drawing/2014/main" id="{E06C4AC5-D51A-C70D-FCEC-781EF81CA7E9}"/>
              </a:ext>
            </a:extLst>
          </p:cNvPr>
          <p:cNvSpPr/>
          <p:nvPr/>
        </p:nvSpPr>
        <p:spPr>
          <a:xfrm rot="5400000">
            <a:off x="7235799" y="3561475"/>
            <a:ext cx="275257" cy="147070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95327"/>
            <a:endParaRPr kumimoji="1" lang="ja-JP" altLang="en-US" sz="1763">
              <a:solidFill>
                <a:prstClr val="white"/>
              </a:solidFill>
              <a:latin typeface="Meiryo UI"/>
              <a:ea typeface="Meiryo UI"/>
            </a:endParaRPr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1DABB0CF-8314-AB92-01E8-AE13030458C9}"/>
              </a:ext>
            </a:extLst>
          </p:cNvPr>
          <p:cNvCxnSpPr>
            <a:cxnSpLocks/>
          </p:cNvCxnSpPr>
          <p:nvPr/>
        </p:nvCxnSpPr>
        <p:spPr>
          <a:xfrm>
            <a:off x="4978661" y="2877150"/>
            <a:ext cx="0" cy="151571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9B59C640-A7AA-B128-42B0-533B964A0CE9}"/>
              </a:ext>
            </a:extLst>
          </p:cNvPr>
          <p:cNvCxnSpPr>
            <a:cxnSpLocks/>
          </p:cNvCxnSpPr>
          <p:nvPr/>
        </p:nvCxnSpPr>
        <p:spPr>
          <a:xfrm>
            <a:off x="7295840" y="2877150"/>
            <a:ext cx="0" cy="1515718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図 8">
            <a:extLst>
              <a:ext uri="{FF2B5EF4-FFF2-40B4-BE49-F238E27FC236}">
                <a16:creationId xmlns:a16="http://schemas.microsoft.com/office/drawing/2014/main" id="{5CF4D9DC-BE72-B3AD-B0F6-1CEE2F829331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2282" y="1231419"/>
            <a:ext cx="246744" cy="246744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15FF1DA-7293-CAD7-B042-32D97DC719E3}"/>
              </a:ext>
            </a:extLst>
          </p:cNvPr>
          <p:cNvGrpSpPr/>
          <p:nvPr/>
        </p:nvGrpSpPr>
        <p:grpSpPr>
          <a:xfrm>
            <a:off x="7389933" y="5037428"/>
            <a:ext cx="2144392" cy="626172"/>
            <a:chOff x="8083457" y="5259038"/>
            <a:chExt cx="1548441" cy="452152"/>
          </a:xfrm>
        </p:grpSpPr>
        <p:pic>
          <p:nvPicPr>
            <p:cNvPr id="46" name="図プレースホルダー 19">
              <a:extLst>
                <a:ext uri="{FF2B5EF4-FFF2-40B4-BE49-F238E27FC236}">
                  <a16:creationId xmlns:a16="http://schemas.microsoft.com/office/drawing/2014/main" id="{92CE6824-3B44-61FB-AD9F-1FBFE08A3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083457" y="5259038"/>
              <a:ext cx="754755" cy="452152"/>
            </a:xfrm>
            <a:prstGeom prst="rect">
              <a:avLst/>
            </a:prstGeom>
          </p:spPr>
        </p:pic>
        <p:pic>
          <p:nvPicPr>
            <p:cNvPr id="57" name="図プレースホルダー 18">
              <a:extLst>
                <a:ext uri="{FF2B5EF4-FFF2-40B4-BE49-F238E27FC236}">
                  <a16:creationId xmlns:a16="http://schemas.microsoft.com/office/drawing/2014/main" id="{905F44C1-8E8C-5107-35F3-E3003FE2F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877726" y="5259038"/>
              <a:ext cx="754172" cy="452152"/>
            </a:xfrm>
            <a:prstGeom prst="rect">
              <a:avLst/>
            </a:prstGeom>
          </p:spPr>
        </p:pic>
      </p:grpSp>
      <p:sp>
        <p:nvSpPr>
          <p:cNvPr id="62" name="コンテンツ プレースホルダー 8">
            <a:extLst>
              <a:ext uri="{FF2B5EF4-FFF2-40B4-BE49-F238E27FC236}">
                <a16:creationId xmlns:a16="http://schemas.microsoft.com/office/drawing/2014/main" id="{537B4F33-87F3-1F74-C6D2-FFCEC92BA7D0}"/>
              </a:ext>
            </a:extLst>
          </p:cNvPr>
          <p:cNvSpPr txBox="1">
            <a:spLocks/>
          </p:cNvSpPr>
          <p:nvPr/>
        </p:nvSpPr>
        <p:spPr>
          <a:xfrm>
            <a:off x="357819" y="2772956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びわ湖の湖上から貸切遊覧船で刺し網漁を見学。</a:t>
            </a:r>
          </a:p>
        </p:txBody>
      </p:sp>
      <p:sp>
        <p:nvSpPr>
          <p:cNvPr id="63" name="コンテンツ プレースホルダー 8">
            <a:extLst>
              <a:ext uri="{FF2B5EF4-FFF2-40B4-BE49-F238E27FC236}">
                <a16:creationId xmlns:a16="http://schemas.microsoft.com/office/drawing/2014/main" id="{24DB07CA-7C5A-850B-83BF-0F05D20E55E8}"/>
              </a:ext>
            </a:extLst>
          </p:cNvPr>
          <p:cNvSpPr txBox="1">
            <a:spLocks/>
          </p:cNvSpPr>
          <p:nvPr/>
        </p:nvSpPr>
        <p:spPr>
          <a:xfrm>
            <a:off x="332989" y="2476024"/>
            <a:ext cx="2432066" cy="3890292"/>
          </a:xfrm>
          <a:prstGeom prst="rect">
            <a:avLst/>
          </a:prstGeom>
        </p:spPr>
        <p:txBody>
          <a:bodyPr vert="horz" lIns="89533" tIns="44767" rIns="89533" bIns="44767" rtlCol="0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895327"/>
            <a:r>
              <a:rPr lang="ja-JP" altLang="en-US" sz="1175" b="1" dirty="0">
                <a:solidFill>
                  <a:srgbClr val="4B75BF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プログラムのポイント</a:t>
            </a:r>
          </a:p>
        </p:txBody>
      </p:sp>
      <p:pic>
        <p:nvPicPr>
          <p:cNvPr id="64" name="グラフィックス 63" descr="プレゼント 枠線">
            <a:extLst>
              <a:ext uri="{FF2B5EF4-FFF2-40B4-BE49-F238E27FC236}">
                <a16:creationId xmlns:a16="http://schemas.microsoft.com/office/drawing/2014/main" id="{CF6DBDCC-BB26-425D-BEE5-05352E31A1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40595" y="5037424"/>
            <a:ext cx="422805" cy="422805"/>
          </a:xfrm>
          <a:prstGeom prst="rect">
            <a:avLst/>
          </a:prstGeom>
        </p:spPr>
      </p:pic>
      <p:pic>
        <p:nvPicPr>
          <p:cNvPr id="65" name="グラフィックス 64" descr="電球と鉛筆 枠線">
            <a:extLst>
              <a:ext uri="{FF2B5EF4-FFF2-40B4-BE49-F238E27FC236}">
                <a16:creationId xmlns:a16="http://schemas.microsoft.com/office/drawing/2014/main" id="{6C130AA9-11B5-9B3A-DCB8-D4E7FC10DA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440595" y="4434669"/>
            <a:ext cx="422805" cy="422805"/>
          </a:xfrm>
          <a:prstGeom prst="rect">
            <a:avLst/>
          </a:prstGeom>
        </p:spPr>
      </p:pic>
      <p:pic>
        <p:nvPicPr>
          <p:cNvPr id="72" name="グラフィックス 71" descr="コイ 枠線">
            <a:extLst>
              <a:ext uri="{FF2B5EF4-FFF2-40B4-BE49-F238E27FC236}">
                <a16:creationId xmlns:a16="http://schemas.microsoft.com/office/drawing/2014/main" id="{7D82D770-EB8C-98CD-BB39-98C7FACE22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/>
        </p:blipFill>
        <p:spPr>
          <a:xfrm>
            <a:off x="460642" y="2934092"/>
            <a:ext cx="382711" cy="382711"/>
          </a:xfrm>
          <a:prstGeom prst="rect">
            <a:avLst/>
          </a:prstGeom>
        </p:spPr>
      </p:pic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6FD3B0D1-E1CA-F33F-6CEC-FB271E54BAAA}"/>
              </a:ext>
            </a:extLst>
          </p:cNvPr>
          <p:cNvCxnSpPr>
            <a:cxnSpLocks/>
          </p:cNvCxnSpPr>
          <p:nvPr/>
        </p:nvCxnSpPr>
        <p:spPr>
          <a:xfrm>
            <a:off x="357595" y="2772957"/>
            <a:ext cx="2382849" cy="0"/>
          </a:xfrm>
          <a:prstGeom prst="straightConnector1">
            <a:avLst/>
          </a:prstGeom>
          <a:ln w="9525">
            <a:solidFill>
              <a:srgbClr val="4B75BD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直線矢印コネクタ 76">
            <a:extLst>
              <a:ext uri="{FF2B5EF4-FFF2-40B4-BE49-F238E27FC236}">
                <a16:creationId xmlns:a16="http://schemas.microsoft.com/office/drawing/2014/main" id="{5D9C7645-B052-8ABF-C711-95F531756441}"/>
              </a:ext>
            </a:extLst>
          </p:cNvPr>
          <p:cNvCxnSpPr>
            <a:cxnSpLocks/>
          </p:cNvCxnSpPr>
          <p:nvPr/>
        </p:nvCxnSpPr>
        <p:spPr>
          <a:xfrm>
            <a:off x="421044" y="3454183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コンテンツ プレースホルダー 8">
            <a:extLst>
              <a:ext uri="{FF2B5EF4-FFF2-40B4-BE49-F238E27FC236}">
                <a16:creationId xmlns:a16="http://schemas.microsoft.com/office/drawing/2014/main" id="{E451068C-05DE-D643-1E74-DC6693838511}"/>
              </a:ext>
            </a:extLst>
          </p:cNvPr>
          <p:cNvSpPr txBox="1">
            <a:spLocks/>
          </p:cNvSpPr>
          <p:nvPr/>
        </p:nvSpPr>
        <p:spPr>
          <a:xfrm>
            <a:off x="357819" y="3430428"/>
            <a:ext cx="2382401" cy="91066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船内で琵琶湖の漁業や環境保全についてのレクチャーを行います。</a:t>
            </a:r>
          </a:p>
        </p:txBody>
      </p:sp>
      <p:sp>
        <p:nvSpPr>
          <p:cNvPr id="81" name="コンテンツ プレースホルダー 8">
            <a:extLst>
              <a:ext uri="{FF2B5EF4-FFF2-40B4-BE49-F238E27FC236}">
                <a16:creationId xmlns:a16="http://schemas.microsoft.com/office/drawing/2014/main" id="{976F2B74-3BBD-B583-DF4C-1EEBA2E9C1B5}"/>
              </a:ext>
            </a:extLst>
          </p:cNvPr>
          <p:cNvSpPr txBox="1">
            <a:spLocks/>
          </p:cNvSpPr>
          <p:nvPr/>
        </p:nvSpPr>
        <p:spPr>
          <a:xfrm>
            <a:off x="357819" y="4293579"/>
            <a:ext cx="2382401" cy="704985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海のない滋賀県で唯一の</a:t>
            </a:r>
          </a:p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造船所を見学します。</a:t>
            </a:r>
          </a:p>
        </p:txBody>
      </p:sp>
      <p:sp>
        <p:nvSpPr>
          <p:cNvPr id="82" name="コンテンツ プレースホルダー 8">
            <a:extLst>
              <a:ext uri="{FF2B5EF4-FFF2-40B4-BE49-F238E27FC236}">
                <a16:creationId xmlns:a16="http://schemas.microsoft.com/office/drawing/2014/main" id="{6A96DDAB-8389-67A2-E49D-AE771A257ADD}"/>
              </a:ext>
            </a:extLst>
          </p:cNvPr>
          <p:cNvSpPr txBox="1">
            <a:spLocks/>
          </p:cNvSpPr>
          <p:nvPr/>
        </p:nvSpPr>
        <p:spPr>
          <a:xfrm>
            <a:off x="357819" y="4951052"/>
            <a:ext cx="2382401" cy="595549"/>
          </a:xfrm>
          <a:prstGeom prst="rect">
            <a:avLst/>
          </a:prstGeom>
          <a:noFill/>
        </p:spPr>
        <p:txBody>
          <a:bodyPr vert="horz" lIns="599237" tIns="44767" rIns="88123" bIns="44767" rtlCol="0" anchor="ctr">
            <a:noAutofit/>
          </a:bodyPr>
          <a:lstStyle>
            <a:lvl1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  <a:buNone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95327">
              <a:buClr>
                <a:srgbClr val="4B75BD"/>
              </a:buClr>
            </a:pP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お土産にびわ湖産の湖魚</a:t>
            </a:r>
            <a:b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</a:br>
            <a:r>
              <a:rPr lang="ja-JP" altLang="en-US" sz="1077" dirty="0">
                <a:solidFill>
                  <a:prstClr val="black"/>
                </a:solidFill>
                <a:latin typeface="Meiryo UI"/>
                <a:ea typeface="Meiryo UI"/>
              </a:rPr>
              <a:t>佃煮をプレゼント。</a:t>
            </a: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9295F936-7E15-5AD0-4665-C4BF7737AAE1}"/>
              </a:ext>
            </a:extLst>
          </p:cNvPr>
          <p:cNvCxnSpPr>
            <a:cxnSpLocks/>
          </p:cNvCxnSpPr>
          <p:nvPr/>
        </p:nvCxnSpPr>
        <p:spPr>
          <a:xfrm>
            <a:off x="421044" y="4317336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4D0AB97B-F982-ACF7-8F84-07774394EC75}"/>
              </a:ext>
            </a:extLst>
          </p:cNvPr>
          <p:cNvCxnSpPr>
            <a:cxnSpLocks/>
          </p:cNvCxnSpPr>
          <p:nvPr/>
        </p:nvCxnSpPr>
        <p:spPr>
          <a:xfrm>
            <a:off x="421044" y="4974808"/>
            <a:ext cx="2255952" cy="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2B822152-CB63-5E3A-CD6E-04A42015C0FE}"/>
              </a:ext>
            </a:extLst>
          </p:cNvPr>
          <p:cNvSpPr txBox="1"/>
          <p:nvPr/>
        </p:nvSpPr>
        <p:spPr>
          <a:xfrm>
            <a:off x="353767" y="5546604"/>
            <a:ext cx="2395958" cy="737813"/>
          </a:xfrm>
          <a:prstGeom prst="roundRect">
            <a:avLst>
              <a:gd name="adj" fmla="val 7876"/>
            </a:avLst>
          </a:prstGeom>
          <a:solidFill>
            <a:srgbClr val="EAF6FC"/>
          </a:solidFill>
          <a:ln w="9525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noAutofit/>
          </a:bodyPr>
          <a:lstStyle/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ja-JP" altLang="en-US" sz="881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問合せ</a:t>
            </a:r>
            <a:r>
              <a:rPr lang="en-US" altLang="ja-JP" sz="881" b="1" dirty="0">
                <a:solidFill>
                  <a:srgbClr val="4B75BD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（公社）びわ湖大津観光協会</a:t>
            </a:r>
            <a:endParaRPr lang="en-US" altLang="ja-JP" sz="88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TEL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077-528-2772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FAX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077-521-7330</a:t>
            </a:r>
          </a:p>
          <a:p>
            <a:pPr defTabSz="895327">
              <a:lnSpc>
                <a:spcPct val="120000"/>
              </a:lnSpc>
              <a:tabLst>
                <a:tab pos="438337" algn="l"/>
              </a:tabLst>
            </a:pP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Mail	</a:t>
            </a:r>
            <a:r>
              <a:rPr lang="ja-JP" altLang="en-US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：</a:t>
            </a:r>
            <a:r>
              <a:rPr lang="en-US" altLang="ja-JP" sz="88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info@otsu.or.jp</a:t>
            </a:r>
            <a:endParaRPr lang="ja-JP" altLang="en-US" sz="881" dirty="0">
              <a:solidFill>
                <a:prstClr val="black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6" name="グラフィックス 85" descr="電球と鉛筆 枠線">
            <a:extLst>
              <a:ext uri="{FF2B5EF4-FFF2-40B4-BE49-F238E27FC236}">
                <a16:creationId xmlns:a16="http://schemas.microsoft.com/office/drawing/2014/main" id="{ACD47CB3-D1FE-2021-E5EA-BFBAB750D6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440595" y="3663018"/>
            <a:ext cx="422805" cy="42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30666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びわ湖大津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4B75BD"/>
      </a:accent3>
      <a:accent4>
        <a:srgbClr val="2CC3DE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eiryo UI">
      <a:majorFont>
        <a:latin typeface="Meiryo UI"/>
        <a:ea typeface="Meiryo UI"/>
        <a:cs typeface=""/>
      </a:majorFont>
      <a:minorFont>
        <a:latin typeface="Meiryo UI"/>
        <a:ea typeface="Meiryo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484</Words>
  <Application>Microsoft Office PowerPoint</Application>
  <PresentationFormat>A4 210 x 297 mm</PresentationFormat>
  <Paragraphs>62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メイリオ</vt:lpstr>
      <vt:lpstr>メイリオ</vt:lpstr>
      <vt:lpstr>游ゴシック</vt:lpstr>
      <vt:lpstr>Arial</vt:lpstr>
      <vt:lpstr>Wingdings</vt:lpstr>
      <vt:lpstr>デザインの設定</vt:lpstr>
      <vt:lpstr>びわ湖大津教育プログラム：03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びわ湖大津教育プログラム：03</dc:title>
  <dc:creator>tb164</dc:creator>
  <cp:lastModifiedBy>事務局 びわ湖大津観光協会</cp:lastModifiedBy>
  <cp:revision>3</cp:revision>
  <cp:lastPrinted>2025-05-02T06:25:51Z</cp:lastPrinted>
  <dcterms:created xsi:type="dcterms:W3CDTF">2025-04-03T05:39:47Z</dcterms:created>
  <dcterms:modified xsi:type="dcterms:W3CDTF">2026-09-02T04:43:18Z</dcterms:modified>
</cp:coreProperties>
</file>