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4" r:id="rId2"/>
  </p:sldMasterIdLst>
  <p:notesMasterIdLst>
    <p:notesMasterId r:id="rId5"/>
  </p:notesMasterIdLst>
  <p:sldIdLst>
    <p:sldId id="283" r:id="rId3"/>
    <p:sldId id="284" r:id="rId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115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B99D2-F4D2-4024-816E-2E58C091B9B5}" type="datetimeFigureOut">
              <a:rPr kumimoji="1" lang="ja-JP" altLang="en-US" smtClean="0"/>
              <a:t>2023/5/23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3E72C-0DC0-492A-A294-0290A6B8C979}" type="slidenum">
              <a:rPr kumimoji="1" lang="ja-JP" altLang="en-US" smtClean="0"/>
              <a:t>‹#›</a:t>
            </a:fld>
            <a:endParaRPr kumimoji="1" lang="ja-JP" altLang="en-US"/>
          </a:p>
        </p:txBody>
      </p:sp>
    </p:spTree>
    <p:extLst>
      <p:ext uri="{BB962C8B-B14F-4D97-AF65-F5344CB8AC3E}">
        <p14:creationId xmlns:p14="http://schemas.microsoft.com/office/powerpoint/2010/main" val="15741287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9394A-40F9-471B-BE77-B8F2F152E667}" type="slidenum">
              <a:rPr kumimoji="0" lang="ja-JP" altLang="en-US"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ja-JP" altLang="en-US"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9352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画像を含むタイトル スライド">
    <p:spTree>
      <p:nvGrpSpPr>
        <p:cNvPr id="1" name=""/>
        <p:cNvGrpSpPr/>
        <p:nvPr/>
      </p:nvGrpSpPr>
      <p:grpSpPr>
        <a:xfrm>
          <a:off x="0" y="0"/>
          <a:ext cx="0" cy="0"/>
          <a:chOff x="0" y="0"/>
          <a:chExt cx="0" cy="0"/>
        </a:xfrm>
      </p:grpSpPr>
      <p:sp>
        <p:nvSpPr>
          <p:cNvPr id="20" name="図プレースホルダー 19">
            <a:extLst>
              <a:ext uri="{FF2B5EF4-FFF2-40B4-BE49-F238E27FC236}">
                <a16:creationId xmlns:a16="http://schemas.microsoft.com/office/drawing/2014/main" id="{49BF2D20-DAE2-42DC-9AB8-77B7B38D7307}"/>
              </a:ext>
            </a:extLst>
          </p:cNvPr>
          <p:cNvSpPr>
            <a:spLocks noGrp="1"/>
          </p:cNvSpPr>
          <p:nvPr>
            <p:ph type="pic" sz="quarter" idx="13"/>
          </p:nvPr>
        </p:nvSpPr>
        <p:spPr>
          <a:xfrm>
            <a:off x="681037" y="2"/>
            <a:ext cx="9224963"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11353800 w 11353800"/>
              <a:gd name="connsiteY5" fmla="*/ 0 h 5791201"/>
              <a:gd name="connsiteX6" fmla="*/ 11353800 w 11353800"/>
              <a:gd name="connsiteY6" fmla="*/ 5791200 h 5791201"/>
              <a:gd name="connsiteX7" fmla="*/ 6662737 w 11353800"/>
              <a:gd name="connsiteY7" fmla="*/ 5791200 h 5791201"/>
              <a:gd name="connsiteX8" fmla="*/ 6662737 w 11353800"/>
              <a:gd name="connsiteY8" fmla="*/ 2531373 h 5791201"/>
              <a:gd name="connsiteX9" fmla="*/ 1 w 11353800"/>
              <a:gd name="connsiteY9" fmla="*/ 2531373 h 5791201"/>
              <a:gd name="connsiteX10" fmla="*/ 1 w 11353800"/>
              <a:gd name="connsiteY10" fmla="*/ 5791200 h 5791201"/>
              <a:gd name="connsiteX11" fmla="*/ 0 w 11353800"/>
              <a:gd name="connsiteY11"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800" h="5791201">
                <a:moveTo>
                  <a:pt x="1" y="5791200"/>
                </a:moveTo>
                <a:lnTo>
                  <a:pt x="6662737" y="5791200"/>
                </a:lnTo>
                <a:lnTo>
                  <a:pt x="6662737" y="5791201"/>
                </a:lnTo>
                <a:lnTo>
                  <a:pt x="1" y="5791201"/>
                </a:lnTo>
                <a:close/>
                <a:moveTo>
                  <a:pt x="0" y="0"/>
                </a:moveTo>
                <a:lnTo>
                  <a:pt x="11353800" y="0"/>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rtlCol="0" anchor="t">
            <a:noAutofit/>
          </a:bodyP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6" name="タイトル 1">
            <a:extLst>
              <a:ext uri="{FF2B5EF4-FFF2-40B4-BE49-F238E27FC236}">
                <a16:creationId xmlns:a16="http://schemas.microsoft.com/office/drawing/2014/main" id="{AA99C074-A230-B944-8FEA-870A76765C60}"/>
              </a:ext>
            </a:extLst>
          </p:cNvPr>
          <p:cNvSpPr>
            <a:spLocks noGrp="1"/>
          </p:cNvSpPr>
          <p:nvPr>
            <p:ph type="title" hasCustomPrompt="1"/>
          </p:nvPr>
        </p:nvSpPr>
        <p:spPr>
          <a:xfrm>
            <a:off x="681038" y="2655079"/>
            <a:ext cx="5320606" cy="2831323"/>
          </a:xfrm>
        </p:spPr>
        <p:txBody>
          <a:bodyPr rtlCol="0" anchor="b">
            <a:noAutofit/>
          </a:bodyPr>
          <a:lstStyle>
            <a:lvl1pPr>
              <a:defRPr sz="4500">
                <a:latin typeface="Meiryo UI" panose="020B0604030504040204" pitchFamily="50" charset="-128"/>
                <a:ea typeface="Meiryo UI" panose="020B0604030504040204" pitchFamily="50" charset="-128"/>
              </a:defRPr>
            </a:lvl1pPr>
          </a:lstStyle>
          <a:p>
            <a:pPr rtl="0"/>
            <a:r>
              <a:rPr lang="ja-JP" altLang="en-US" noProof="0" dirty="0"/>
              <a:t>クリックしてマスター タイトルを編集する</a:t>
            </a:r>
          </a:p>
        </p:txBody>
      </p:sp>
      <p:sp>
        <p:nvSpPr>
          <p:cNvPr id="13" name="テキスト プレースホルダー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81038" y="5486402"/>
            <a:ext cx="5320606" cy="304801"/>
          </a:xfrm>
        </p:spPr>
        <p:txBody>
          <a:bodyPr rtlCol="0">
            <a:normAutofit/>
          </a:bodyPr>
          <a:lstStyle>
            <a:lvl1pPr marL="0" indent="0">
              <a:buNone/>
              <a:defRPr sz="1200" spc="225">
                <a:latin typeface="Meiryo UI" panose="020B0604030504040204" pitchFamily="50" charset="-128"/>
                <a:ea typeface="Meiryo UI" panose="020B0604030504040204" pitchFamily="50" charset="-128"/>
              </a:defRPr>
            </a:lvl1pPr>
          </a:lstStyle>
          <a:p>
            <a:pPr lvl="0" rtl="0"/>
            <a:r>
              <a:rPr lang="en-US" altLang="ja-JP" noProof="0" dirty="0"/>
              <a:t>Web </a:t>
            </a:r>
            <a:r>
              <a:rPr lang="ja-JP" altLang="en-US" noProof="0" dirty="0"/>
              <a:t>サイトをここに挿入します</a:t>
            </a:r>
          </a:p>
        </p:txBody>
      </p:sp>
    </p:spTree>
    <p:extLst>
      <p:ext uri="{BB962C8B-B14F-4D97-AF65-F5344CB8AC3E}">
        <p14:creationId xmlns:p14="http://schemas.microsoft.com/office/powerpoint/2010/main" val="338114368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6BF98B-2743-4B47-AE32-9926CC2BF549}"/>
              </a:ext>
            </a:extLst>
          </p:cNvPr>
          <p:cNvSpPr>
            <a:spLocks noGrp="1"/>
          </p:cNvSpPr>
          <p:nvPr>
            <p:ph type="title"/>
          </p:nvPr>
        </p:nvSpPr>
        <p:spPr>
          <a:xfrm>
            <a:off x="682328" y="365127"/>
            <a:ext cx="8543925" cy="1325563"/>
          </a:xfrm>
        </p:spPr>
        <p:txBody>
          <a:bodyPr rtlCol="0"/>
          <a:lstStyle>
            <a:lvl1pPr>
              <a:defRPr>
                <a:solidFill>
                  <a:schemeClr val="tx2"/>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4" name="コンテンツ プレースホルダー 3">
            <a:extLst>
              <a:ext uri="{FF2B5EF4-FFF2-40B4-BE49-F238E27FC236}">
                <a16:creationId xmlns:a16="http://schemas.microsoft.com/office/drawing/2014/main" id="{AC6908B9-8BB9-5247-A9CC-EADBF62AB670}"/>
              </a:ext>
            </a:extLst>
          </p:cNvPr>
          <p:cNvSpPr>
            <a:spLocks noGrp="1"/>
          </p:cNvSpPr>
          <p:nvPr>
            <p:ph sz="half" idx="2"/>
          </p:nvPr>
        </p:nvSpPr>
        <p:spPr>
          <a:xfrm>
            <a:off x="682329" y="1885361"/>
            <a:ext cx="4190702" cy="4304302"/>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6" name="コンテンツ プレースホルダー 5">
            <a:extLst>
              <a:ext uri="{FF2B5EF4-FFF2-40B4-BE49-F238E27FC236}">
                <a16:creationId xmlns:a16="http://schemas.microsoft.com/office/drawing/2014/main" id="{A5572680-8F07-DD43-A1EC-F836900FFE13}"/>
              </a:ext>
            </a:extLst>
          </p:cNvPr>
          <p:cNvSpPr>
            <a:spLocks noGrp="1"/>
          </p:cNvSpPr>
          <p:nvPr>
            <p:ph sz="quarter" idx="4"/>
          </p:nvPr>
        </p:nvSpPr>
        <p:spPr>
          <a:xfrm>
            <a:off x="5014913" y="1885361"/>
            <a:ext cx="4211340" cy="4304302"/>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8" name="フッター プレースホルダー 7">
            <a:extLst>
              <a:ext uri="{FF2B5EF4-FFF2-40B4-BE49-F238E27FC236}">
                <a16:creationId xmlns:a16="http://schemas.microsoft.com/office/drawing/2014/main" id="{102532F2-B96C-DE47-9F25-34728C00D913}"/>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Tree>
    <p:extLst>
      <p:ext uri="{BB962C8B-B14F-4D97-AF65-F5344CB8AC3E}">
        <p14:creationId xmlns:p14="http://schemas.microsoft.com/office/powerpoint/2010/main" val="36081567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正方形の写真">
    <p:spTree>
      <p:nvGrpSpPr>
        <p:cNvPr id="1" name=""/>
        <p:cNvGrpSpPr/>
        <p:nvPr/>
      </p:nvGrpSpPr>
      <p:grpSpPr>
        <a:xfrm>
          <a:off x="0" y="0"/>
          <a:ext cx="0" cy="0"/>
          <a:chOff x="0" y="0"/>
          <a:chExt cx="0" cy="0"/>
        </a:xfrm>
      </p:grpSpPr>
      <p:sp>
        <p:nvSpPr>
          <p:cNvPr id="13" name="図プレースホルダー 12"/>
          <p:cNvSpPr>
            <a:spLocks noGrp="1"/>
          </p:cNvSpPr>
          <p:nvPr>
            <p:ph type="pic" sz="quarter" idx="14"/>
          </p:nvPr>
        </p:nvSpPr>
        <p:spPr>
          <a:xfrm>
            <a:off x="5247614" y="-13063"/>
            <a:ext cx="4049985"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ma14="http://schemas.microsoft.com/office/mac/drawingml/2011/main" xmlns="" val="1"/>
            </a:ext>
          </a:extLst>
        </p:spPr>
        <p:txBody>
          <a:bodyPr wrap="square" rtlCol="0" anchor="ctr">
            <a:noAutofit/>
          </a:bodyP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7" name="図形 223">
            <a:extLst>
              <a:ext uri="{FF2B5EF4-FFF2-40B4-BE49-F238E27FC236}">
                <a16:creationId xmlns:a16="http://schemas.microsoft.com/office/drawing/2014/main" id="{00159812-53E9-D848-9606-198A5B9858E2}"/>
              </a:ext>
            </a:extLst>
          </p:cNvPr>
          <p:cNvSpPr/>
          <p:nvPr/>
        </p:nvSpPr>
        <p:spPr>
          <a:xfrm>
            <a:off x="8524154" y="1562654"/>
            <a:ext cx="1269266" cy="1562173"/>
          </a:xfrm>
          <a:prstGeom prst="rect">
            <a:avLst/>
          </a:prstGeom>
          <a:ln w="38100">
            <a:solidFill>
              <a:schemeClr val="bg2"/>
            </a:solidFill>
            <a:miter lim="400000"/>
          </a:ln>
        </p:spPr>
        <p:txBody>
          <a:bodyPr lIns="14288" tIns="14288" rIns="14288" bIns="14288" rtlCol="0" anchor="ctr"/>
          <a:lstStyle/>
          <a:p>
            <a:pPr algn="ctr" rtl="0">
              <a:defRPr sz="3000">
                <a:solidFill>
                  <a:srgbClr val="FFFFFF"/>
                </a:solidFill>
                <a:latin typeface="Helvetica Light"/>
                <a:ea typeface="Helvetica Light"/>
                <a:cs typeface="Helvetica Light"/>
                <a:sym typeface="Helvetica Light"/>
              </a:defRPr>
            </a:pPr>
            <a:endParaRPr lang="ja-JP" altLang="en-US" sz="1125" noProof="0" dirty="0">
              <a:solidFill>
                <a:schemeClr val="bg2"/>
              </a:solidFill>
              <a:latin typeface="Meiryo UI" panose="020B0604030504040204" pitchFamily="50" charset="-128"/>
              <a:ea typeface="Meiryo UI" panose="020B0604030504040204" pitchFamily="50" charset="-128"/>
            </a:endParaRPr>
          </a:p>
        </p:txBody>
      </p:sp>
      <p:sp>
        <p:nvSpPr>
          <p:cNvPr id="8" name="図形 224">
            <a:extLst>
              <a:ext uri="{FF2B5EF4-FFF2-40B4-BE49-F238E27FC236}">
                <a16:creationId xmlns:a16="http://schemas.microsoft.com/office/drawing/2014/main" id="{B6EC8FD8-5421-9645-9F0E-CBC6D7CF690B}"/>
              </a:ext>
            </a:extLst>
          </p:cNvPr>
          <p:cNvSpPr/>
          <p:nvPr/>
        </p:nvSpPr>
        <p:spPr>
          <a:xfrm>
            <a:off x="5804830" y="879573"/>
            <a:ext cx="538446" cy="662702"/>
          </a:xfrm>
          <a:prstGeom prst="rect">
            <a:avLst/>
          </a:prstGeom>
          <a:ln w="38100">
            <a:solidFill>
              <a:schemeClr val="bg2"/>
            </a:solidFill>
            <a:miter lim="400000"/>
          </a:ln>
        </p:spPr>
        <p:txBody>
          <a:bodyPr lIns="14288" tIns="14288" rIns="14288" bIns="14288" rtlCol="0" anchor="ctr"/>
          <a:lstStyle/>
          <a:p>
            <a:pPr algn="ctr" rtl="0">
              <a:defRPr sz="3000">
                <a:solidFill>
                  <a:srgbClr val="FFFFFF"/>
                </a:solidFill>
                <a:latin typeface="Helvetica Light"/>
                <a:ea typeface="Helvetica Light"/>
                <a:cs typeface="Helvetica Light"/>
                <a:sym typeface="Helvetica Light"/>
              </a:defRPr>
            </a:pPr>
            <a:endParaRPr lang="ja-JP" altLang="en-US" sz="1125" noProof="0" dirty="0">
              <a:solidFill>
                <a:schemeClr val="bg2"/>
              </a:solidFill>
              <a:latin typeface="Meiryo UI" panose="020B0604030504040204" pitchFamily="50" charset="-128"/>
              <a:ea typeface="Meiryo UI" panose="020B0604030504040204" pitchFamily="50" charset="-128"/>
            </a:endParaRPr>
          </a:p>
        </p:txBody>
      </p:sp>
      <p:sp>
        <p:nvSpPr>
          <p:cNvPr id="9" name="図形 225">
            <a:extLst>
              <a:ext uri="{FF2B5EF4-FFF2-40B4-BE49-F238E27FC236}">
                <a16:creationId xmlns:a16="http://schemas.microsoft.com/office/drawing/2014/main" id="{FB52FD4B-1ED8-5C42-8013-FD61B2A3A2CB}"/>
              </a:ext>
            </a:extLst>
          </p:cNvPr>
          <p:cNvSpPr/>
          <p:nvPr/>
        </p:nvSpPr>
        <p:spPr>
          <a:xfrm>
            <a:off x="9334570" y="6383701"/>
            <a:ext cx="634854" cy="781358"/>
          </a:xfrm>
          <a:prstGeom prst="rect">
            <a:avLst/>
          </a:prstGeom>
          <a:ln w="38100">
            <a:solidFill>
              <a:schemeClr val="bg2"/>
            </a:solidFill>
            <a:miter lim="400000"/>
          </a:ln>
        </p:spPr>
        <p:txBody>
          <a:bodyPr lIns="14288" tIns="14288" rIns="14288" bIns="14288" rtlCol="0" anchor="ctr"/>
          <a:lstStyle/>
          <a:p>
            <a:pPr algn="ctr" rtl="0">
              <a:defRPr sz="3000">
                <a:solidFill>
                  <a:srgbClr val="FFFFFF"/>
                </a:solidFill>
                <a:latin typeface="Helvetica Light"/>
                <a:ea typeface="Helvetica Light"/>
                <a:cs typeface="Helvetica Light"/>
                <a:sym typeface="Helvetica Light"/>
              </a:defRPr>
            </a:pPr>
            <a:endParaRPr lang="ja-JP" altLang="en-US" sz="1125" noProof="0" dirty="0">
              <a:solidFill>
                <a:schemeClr val="bg2"/>
              </a:solidFill>
              <a:latin typeface="Meiryo UI" panose="020B0604030504040204" pitchFamily="50" charset="-128"/>
              <a:ea typeface="Meiryo UI" panose="020B0604030504040204" pitchFamily="50" charset="-128"/>
            </a:endParaRPr>
          </a:p>
        </p:txBody>
      </p:sp>
      <p:sp>
        <p:nvSpPr>
          <p:cNvPr id="14" name="タイトル 1">
            <a:extLst>
              <a:ext uri="{FF2B5EF4-FFF2-40B4-BE49-F238E27FC236}">
                <a16:creationId xmlns:a16="http://schemas.microsoft.com/office/drawing/2014/main" id="{69038DA1-6D5C-EA47-BDA4-388C0BC571DF}"/>
              </a:ext>
            </a:extLst>
          </p:cNvPr>
          <p:cNvSpPr>
            <a:spLocks noGrp="1"/>
          </p:cNvSpPr>
          <p:nvPr>
            <p:ph type="title" hasCustomPrompt="1"/>
          </p:nvPr>
        </p:nvSpPr>
        <p:spPr>
          <a:xfrm>
            <a:off x="1079599" y="786810"/>
            <a:ext cx="3256855" cy="1395208"/>
          </a:xfrm>
        </p:spPr>
        <p:txBody>
          <a:bodyPr lIns="0" rtlCol="0" anchor="b"/>
          <a:lstStyle>
            <a:lvl1pPr>
              <a:defRPr>
                <a:latin typeface="Meiryo UI" panose="020B0604030504040204" pitchFamily="50" charset="-128"/>
                <a:ea typeface="Meiryo UI" panose="020B0604030504040204" pitchFamily="50" charset="-128"/>
              </a:defRPr>
            </a:lvl1pPr>
          </a:lstStyle>
          <a:p>
            <a:pPr rtl="0"/>
            <a:r>
              <a:rPr lang="ja-JP" altLang="en-US" noProof="0" dirty="0"/>
              <a:t>タイトルをここに</a:t>
            </a:r>
            <a:br>
              <a:rPr lang="ja-JP" altLang="en-US" noProof="0" dirty="0"/>
            </a:br>
            <a:r>
              <a:rPr lang="ja-JP" altLang="en-US" noProof="0" dirty="0"/>
              <a:t>入力</a:t>
            </a:r>
          </a:p>
        </p:txBody>
      </p:sp>
      <p:sp>
        <p:nvSpPr>
          <p:cNvPr id="15" name="テキスト プレースホルダー 11">
            <a:extLst>
              <a:ext uri="{FF2B5EF4-FFF2-40B4-BE49-F238E27FC236}">
                <a16:creationId xmlns:a16="http://schemas.microsoft.com/office/drawing/2014/main" id="{D7404C76-F118-6149-96DF-BF25D43E26AD}"/>
              </a:ext>
            </a:extLst>
          </p:cNvPr>
          <p:cNvSpPr>
            <a:spLocks noGrp="1"/>
          </p:cNvSpPr>
          <p:nvPr>
            <p:ph type="body" sz="quarter" idx="11"/>
          </p:nvPr>
        </p:nvSpPr>
        <p:spPr>
          <a:xfrm>
            <a:off x="1079600" y="3019354"/>
            <a:ext cx="3256855" cy="3099153"/>
          </a:xfrm>
        </p:spPr>
        <p:txBody>
          <a:bodyPr lIns="0" rtlCol="0">
            <a:normAutofit/>
          </a:bodyPr>
          <a:lstStyle>
            <a:lvl1pPr>
              <a:lnSpc>
                <a:spcPct val="150000"/>
              </a:lnSpc>
              <a:defRPr sz="900" spc="0">
                <a:solidFill>
                  <a:schemeClr val="tx2"/>
                </a:solidFill>
                <a:latin typeface="Meiryo UI" panose="020B0604030504040204" pitchFamily="50" charset="-128"/>
                <a:ea typeface="Meiryo UI" panose="020B0604030504040204" pitchFamily="50" charset="-128"/>
              </a:defRPr>
            </a:lvl1pPr>
            <a:lvl2pPr>
              <a:lnSpc>
                <a:spcPct val="150000"/>
              </a:lnSpc>
              <a:defRPr sz="825" spc="0">
                <a:solidFill>
                  <a:schemeClr val="tx2"/>
                </a:solidFill>
                <a:latin typeface="Meiryo UI" panose="020B0604030504040204" pitchFamily="50" charset="-128"/>
                <a:ea typeface="Meiryo UI" panose="020B0604030504040204" pitchFamily="50" charset="-128"/>
              </a:defRPr>
            </a:lvl2pPr>
            <a:lvl3pPr>
              <a:lnSpc>
                <a:spcPct val="150000"/>
              </a:lnSpc>
              <a:defRPr sz="788" spc="0">
                <a:solidFill>
                  <a:schemeClr val="tx2"/>
                </a:solidFill>
                <a:latin typeface="Meiryo UI" panose="020B0604030504040204" pitchFamily="50" charset="-128"/>
                <a:ea typeface="Meiryo UI" panose="020B0604030504040204" pitchFamily="50" charset="-128"/>
              </a:defRPr>
            </a:lvl3pPr>
            <a:lvl4pPr>
              <a:lnSpc>
                <a:spcPct val="150000"/>
              </a:lnSpc>
              <a:defRPr sz="750" spc="0">
                <a:solidFill>
                  <a:schemeClr val="tx2"/>
                </a:solidFill>
                <a:latin typeface="Meiryo UI" panose="020B0604030504040204" pitchFamily="50" charset="-128"/>
                <a:ea typeface="Meiryo UI" panose="020B0604030504040204" pitchFamily="50" charset="-128"/>
              </a:defRPr>
            </a:lvl4pPr>
            <a:lvl5pPr>
              <a:lnSpc>
                <a:spcPct val="150000"/>
              </a:lnSpc>
              <a:defRPr sz="750" spc="0">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6" name="テキスト プレースホルダー 11">
            <a:extLst>
              <a:ext uri="{FF2B5EF4-FFF2-40B4-BE49-F238E27FC236}">
                <a16:creationId xmlns:a16="http://schemas.microsoft.com/office/drawing/2014/main" id="{7205F80F-3B88-A44D-812A-11909F0C93D8}"/>
              </a:ext>
            </a:extLst>
          </p:cNvPr>
          <p:cNvSpPr>
            <a:spLocks noGrp="1"/>
          </p:cNvSpPr>
          <p:nvPr>
            <p:ph type="body" sz="quarter" idx="12" hasCustomPrompt="1"/>
          </p:nvPr>
        </p:nvSpPr>
        <p:spPr>
          <a:xfrm>
            <a:off x="1079600" y="2247681"/>
            <a:ext cx="3256855" cy="602887"/>
          </a:xfrm>
        </p:spPr>
        <p:txBody>
          <a:bodyPr lIns="0" rtlCol="0" anchor="t">
            <a:normAutofit/>
          </a:bodyPr>
          <a:lstStyle>
            <a:lvl1pPr marL="0" indent="0">
              <a:buNone/>
              <a:defRPr sz="1050" spc="225">
                <a:solidFill>
                  <a:schemeClr val="tx2"/>
                </a:solidFill>
                <a:latin typeface="Meiryo UI" panose="020B0604030504040204" pitchFamily="50" charset="-128"/>
                <a:ea typeface="Meiryo UI" panose="020B0604030504040204" pitchFamily="50" charset="-128"/>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rtl="0"/>
            <a:r>
              <a:rPr lang="ja-JP" altLang="en-US" noProof="0" dirty="0"/>
              <a:t>ここにサブタイトルを入力</a:t>
            </a:r>
          </a:p>
        </p:txBody>
      </p:sp>
    </p:spTree>
    <p:extLst>
      <p:ext uri="{BB962C8B-B14F-4D97-AF65-F5344CB8AC3E}">
        <p14:creationId xmlns:p14="http://schemas.microsoft.com/office/powerpoint/2010/main" val="3826821787"/>
      </p:ext>
    </p:extLst>
  </p:cSld>
  <p:clrMapOvr>
    <a:masterClrMapping/>
  </p:clrMapOvr>
  <p:transition spd="med"/>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AA99C074-A230-B944-8FEA-870A76765C60}"/>
              </a:ext>
            </a:extLst>
          </p:cNvPr>
          <p:cNvSpPr>
            <a:spLocks noGrp="1"/>
          </p:cNvSpPr>
          <p:nvPr>
            <p:ph type="title" hasCustomPrompt="1"/>
          </p:nvPr>
        </p:nvSpPr>
        <p:spPr>
          <a:xfrm>
            <a:off x="681038" y="2655079"/>
            <a:ext cx="5320606" cy="2831323"/>
          </a:xfrm>
        </p:spPr>
        <p:txBody>
          <a:bodyPr rtlCol="0" anchor="b">
            <a:noAutofit/>
          </a:bodyPr>
          <a:lstStyle>
            <a:lvl1pPr>
              <a:defRPr sz="4500">
                <a:latin typeface="Meiryo UI" panose="020B0604030504040204" pitchFamily="50" charset="-128"/>
                <a:ea typeface="Meiryo UI" panose="020B0604030504040204" pitchFamily="50" charset="-128"/>
              </a:defRPr>
            </a:lvl1pPr>
          </a:lstStyle>
          <a:p>
            <a:pPr rtl="0"/>
            <a:r>
              <a:rPr lang="ja-JP" altLang="en-US" noProof="0" dirty="0"/>
              <a:t>クリックしてマスター タイトルを編集する</a:t>
            </a:r>
          </a:p>
        </p:txBody>
      </p:sp>
      <p:sp>
        <p:nvSpPr>
          <p:cNvPr id="5" name="サブタイトル 2">
            <a:extLst>
              <a:ext uri="{FF2B5EF4-FFF2-40B4-BE49-F238E27FC236}">
                <a16:creationId xmlns:a16="http://schemas.microsoft.com/office/drawing/2014/main" id="{CB11A616-4D84-4BF3-86C7-9F1BBDAD3A83}"/>
              </a:ext>
            </a:extLst>
          </p:cNvPr>
          <p:cNvSpPr>
            <a:spLocks noGrp="1"/>
          </p:cNvSpPr>
          <p:nvPr>
            <p:ph type="subTitle" idx="1"/>
          </p:nvPr>
        </p:nvSpPr>
        <p:spPr>
          <a:xfrm>
            <a:off x="681038" y="5486400"/>
            <a:ext cx="5320606" cy="697584"/>
          </a:xfrm>
        </p:spPr>
        <p:txBody>
          <a:bodyPr rtlCol="0"/>
          <a:lstStyle>
            <a:lvl1pPr marL="0" indent="0" algn="l">
              <a:buNone/>
              <a:defRPr sz="1800">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Tree>
    <p:extLst>
      <p:ext uri="{BB962C8B-B14F-4D97-AF65-F5344CB8AC3E}">
        <p14:creationId xmlns:p14="http://schemas.microsoft.com/office/powerpoint/2010/main" val="1415820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ECEC5-018E-5E3F-41B3-01E637BCFDAB}"/>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A705F9DD-23F8-5F83-F7F5-B66BAA1A193D}"/>
              </a:ext>
            </a:extLst>
          </p:cNvPr>
          <p:cNvSpPr>
            <a:spLocks noGrp="1"/>
          </p:cNvSpPr>
          <p:nvPr>
            <p:ph type="ftr" sz="quarter" idx="10"/>
          </p:nvPr>
        </p:nvSpPr>
        <p:spPr/>
        <p:txBody>
          <a:bodyPr/>
          <a:lstStyle/>
          <a:p>
            <a:pPr eaLnBrk="1" fontAlgn="auto" hangingPunct="1">
              <a:spcBef>
                <a:spcPts val="0"/>
              </a:spcBef>
              <a:spcAft>
                <a:spcPts val="0"/>
              </a:spcAft>
            </a:pPr>
            <a:endParaRPr lang="ja-JP" altLang="en-US">
              <a:solidFill>
                <a:prstClr val="black"/>
              </a:solidFill>
              <a:latin typeface="Meiryo UI"/>
              <a:ea typeface="Meiryo UI"/>
            </a:endParaRPr>
          </a:p>
        </p:txBody>
      </p:sp>
    </p:spTree>
    <p:extLst>
      <p:ext uri="{BB962C8B-B14F-4D97-AF65-F5344CB8AC3E}">
        <p14:creationId xmlns:p14="http://schemas.microsoft.com/office/powerpoint/2010/main" val="208806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6BA20-74C4-B146-8DF6-85C573E19DB1}"/>
              </a:ext>
            </a:extLst>
          </p:cNvPr>
          <p:cNvSpPr>
            <a:spLocks noGrp="1"/>
          </p:cNvSpPr>
          <p:nvPr>
            <p:ph type="title" hasCustomPrompt="1"/>
          </p:nvPr>
        </p:nvSpPr>
        <p:spPr>
          <a:xfrm>
            <a:off x="933053" y="1488558"/>
            <a:ext cx="4424760" cy="2704640"/>
          </a:xfrm>
        </p:spPr>
        <p:txBody>
          <a:bodyPr rtlCol="0" anchor="b">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933053" y="4220187"/>
            <a:ext cx="4424760" cy="1223684"/>
          </a:xfrm>
        </p:spPr>
        <p:txBody>
          <a:bodyPr rtlCol="0">
            <a:normAutofit/>
          </a:bodyPr>
          <a:lstStyle>
            <a:lvl1pPr marL="0" indent="0">
              <a:buNone/>
              <a:defRPr sz="1350" b="0" i="0" spc="225">
                <a:solidFill>
                  <a:schemeClr val="tx1"/>
                </a:solidFill>
                <a:latin typeface="Meiryo UI" panose="020B0604030504040204" pitchFamily="50" charset="-128"/>
                <a:ea typeface="Meiryo UI" panose="020B0604030504040204" pitchFamily="50" charset="-128"/>
                <a:cs typeface="Gill Sans Light" panose="020B0302020104020203" pitchFamily="34"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ja-JP" altLang="en-US" noProof="0" dirty="0"/>
              <a:t>マスター テキストのスタイルを編集する</a:t>
            </a:r>
          </a:p>
        </p:txBody>
      </p:sp>
    </p:spTree>
    <p:extLst>
      <p:ext uri="{BB962C8B-B14F-4D97-AF65-F5344CB8AC3E}">
        <p14:creationId xmlns:p14="http://schemas.microsoft.com/office/powerpoint/2010/main" val="220416205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タイトルのみ">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endParaRPr kumimoji="1" lang="ja-JP" altLang="en-US"/>
          </a:p>
        </p:txBody>
      </p:sp>
      <p:sp>
        <p:nvSpPr>
          <p:cNvPr id="9" name="タイトル 1">
            <a:extLst>
              <a:ext uri="{FF2B5EF4-FFF2-40B4-BE49-F238E27FC236}">
                <a16:creationId xmlns:a16="http://schemas.microsoft.com/office/drawing/2014/main" id="{CB2B6249-6B58-2F44-83C2-208195C23642}"/>
              </a:ext>
            </a:extLst>
          </p:cNvPr>
          <p:cNvSpPr>
            <a:spLocks noGrp="1"/>
          </p:cNvSpPr>
          <p:nvPr>
            <p:ph type="title"/>
          </p:nvPr>
        </p:nvSpPr>
        <p:spPr>
          <a:xfrm>
            <a:off x="681038" y="21059"/>
            <a:ext cx="8543925" cy="986943"/>
          </a:xfrm>
        </p:spPr>
        <p:txBody>
          <a:bodyPr rtlCol="0"/>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6B5E0DD3-854B-420F-ADA1-DED8ADDCC3A8}"/>
              </a:ext>
            </a:extLst>
          </p:cNvPr>
          <p:cNvSpPr>
            <a:spLocks noGrp="1"/>
          </p:cNvSpPr>
          <p:nvPr>
            <p:ph type="body" sz="quarter" idx="11"/>
          </p:nvPr>
        </p:nvSpPr>
        <p:spPr>
          <a:xfrm>
            <a:off x="1262758" y="2062956"/>
            <a:ext cx="7380486" cy="2732088"/>
          </a:xfrm>
        </p:spPr>
        <p:txBody>
          <a:bodyPr rtlCol="0" anchor="ctr">
            <a:normAutofit/>
          </a:bodyPr>
          <a:lstStyle>
            <a:lvl1pPr marL="0" indent="0" algn="ctr">
              <a:buNone/>
              <a:defRPr sz="4500"/>
            </a:lvl1pPr>
            <a:lvl2pPr marL="342900" indent="0">
              <a:buNone/>
              <a:defRPr/>
            </a:lvl2pPr>
          </a:lstStyle>
          <a:p>
            <a:pPr lvl="0" rtl="0"/>
            <a:r>
              <a:rPr lang="ja-JP" altLang="en-US" noProof="0"/>
              <a:t>マスター テキストの書式設定</a:t>
            </a:r>
          </a:p>
        </p:txBody>
      </p:sp>
    </p:spTree>
    <p:extLst>
      <p:ext uri="{BB962C8B-B14F-4D97-AF65-F5344CB8AC3E}">
        <p14:creationId xmlns:p14="http://schemas.microsoft.com/office/powerpoint/2010/main" val="1070177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空白 ">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2A5E4FE9-CEDE-F34D-924F-EB11B49749A2}"/>
              </a:ext>
            </a:extLst>
          </p:cNvPr>
          <p:cNvSpPr>
            <a:spLocks noGrp="1"/>
          </p:cNvSpPr>
          <p:nvPr>
            <p:ph sz="quarter" idx="10"/>
          </p:nvPr>
        </p:nvSpPr>
        <p:spPr>
          <a:xfrm>
            <a:off x="1107782" y="2367779"/>
            <a:ext cx="4108347" cy="3791433"/>
          </a:xfrm>
        </p:spPr>
        <p:txBody>
          <a:bodyPr rtlCol="0"/>
          <a:lstStyle>
            <a:lvl1pPr>
              <a:defRPr>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sp>
        <p:nvSpPr>
          <p:cNvPr id="12" name="タイトル 1">
            <a:extLst>
              <a:ext uri="{FF2B5EF4-FFF2-40B4-BE49-F238E27FC236}">
                <a16:creationId xmlns:a16="http://schemas.microsoft.com/office/drawing/2014/main" id="{8F6D2B1F-21AB-FC4C-ADF6-BC4463A62DC7}"/>
              </a:ext>
            </a:extLst>
          </p:cNvPr>
          <p:cNvSpPr>
            <a:spLocks noGrp="1"/>
          </p:cNvSpPr>
          <p:nvPr>
            <p:ph type="title" hasCustomPrompt="1"/>
          </p:nvPr>
        </p:nvSpPr>
        <p:spPr>
          <a:xfrm>
            <a:off x="5517509" y="839974"/>
            <a:ext cx="3873401" cy="1342045"/>
          </a:xfrm>
        </p:spPr>
        <p:txBody>
          <a:bodyPr lIns="0" rtlCol="0" anchor="b"/>
          <a:lstStyle>
            <a:lvl1pPr>
              <a:defRPr>
                <a:latin typeface="Meiryo UI" panose="020B0604030504040204" pitchFamily="50" charset="-128"/>
                <a:ea typeface="Meiryo UI" panose="020B0604030504040204" pitchFamily="50" charset="-128"/>
              </a:defRPr>
            </a:lvl1pPr>
          </a:lstStyle>
          <a:p>
            <a:pPr rtl="0"/>
            <a:r>
              <a:rPr lang="ja-JP" altLang="en-US" noProof="0" dirty="0"/>
              <a:t>タイトルをここに</a:t>
            </a:r>
            <a:br>
              <a:rPr lang="ja-JP" altLang="en-US" noProof="0" dirty="0"/>
            </a:br>
            <a:r>
              <a:rPr lang="ja-JP" altLang="en-US" noProof="0" dirty="0"/>
              <a:t>入力</a:t>
            </a:r>
          </a:p>
        </p:txBody>
      </p:sp>
      <p:sp>
        <p:nvSpPr>
          <p:cNvPr id="13" name="テキスト プレースホルダー 11">
            <a:extLst>
              <a:ext uri="{FF2B5EF4-FFF2-40B4-BE49-F238E27FC236}">
                <a16:creationId xmlns:a16="http://schemas.microsoft.com/office/drawing/2014/main" id="{F1372009-C299-3A49-80B3-22EAC70160E8}"/>
              </a:ext>
            </a:extLst>
          </p:cNvPr>
          <p:cNvSpPr>
            <a:spLocks noGrp="1"/>
          </p:cNvSpPr>
          <p:nvPr>
            <p:ph type="body" sz="quarter" idx="11"/>
          </p:nvPr>
        </p:nvSpPr>
        <p:spPr>
          <a:xfrm>
            <a:off x="5517509" y="3019354"/>
            <a:ext cx="3873401" cy="3099153"/>
          </a:xfrm>
        </p:spPr>
        <p:txBody>
          <a:bodyPr lIns="0" rtlCol="0">
            <a:normAutofit/>
          </a:bodyPr>
          <a:lstStyle>
            <a:lvl1pPr>
              <a:lnSpc>
                <a:spcPct val="150000"/>
              </a:lnSpc>
              <a:defRPr sz="900" spc="0">
                <a:solidFill>
                  <a:schemeClr val="tx2"/>
                </a:solidFill>
                <a:latin typeface="Meiryo UI" panose="020B0604030504040204" pitchFamily="50" charset="-128"/>
                <a:ea typeface="Meiryo UI" panose="020B0604030504040204" pitchFamily="50" charset="-128"/>
              </a:defRPr>
            </a:lvl1pPr>
            <a:lvl2pPr>
              <a:lnSpc>
                <a:spcPct val="150000"/>
              </a:lnSpc>
              <a:defRPr sz="825" spc="0">
                <a:solidFill>
                  <a:schemeClr val="tx2"/>
                </a:solidFill>
                <a:latin typeface="Meiryo UI" panose="020B0604030504040204" pitchFamily="50" charset="-128"/>
                <a:ea typeface="Meiryo UI" panose="020B0604030504040204" pitchFamily="50" charset="-128"/>
              </a:defRPr>
            </a:lvl2pPr>
            <a:lvl3pPr>
              <a:lnSpc>
                <a:spcPct val="150000"/>
              </a:lnSpc>
              <a:defRPr sz="788" spc="0">
                <a:solidFill>
                  <a:schemeClr val="tx2"/>
                </a:solidFill>
                <a:latin typeface="Meiryo UI" panose="020B0604030504040204" pitchFamily="50" charset="-128"/>
                <a:ea typeface="Meiryo UI" panose="020B0604030504040204" pitchFamily="50" charset="-128"/>
              </a:defRPr>
            </a:lvl3pPr>
            <a:lvl4pPr>
              <a:lnSpc>
                <a:spcPct val="150000"/>
              </a:lnSpc>
              <a:defRPr sz="750" spc="0">
                <a:solidFill>
                  <a:schemeClr val="tx2"/>
                </a:solidFill>
                <a:latin typeface="Meiryo UI" panose="020B0604030504040204" pitchFamily="50" charset="-128"/>
                <a:ea typeface="Meiryo UI" panose="020B0604030504040204" pitchFamily="50" charset="-128"/>
              </a:defRPr>
            </a:lvl4pPr>
            <a:lvl5pPr>
              <a:lnSpc>
                <a:spcPct val="150000"/>
              </a:lnSpc>
              <a:defRPr sz="750" spc="0">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4" name="テキスト プレースホルダー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5517509" y="2247681"/>
            <a:ext cx="3873401" cy="602887"/>
          </a:xfrm>
        </p:spPr>
        <p:txBody>
          <a:bodyPr lIns="0" rtlCol="0" anchor="t">
            <a:normAutofit/>
          </a:bodyPr>
          <a:lstStyle>
            <a:lvl1pPr marL="0" indent="0">
              <a:buNone/>
              <a:defRPr sz="1050" spc="225">
                <a:solidFill>
                  <a:schemeClr val="tx2"/>
                </a:solidFill>
                <a:latin typeface="Meiryo UI" panose="020B0604030504040204" pitchFamily="50" charset="-128"/>
                <a:ea typeface="Meiryo UI" panose="020B0604030504040204" pitchFamily="50" charset="-128"/>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rtl="0"/>
            <a:r>
              <a:rPr lang="ja-JP" altLang="en-US" noProof="0" dirty="0"/>
              <a:t>ここにサブタイトルを入力</a:t>
            </a:r>
          </a:p>
        </p:txBody>
      </p:sp>
    </p:spTree>
    <p:extLst>
      <p:ext uri="{BB962C8B-B14F-4D97-AF65-F5344CB8AC3E}">
        <p14:creationId xmlns:p14="http://schemas.microsoft.com/office/powerpoint/2010/main" val="377905089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カスタム 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74535-13A9-914D-A6BC-97AFF288301C}"/>
              </a:ext>
            </a:extLst>
          </p:cNvPr>
          <p:cNvSpPr>
            <a:spLocks noGrp="1"/>
          </p:cNvSpPr>
          <p:nvPr>
            <p:ph type="title" hasCustomPrompt="1"/>
          </p:nvPr>
        </p:nvSpPr>
        <p:spPr>
          <a:xfrm>
            <a:off x="681037" y="0"/>
            <a:ext cx="8853488" cy="893218"/>
          </a:xfrm>
        </p:spPr>
        <p:txBody>
          <a:bodyPr rtlCol="0" anchor="b"/>
          <a:lstStyle>
            <a:lvl1pPr algn="ctr">
              <a:defRPr>
                <a:latin typeface="Meiryo UI" panose="020B0604030504040204" pitchFamily="50" charset="-128"/>
                <a:ea typeface="Meiryo UI" panose="020B0604030504040204" pitchFamily="50" charset="-128"/>
              </a:defRPr>
            </a:lvl1pPr>
          </a:lstStyle>
          <a:p>
            <a:pPr rtl="0"/>
            <a:r>
              <a:rPr lang="ja-JP" altLang="en-US" noProof="0" dirty="0"/>
              <a:t>クリックしてマスター タイトルの書式設定を編集</a:t>
            </a:r>
          </a:p>
        </p:txBody>
      </p:sp>
      <p:sp>
        <p:nvSpPr>
          <p:cNvPr id="7" name="コンテンツ プレースホルダー 5">
            <a:extLst>
              <a:ext uri="{FF2B5EF4-FFF2-40B4-BE49-F238E27FC236}">
                <a16:creationId xmlns:a16="http://schemas.microsoft.com/office/drawing/2014/main" id="{D75C1F3A-BBBB-2946-BF9D-CD1C4898C830}"/>
              </a:ext>
            </a:extLst>
          </p:cNvPr>
          <p:cNvSpPr>
            <a:spLocks noGrp="1"/>
          </p:cNvSpPr>
          <p:nvPr>
            <p:ph sz="quarter" idx="10"/>
          </p:nvPr>
        </p:nvSpPr>
        <p:spPr>
          <a:xfrm>
            <a:off x="681037" y="1690688"/>
            <a:ext cx="8853488" cy="4862512"/>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テキスト プレースホルダー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81037" y="914485"/>
            <a:ext cx="8853488" cy="602887"/>
          </a:xfrm>
        </p:spPr>
        <p:txBody>
          <a:bodyPr rtlCol="0" anchor="ctr">
            <a:normAutofit/>
          </a:bodyPr>
          <a:lstStyle>
            <a:lvl1pPr marL="0" indent="0" algn="ctr">
              <a:buNone/>
              <a:defRPr sz="1050" spc="225">
                <a:solidFill>
                  <a:schemeClr val="tx2"/>
                </a:solidFill>
                <a:latin typeface="Meiryo UI" panose="020B0604030504040204" pitchFamily="50" charset="-128"/>
                <a:ea typeface="Meiryo UI" panose="020B0604030504040204" pitchFamily="50" charset="-128"/>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rtl="0"/>
            <a:r>
              <a:rPr lang="ja-JP" altLang="en-US" noProof="0" dirty="0"/>
              <a:t>ここにサブタイトルを入力</a:t>
            </a:r>
          </a:p>
        </p:txBody>
      </p:sp>
    </p:spTree>
    <p:extLst>
      <p:ext uri="{BB962C8B-B14F-4D97-AF65-F5344CB8AC3E}">
        <p14:creationId xmlns:p14="http://schemas.microsoft.com/office/powerpoint/2010/main" val="267751266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タイトル付きのコンテンツ">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9" name="タイトル 1">
            <a:extLst>
              <a:ext uri="{FF2B5EF4-FFF2-40B4-BE49-F238E27FC236}">
                <a16:creationId xmlns:a16="http://schemas.microsoft.com/office/drawing/2014/main" id="{CB2B6249-6B58-2F44-83C2-208195C23642}"/>
              </a:ext>
            </a:extLst>
          </p:cNvPr>
          <p:cNvSpPr>
            <a:spLocks noGrp="1"/>
          </p:cNvSpPr>
          <p:nvPr>
            <p:ph type="title"/>
          </p:nvPr>
        </p:nvSpPr>
        <p:spPr>
          <a:xfrm>
            <a:off x="682328" y="987426"/>
            <a:ext cx="3194943" cy="1868896"/>
          </a:xfrm>
        </p:spPr>
        <p:txBody>
          <a:bodyPr rtlCol="0" anchor="b"/>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4" name="コンテンツ プレースホルダー 2">
            <a:extLst>
              <a:ext uri="{FF2B5EF4-FFF2-40B4-BE49-F238E27FC236}">
                <a16:creationId xmlns:a16="http://schemas.microsoft.com/office/drawing/2014/main" id="{51B3D6EB-0B4B-4C00-A78E-E618E038C9B8}"/>
              </a:ext>
            </a:extLst>
          </p:cNvPr>
          <p:cNvSpPr>
            <a:spLocks noGrp="1"/>
          </p:cNvSpPr>
          <p:nvPr>
            <p:ph idx="1"/>
          </p:nvPr>
        </p:nvSpPr>
        <p:spPr>
          <a:xfrm>
            <a:off x="4211340" y="987427"/>
            <a:ext cx="5014913" cy="4873625"/>
          </a:xfrm>
        </p:spPr>
        <p:txBody>
          <a:bodyPr rtlCol="0"/>
          <a:lstStyle>
            <a:lvl1pPr>
              <a:defRPr sz="2400">
                <a:latin typeface="Meiryo UI" panose="020B0604030504040204" pitchFamily="50" charset="-128"/>
                <a:ea typeface="Meiryo UI" panose="020B0604030504040204" pitchFamily="50" charset="-128"/>
              </a:defRPr>
            </a:lvl1pPr>
            <a:lvl2pPr>
              <a:defRPr sz="2100">
                <a:latin typeface="Meiryo UI" panose="020B0604030504040204" pitchFamily="50" charset="-128"/>
                <a:ea typeface="Meiryo UI" panose="020B0604030504040204" pitchFamily="50" charset="-128"/>
              </a:defRPr>
            </a:lvl2pPr>
            <a:lvl3pPr>
              <a:defRPr sz="1800">
                <a:latin typeface="Meiryo UI" panose="020B0604030504040204" pitchFamily="50" charset="-128"/>
                <a:ea typeface="Meiryo UI" panose="020B0604030504040204" pitchFamily="50" charset="-128"/>
              </a:defRPr>
            </a:lvl3pPr>
            <a:lvl4pPr>
              <a:defRPr sz="1500">
                <a:latin typeface="Meiryo UI" panose="020B0604030504040204" pitchFamily="50" charset="-128"/>
                <a:ea typeface="Meiryo UI" panose="020B0604030504040204" pitchFamily="50" charset="-128"/>
              </a:defRPr>
            </a:lvl4pPr>
            <a:lvl5pPr>
              <a:defRPr sz="1500">
                <a:latin typeface="Meiryo UI" panose="020B0604030504040204" pitchFamily="50" charset="-128"/>
                <a:ea typeface="Meiryo UI" panose="020B0604030504040204" pitchFamily="50" charset="-128"/>
              </a:defRPr>
            </a:lvl5pPr>
            <a:lvl6pPr>
              <a:defRPr sz="1500"/>
            </a:lvl6pPr>
            <a:lvl7pPr>
              <a:defRPr sz="1500"/>
            </a:lvl7pPr>
            <a:lvl8pPr>
              <a:defRPr sz="1500"/>
            </a:lvl8pPr>
            <a:lvl9pPr>
              <a:defRPr sz="15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3">
            <a:extLst>
              <a:ext uri="{FF2B5EF4-FFF2-40B4-BE49-F238E27FC236}">
                <a16:creationId xmlns:a16="http://schemas.microsoft.com/office/drawing/2014/main" id="{06353079-34E7-4CF0-8300-BCC1060B3B33}"/>
              </a:ext>
            </a:extLst>
          </p:cNvPr>
          <p:cNvSpPr>
            <a:spLocks noGrp="1"/>
          </p:cNvSpPr>
          <p:nvPr>
            <p:ph type="body" sz="half" idx="2"/>
          </p:nvPr>
        </p:nvSpPr>
        <p:spPr>
          <a:xfrm>
            <a:off x="682328" y="2856322"/>
            <a:ext cx="3194943" cy="3012666"/>
          </a:xfrm>
        </p:spPr>
        <p:txBody>
          <a:bodyPr rtlCol="0"/>
          <a:lstStyle>
            <a:lvl1pPr marL="0" indent="0">
              <a:buNone/>
              <a:defRPr sz="1200">
                <a:latin typeface="Meiryo UI" panose="020B0604030504040204" pitchFamily="50" charset="-128"/>
                <a:ea typeface="Meiryo UI" panose="020B0604030504040204" pitchFamily="50" charset="-128"/>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ja-JP" altLang="en-US" noProof="0"/>
              <a:t>マスター テキストの書式設定</a:t>
            </a:r>
          </a:p>
        </p:txBody>
      </p:sp>
    </p:spTree>
    <p:extLst>
      <p:ext uri="{BB962C8B-B14F-4D97-AF65-F5344CB8AC3E}">
        <p14:creationId xmlns:p14="http://schemas.microsoft.com/office/powerpoint/2010/main" val="117859633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キャプション付きのコンテンツ">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9" name="タイトル 1">
            <a:extLst>
              <a:ext uri="{FF2B5EF4-FFF2-40B4-BE49-F238E27FC236}">
                <a16:creationId xmlns:a16="http://schemas.microsoft.com/office/drawing/2014/main" id="{CB2B6249-6B58-2F44-83C2-208195C23642}"/>
              </a:ext>
            </a:extLst>
          </p:cNvPr>
          <p:cNvSpPr>
            <a:spLocks noGrp="1"/>
          </p:cNvSpPr>
          <p:nvPr>
            <p:ph type="title"/>
          </p:nvPr>
        </p:nvSpPr>
        <p:spPr>
          <a:xfrm>
            <a:off x="682328" y="987426"/>
            <a:ext cx="3194943" cy="1868896"/>
          </a:xfrm>
        </p:spPr>
        <p:txBody>
          <a:bodyPr rtlCol="0" anchor="b"/>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5" name="テキスト プレースホルダー 3">
            <a:extLst>
              <a:ext uri="{FF2B5EF4-FFF2-40B4-BE49-F238E27FC236}">
                <a16:creationId xmlns:a16="http://schemas.microsoft.com/office/drawing/2014/main" id="{06353079-34E7-4CF0-8300-BCC1060B3B33}"/>
              </a:ext>
            </a:extLst>
          </p:cNvPr>
          <p:cNvSpPr>
            <a:spLocks noGrp="1"/>
          </p:cNvSpPr>
          <p:nvPr>
            <p:ph type="body" sz="half" idx="2"/>
          </p:nvPr>
        </p:nvSpPr>
        <p:spPr>
          <a:xfrm>
            <a:off x="682328" y="2856322"/>
            <a:ext cx="3194943" cy="3012666"/>
          </a:xfrm>
        </p:spPr>
        <p:txBody>
          <a:bodyPr rtlCol="0"/>
          <a:lstStyle>
            <a:lvl1pPr marL="0" indent="0">
              <a:buNone/>
              <a:defRPr sz="1200">
                <a:latin typeface="Meiryo UI" panose="020B0604030504040204" pitchFamily="50" charset="-128"/>
                <a:ea typeface="Meiryo UI" panose="020B0604030504040204" pitchFamily="50" charset="-128"/>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ja-JP" altLang="en-US" noProof="0"/>
              <a:t>マスター テキストの書式設定</a:t>
            </a:r>
          </a:p>
        </p:txBody>
      </p:sp>
      <p:sp>
        <p:nvSpPr>
          <p:cNvPr id="7" name="図プレースホルダー 2">
            <a:extLst>
              <a:ext uri="{FF2B5EF4-FFF2-40B4-BE49-F238E27FC236}">
                <a16:creationId xmlns:a16="http://schemas.microsoft.com/office/drawing/2014/main" id="{B04B7B3E-1EE1-4212-9F4F-0C7DC6C1584F}"/>
              </a:ext>
            </a:extLst>
          </p:cNvPr>
          <p:cNvSpPr>
            <a:spLocks noGrp="1"/>
          </p:cNvSpPr>
          <p:nvPr>
            <p:ph type="pic" idx="11"/>
          </p:nvPr>
        </p:nvSpPr>
        <p:spPr>
          <a:xfrm>
            <a:off x="4208760" y="987428"/>
            <a:ext cx="5014913" cy="4873625"/>
          </a:xfrm>
        </p:spPr>
        <p:txBody>
          <a:bodyPr rtlCol="0"/>
          <a:lstStyle>
            <a:lvl1pPr marL="0" indent="0">
              <a:buNone/>
              <a:defRPr sz="2400">
                <a:latin typeface="Meiryo UI" panose="020B0604030504040204" pitchFamily="50" charset="-128"/>
                <a:ea typeface="Meiryo UI" panose="020B0604030504040204" pitchFamily="50" charset="-12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250085276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画像を含むスライド区切り線">
    <p:spTree>
      <p:nvGrpSpPr>
        <p:cNvPr id="1" name=""/>
        <p:cNvGrpSpPr/>
        <p:nvPr/>
      </p:nvGrpSpPr>
      <p:grpSpPr>
        <a:xfrm>
          <a:off x="0" y="0"/>
          <a:ext cx="0" cy="0"/>
          <a:chOff x="0" y="0"/>
          <a:chExt cx="0" cy="0"/>
        </a:xfrm>
      </p:grpSpPr>
      <p:sp>
        <p:nvSpPr>
          <p:cNvPr id="28" name="図プレースホルダー 27">
            <a:extLst>
              <a:ext uri="{FF2B5EF4-FFF2-40B4-BE49-F238E27FC236}">
                <a16:creationId xmlns:a16="http://schemas.microsoft.com/office/drawing/2014/main" id="{EA8FB924-7820-A342-A545-0DFCE2908E1F}"/>
              </a:ext>
            </a:extLst>
          </p:cNvPr>
          <p:cNvSpPr>
            <a:spLocks noGrp="1"/>
          </p:cNvSpPr>
          <p:nvPr>
            <p:ph type="pic" sz="quarter" idx="13"/>
          </p:nvPr>
        </p:nvSpPr>
        <p:spPr>
          <a:xfrm>
            <a:off x="675878" y="0"/>
            <a:ext cx="923012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451231 h 6858000"/>
              <a:gd name="connsiteX5" fmla="*/ 6277708 w 12192000"/>
              <a:gd name="connsiteY5" fmla="*/ 5451231 h 6858000"/>
              <a:gd name="connsiteX6" fmla="*/ 6277708 w 12192000"/>
              <a:gd name="connsiteY6" fmla="*/ 1481138 h 6858000"/>
              <a:gd name="connsiteX7" fmla="*/ 0 w 12192000"/>
              <a:gd name="connsiteY7" fmla="*/ 1481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451231"/>
                </a:lnTo>
                <a:lnTo>
                  <a:pt x="6277708" y="5451231"/>
                </a:lnTo>
                <a:lnTo>
                  <a:pt x="6277708" y="1481138"/>
                </a:lnTo>
                <a:lnTo>
                  <a:pt x="0" y="1481138"/>
                </a:lnTo>
                <a:close/>
              </a:path>
            </a:pathLst>
          </a:custGeom>
          <a:solidFill>
            <a:schemeClr val="bg1">
              <a:lumMod val="95000"/>
            </a:schemeClr>
          </a:solidFill>
        </p:spPr>
        <p:txBody>
          <a:bodyPr wrap="square" rtlCol="0">
            <a:no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2" name="タイトル 1">
            <a:extLst>
              <a:ext uri="{FF2B5EF4-FFF2-40B4-BE49-F238E27FC236}">
                <a16:creationId xmlns:a16="http://schemas.microsoft.com/office/drawing/2014/main" id="{1ED6BA20-74C4-B146-8DF6-85C573E19DB1}"/>
              </a:ext>
            </a:extLst>
          </p:cNvPr>
          <p:cNvSpPr>
            <a:spLocks noGrp="1"/>
          </p:cNvSpPr>
          <p:nvPr>
            <p:ph type="title" hasCustomPrompt="1"/>
          </p:nvPr>
        </p:nvSpPr>
        <p:spPr>
          <a:xfrm>
            <a:off x="933053" y="1488558"/>
            <a:ext cx="4424760" cy="2704640"/>
          </a:xfrm>
        </p:spPr>
        <p:txBody>
          <a:bodyPr rtlCol="0" anchor="b">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933053" y="4220187"/>
            <a:ext cx="4424760" cy="1223684"/>
          </a:xfrm>
        </p:spPr>
        <p:txBody>
          <a:bodyPr rtlCol="0">
            <a:normAutofit/>
          </a:bodyPr>
          <a:lstStyle>
            <a:lvl1pPr marL="0" indent="0">
              <a:buNone/>
              <a:defRPr sz="1350" b="0" i="0" spc="225">
                <a:solidFill>
                  <a:schemeClr val="tx1"/>
                </a:solidFill>
                <a:latin typeface="Meiryo UI" panose="020B0604030504040204" pitchFamily="50" charset="-128"/>
                <a:ea typeface="Meiryo UI" panose="020B0604030504040204" pitchFamily="50" charset="-128"/>
                <a:cs typeface="Gill Sans Light" panose="020B0302020104020203" pitchFamily="34"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ja-JP" altLang="en-US" noProof="0" dirty="0"/>
              <a:t>マスター テキストのスタイルを編集する</a:t>
            </a:r>
          </a:p>
        </p:txBody>
      </p:sp>
    </p:spTree>
    <p:extLst>
      <p:ext uri="{BB962C8B-B14F-4D97-AF65-F5344CB8AC3E}">
        <p14:creationId xmlns:p14="http://schemas.microsoft.com/office/powerpoint/2010/main" val="306904163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フルスクリーンの写真">
    <p:spTree>
      <p:nvGrpSpPr>
        <p:cNvPr id="1" name=""/>
        <p:cNvGrpSpPr/>
        <p:nvPr/>
      </p:nvGrpSpPr>
      <p:grpSpPr>
        <a:xfrm>
          <a:off x="0" y="0"/>
          <a:ext cx="0" cy="0"/>
          <a:chOff x="0" y="0"/>
          <a:chExt cx="0" cy="0"/>
        </a:xfrm>
      </p:grpSpPr>
      <p:sp>
        <p:nvSpPr>
          <p:cNvPr id="3" name="図プレースホルダー 2"/>
          <p:cNvSpPr>
            <a:spLocks noGrp="1"/>
          </p:cNvSpPr>
          <p:nvPr>
            <p:ph type="pic" sz="quarter" idx="10"/>
          </p:nvPr>
        </p:nvSpPr>
        <p:spPr>
          <a:xfrm>
            <a:off x="0" y="0"/>
            <a:ext cx="9906000" cy="6858000"/>
          </a:xfrm>
          <a:solidFill>
            <a:schemeClr val="bg1">
              <a:lumMod val="95000"/>
            </a:schemeClr>
          </a:solidFill>
        </p:spPr>
        <p:txBody>
          <a:bodyPr rtlCol="0" anchor="ctr">
            <a:normAutofit/>
          </a:bodyPr>
          <a:lstStyle>
            <a:lvl1pPr marL="0" indent="0" algn="ctr">
              <a:buNone/>
              <a:defRPr sz="1050"/>
            </a:lvl1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101049666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4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17687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お礼を述べるスライド">
    <p:spTree>
      <p:nvGrpSpPr>
        <p:cNvPr id="1" name=""/>
        <p:cNvGrpSpPr/>
        <p:nvPr/>
      </p:nvGrpSpPr>
      <p:grpSpPr>
        <a:xfrm>
          <a:off x="0" y="0"/>
          <a:ext cx="0" cy="0"/>
          <a:chOff x="0" y="0"/>
          <a:chExt cx="0" cy="0"/>
        </a:xfrm>
      </p:grpSpPr>
      <p:sp>
        <p:nvSpPr>
          <p:cNvPr id="10" name="図プレースホルダー 9">
            <a:extLst>
              <a:ext uri="{FF2B5EF4-FFF2-40B4-BE49-F238E27FC236}">
                <a16:creationId xmlns:a16="http://schemas.microsoft.com/office/drawing/2014/main" id="{03EE4273-5B11-44D2-BB30-AB361AEA564E}"/>
              </a:ext>
            </a:extLst>
          </p:cNvPr>
          <p:cNvSpPr>
            <a:spLocks noGrp="1"/>
          </p:cNvSpPr>
          <p:nvPr>
            <p:ph type="pic" sz="quarter" idx="13"/>
          </p:nvPr>
        </p:nvSpPr>
        <p:spPr>
          <a:xfrm>
            <a:off x="681037" y="2"/>
            <a:ext cx="9224963"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rtlCol="0" anchor="t">
            <a:noAutofit/>
          </a:bodyP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6" name="タイトル 1">
            <a:extLst>
              <a:ext uri="{FF2B5EF4-FFF2-40B4-BE49-F238E27FC236}">
                <a16:creationId xmlns:a16="http://schemas.microsoft.com/office/drawing/2014/main" id="{AA99C074-A230-B944-8FEA-870A76765C60}"/>
              </a:ext>
            </a:extLst>
          </p:cNvPr>
          <p:cNvSpPr>
            <a:spLocks noGrp="1"/>
          </p:cNvSpPr>
          <p:nvPr>
            <p:ph type="title" hasCustomPrompt="1"/>
          </p:nvPr>
        </p:nvSpPr>
        <p:spPr>
          <a:xfrm>
            <a:off x="681038" y="3072985"/>
            <a:ext cx="5320606" cy="2413416"/>
          </a:xfrm>
        </p:spPr>
        <p:txBody>
          <a:bodyPr rtlCol="0" anchor="b">
            <a:noAutofit/>
          </a:bodyPr>
          <a:lstStyle>
            <a:lvl1pPr>
              <a:defRPr sz="4500">
                <a:latin typeface="Meiryo UI" panose="020B0604030504040204" pitchFamily="50" charset="-128"/>
                <a:ea typeface="Meiryo UI" panose="020B0604030504040204" pitchFamily="50" charset="-128"/>
              </a:defRPr>
            </a:lvl1pPr>
          </a:lstStyle>
          <a:p>
            <a:pPr rtl="0"/>
            <a:r>
              <a:rPr lang="ja-JP" altLang="en-US" noProof="0" dirty="0"/>
              <a:t>クリックしてマスター タイトルを編集する</a:t>
            </a:r>
          </a:p>
        </p:txBody>
      </p:sp>
      <p:sp>
        <p:nvSpPr>
          <p:cNvPr id="13" name="テキスト プレースホルダー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81038" y="5486401"/>
            <a:ext cx="5320606" cy="304800"/>
          </a:xfrm>
        </p:spPr>
        <p:txBody>
          <a:bodyPr rtlCol="0">
            <a:normAutofit/>
          </a:bodyPr>
          <a:lstStyle>
            <a:lvl1pPr marL="0" indent="0">
              <a:buNone/>
              <a:defRPr sz="1200" spc="225">
                <a:latin typeface="Meiryo UI" panose="020B0604030504040204" pitchFamily="50" charset="-128"/>
                <a:ea typeface="Meiryo UI" panose="020B0604030504040204" pitchFamily="50" charset="-128"/>
              </a:defRPr>
            </a:lvl1pPr>
          </a:lstStyle>
          <a:p>
            <a:pPr lvl="0" rtl="0"/>
            <a:r>
              <a:rPr lang="en-US" altLang="ja-JP" noProof="0" dirty="0"/>
              <a:t>Web </a:t>
            </a:r>
            <a:r>
              <a:rPr lang="ja-JP" altLang="en-US" noProof="0" dirty="0"/>
              <a:t>サイトをここに挿入します</a:t>
            </a:r>
          </a:p>
        </p:txBody>
      </p:sp>
    </p:spTree>
    <p:extLst>
      <p:ext uri="{BB962C8B-B14F-4D97-AF65-F5344CB8AC3E}">
        <p14:creationId xmlns:p14="http://schemas.microsoft.com/office/powerpoint/2010/main" val="331450784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B58AD-452E-4E5D-918F-237AA0ECBFB6}" type="datetimeFigureOut">
              <a:rPr kumimoji="1" lang="ja-JP" altLang="en-US" smtClean="0"/>
              <a:t>2023/5/23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2D09BC6-45C4-42EC-B344-185928C1E491}" type="slidenum">
              <a:rPr kumimoji="1" lang="ja-JP" altLang="en-US" smtClean="0"/>
              <a:t>‹#›</a:t>
            </a:fld>
            <a:endParaRPr kumimoji="1" lang="ja-JP" altLang="en-US"/>
          </a:p>
        </p:txBody>
      </p:sp>
    </p:spTree>
    <p:extLst>
      <p:ext uri="{BB962C8B-B14F-4D97-AF65-F5344CB8AC3E}">
        <p14:creationId xmlns:p14="http://schemas.microsoft.com/office/powerpoint/2010/main" val="72435737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endParaRPr kumimoji="1" lang="ja-JP" altLang="en-US"/>
          </a:p>
        </p:txBody>
      </p:sp>
      <p:sp>
        <p:nvSpPr>
          <p:cNvPr id="9" name="タイトル 1">
            <a:extLst>
              <a:ext uri="{FF2B5EF4-FFF2-40B4-BE49-F238E27FC236}">
                <a16:creationId xmlns:a16="http://schemas.microsoft.com/office/drawing/2014/main" id="{CB2B6249-6B58-2F44-83C2-208195C23642}"/>
              </a:ext>
            </a:extLst>
          </p:cNvPr>
          <p:cNvSpPr>
            <a:spLocks noGrp="1"/>
          </p:cNvSpPr>
          <p:nvPr>
            <p:ph type="title"/>
          </p:nvPr>
        </p:nvSpPr>
        <p:spPr>
          <a:xfrm>
            <a:off x="681038" y="21059"/>
            <a:ext cx="8543925" cy="986943"/>
          </a:xfrm>
        </p:spPr>
        <p:txBody>
          <a:bodyPr rtlCol="0"/>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395653879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480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707731" y="6577464"/>
            <a:ext cx="490537" cy="365125"/>
          </a:xfrm>
          <a:prstGeom prst="rect">
            <a:avLst/>
          </a:prstGeom>
        </p:spPr>
        <p:txBody>
          <a:bodyPr/>
          <a:lstStyle/>
          <a:p>
            <a:fld id="{DEA0D3E7-6122-470B-BEC9-7AA04FCB341C}" type="slidenum">
              <a:rPr lang="ja-JP" altLang="en-US" smtClean="0">
                <a:solidFill>
                  <a:prstClr val="white"/>
                </a:solidFill>
              </a:rPr>
              <a:pPr/>
              <a:t>‹#›</a:t>
            </a:fld>
            <a:endParaRPr lang="ja-JP" altLang="en-US">
              <a:solidFill>
                <a:prstClr val="white"/>
              </a:solidFill>
            </a:endParaRPr>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95300" y="6356350"/>
            <a:ext cx="2311400" cy="365125"/>
          </a:xfrm>
          <a:prstGeom prst="rect">
            <a:avLst/>
          </a:prstGeom>
        </p:spPr>
        <p:txBody>
          <a:bodyPr/>
          <a:lstStyle/>
          <a:p>
            <a:pPr eaLnBrk="1" fontAlgn="auto" hangingPunct="1">
              <a:spcBef>
                <a:spcPts val="0"/>
              </a:spcBef>
              <a:spcAft>
                <a:spcPts val="0"/>
              </a:spcAft>
            </a:pPr>
            <a:endParaRPr lang="ja-JP" altLang="en-US">
              <a:solidFill>
                <a:prstClr val="black"/>
              </a:solidFill>
              <a:latin typeface="Meiryo UI"/>
              <a:ea typeface="Meiryo UI"/>
            </a:endParaRPr>
          </a:p>
        </p:txBody>
      </p:sp>
      <p:sp>
        <p:nvSpPr>
          <p:cNvPr id="4" name="フッター プレースホルダー 3"/>
          <p:cNvSpPr>
            <a:spLocks noGrp="1"/>
          </p:cNvSpPr>
          <p:nvPr>
            <p:ph type="ftr" sz="quarter" idx="11"/>
          </p:nvPr>
        </p:nvSpPr>
        <p:spPr>
          <a:xfrm>
            <a:off x="3384550" y="6356350"/>
            <a:ext cx="3136900" cy="365125"/>
          </a:xfrm>
          <a:prstGeom prst="rect">
            <a:avLst/>
          </a:prstGeom>
        </p:spPr>
        <p:txBody>
          <a:bodyPr/>
          <a:lstStyle/>
          <a:p>
            <a:pPr eaLnBrk="1" fontAlgn="auto" hangingPunct="1">
              <a:spcBef>
                <a:spcPts val="0"/>
              </a:spcBef>
              <a:spcAft>
                <a:spcPts val="0"/>
              </a:spcAft>
            </a:pPr>
            <a:endParaRPr lang="ja-JP" altLang="en-US">
              <a:solidFill>
                <a:prstClr val="black"/>
              </a:solidFill>
              <a:latin typeface="Meiryo UI"/>
              <a:ea typeface="Meiryo UI"/>
            </a:endParaRPr>
          </a:p>
        </p:txBody>
      </p:sp>
    </p:spTree>
    <p:extLst>
      <p:ext uri="{BB962C8B-B14F-4D97-AF65-F5344CB8AC3E}">
        <p14:creationId xmlns:p14="http://schemas.microsoft.com/office/powerpoint/2010/main" val="4015917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基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Slide Number Placeholder 5"/>
          <p:cNvSpPr>
            <a:spLocks noGrp="1"/>
          </p:cNvSpPr>
          <p:nvPr>
            <p:ph type="sldNum" sz="quarter" idx="12"/>
          </p:nvPr>
        </p:nvSpPr>
        <p:spPr>
          <a:xfrm>
            <a:off x="4707731" y="6577464"/>
            <a:ext cx="490537" cy="365125"/>
          </a:xfrm>
          <a:prstGeom prst="rect">
            <a:avLst/>
          </a:prstGeom>
        </p:spPr>
        <p:txBody>
          <a:bodyPr/>
          <a:lstStyle/>
          <a:p>
            <a:fld id="{CF0EBF7E-15DF-4332-8C4F-3B657375672D}"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459494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タイトルとコンテンツ">
    <p:spTree>
      <p:nvGrpSpPr>
        <p:cNvPr id="1" name=""/>
        <p:cNvGrpSpPr/>
        <p:nvPr/>
      </p:nvGrpSpPr>
      <p:grpSpPr>
        <a:xfrm>
          <a:off x="0" y="0"/>
          <a:ext cx="0" cy="0"/>
          <a:chOff x="0" y="0"/>
          <a:chExt cx="0" cy="0"/>
        </a:xfrm>
      </p:grpSpPr>
      <p:sp>
        <p:nvSpPr>
          <p:cNvPr id="3" name="スライド番号プレースホルダー 5"/>
          <p:cNvSpPr>
            <a:spLocks noGrp="1"/>
          </p:cNvSpPr>
          <p:nvPr>
            <p:ph type="sldNum" sz="quarter" idx="4"/>
          </p:nvPr>
        </p:nvSpPr>
        <p:spPr>
          <a:xfrm>
            <a:off x="9369459" y="6568714"/>
            <a:ext cx="520700" cy="16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gn="r" fontAlgn="auto">
              <a:spcBef>
                <a:spcPts val="0"/>
              </a:spcBef>
              <a:spcAft>
                <a:spcPts val="0"/>
              </a:spcAft>
              <a:defRPr lang="ja-JP" altLang="en-US" sz="1048">
                <a:solidFill>
                  <a:schemeClr val="tx1"/>
                </a:solidFill>
                <a:latin typeface="+mn-ea"/>
                <a:ea typeface="+mn-ea"/>
                <a:cs typeface="Arial" pitchFamily="34" charset="0"/>
              </a:defRPr>
            </a:lvl1pPr>
          </a:lstStyle>
          <a:p>
            <a:pPr eaLnBrk="0" hangingPunct="0">
              <a:defRPr/>
            </a:pPr>
            <a:fld id="{A0A00D27-D247-483F-9D86-9A0C429606A7}" type="slidenum">
              <a:rPr lang="en-US" altLang="ja-JP" smtClean="0">
                <a:solidFill>
                  <a:prstClr val="black"/>
                </a:solidFill>
              </a:rPr>
              <a:pPr eaLnBrk="0" hangingPunct="0">
                <a:defRPr/>
              </a:pPr>
              <a:t>‹#›</a:t>
            </a:fld>
            <a:endParaRPr lang="en-US" dirty="0">
              <a:solidFill>
                <a:prstClr val="black"/>
              </a:solidFill>
            </a:endParaRPr>
          </a:p>
        </p:txBody>
      </p:sp>
      <p:sp>
        <p:nvSpPr>
          <p:cNvPr id="4" name="スライド番号プレースホルダー 4"/>
          <p:cNvSpPr txBox="1">
            <a:spLocks/>
          </p:cNvSpPr>
          <p:nvPr userDrawn="1"/>
        </p:nvSpPr>
        <p:spPr>
          <a:xfrm>
            <a:off x="4729163" y="6665916"/>
            <a:ext cx="446088" cy="16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defPPr>
              <a:defRPr lang="ja-JP"/>
            </a:defPPr>
            <a:lvl1pPr algn="ctr" rtl="0" fontAlgn="auto">
              <a:spcBef>
                <a:spcPct val="0"/>
              </a:spcBef>
              <a:spcAft>
                <a:spcPts val="0"/>
              </a:spcAft>
              <a:defRPr kumimoji="1" lang="ja-JP" altLang="en-US" sz="1119" kern="1200">
                <a:solidFill>
                  <a:schemeClr val="bg1"/>
                </a:solidFill>
                <a:latin typeface="+mn-ea"/>
                <a:ea typeface="+mn-ea"/>
                <a:cs typeface="Arial" pitchFamily="34" charset="0"/>
              </a:defRPr>
            </a:lvl1pPr>
            <a:lvl2pPr marL="457143" algn="ctr" rtl="0" fontAlgn="base">
              <a:spcBef>
                <a:spcPct val="0"/>
              </a:spcBef>
              <a:spcAft>
                <a:spcPct val="0"/>
              </a:spcAft>
              <a:defRPr kumimoji="1" sz="1900" kern="1200">
                <a:solidFill>
                  <a:schemeClr val="tx1"/>
                </a:solidFill>
                <a:latin typeface="Arial" charset="0"/>
                <a:ea typeface="ＭＳ Ｐゴシック" charset="-128"/>
                <a:cs typeface="+mn-cs"/>
              </a:defRPr>
            </a:lvl2pPr>
            <a:lvl3pPr marL="914287" algn="ctr" rtl="0" fontAlgn="base">
              <a:spcBef>
                <a:spcPct val="0"/>
              </a:spcBef>
              <a:spcAft>
                <a:spcPct val="0"/>
              </a:spcAft>
              <a:defRPr kumimoji="1" sz="1900" kern="1200">
                <a:solidFill>
                  <a:schemeClr val="tx1"/>
                </a:solidFill>
                <a:latin typeface="Arial" charset="0"/>
                <a:ea typeface="ＭＳ Ｐゴシック" charset="-128"/>
                <a:cs typeface="+mn-cs"/>
              </a:defRPr>
            </a:lvl3pPr>
            <a:lvl4pPr marL="1371430" algn="ctr" rtl="0" fontAlgn="base">
              <a:spcBef>
                <a:spcPct val="0"/>
              </a:spcBef>
              <a:spcAft>
                <a:spcPct val="0"/>
              </a:spcAft>
              <a:defRPr kumimoji="1" sz="1900" kern="1200">
                <a:solidFill>
                  <a:schemeClr val="tx1"/>
                </a:solidFill>
                <a:latin typeface="Arial" charset="0"/>
                <a:ea typeface="ＭＳ Ｐゴシック" charset="-128"/>
                <a:cs typeface="+mn-cs"/>
              </a:defRPr>
            </a:lvl4pPr>
            <a:lvl5pPr marL="1828573" algn="ctr" rtl="0" fontAlgn="base">
              <a:spcBef>
                <a:spcPct val="0"/>
              </a:spcBef>
              <a:spcAft>
                <a:spcPct val="0"/>
              </a:spcAft>
              <a:defRPr kumimoji="1" sz="1900" kern="1200">
                <a:solidFill>
                  <a:schemeClr val="tx1"/>
                </a:solidFill>
                <a:latin typeface="Arial" charset="0"/>
                <a:ea typeface="ＭＳ Ｐゴシック" charset="-128"/>
                <a:cs typeface="+mn-cs"/>
              </a:defRPr>
            </a:lvl5pPr>
            <a:lvl6pPr marL="2285717" algn="l" defTabSz="914287" rtl="0" eaLnBrk="1" latinLnBrk="0" hangingPunct="1">
              <a:defRPr kumimoji="1" sz="1900" kern="1200">
                <a:solidFill>
                  <a:schemeClr val="tx1"/>
                </a:solidFill>
                <a:latin typeface="Arial" charset="0"/>
                <a:ea typeface="ＭＳ Ｐゴシック" charset="-128"/>
                <a:cs typeface="+mn-cs"/>
              </a:defRPr>
            </a:lvl6pPr>
            <a:lvl7pPr marL="2742860" algn="l" defTabSz="914287" rtl="0" eaLnBrk="1" latinLnBrk="0" hangingPunct="1">
              <a:defRPr kumimoji="1" sz="1900" kern="1200">
                <a:solidFill>
                  <a:schemeClr val="tx1"/>
                </a:solidFill>
                <a:latin typeface="Arial" charset="0"/>
                <a:ea typeface="ＭＳ Ｐゴシック" charset="-128"/>
                <a:cs typeface="+mn-cs"/>
              </a:defRPr>
            </a:lvl7pPr>
            <a:lvl8pPr marL="3200003" algn="l" defTabSz="914287" rtl="0" eaLnBrk="1" latinLnBrk="0" hangingPunct="1">
              <a:defRPr kumimoji="1" sz="1900" kern="1200">
                <a:solidFill>
                  <a:schemeClr val="tx1"/>
                </a:solidFill>
                <a:latin typeface="Arial" charset="0"/>
                <a:ea typeface="ＭＳ Ｐゴシック" charset="-128"/>
                <a:cs typeface="+mn-cs"/>
              </a:defRPr>
            </a:lvl8pPr>
            <a:lvl9pPr marL="3657146" algn="l" defTabSz="914287" rtl="0" eaLnBrk="1" latinLnBrk="0" hangingPunct="1">
              <a:defRPr kumimoji="1" sz="1900" kern="1200">
                <a:solidFill>
                  <a:schemeClr val="tx1"/>
                </a:solidFill>
                <a:latin typeface="Arial" charset="0"/>
                <a:ea typeface="ＭＳ Ｐゴシック" charset="-128"/>
                <a:cs typeface="+mn-cs"/>
              </a:defRPr>
            </a:lvl9pPr>
          </a:lstStyle>
          <a:p>
            <a:pPr>
              <a:defRPr/>
            </a:pPr>
            <a:fld id="{A0A00D27-D247-483F-9D86-9A0C429606A7}" type="slidenum">
              <a:rPr lang="en-US" altLang="ja-JP" sz="1066" smtClean="0">
                <a:solidFill>
                  <a:prstClr val="white"/>
                </a:solidFill>
              </a:rPr>
              <a:pPr>
                <a:defRPr/>
              </a:pPr>
              <a:t>‹#›</a:t>
            </a:fld>
            <a:endParaRPr lang="en-US" sz="1066" dirty="0">
              <a:solidFill>
                <a:prstClr val="white"/>
              </a:solidFill>
            </a:endParaRPr>
          </a:p>
        </p:txBody>
      </p:sp>
    </p:spTree>
    <p:extLst>
      <p:ext uri="{BB962C8B-B14F-4D97-AF65-F5344CB8AC3E}">
        <p14:creationId xmlns:p14="http://schemas.microsoft.com/office/powerpoint/2010/main" val="3316526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Slide Number Placeholder 5"/>
          <p:cNvSpPr>
            <a:spLocks noGrp="1"/>
          </p:cNvSpPr>
          <p:nvPr>
            <p:ph type="sldNum" sz="quarter" idx="12"/>
          </p:nvPr>
        </p:nvSpPr>
        <p:spPr>
          <a:xfrm>
            <a:off x="4707731" y="6577464"/>
            <a:ext cx="490537" cy="365125"/>
          </a:xfrm>
          <a:prstGeom prst="rect">
            <a:avLst/>
          </a:prstGeom>
        </p:spPr>
        <p:txBody>
          <a:bodyPr/>
          <a:lstStyle/>
          <a:p>
            <a:fld id="{CF0EBF7E-15DF-4332-8C4F-3B657375672D}"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414592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スライド区切り線 2">
    <p:spTree>
      <p:nvGrpSpPr>
        <p:cNvPr id="1" name=""/>
        <p:cNvGrpSpPr/>
        <p:nvPr/>
      </p:nvGrpSpPr>
      <p:grpSpPr>
        <a:xfrm>
          <a:off x="0" y="0"/>
          <a:ext cx="0" cy="0"/>
          <a:chOff x="0" y="0"/>
          <a:chExt cx="0" cy="0"/>
        </a:xfrm>
      </p:grpSpPr>
      <p:sp>
        <p:nvSpPr>
          <p:cNvPr id="14" name="図プレースホルダー 13">
            <a:extLst>
              <a:ext uri="{FF2B5EF4-FFF2-40B4-BE49-F238E27FC236}">
                <a16:creationId xmlns:a16="http://schemas.microsoft.com/office/drawing/2014/main" id="{80C00A69-6129-E54C-B138-69D96462CE83}"/>
              </a:ext>
            </a:extLst>
          </p:cNvPr>
          <p:cNvSpPr>
            <a:spLocks noGrp="1"/>
          </p:cNvSpPr>
          <p:nvPr>
            <p:ph type="pic" sz="quarter" idx="10"/>
          </p:nvPr>
        </p:nvSpPr>
        <p:spPr>
          <a:xfrm>
            <a:off x="0" y="0"/>
            <a:ext cx="9906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682850 w 12192000"/>
              <a:gd name="connsiteY3" fmla="*/ 6858000 h 6858000"/>
              <a:gd name="connsiteX4" fmla="*/ 6682850 w 12192000"/>
              <a:gd name="connsiteY4" fmla="*/ 3259237 h 6858000"/>
              <a:gd name="connsiteX5" fmla="*/ 838200 w 12192000"/>
              <a:gd name="connsiteY5" fmla="*/ 3259237 h 6858000"/>
              <a:gd name="connsiteX6" fmla="*/ 8382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682850" y="6858000"/>
                </a:lnTo>
                <a:lnTo>
                  <a:pt x="6682850" y="3259237"/>
                </a:lnTo>
                <a:lnTo>
                  <a:pt x="838200" y="3259237"/>
                </a:lnTo>
                <a:lnTo>
                  <a:pt x="838200" y="6858000"/>
                </a:lnTo>
                <a:lnTo>
                  <a:pt x="0" y="6858000"/>
                </a:lnTo>
                <a:close/>
              </a:path>
            </a:pathLst>
          </a:custGeom>
          <a:solidFill>
            <a:schemeClr val="bg1">
              <a:lumMod val="95000"/>
            </a:schemeClr>
          </a:solidFill>
        </p:spPr>
        <p:txBody>
          <a:bodyPr wrap="square" rtlCol="0" anchor="t">
            <a:no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2" name="タイトル 1">
            <a:extLst>
              <a:ext uri="{FF2B5EF4-FFF2-40B4-BE49-F238E27FC236}">
                <a16:creationId xmlns:a16="http://schemas.microsoft.com/office/drawing/2014/main" id="{D985175C-7C48-9449-9A0A-088E9BCAE9BE}"/>
              </a:ext>
            </a:extLst>
          </p:cNvPr>
          <p:cNvSpPr>
            <a:spLocks noGrp="1"/>
          </p:cNvSpPr>
          <p:nvPr>
            <p:ph type="title" hasCustomPrompt="1"/>
          </p:nvPr>
        </p:nvSpPr>
        <p:spPr>
          <a:xfrm>
            <a:off x="933053" y="3259239"/>
            <a:ext cx="4424760" cy="2852737"/>
          </a:xfrm>
        </p:spPr>
        <p:txBody>
          <a:bodyPr rtlCol="0" anchor="b">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13" name="テキスト プレースホルダー 2">
            <a:extLst>
              <a:ext uri="{FF2B5EF4-FFF2-40B4-BE49-F238E27FC236}">
                <a16:creationId xmlns:a16="http://schemas.microsoft.com/office/drawing/2014/main" id="{44F669B5-8A24-5846-82A0-51E5506817FB}"/>
              </a:ext>
            </a:extLst>
          </p:cNvPr>
          <p:cNvSpPr>
            <a:spLocks noGrp="1"/>
          </p:cNvSpPr>
          <p:nvPr>
            <p:ph type="body" idx="1" hasCustomPrompt="1"/>
          </p:nvPr>
        </p:nvSpPr>
        <p:spPr>
          <a:xfrm>
            <a:off x="933053" y="6138964"/>
            <a:ext cx="4424760" cy="580815"/>
          </a:xfrm>
        </p:spPr>
        <p:txBody>
          <a:bodyPr rtlCol="0">
            <a:normAutofit/>
          </a:bodyPr>
          <a:lstStyle>
            <a:lvl1pPr marL="0" indent="0">
              <a:buNone/>
              <a:defRPr sz="1350" b="0" i="0" spc="225">
                <a:solidFill>
                  <a:schemeClr val="tx2"/>
                </a:solidFill>
                <a:latin typeface="Meiryo UI" panose="020B0604030504040204" pitchFamily="50" charset="-128"/>
                <a:ea typeface="Meiryo UI" panose="020B0604030504040204" pitchFamily="50" charset="-128"/>
                <a:cs typeface="Gill Sans Light" panose="020B0302020104020203" pitchFamily="34"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ja-JP" altLang="en-US" noProof="0" dirty="0"/>
              <a:t>マスター テキストのスタイルを編集する</a:t>
            </a:r>
          </a:p>
        </p:txBody>
      </p:sp>
    </p:spTree>
    <p:extLst>
      <p:ext uri="{BB962C8B-B14F-4D97-AF65-F5344CB8AC3E}">
        <p14:creationId xmlns:p14="http://schemas.microsoft.com/office/powerpoint/2010/main" val="737354126"/>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4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Slide Number Placeholder 5"/>
          <p:cNvSpPr>
            <a:spLocks noGrp="1"/>
          </p:cNvSpPr>
          <p:nvPr>
            <p:ph type="sldNum" sz="quarter" idx="12"/>
          </p:nvPr>
        </p:nvSpPr>
        <p:spPr>
          <a:xfrm>
            <a:off x="4707731" y="6577464"/>
            <a:ext cx="490537" cy="365125"/>
          </a:xfrm>
          <a:prstGeom prst="rect">
            <a:avLst/>
          </a:prstGeom>
        </p:spPr>
        <p:txBody>
          <a:bodyPr/>
          <a:lstStyle/>
          <a:p>
            <a:fld id="{CF0EBF7E-15DF-4332-8C4F-3B657375672D}"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3543355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タイトルとコンテンツ">
    <p:spTree>
      <p:nvGrpSpPr>
        <p:cNvPr id="1" name=""/>
        <p:cNvGrpSpPr/>
        <p:nvPr/>
      </p:nvGrpSpPr>
      <p:grpSpPr>
        <a:xfrm>
          <a:off x="0" y="0"/>
          <a:ext cx="0" cy="0"/>
          <a:chOff x="0" y="0"/>
          <a:chExt cx="0" cy="0"/>
        </a:xfrm>
      </p:grpSpPr>
      <p:sp>
        <p:nvSpPr>
          <p:cNvPr id="4" name="スライド番号プレースホルダー 4"/>
          <p:cNvSpPr txBox="1">
            <a:spLocks/>
          </p:cNvSpPr>
          <p:nvPr userDrawn="1"/>
        </p:nvSpPr>
        <p:spPr>
          <a:xfrm>
            <a:off x="4729163" y="6665916"/>
            <a:ext cx="446088" cy="16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defPPr>
              <a:defRPr lang="ja-JP"/>
            </a:defPPr>
            <a:lvl1pPr algn="ctr" rtl="0" fontAlgn="auto">
              <a:spcBef>
                <a:spcPct val="0"/>
              </a:spcBef>
              <a:spcAft>
                <a:spcPts val="0"/>
              </a:spcAft>
              <a:defRPr kumimoji="1" lang="ja-JP" altLang="en-US" sz="1119" kern="1200">
                <a:solidFill>
                  <a:schemeClr val="bg1"/>
                </a:solidFill>
                <a:latin typeface="+mn-ea"/>
                <a:ea typeface="+mn-ea"/>
                <a:cs typeface="Arial" pitchFamily="34" charset="0"/>
              </a:defRPr>
            </a:lvl1pPr>
            <a:lvl2pPr marL="457143" algn="ctr" rtl="0" fontAlgn="base">
              <a:spcBef>
                <a:spcPct val="0"/>
              </a:spcBef>
              <a:spcAft>
                <a:spcPct val="0"/>
              </a:spcAft>
              <a:defRPr kumimoji="1" sz="1900" kern="1200">
                <a:solidFill>
                  <a:schemeClr val="tx1"/>
                </a:solidFill>
                <a:latin typeface="Arial" charset="0"/>
                <a:ea typeface="ＭＳ Ｐゴシック" charset="-128"/>
                <a:cs typeface="+mn-cs"/>
              </a:defRPr>
            </a:lvl2pPr>
            <a:lvl3pPr marL="914287" algn="ctr" rtl="0" fontAlgn="base">
              <a:spcBef>
                <a:spcPct val="0"/>
              </a:spcBef>
              <a:spcAft>
                <a:spcPct val="0"/>
              </a:spcAft>
              <a:defRPr kumimoji="1" sz="1900" kern="1200">
                <a:solidFill>
                  <a:schemeClr val="tx1"/>
                </a:solidFill>
                <a:latin typeface="Arial" charset="0"/>
                <a:ea typeface="ＭＳ Ｐゴシック" charset="-128"/>
                <a:cs typeface="+mn-cs"/>
              </a:defRPr>
            </a:lvl3pPr>
            <a:lvl4pPr marL="1371430" algn="ctr" rtl="0" fontAlgn="base">
              <a:spcBef>
                <a:spcPct val="0"/>
              </a:spcBef>
              <a:spcAft>
                <a:spcPct val="0"/>
              </a:spcAft>
              <a:defRPr kumimoji="1" sz="1900" kern="1200">
                <a:solidFill>
                  <a:schemeClr val="tx1"/>
                </a:solidFill>
                <a:latin typeface="Arial" charset="0"/>
                <a:ea typeface="ＭＳ Ｐゴシック" charset="-128"/>
                <a:cs typeface="+mn-cs"/>
              </a:defRPr>
            </a:lvl4pPr>
            <a:lvl5pPr marL="1828573" algn="ctr" rtl="0" fontAlgn="base">
              <a:spcBef>
                <a:spcPct val="0"/>
              </a:spcBef>
              <a:spcAft>
                <a:spcPct val="0"/>
              </a:spcAft>
              <a:defRPr kumimoji="1" sz="1900" kern="1200">
                <a:solidFill>
                  <a:schemeClr val="tx1"/>
                </a:solidFill>
                <a:latin typeface="Arial" charset="0"/>
                <a:ea typeface="ＭＳ Ｐゴシック" charset="-128"/>
                <a:cs typeface="+mn-cs"/>
              </a:defRPr>
            </a:lvl5pPr>
            <a:lvl6pPr marL="2285717" algn="l" defTabSz="914287" rtl="0" eaLnBrk="1" latinLnBrk="0" hangingPunct="1">
              <a:defRPr kumimoji="1" sz="1900" kern="1200">
                <a:solidFill>
                  <a:schemeClr val="tx1"/>
                </a:solidFill>
                <a:latin typeface="Arial" charset="0"/>
                <a:ea typeface="ＭＳ Ｐゴシック" charset="-128"/>
                <a:cs typeface="+mn-cs"/>
              </a:defRPr>
            </a:lvl6pPr>
            <a:lvl7pPr marL="2742860" algn="l" defTabSz="914287" rtl="0" eaLnBrk="1" latinLnBrk="0" hangingPunct="1">
              <a:defRPr kumimoji="1" sz="1900" kern="1200">
                <a:solidFill>
                  <a:schemeClr val="tx1"/>
                </a:solidFill>
                <a:latin typeface="Arial" charset="0"/>
                <a:ea typeface="ＭＳ Ｐゴシック" charset="-128"/>
                <a:cs typeface="+mn-cs"/>
              </a:defRPr>
            </a:lvl7pPr>
            <a:lvl8pPr marL="3200003" algn="l" defTabSz="914287" rtl="0" eaLnBrk="1" latinLnBrk="0" hangingPunct="1">
              <a:defRPr kumimoji="1" sz="1900" kern="1200">
                <a:solidFill>
                  <a:schemeClr val="tx1"/>
                </a:solidFill>
                <a:latin typeface="Arial" charset="0"/>
                <a:ea typeface="ＭＳ Ｐゴシック" charset="-128"/>
                <a:cs typeface="+mn-cs"/>
              </a:defRPr>
            </a:lvl8pPr>
            <a:lvl9pPr marL="3657146" algn="l" defTabSz="914287" rtl="0" eaLnBrk="1" latinLnBrk="0" hangingPunct="1">
              <a:defRPr kumimoji="1" sz="1900" kern="1200">
                <a:solidFill>
                  <a:schemeClr val="tx1"/>
                </a:solidFill>
                <a:latin typeface="Arial" charset="0"/>
                <a:ea typeface="ＭＳ Ｐゴシック" charset="-128"/>
                <a:cs typeface="+mn-cs"/>
              </a:defRPr>
            </a:lvl9pPr>
          </a:lstStyle>
          <a:p>
            <a:pPr>
              <a:defRPr/>
            </a:pPr>
            <a:fld id="{A0A00D27-D247-483F-9D86-9A0C429606A7}" type="slidenum">
              <a:rPr lang="en-US" altLang="ja-JP" sz="1066" smtClean="0">
                <a:solidFill>
                  <a:prstClr val="white"/>
                </a:solidFill>
              </a:rPr>
              <a:pPr>
                <a:defRPr/>
              </a:pPr>
              <a:t>‹#›</a:t>
            </a:fld>
            <a:endParaRPr lang="en-US" sz="1066" dirty="0">
              <a:solidFill>
                <a:prstClr val="white"/>
              </a:solidFill>
            </a:endParaRPr>
          </a:p>
        </p:txBody>
      </p:sp>
    </p:spTree>
    <p:extLst>
      <p:ext uri="{BB962C8B-B14F-4D97-AF65-F5344CB8AC3E}">
        <p14:creationId xmlns:p14="http://schemas.microsoft.com/office/powerpoint/2010/main" val="3459611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0626"/>
            <a:ext cx="9906000" cy="4986339"/>
          </a:xfrm>
          <a:prstGeom prst="rect">
            <a:avLst/>
          </a:prstGeo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495300" y="6356353"/>
            <a:ext cx="2311400" cy="365125"/>
          </a:xfrm>
          <a:prstGeom prst="rect">
            <a:avLst/>
          </a:prstGeom>
        </p:spPr>
        <p:txBody>
          <a:bodyPr/>
          <a:lstStyle/>
          <a:p>
            <a:pPr algn="ctr" eaLnBrk="1" hangingPunct="1"/>
            <a:fld id="{656A873E-780B-42C8-8D54-43FAFFD51238}" type="datetime1">
              <a:rPr lang="ja-JP" altLang="en-US" sz="1843" smtClean="0">
                <a:solidFill>
                  <a:prstClr val="black"/>
                </a:solidFill>
                <a:latin typeface="Arial" charset="0"/>
                <a:ea typeface="ＭＳ Ｐゴシック" charset="-128"/>
              </a:rPr>
              <a:pPr algn="ctr" eaLnBrk="1" hangingPunct="1"/>
              <a:t>2023/5/23</a:t>
            </a:fld>
            <a:endParaRPr lang="ja-JP" altLang="en-US" sz="1843">
              <a:solidFill>
                <a:prstClr val="black"/>
              </a:solidFill>
              <a:latin typeface="Arial" charset="0"/>
              <a:ea typeface="ＭＳ Ｐゴシック" charset="-128"/>
            </a:endParaRPr>
          </a:p>
        </p:txBody>
      </p:sp>
      <p:sp>
        <p:nvSpPr>
          <p:cNvPr id="5" name="Footer Placeholder 4"/>
          <p:cNvSpPr>
            <a:spLocks noGrp="1"/>
          </p:cNvSpPr>
          <p:nvPr>
            <p:ph type="ftr" sz="quarter" idx="11"/>
          </p:nvPr>
        </p:nvSpPr>
        <p:spPr>
          <a:xfrm>
            <a:off x="3384550" y="6581163"/>
            <a:ext cx="3136900" cy="365125"/>
          </a:xfrm>
          <a:prstGeom prst="rect">
            <a:avLst/>
          </a:prstGeom>
        </p:spPr>
        <p:txBody>
          <a:bodyPr/>
          <a:lstStyle/>
          <a:p>
            <a:pPr algn="ctr" eaLnBrk="1" hangingPunct="1"/>
            <a:endParaRPr lang="ja-JP" altLang="en-US" sz="1843" dirty="0">
              <a:solidFill>
                <a:prstClr val="black"/>
              </a:solidFill>
              <a:latin typeface="Arial" charset="0"/>
              <a:ea typeface="ＭＳ Ｐゴシック" charset="-128"/>
            </a:endParaRPr>
          </a:p>
        </p:txBody>
      </p:sp>
      <p:sp>
        <p:nvSpPr>
          <p:cNvPr id="6" name="Slide Number Placeholder 5"/>
          <p:cNvSpPr>
            <a:spLocks noGrp="1"/>
          </p:cNvSpPr>
          <p:nvPr>
            <p:ph type="sldNum" sz="quarter" idx="12"/>
          </p:nvPr>
        </p:nvSpPr>
        <p:spPr>
          <a:xfrm>
            <a:off x="3750070" y="6681712"/>
            <a:ext cx="2228850" cy="164026"/>
          </a:xfrm>
          <a:prstGeom prst="rect">
            <a:avLst/>
          </a:prstGeom>
        </p:spPr>
        <p:txBody>
          <a:bodyPr/>
          <a:lstStyle/>
          <a:p>
            <a:fld id="{7DDD51F1-C201-43B2-94DC-31F3BA8407ED}"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66925521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0626"/>
            <a:ext cx="9906000" cy="4986339"/>
          </a:xfrm>
          <a:prstGeom prst="rect">
            <a:avLst/>
          </a:prstGeo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495300" y="6356353"/>
            <a:ext cx="2311400" cy="365125"/>
          </a:xfrm>
          <a:prstGeom prst="rect">
            <a:avLst/>
          </a:prstGeom>
        </p:spPr>
        <p:txBody>
          <a:bodyPr/>
          <a:lstStyle/>
          <a:p>
            <a:pPr algn="ctr" eaLnBrk="1" hangingPunct="1"/>
            <a:endParaRPr lang="ja-JP" altLang="en-US" sz="1843">
              <a:solidFill>
                <a:prstClr val="black"/>
              </a:solidFill>
              <a:latin typeface="Arial" charset="0"/>
              <a:ea typeface="ＭＳ Ｐゴシック" charset="-128"/>
            </a:endParaRPr>
          </a:p>
        </p:txBody>
      </p:sp>
      <p:sp>
        <p:nvSpPr>
          <p:cNvPr id="5" name="Footer Placeholder 4"/>
          <p:cNvSpPr>
            <a:spLocks noGrp="1"/>
          </p:cNvSpPr>
          <p:nvPr>
            <p:ph type="ftr" sz="quarter" idx="11"/>
          </p:nvPr>
        </p:nvSpPr>
        <p:spPr>
          <a:xfrm>
            <a:off x="3384550" y="6356353"/>
            <a:ext cx="3136900" cy="365125"/>
          </a:xfrm>
          <a:prstGeom prst="rect">
            <a:avLst/>
          </a:prstGeom>
        </p:spPr>
        <p:txBody>
          <a:bodyPr/>
          <a:lstStyle/>
          <a:p>
            <a:pPr algn="ctr" eaLnBrk="1" hangingPunct="1"/>
            <a:endParaRPr lang="ja-JP" altLang="en-US" sz="1843">
              <a:solidFill>
                <a:prstClr val="black"/>
              </a:solidFill>
              <a:latin typeface="Arial" charset="0"/>
              <a:ea typeface="ＭＳ Ｐゴシック" charset="-128"/>
            </a:endParaRPr>
          </a:p>
        </p:txBody>
      </p:sp>
      <p:sp>
        <p:nvSpPr>
          <p:cNvPr id="6" name="Slide Number Placeholder 5"/>
          <p:cNvSpPr>
            <a:spLocks noGrp="1"/>
          </p:cNvSpPr>
          <p:nvPr>
            <p:ph type="sldNum" sz="quarter" idx="12"/>
          </p:nvPr>
        </p:nvSpPr>
        <p:spPr>
          <a:xfrm>
            <a:off x="7677150" y="6492876"/>
            <a:ext cx="2228850" cy="365125"/>
          </a:xfrm>
          <a:prstGeom prst="rect">
            <a:avLst/>
          </a:prstGeom>
        </p:spPr>
        <p:txBody>
          <a:bodyPr/>
          <a:lstStyle/>
          <a:p>
            <a:fld id="{7DDD51F1-C201-43B2-94DC-31F3BA8407ED}"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128896649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画像を含むタイトル スライド">
    <p:spTree>
      <p:nvGrpSpPr>
        <p:cNvPr id="1" name=""/>
        <p:cNvGrpSpPr/>
        <p:nvPr/>
      </p:nvGrpSpPr>
      <p:grpSpPr>
        <a:xfrm>
          <a:off x="0" y="0"/>
          <a:ext cx="0" cy="0"/>
          <a:chOff x="0" y="0"/>
          <a:chExt cx="0" cy="0"/>
        </a:xfrm>
      </p:grpSpPr>
      <p:sp>
        <p:nvSpPr>
          <p:cNvPr id="20" name="図プレースホルダー 19">
            <a:extLst>
              <a:ext uri="{FF2B5EF4-FFF2-40B4-BE49-F238E27FC236}">
                <a16:creationId xmlns:a16="http://schemas.microsoft.com/office/drawing/2014/main" id="{49BF2D20-DAE2-42DC-9AB8-77B7B38D7307}"/>
              </a:ext>
            </a:extLst>
          </p:cNvPr>
          <p:cNvSpPr>
            <a:spLocks noGrp="1"/>
          </p:cNvSpPr>
          <p:nvPr>
            <p:ph type="pic" sz="quarter" idx="13"/>
          </p:nvPr>
        </p:nvSpPr>
        <p:spPr>
          <a:xfrm>
            <a:off x="681037" y="2"/>
            <a:ext cx="9224963"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11353800 w 11353800"/>
              <a:gd name="connsiteY5" fmla="*/ 0 h 5791201"/>
              <a:gd name="connsiteX6" fmla="*/ 11353800 w 11353800"/>
              <a:gd name="connsiteY6" fmla="*/ 5791200 h 5791201"/>
              <a:gd name="connsiteX7" fmla="*/ 6662737 w 11353800"/>
              <a:gd name="connsiteY7" fmla="*/ 5791200 h 5791201"/>
              <a:gd name="connsiteX8" fmla="*/ 6662737 w 11353800"/>
              <a:gd name="connsiteY8" fmla="*/ 2531373 h 5791201"/>
              <a:gd name="connsiteX9" fmla="*/ 1 w 11353800"/>
              <a:gd name="connsiteY9" fmla="*/ 2531373 h 5791201"/>
              <a:gd name="connsiteX10" fmla="*/ 1 w 11353800"/>
              <a:gd name="connsiteY10" fmla="*/ 5791200 h 5791201"/>
              <a:gd name="connsiteX11" fmla="*/ 0 w 11353800"/>
              <a:gd name="connsiteY11"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800" h="5791201">
                <a:moveTo>
                  <a:pt x="1" y="5791200"/>
                </a:moveTo>
                <a:lnTo>
                  <a:pt x="6662737" y="5791200"/>
                </a:lnTo>
                <a:lnTo>
                  <a:pt x="6662737" y="5791201"/>
                </a:lnTo>
                <a:lnTo>
                  <a:pt x="1" y="5791201"/>
                </a:lnTo>
                <a:close/>
                <a:moveTo>
                  <a:pt x="0" y="0"/>
                </a:moveTo>
                <a:lnTo>
                  <a:pt x="11353800" y="0"/>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rtlCol="0" anchor="t">
            <a:noAutofit/>
          </a:bodyP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6" name="タイトル 1">
            <a:extLst>
              <a:ext uri="{FF2B5EF4-FFF2-40B4-BE49-F238E27FC236}">
                <a16:creationId xmlns:a16="http://schemas.microsoft.com/office/drawing/2014/main" id="{AA99C074-A230-B944-8FEA-870A76765C60}"/>
              </a:ext>
            </a:extLst>
          </p:cNvPr>
          <p:cNvSpPr>
            <a:spLocks noGrp="1"/>
          </p:cNvSpPr>
          <p:nvPr>
            <p:ph type="title" hasCustomPrompt="1"/>
          </p:nvPr>
        </p:nvSpPr>
        <p:spPr>
          <a:xfrm>
            <a:off x="681038" y="2655079"/>
            <a:ext cx="5320606" cy="2831323"/>
          </a:xfrm>
        </p:spPr>
        <p:txBody>
          <a:bodyPr rtlCol="0" anchor="b">
            <a:noAutofit/>
          </a:bodyPr>
          <a:lstStyle>
            <a:lvl1pPr>
              <a:defRPr sz="4500">
                <a:latin typeface="Meiryo UI" panose="020B0604030504040204" pitchFamily="50" charset="-128"/>
                <a:ea typeface="Meiryo UI" panose="020B0604030504040204" pitchFamily="50" charset="-128"/>
              </a:defRPr>
            </a:lvl1pPr>
          </a:lstStyle>
          <a:p>
            <a:pPr rtl="0"/>
            <a:r>
              <a:rPr lang="ja-JP" altLang="en-US" noProof="0" dirty="0"/>
              <a:t>クリックしてマスター タイトルを編集する</a:t>
            </a:r>
          </a:p>
        </p:txBody>
      </p:sp>
      <p:sp>
        <p:nvSpPr>
          <p:cNvPr id="13" name="テキスト プレースホルダー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81038" y="5486402"/>
            <a:ext cx="5320606" cy="304801"/>
          </a:xfrm>
        </p:spPr>
        <p:txBody>
          <a:bodyPr rtlCol="0">
            <a:normAutofit/>
          </a:bodyPr>
          <a:lstStyle>
            <a:lvl1pPr marL="0" indent="0">
              <a:buNone/>
              <a:defRPr sz="1200" spc="225">
                <a:latin typeface="Meiryo UI" panose="020B0604030504040204" pitchFamily="50" charset="-128"/>
                <a:ea typeface="Meiryo UI" panose="020B0604030504040204" pitchFamily="50" charset="-128"/>
              </a:defRPr>
            </a:lvl1pPr>
          </a:lstStyle>
          <a:p>
            <a:pPr lvl="0" rtl="0"/>
            <a:r>
              <a:rPr lang="en-US" altLang="ja-JP" noProof="0" dirty="0"/>
              <a:t>Web </a:t>
            </a:r>
            <a:r>
              <a:rPr lang="ja-JP" altLang="en-US" noProof="0" dirty="0"/>
              <a:t>サイトをここに挿入します</a:t>
            </a:r>
          </a:p>
        </p:txBody>
      </p:sp>
    </p:spTree>
    <p:extLst>
      <p:ext uri="{BB962C8B-B14F-4D97-AF65-F5344CB8AC3E}">
        <p14:creationId xmlns:p14="http://schemas.microsoft.com/office/powerpoint/2010/main" val="9786485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画像を含むスライド区切り線">
    <p:spTree>
      <p:nvGrpSpPr>
        <p:cNvPr id="1" name=""/>
        <p:cNvGrpSpPr/>
        <p:nvPr/>
      </p:nvGrpSpPr>
      <p:grpSpPr>
        <a:xfrm>
          <a:off x="0" y="0"/>
          <a:ext cx="0" cy="0"/>
          <a:chOff x="0" y="0"/>
          <a:chExt cx="0" cy="0"/>
        </a:xfrm>
      </p:grpSpPr>
      <p:sp>
        <p:nvSpPr>
          <p:cNvPr id="28" name="図プレースホルダー 27">
            <a:extLst>
              <a:ext uri="{FF2B5EF4-FFF2-40B4-BE49-F238E27FC236}">
                <a16:creationId xmlns:a16="http://schemas.microsoft.com/office/drawing/2014/main" id="{EA8FB924-7820-A342-A545-0DFCE2908E1F}"/>
              </a:ext>
            </a:extLst>
          </p:cNvPr>
          <p:cNvSpPr>
            <a:spLocks noGrp="1"/>
          </p:cNvSpPr>
          <p:nvPr>
            <p:ph type="pic" sz="quarter" idx="13"/>
          </p:nvPr>
        </p:nvSpPr>
        <p:spPr>
          <a:xfrm>
            <a:off x="675878" y="0"/>
            <a:ext cx="923012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451231 h 6858000"/>
              <a:gd name="connsiteX5" fmla="*/ 6277708 w 12192000"/>
              <a:gd name="connsiteY5" fmla="*/ 5451231 h 6858000"/>
              <a:gd name="connsiteX6" fmla="*/ 6277708 w 12192000"/>
              <a:gd name="connsiteY6" fmla="*/ 1481138 h 6858000"/>
              <a:gd name="connsiteX7" fmla="*/ 0 w 12192000"/>
              <a:gd name="connsiteY7" fmla="*/ 1481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451231"/>
                </a:lnTo>
                <a:lnTo>
                  <a:pt x="6277708" y="5451231"/>
                </a:lnTo>
                <a:lnTo>
                  <a:pt x="6277708" y="1481138"/>
                </a:lnTo>
                <a:lnTo>
                  <a:pt x="0" y="1481138"/>
                </a:lnTo>
                <a:close/>
              </a:path>
            </a:pathLst>
          </a:custGeom>
          <a:solidFill>
            <a:schemeClr val="bg1">
              <a:lumMod val="95000"/>
            </a:schemeClr>
          </a:solidFill>
        </p:spPr>
        <p:txBody>
          <a:bodyPr wrap="square" rtlCol="0">
            <a:no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2" name="タイトル 1">
            <a:extLst>
              <a:ext uri="{FF2B5EF4-FFF2-40B4-BE49-F238E27FC236}">
                <a16:creationId xmlns:a16="http://schemas.microsoft.com/office/drawing/2014/main" id="{1ED6BA20-74C4-B146-8DF6-85C573E19DB1}"/>
              </a:ext>
            </a:extLst>
          </p:cNvPr>
          <p:cNvSpPr>
            <a:spLocks noGrp="1"/>
          </p:cNvSpPr>
          <p:nvPr>
            <p:ph type="title" hasCustomPrompt="1"/>
          </p:nvPr>
        </p:nvSpPr>
        <p:spPr>
          <a:xfrm>
            <a:off x="933053" y="1488558"/>
            <a:ext cx="4424760" cy="2704640"/>
          </a:xfrm>
        </p:spPr>
        <p:txBody>
          <a:bodyPr rtlCol="0" anchor="b">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933053" y="4220187"/>
            <a:ext cx="4424760" cy="1223684"/>
          </a:xfrm>
        </p:spPr>
        <p:txBody>
          <a:bodyPr rtlCol="0">
            <a:normAutofit/>
          </a:bodyPr>
          <a:lstStyle>
            <a:lvl1pPr marL="0" indent="0">
              <a:buNone/>
              <a:defRPr sz="1350" b="0" i="0" spc="225">
                <a:solidFill>
                  <a:schemeClr val="tx1"/>
                </a:solidFill>
                <a:latin typeface="Meiryo UI" panose="020B0604030504040204" pitchFamily="50" charset="-128"/>
                <a:ea typeface="Meiryo UI" panose="020B0604030504040204" pitchFamily="50" charset="-128"/>
                <a:cs typeface="Gill Sans Light" panose="020B0302020104020203" pitchFamily="34"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ja-JP" altLang="en-US" noProof="0" dirty="0"/>
              <a:t>マスター テキストのスタイルを編集する</a:t>
            </a:r>
          </a:p>
        </p:txBody>
      </p:sp>
    </p:spTree>
    <p:extLst>
      <p:ext uri="{BB962C8B-B14F-4D97-AF65-F5344CB8AC3E}">
        <p14:creationId xmlns:p14="http://schemas.microsoft.com/office/powerpoint/2010/main" val="45837592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スライド区切り線 2">
    <p:spTree>
      <p:nvGrpSpPr>
        <p:cNvPr id="1" name=""/>
        <p:cNvGrpSpPr/>
        <p:nvPr/>
      </p:nvGrpSpPr>
      <p:grpSpPr>
        <a:xfrm>
          <a:off x="0" y="0"/>
          <a:ext cx="0" cy="0"/>
          <a:chOff x="0" y="0"/>
          <a:chExt cx="0" cy="0"/>
        </a:xfrm>
      </p:grpSpPr>
      <p:sp>
        <p:nvSpPr>
          <p:cNvPr id="14" name="図プレースホルダー 13">
            <a:extLst>
              <a:ext uri="{FF2B5EF4-FFF2-40B4-BE49-F238E27FC236}">
                <a16:creationId xmlns:a16="http://schemas.microsoft.com/office/drawing/2014/main" id="{80C00A69-6129-E54C-B138-69D96462CE83}"/>
              </a:ext>
            </a:extLst>
          </p:cNvPr>
          <p:cNvSpPr>
            <a:spLocks noGrp="1"/>
          </p:cNvSpPr>
          <p:nvPr>
            <p:ph type="pic" sz="quarter" idx="10"/>
          </p:nvPr>
        </p:nvSpPr>
        <p:spPr>
          <a:xfrm>
            <a:off x="0" y="0"/>
            <a:ext cx="9906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682850 w 12192000"/>
              <a:gd name="connsiteY3" fmla="*/ 6858000 h 6858000"/>
              <a:gd name="connsiteX4" fmla="*/ 6682850 w 12192000"/>
              <a:gd name="connsiteY4" fmla="*/ 3259237 h 6858000"/>
              <a:gd name="connsiteX5" fmla="*/ 838200 w 12192000"/>
              <a:gd name="connsiteY5" fmla="*/ 3259237 h 6858000"/>
              <a:gd name="connsiteX6" fmla="*/ 8382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682850" y="6858000"/>
                </a:lnTo>
                <a:lnTo>
                  <a:pt x="6682850" y="3259237"/>
                </a:lnTo>
                <a:lnTo>
                  <a:pt x="838200" y="3259237"/>
                </a:lnTo>
                <a:lnTo>
                  <a:pt x="838200" y="6858000"/>
                </a:lnTo>
                <a:lnTo>
                  <a:pt x="0" y="6858000"/>
                </a:lnTo>
                <a:close/>
              </a:path>
            </a:pathLst>
          </a:custGeom>
          <a:solidFill>
            <a:schemeClr val="bg1">
              <a:lumMod val="95000"/>
            </a:schemeClr>
          </a:solidFill>
        </p:spPr>
        <p:txBody>
          <a:bodyPr wrap="square" rtlCol="0" anchor="t">
            <a:no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2" name="タイトル 1">
            <a:extLst>
              <a:ext uri="{FF2B5EF4-FFF2-40B4-BE49-F238E27FC236}">
                <a16:creationId xmlns:a16="http://schemas.microsoft.com/office/drawing/2014/main" id="{D985175C-7C48-9449-9A0A-088E9BCAE9BE}"/>
              </a:ext>
            </a:extLst>
          </p:cNvPr>
          <p:cNvSpPr>
            <a:spLocks noGrp="1"/>
          </p:cNvSpPr>
          <p:nvPr>
            <p:ph type="title" hasCustomPrompt="1"/>
          </p:nvPr>
        </p:nvSpPr>
        <p:spPr>
          <a:xfrm>
            <a:off x="933053" y="3259239"/>
            <a:ext cx="4424760" cy="2852737"/>
          </a:xfrm>
        </p:spPr>
        <p:txBody>
          <a:bodyPr rtlCol="0" anchor="b">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13" name="テキスト プレースホルダー 2">
            <a:extLst>
              <a:ext uri="{FF2B5EF4-FFF2-40B4-BE49-F238E27FC236}">
                <a16:creationId xmlns:a16="http://schemas.microsoft.com/office/drawing/2014/main" id="{44F669B5-8A24-5846-82A0-51E5506817FB}"/>
              </a:ext>
            </a:extLst>
          </p:cNvPr>
          <p:cNvSpPr>
            <a:spLocks noGrp="1"/>
          </p:cNvSpPr>
          <p:nvPr>
            <p:ph type="body" idx="1" hasCustomPrompt="1"/>
          </p:nvPr>
        </p:nvSpPr>
        <p:spPr>
          <a:xfrm>
            <a:off x="933053" y="6138964"/>
            <a:ext cx="4424760" cy="580815"/>
          </a:xfrm>
        </p:spPr>
        <p:txBody>
          <a:bodyPr rtlCol="0">
            <a:normAutofit/>
          </a:bodyPr>
          <a:lstStyle>
            <a:lvl1pPr marL="0" indent="0">
              <a:buNone/>
              <a:defRPr sz="1350" b="0" i="0" spc="225">
                <a:solidFill>
                  <a:schemeClr val="tx2"/>
                </a:solidFill>
                <a:latin typeface="Meiryo UI" panose="020B0604030504040204" pitchFamily="50" charset="-128"/>
                <a:ea typeface="Meiryo UI" panose="020B0604030504040204" pitchFamily="50" charset="-128"/>
                <a:cs typeface="Gill Sans Light" panose="020B0302020104020203" pitchFamily="34"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ja-JP" altLang="en-US" noProof="0" dirty="0"/>
              <a:t>マスター テキストのスタイルを編集する</a:t>
            </a:r>
          </a:p>
        </p:txBody>
      </p:sp>
    </p:spTree>
    <p:extLst>
      <p:ext uri="{BB962C8B-B14F-4D97-AF65-F5344CB8AC3E}">
        <p14:creationId xmlns:p14="http://schemas.microsoft.com/office/powerpoint/2010/main" val="565034564"/>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4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画像とコンテンツ">
    <p:spTree>
      <p:nvGrpSpPr>
        <p:cNvPr id="1" name=""/>
        <p:cNvGrpSpPr/>
        <p:nvPr/>
      </p:nvGrpSpPr>
      <p:grpSpPr>
        <a:xfrm>
          <a:off x="0" y="0"/>
          <a:ext cx="0" cy="0"/>
          <a:chOff x="0" y="0"/>
          <a:chExt cx="0" cy="0"/>
        </a:xfrm>
      </p:grpSpPr>
      <p:sp>
        <p:nvSpPr>
          <p:cNvPr id="3" name="図プレースホルダー 2"/>
          <p:cNvSpPr>
            <a:spLocks noGrp="1"/>
          </p:cNvSpPr>
          <p:nvPr>
            <p:ph type="pic" sz="quarter" idx="10"/>
          </p:nvPr>
        </p:nvSpPr>
        <p:spPr>
          <a:xfrm>
            <a:off x="4953000" y="0"/>
            <a:ext cx="4953000" cy="6858000"/>
          </a:xfrm>
          <a:solidFill>
            <a:schemeClr val="bg1">
              <a:lumMod val="95000"/>
            </a:schemeClr>
          </a:solidFill>
        </p:spPr>
        <p:txBody>
          <a:bodyPr rtlCol="0" anchor="ctr">
            <a:norm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0" name="タイトル 1">
            <a:extLst>
              <a:ext uri="{FF2B5EF4-FFF2-40B4-BE49-F238E27FC236}">
                <a16:creationId xmlns:a16="http://schemas.microsoft.com/office/drawing/2014/main" id="{95B2C2DA-ADF3-D44B-8824-9B44E01F747F}"/>
              </a:ext>
            </a:extLst>
          </p:cNvPr>
          <p:cNvSpPr>
            <a:spLocks noGrp="1"/>
          </p:cNvSpPr>
          <p:nvPr>
            <p:ph type="title" hasCustomPrompt="1"/>
          </p:nvPr>
        </p:nvSpPr>
        <p:spPr>
          <a:xfrm>
            <a:off x="1079599" y="786810"/>
            <a:ext cx="3256855" cy="1395208"/>
          </a:xfrm>
        </p:spPr>
        <p:txBody>
          <a:bodyPr lIns="0" rtlCol="0" anchor="b"/>
          <a:lstStyle>
            <a:lvl1pPr>
              <a:defRPr>
                <a:latin typeface="Meiryo UI" panose="020B0604030504040204" pitchFamily="50" charset="-128"/>
                <a:ea typeface="Meiryo UI" panose="020B0604030504040204" pitchFamily="50" charset="-128"/>
              </a:defRPr>
            </a:lvl1pPr>
          </a:lstStyle>
          <a:p>
            <a:pPr rtl="0"/>
            <a:r>
              <a:rPr lang="ja-JP" altLang="en-US" noProof="0" dirty="0"/>
              <a:t>タイトルをここに</a:t>
            </a:r>
            <a:br>
              <a:rPr lang="ja-JP" altLang="en-US" noProof="0" dirty="0"/>
            </a:br>
            <a:r>
              <a:rPr lang="ja-JP" altLang="en-US" noProof="0" dirty="0"/>
              <a:t>入力</a:t>
            </a:r>
          </a:p>
        </p:txBody>
      </p:sp>
      <p:sp>
        <p:nvSpPr>
          <p:cNvPr id="12" name="テキスト プレースホルダー 11">
            <a:extLst>
              <a:ext uri="{FF2B5EF4-FFF2-40B4-BE49-F238E27FC236}">
                <a16:creationId xmlns:a16="http://schemas.microsoft.com/office/drawing/2014/main" id="{DA80A15A-88F2-2144-8707-F31DD26C52BD}"/>
              </a:ext>
            </a:extLst>
          </p:cNvPr>
          <p:cNvSpPr>
            <a:spLocks noGrp="1"/>
          </p:cNvSpPr>
          <p:nvPr>
            <p:ph type="body" sz="quarter" idx="11"/>
          </p:nvPr>
        </p:nvSpPr>
        <p:spPr>
          <a:xfrm>
            <a:off x="1079600" y="3019354"/>
            <a:ext cx="3256855" cy="3099153"/>
          </a:xfrm>
        </p:spPr>
        <p:txBody>
          <a:bodyPr lIns="0" rtlCol="0">
            <a:normAutofit/>
          </a:bodyPr>
          <a:lstStyle>
            <a:lvl1pPr>
              <a:lnSpc>
                <a:spcPct val="150000"/>
              </a:lnSpc>
              <a:defRPr sz="1200" spc="0">
                <a:solidFill>
                  <a:schemeClr val="tx2"/>
                </a:solidFill>
                <a:latin typeface="Meiryo UI" panose="020B0604030504040204" pitchFamily="50" charset="-128"/>
                <a:ea typeface="Meiryo UI" panose="020B0604030504040204" pitchFamily="50" charset="-128"/>
              </a:defRPr>
            </a:lvl1pPr>
            <a:lvl2pPr>
              <a:lnSpc>
                <a:spcPct val="150000"/>
              </a:lnSpc>
              <a:defRPr sz="1050" spc="0">
                <a:solidFill>
                  <a:schemeClr val="tx2"/>
                </a:solidFill>
                <a:latin typeface="Meiryo UI" panose="020B0604030504040204" pitchFamily="50" charset="-128"/>
                <a:ea typeface="Meiryo UI" panose="020B0604030504040204" pitchFamily="50" charset="-128"/>
              </a:defRPr>
            </a:lvl2pPr>
            <a:lvl3pPr>
              <a:lnSpc>
                <a:spcPct val="150000"/>
              </a:lnSpc>
              <a:defRPr sz="900" spc="0">
                <a:solidFill>
                  <a:schemeClr val="tx2"/>
                </a:solidFill>
                <a:latin typeface="Meiryo UI" panose="020B0604030504040204" pitchFamily="50" charset="-128"/>
                <a:ea typeface="Meiryo UI" panose="020B0604030504040204" pitchFamily="50" charset="-128"/>
              </a:defRPr>
            </a:lvl3pPr>
            <a:lvl4pPr>
              <a:lnSpc>
                <a:spcPct val="150000"/>
              </a:lnSpc>
              <a:defRPr sz="825" spc="0">
                <a:solidFill>
                  <a:schemeClr val="tx2"/>
                </a:solidFill>
                <a:latin typeface="Meiryo UI" panose="020B0604030504040204" pitchFamily="50" charset="-128"/>
                <a:ea typeface="Meiryo UI" panose="020B0604030504040204" pitchFamily="50" charset="-128"/>
              </a:defRPr>
            </a:lvl4pPr>
            <a:lvl5pPr>
              <a:lnSpc>
                <a:spcPct val="150000"/>
              </a:lnSpc>
              <a:defRPr sz="825" spc="0">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7" name="テキスト プレースホルダー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1079600" y="2247681"/>
            <a:ext cx="3256855" cy="602887"/>
          </a:xfrm>
        </p:spPr>
        <p:txBody>
          <a:bodyPr lIns="0" rtlCol="0" anchor="t">
            <a:normAutofit/>
          </a:bodyPr>
          <a:lstStyle>
            <a:lvl1pPr marL="0" indent="0">
              <a:buNone/>
              <a:defRPr sz="1050" spc="225">
                <a:solidFill>
                  <a:schemeClr val="tx2"/>
                </a:solidFill>
                <a:latin typeface="Meiryo UI" panose="020B0604030504040204" pitchFamily="50" charset="-128"/>
                <a:ea typeface="Meiryo UI" panose="020B0604030504040204" pitchFamily="50" charset="-128"/>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rtl="0"/>
            <a:r>
              <a:rPr lang="ja-JP" altLang="en-US" noProof="0" dirty="0"/>
              <a:t>ここにサブタイトルを入力</a:t>
            </a:r>
          </a:p>
        </p:txBody>
      </p:sp>
    </p:spTree>
    <p:extLst>
      <p:ext uri="{BB962C8B-B14F-4D97-AF65-F5344CB8AC3E}">
        <p14:creationId xmlns:p14="http://schemas.microsoft.com/office/powerpoint/2010/main" val="35041022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418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画像とコンテンツ 2">
    <p:spTree>
      <p:nvGrpSpPr>
        <p:cNvPr id="1" name=""/>
        <p:cNvGrpSpPr/>
        <p:nvPr/>
      </p:nvGrpSpPr>
      <p:grpSpPr>
        <a:xfrm>
          <a:off x="0" y="0"/>
          <a:ext cx="0" cy="0"/>
          <a:chOff x="0" y="0"/>
          <a:chExt cx="0" cy="0"/>
        </a:xfrm>
      </p:grpSpPr>
      <p:sp>
        <p:nvSpPr>
          <p:cNvPr id="3" name="図プレースホルダー 2"/>
          <p:cNvSpPr>
            <a:spLocks noGrp="1"/>
          </p:cNvSpPr>
          <p:nvPr>
            <p:ph type="pic" sz="quarter" idx="10"/>
          </p:nvPr>
        </p:nvSpPr>
        <p:spPr>
          <a:xfrm>
            <a:off x="681037" y="0"/>
            <a:ext cx="4271963" cy="6858000"/>
          </a:xfrm>
          <a:solidFill>
            <a:schemeClr val="bg1">
              <a:lumMod val="95000"/>
            </a:schemeClr>
          </a:solidFill>
        </p:spPr>
        <p:txBody>
          <a:bodyPr rtlCol="0" anchor="ctr">
            <a:norm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1643639485"/>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4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 つの画像">
    <p:spTree>
      <p:nvGrpSpPr>
        <p:cNvPr id="1" name=""/>
        <p:cNvGrpSpPr/>
        <p:nvPr/>
      </p:nvGrpSpPr>
      <p:grpSpPr>
        <a:xfrm>
          <a:off x="0" y="0"/>
          <a:ext cx="0" cy="0"/>
          <a:chOff x="0" y="0"/>
          <a:chExt cx="0" cy="0"/>
        </a:xfrm>
      </p:grpSpPr>
      <p:sp>
        <p:nvSpPr>
          <p:cNvPr id="11" name="図プレースホルダー 10">
            <a:extLst>
              <a:ext uri="{FF2B5EF4-FFF2-40B4-BE49-F238E27FC236}">
                <a16:creationId xmlns:a16="http://schemas.microsoft.com/office/drawing/2014/main" id="{A9295395-4EC9-4A2A-A4BF-5B0E3F1E9072}"/>
              </a:ext>
            </a:extLst>
          </p:cNvPr>
          <p:cNvSpPr>
            <a:spLocks noGrp="1"/>
          </p:cNvSpPr>
          <p:nvPr>
            <p:ph type="pic" sz="quarter" idx="12"/>
          </p:nvPr>
        </p:nvSpPr>
        <p:spPr>
          <a:xfrm>
            <a:off x="681037" y="0"/>
            <a:ext cx="9224963" cy="6858000"/>
          </a:xfrm>
          <a:custGeom>
            <a:avLst/>
            <a:gdLst>
              <a:gd name="connsiteX0" fmla="*/ 0 w 11353800"/>
              <a:gd name="connsiteY0" fmla="*/ 0 h 6858000"/>
              <a:gd name="connsiteX1" fmla="*/ 11353800 w 11353800"/>
              <a:gd name="connsiteY1" fmla="*/ 0 h 6858000"/>
              <a:gd name="connsiteX2" fmla="*/ 11353800 w 11353800"/>
              <a:gd name="connsiteY2" fmla="*/ 4947138 h 6858000"/>
              <a:gd name="connsiteX3" fmla="*/ 7133492 w 11353800"/>
              <a:gd name="connsiteY3" fmla="*/ 4947138 h 6858000"/>
              <a:gd name="connsiteX4" fmla="*/ 7133492 w 11353800"/>
              <a:gd name="connsiteY4" fmla="*/ 6858000 h 6858000"/>
              <a:gd name="connsiteX5" fmla="*/ 0 w 11353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0" h="6858000">
                <a:moveTo>
                  <a:pt x="0" y="0"/>
                </a:moveTo>
                <a:lnTo>
                  <a:pt x="11353800" y="0"/>
                </a:lnTo>
                <a:lnTo>
                  <a:pt x="11353800" y="4947138"/>
                </a:lnTo>
                <a:lnTo>
                  <a:pt x="7133492" y="4947138"/>
                </a:lnTo>
                <a:lnTo>
                  <a:pt x="7133492" y="6858000"/>
                </a:lnTo>
                <a:lnTo>
                  <a:pt x="0" y="6858000"/>
                </a:lnTo>
                <a:close/>
              </a:path>
            </a:pathLst>
          </a:custGeom>
        </p:spPr>
        <p:txBody>
          <a:bodyPr wrap="square" rtlCol="0">
            <a:noAutofit/>
          </a:bodyP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5" name="テキスト プレースホルダー 4">
            <a:extLst>
              <a:ext uri="{FF2B5EF4-FFF2-40B4-BE49-F238E27FC236}">
                <a16:creationId xmlns:a16="http://schemas.microsoft.com/office/drawing/2014/main" id="{4C6DA884-7C48-8D49-9DFE-4CE990C95A09}"/>
              </a:ext>
            </a:extLst>
          </p:cNvPr>
          <p:cNvSpPr>
            <a:spLocks noGrp="1"/>
          </p:cNvSpPr>
          <p:nvPr>
            <p:ph type="body" sz="quarter" idx="11" hasCustomPrompt="1"/>
          </p:nvPr>
        </p:nvSpPr>
        <p:spPr>
          <a:xfrm>
            <a:off x="6729116" y="5829950"/>
            <a:ext cx="2891135" cy="628650"/>
          </a:xfrm>
        </p:spPr>
        <p:txBody>
          <a:bodyPr rtlCol="0">
            <a:normAutofit/>
          </a:bodyPr>
          <a:lstStyle>
            <a:lvl1pPr marL="0" indent="0" algn="ctr">
              <a:buNone/>
              <a:defRPr sz="900">
                <a:latin typeface="Meiryo UI" panose="020B0604030504040204" pitchFamily="50" charset="-128"/>
                <a:ea typeface="Meiryo UI" panose="020B0604030504040204" pitchFamily="50" charset="-128"/>
              </a:defRPr>
            </a:lvl1pPr>
            <a:lvl2pPr marL="342900" indent="0">
              <a:buNone/>
              <a:defRPr sz="675"/>
            </a:lvl2pPr>
            <a:lvl3pPr marL="685800" indent="0">
              <a:buNone/>
              <a:defRPr sz="600"/>
            </a:lvl3pPr>
            <a:lvl4pPr marL="1028700" indent="0">
              <a:buNone/>
              <a:defRPr sz="525"/>
            </a:lvl4pPr>
            <a:lvl5pPr marL="1371600" indent="0">
              <a:buNone/>
              <a:defRPr sz="525"/>
            </a:lvl5pPr>
          </a:lstStyle>
          <a:p>
            <a:pPr lvl="0" rtl="0"/>
            <a:r>
              <a:rPr lang="ja-JP" altLang="en-US" noProof="0" dirty="0"/>
              <a:t>キャプションをここに挿入</a:t>
            </a:r>
          </a:p>
        </p:txBody>
      </p:sp>
      <p:sp>
        <p:nvSpPr>
          <p:cNvPr id="6" name="タイトル 1">
            <a:extLst>
              <a:ext uri="{FF2B5EF4-FFF2-40B4-BE49-F238E27FC236}">
                <a16:creationId xmlns:a16="http://schemas.microsoft.com/office/drawing/2014/main" id="{EEFCCE50-D1A9-1249-AF64-BA06424C8034}"/>
              </a:ext>
            </a:extLst>
          </p:cNvPr>
          <p:cNvSpPr>
            <a:spLocks noGrp="1"/>
          </p:cNvSpPr>
          <p:nvPr>
            <p:ph type="title" hasCustomPrompt="1"/>
          </p:nvPr>
        </p:nvSpPr>
        <p:spPr>
          <a:xfrm>
            <a:off x="6740647" y="5250602"/>
            <a:ext cx="2880721" cy="564335"/>
          </a:xfrm>
        </p:spPr>
        <p:txBody>
          <a:bodyPr rtlCol="0">
            <a:normAutofit/>
          </a:bodyPr>
          <a:lstStyle>
            <a:lvl1pPr algn="ctr">
              <a:defRPr sz="2100">
                <a:latin typeface="Meiryo UI" panose="020B0604030504040204" pitchFamily="50" charset="-128"/>
                <a:ea typeface="Meiryo UI" panose="020B0604030504040204" pitchFamily="50" charset="-128"/>
              </a:defRPr>
            </a:lvl1pPr>
          </a:lstStyle>
          <a:p>
            <a:pPr rtl="0"/>
            <a:r>
              <a:rPr lang="ja-JP" altLang="en-US" noProof="0" dirty="0"/>
              <a:t>タイトルをここに入力</a:t>
            </a:r>
          </a:p>
        </p:txBody>
      </p:sp>
    </p:spTree>
    <p:extLst>
      <p:ext uri="{BB962C8B-B14F-4D97-AF65-F5344CB8AC3E}">
        <p14:creationId xmlns:p14="http://schemas.microsoft.com/office/powerpoint/2010/main" val="376062756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4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画像とコンテンツ">
    <p:spTree>
      <p:nvGrpSpPr>
        <p:cNvPr id="1" name=""/>
        <p:cNvGrpSpPr/>
        <p:nvPr/>
      </p:nvGrpSpPr>
      <p:grpSpPr>
        <a:xfrm>
          <a:off x="0" y="0"/>
          <a:ext cx="0" cy="0"/>
          <a:chOff x="0" y="0"/>
          <a:chExt cx="0" cy="0"/>
        </a:xfrm>
      </p:grpSpPr>
      <p:sp>
        <p:nvSpPr>
          <p:cNvPr id="3" name="図プレースホルダー 2"/>
          <p:cNvSpPr>
            <a:spLocks noGrp="1"/>
          </p:cNvSpPr>
          <p:nvPr>
            <p:ph type="pic" sz="quarter" idx="10"/>
          </p:nvPr>
        </p:nvSpPr>
        <p:spPr>
          <a:xfrm>
            <a:off x="4953000" y="0"/>
            <a:ext cx="4953000" cy="6858000"/>
          </a:xfrm>
          <a:solidFill>
            <a:schemeClr val="bg1">
              <a:lumMod val="95000"/>
            </a:schemeClr>
          </a:solidFill>
        </p:spPr>
        <p:txBody>
          <a:bodyPr rtlCol="0" anchor="ctr">
            <a:norm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0" name="タイトル 1">
            <a:extLst>
              <a:ext uri="{FF2B5EF4-FFF2-40B4-BE49-F238E27FC236}">
                <a16:creationId xmlns:a16="http://schemas.microsoft.com/office/drawing/2014/main" id="{95B2C2DA-ADF3-D44B-8824-9B44E01F747F}"/>
              </a:ext>
            </a:extLst>
          </p:cNvPr>
          <p:cNvSpPr>
            <a:spLocks noGrp="1"/>
          </p:cNvSpPr>
          <p:nvPr>
            <p:ph type="title" hasCustomPrompt="1"/>
          </p:nvPr>
        </p:nvSpPr>
        <p:spPr>
          <a:xfrm>
            <a:off x="1079599" y="786810"/>
            <a:ext cx="3256855" cy="1395208"/>
          </a:xfrm>
        </p:spPr>
        <p:txBody>
          <a:bodyPr lIns="0" rtlCol="0" anchor="b"/>
          <a:lstStyle>
            <a:lvl1pPr>
              <a:defRPr>
                <a:latin typeface="Meiryo UI" panose="020B0604030504040204" pitchFamily="50" charset="-128"/>
                <a:ea typeface="Meiryo UI" panose="020B0604030504040204" pitchFamily="50" charset="-128"/>
              </a:defRPr>
            </a:lvl1pPr>
          </a:lstStyle>
          <a:p>
            <a:pPr rtl="0"/>
            <a:r>
              <a:rPr lang="ja-JP" altLang="en-US" noProof="0" dirty="0"/>
              <a:t>タイトルをここに</a:t>
            </a:r>
            <a:br>
              <a:rPr lang="ja-JP" altLang="en-US" noProof="0" dirty="0"/>
            </a:br>
            <a:r>
              <a:rPr lang="ja-JP" altLang="en-US" noProof="0" dirty="0"/>
              <a:t>入力</a:t>
            </a:r>
          </a:p>
        </p:txBody>
      </p:sp>
      <p:sp>
        <p:nvSpPr>
          <p:cNvPr id="12" name="テキスト プレースホルダー 11">
            <a:extLst>
              <a:ext uri="{FF2B5EF4-FFF2-40B4-BE49-F238E27FC236}">
                <a16:creationId xmlns:a16="http://schemas.microsoft.com/office/drawing/2014/main" id="{DA80A15A-88F2-2144-8707-F31DD26C52BD}"/>
              </a:ext>
            </a:extLst>
          </p:cNvPr>
          <p:cNvSpPr>
            <a:spLocks noGrp="1"/>
          </p:cNvSpPr>
          <p:nvPr>
            <p:ph type="body" sz="quarter" idx="11"/>
          </p:nvPr>
        </p:nvSpPr>
        <p:spPr>
          <a:xfrm>
            <a:off x="1079600" y="3019354"/>
            <a:ext cx="3256855" cy="3099153"/>
          </a:xfrm>
        </p:spPr>
        <p:txBody>
          <a:bodyPr lIns="0" rtlCol="0">
            <a:normAutofit/>
          </a:bodyPr>
          <a:lstStyle>
            <a:lvl1pPr>
              <a:lnSpc>
                <a:spcPct val="150000"/>
              </a:lnSpc>
              <a:defRPr sz="1200" spc="0">
                <a:solidFill>
                  <a:schemeClr val="tx2"/>
                </a:solidFill>
                <a:latin typeface="Meiryo UI" panose="020B0604030504040204" pitchFamily="50" charset="-128"/>
                <a:ea typeface="Meiryo UI" panose="020B0604030504040204" pitchFamily="50" charset="-128"/>
              </a:defRPr>
            </a:lvl1pPr>
            <a:lvl2pPr>
              <a:lnSpc>
                <a:spcPct val="150000"/>
              </a:lnSpc>
              <a:defRPr sz="1050" spc="0">
                <a:solidFill>
                  <a:schemeClr val="tx2"/>
                </a:solidFill>
                <a:latin typeface="Meiryo UI" panose="020B0604030504040204" pitchFamily="50" charset="-128"/>
                <a:ea typeface="Meiryo UI" panose="020B0604030504040204" pitchFamily="50" charset="-128"/>
              </a:defRPr>
            </a:lvl2pPr>
            <a:lvl3pPr>
              <a:lnSpc>
                <a:spcPct val="150000"/>
              </a:lnSpc>
              <a:defRPr sz="900" spc="0">
                <a:solidFill>
                  <a:schemeClr val="tx2"/>
                </a:solidFill>
                <a:latin typeface="Meiryo UI" panose="020B0604030504040204" pitchFamily="50" charset="-128"/>
                <a:ea typeface="Meiryo UI" panose="020B0604030504040204" pitchFamily="50" charset="-128"/>
              </a:defRPr>
            </a:lvl3pPr>
            <a:lvl4pPr>
              <a:lnSpc>
                <a:spcPct val="150000"/>
              </a:lnSpc>
              <a:defRPr sz="825" spc="0">
                <a:solidFill>
                  <a:schemeClr val="tx2"/>
                </a:solidFill>
                <a:latin typeface="Meiryo UI" panose="020B0604030504040204" pitchFamily="50" charset="-128"/>
                <a:ea typeface="Meiryo UI" panose="020B0604030504040204" pitchFamily="50" charset="-128"/>
              </a:defRPr>
            </a:lvl4pPr>
            <a:lvl5pPr>
              <a:lnSpc>
                <a:spcPct val="150000"/>
              </a:lnSpc>
              <a:defRPr sz="825" spc="0">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7" name="テキスト プレースホルダー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1079600" y="2247681"/>
            <a:ext cx="3256855" cy="602887"/>
          </a:xfrm>
        </p:spPr>
        <p:txBody>
          <a:bodyPr lIns="0" rtlCol="0" anchor="t">
            <a:normAutofit/>
          </a:bodyPr>
          <a:lstStyle>
            <a:lvl1pPr marL="0" indent="0">
              <a:buNone/>
              <a:defRPr sz="1050" spc="225">
                <a:solidFill>
                  <a:schemeClr val="tx2"/>
                </a:solidFill>
                <a:latin typeface="Meiryo UI" panose="020B0604030504040204" pitchFamily="50" charset="-128"/>
                <a:ea typeface="Meiryo UI" panose="020B0604030504040204" pitchFamily="50" charset="-128"/>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rtl="0"/>
            <a:r>
              <a:rPr lang="ja-JP" altLang="en-US" noProof="0" dirty="0"/>
              <a:t>ここにサブタイトルを入力</a:t>
            </a:r>
          </a:p>
        </p:txBody>
      </p:sp>
    </p:spTree>
    <p:extLst>
      <p:ext uri="{BB962C8B-B14F-4D97-AF65-F5344CB8AC3E}">
        <p14:creationId xmlns:p14="http://schemas.microsoft.com/office/powerpoint/2010/main" val="4082196457"/>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418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画像と比較">
    <p:spTree>
      <p:nvGrpSpPr>
        <p:cNvPr id="1" name=""/>
        <p:cNvGrpSpPr/>
        <p:nvPr/>
      </p:nvGrpSpPr>
      <p:grpSpPr>
        <a:xfrm>
          <a:off x="0" y="0"/>
          <a:ext cx="0" cy="0"/>
          <a:chOff x="0" y="0"/>
          <a:chExt cx="0" cy="0"/>
        </a:xfrm>
      </p:grpSpPr>
      <p:sp>
        <p:nvSpPr>
          <p:cNvPr id="8" name="図プレースホルダー 2"/>
          <p:cNvSpPr>
            <a:spLocks noGrp="1"/>
          </p:cNvSpPr>
          <p:nvPr>
            <p:ph type="pic" sz="quarter" idx="14"/>
          </p:nvPr>
        </p:nvSpPr>
        <p:spPr>
          <a:xfrm>
            <a:off x="681039" y="2629"/>
            <a:ext cx="9224961" cy="4631365"/>
          </a:xfrm>
          <a:solidFill>
            <a:schemeClr val="bg1">
              <a:lumMod val="95000"/>
            </a:schemeClr>
          </a:solidFill>
        </p:spPr>
        <p:txBody>
          <a:bodyPr rtlCol="0">
            <a:norm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5" name="長方形 14">
            <a:extLst>
              <a:ext uri="{FF2B5EF4-FFF2-40B4-BE49-F238E27FC236}">
                <a16:creationId xmlns:a16="http://schemas.microsoft.com/office/drawing/2014/main" id="{725A2246-7A52-3649-8FE5-C14CAE4F551F}"/>
              </a:ext>
            </a:extLst>
          </p:cNvPr>
          <p:cNvSpPr/>
          <p:nvPr/>
        </p:nvSpPr>
        <p:spPr>
          <a:xfrm>
            <a:off x="712654" y="1968286"/>
            <a:ext cx="4159116"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6" name="長方形 15">
            <a:extLst>
              <a:ext uri="{FF2B5EF4-FFF2-40B4-BE49-F238E27FC236}">
                <a16:creationId xmlns:a16="http://schemas.microsoft.com/office/drawing/2014/main" id="{026EA67C-D6CD-904B-9211-B56EF682649F}"/>
              </a:ext>
            </a:extLst>
          </p:cNvPr>
          <p:cNvSpPr/>
          <p:nvPr/>
        </p:nvSpPr>
        <p:spPr>
          <a:xfrm>
            <a:off x="5372407" y="1968286"/>
            <a:ext cx="4159116"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4" name="テキスト プレースホルダー 2">
            <a:extLst>
              <a:ext uri="{FF2B5EF4-FFF2-40B4-BE49-F238E27FC236}">
                <a16:creationId xmlns:a16="http://schemas.microsoft.com/office/drawing/2014/main" id="{E94B1A93-5100-5048-8230-09B3D176D183}"/>
              </a:ext>
            </a:extLst>
          </p:cNvPr>
          <p:cNvSpPr>
            <a:spLocks noGrp="1"/>
          </p:cNvSpPr>
          <p:nvPr>
            <p:ph type="body" idx="1"/>
          </p:nvPr>
        </p:nvSpPr>
        <p:spPr>
          <a:xfrm>
            <a:off x="1269207" y="2679702"/>
            <a:ext cx="3447121" cy="645001"/>
          </a:xfrm>
        </p:spPr>
        <p:txBody>
          <a:bodyPr rtlCol="0" anchor="ctr"/>
          <a:lstStyle>
            <a:lvl1pPr marL="0" indent="0" rtl="0">
              <a:buNone/>
              <a:defRPr sz="1800" b="1" i="0">
                <a:solidFill>
                  <a:schemeClr val="tx2"/>
                </a:solidFill>
                <a:latin typeface="Meiryo UI" panose="020B0604030504040204" pitchFamily="50" charset="-128"/>
                <a:ea typeface="Meiryo UI" panose="020B0604030504040204" pitchFamily="50" charset="-128"/>
                <a:cs typeface="Gill Sans" panose="020B0502020104020203" pitchFamily="34" charset="-79"/>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5" name="コンテンツ プレースホルダー 3">
            <a:extLst>
              <a:ext uri="{FF2B5EF4-FFF2-40B4-BE49-F238E27FC236}">
                <a16:creationId xmlns:a16="http://schemas.microsoft.com/office/drawing/2014/main" id="{8A037B8A-C781-9F40-A9F6-BCCD198DD34B}"/>
              </a:ext>
            </a:extLst>
          </p:cNvPr>
          <p:cNvSpPr>
            <a:spLocks noGrp="1"/>
          </p:cNvSpPr>
          <p:nvPr>
            <p:ph sz="half" idx="2"/>
          </p:nvPr>
        </p:nvSpPr>
        <p:spPr>
          <a:xfrm>
            <a:off x="1269207" y="3324702"/>
            <a:ext cx="3447121" cy="3304699"/>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6" name="テキスト プレースホルダー 4">
            <a:extLst>
              <a:ext uri="{FF2B5EF4-FFF2-40B4-BE49-F238E27FC236}">
                <a16:creationId xmlns:a16="http://schemas.microsoft.com/office/drawing/2014/main" id="{66926CBF-E2B0-C44C-AD98-B15D17ADD5AF}"/>
              </a:ext>
            </a:extLst>
          </p:cNvPr>
          <p:cNvSpPr>
            <a:spLocks noGrp="1"/>
          </p:cNvSpPr>
          <p:nvPr>
            <p:ph type="body" sz="quarter" idx="3"/>
          </p:nvPr>
        </p:nvSpPr>
        <p:spPr>
          <a:xfrm>
            <a:off x="6067426" y="2679702"/>
            <a:ext cx="3308656" cy="645001"/>
          </a:xfrm>
        </p:spPr>
        <p:txBody>
          <a:bodyPr rtlCol="0" anchor="ctr"/>
          <a:lstStyle>
            <a:lvl1pPr marL="0" indent="0">
              <a:buNone/>
              <a:defRPr sz="1800" b="1" i="0">
                <a:solidFill>
                  <a:schemeClr val="tx2"/>
                </a:solidFill>
                <a:latin typeface="Meiryo UI" panose="020B0604030504040204" pitchFamily="50" charset="-128"/>
                <a:ea typeface="Meiryo UI" panose="020B0604030504040204" pitchFamily="50" charset="-128"/>
                <a:cs typeface="Gill Sans" panose="020B0502020104020203" pitchFamily="34" charset="-79"/>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7" name="コンテンツ プレースホルダー 5">
            <a:extLst>
              <a:ext uri="{FF2B5EF4-FFF2-40B4-BE49-F238E27FC236}">
                <a16:creationId xmlns:a16="http://schemas.microsoft.com/office/drawing/2014/main" id="{318A1595-1A86-304F-A361-B3E4B06837FA}"/>
              </a:ext>
            </a:extLst>
          </p:cNvPr>
          <p:cNvSpPr>
            <a:spLocks noGrp="1"/>
          </p:cNvSpPr>
          <p:nvPr>
            <p:ph sz="quarter" idx="4"/>
          </p:nvPr>
        </p:nvSpPr>
        <p:spPr>
          <a:xfrm>
            <a:off x="6067426" y="3324702"/>
            <a:ext cx="3308656" cy="3304699"/>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2" name="長方形 1">
            <a:extLst>
              <a:ext uri="{FF2B5EF4-FFF2-40B4-BE49-F238E27FC236}">
                <a16:creationId xmlns:a16="http://schemas.microsoft.com/office/drawing/2014/main" id="{18DEFE0B-9B5C-734D-8394-A770FAA615B3}"/>
              </a:ext>
            </a:extLst>
          </p:cNvPr>
          <p:cNvSpPr/>
          <p:nvPr/>
        </p:nvSpPr>
        <p:spPr>
          <a:xfrm>
            <a:off x="681038" y="2679700"/>
            <a:ext cx="443706"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A02390A6-F565-8844-A9B9-4C6ACB7857F5}"/>
              </a:ext>
            </a:extLst>
          </p:cNvPr>
          <p:cNvSpPr/>
          <p:nvPr/>
        </p:nvSpPr>
        <p:spPr>
          <a:xfrm>
            <a:off x="5478598" y="2679700"/>
            <a:ext cx="443706"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3" name="タイトル 2">
            <a:extLst>
              <a:ext uri="{FF2B5EF4-FFF2-40B4-BE49-F238E27FC236}">
                <a16:creationId xmlns:a16="http://schemas.microsoft.com/office/drawing/2014/main" id="{86674C34-BF58-4A21-BEE1-52BA2A5DBB70}"/>
              </a:ext>
            </a:extLst>
          </p:cNvPr>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173230590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3ADF8-C269-5D42-A626-BE35303B98E7}"/>
              </a:ext>
            </a:extLst>
          </p:cNvPr>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DAE7CE01-A53E-894C-9672-25D8CB7D5F89}"/>
              </a:ext>
            </a:extLst>
          </p:cNvPr>
          <p:cNvSpPr>
            <a:spLocks noGrp="1"/>
          </p:cNvSpPr>
          <p:nvPr>
            <p:ph idx="1"/>
          </p:nvPr>
        </p:nvSpPr>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フッター プレースホルダー 4">
            <a:extLst>
              <a:ext uri="{FF2B5EF4-FFF2-40B4-BE49-F238E27FC236}">
                <a16:creationId xmlns:a16="http://schemas.microsoft.com/office/drawing/2014/main" id="{3C128E13-F6CA-9A4F-A3DD-2CEB2ED95E28}"/>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Tree>
    <p:extLst>
      <p:ext uri="{BB962C8B-B14F-4D97-AF65-F5344CB8AC3E}">
        <p14:creationId xmlns:p14="http://schemas.microsoft.com/office/powerpoint/2010/main" val="15186073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6BF98B-2743-4B47-AE32-9926CC2BF549}"/>
              </a:ext>
            </a:extLst>
          </p:cNvPr>
          <p:cNvSpPr>
            <a:spLocks noGrp="1"/>
          </p:cNvSpPr>
          <p:nvPr>
            <p:ph type="title"/>
          </p:nvPr>
        </p:nvSpPr>
        <p:spPr>
          <a:xfrm>
            <a:off x="682328" y="365127"/>
            <a:ext cx="8543925" cy="1325563"/>
          </a:xfrm>
        </p:spPr>
        <p:txBody>
          <a:bodyPr rtlCol="0"/>
          <a:lstStyle>
            <a:lvl1pPr>
              <a:defRPr>
                <a:solidFill>
                  <a:schemeClr val="tx2"/>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19F824E8-8F6B-3D44-A59E-3179A03A787F}"/>
              </a:ext>
            </a:extLst>
          </p:cNvPr>
          <p:cNvSpPr>
            <a:spLocks noGrp="1"/>
          </p:cNvSpPr>
          <p:nvPr>
            <p:ph type="body" idx="1"/>
          </p:nvPr>
        </p:nvSpPr>
        <p:spPr>
          <a:xfrm>
            <a:off x="682329" y="1681163"/>
            <a:ext cx="4190702" cy="823912"/>
          </a:xfrm>
        </p:spPr>
        <p:txBody>
          <a:bodyPr rtlCol="0" anchor="b"/>
          <a:lstStyle>
            <a:lvl1pPr marL="0" indent="0">
              <a:buNone/>
              <a:defRPr sz="1800" b="1">
                <a:solidFill>
                  <a:schemeClr val="tx2"/>
                </a:solidFill>
                <a:latin typeface="Meiryo UI" panose="020B0604030504040204" pitchFamily="50" charset="-128"/>
                <a:ea typeface="Meiryo UI" panose="020B0604030504040204" pitchFamily="50" charset="-128"/>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AC6908B9-8BB9-5247-A9CC-EADBF62AB670}"/>
              </a:ext>
            </a:extLst>
          </p:cNvPr>
          <p:cNvSpPr>
            <a:spLocks noGrp="1"/>
          </p:cNvSpPr>
          <p:nvPr>
            <p:ph sz="half" idx="2"/>
          </p:nvPr>
        </p:nvSpPr>
        <p:spPr>
          <a:xfrm>
            <a:off x="682329" y="2505075"/>
            <a:ext cx="4190702" cy="3684588"/>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a:extLst>
              <a:ext uri="{FF2B5EF4-FFF2-40B4-BE49-F238E27FC236}">
                <a16:creationId xmlns:a16="http://schemas.microsoft.com/office/drawing/2014/main" id="{F17E1808-3255-6342-8F11-708C178C6864}"/>
              </a:ext>
            </a:extLst>
          </p:cNvPr>
          <p:cNvSpPr>
            <a:spLocks noGrp="1"/>
          </p:cNvSpPr>
          <p:nvPr>
            <p:ph type="body" sz="quarter" idx="3"/>
          </p:nvPr>
        </p:nvSpPr>
        <p:spPr>
          <a:xfrm>
            <a:off x="5014913" y="1681163"/>
            <a:ext cx="4211340" cy="823912"/>
          </a:xfrm>
        </p:spPr>
        <p:txBody>
          <a:bodyPr rtlCol="0" anchor="b"/>
          <a:lstStyle>
            <a:lvl1pPr marL="0" indent="0">
              <a:buNone/>
              <a:defRPr sz="1800" b="1">
                <a:solidFill>
                  <a:schemeClr val="tx2"/>
                </a:solidFill>
                <a:latin typeface="Meiryo UI" panose="020B0604030504040204" pitchFamily="50" charset="-128"/>
                <a:ea typeface="Meiryo UI" panose="020B0604030504040204" pitchFamily="50" charset="-128"/>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A5572680-8F07-DD43-A1EC-F836900FFE13}"/>
              </a:ext>
            </a:extLst>
          </p:cNvPr>
          <p:cNvSpPr>
            <a:spLocks noGrp="1"/>
          </p:cNvSpPr>
          <p:nvPr>
            <p:ph sz="quarter" idx="4"/>
          </p:nvPr>
        </p:nvSpPr>
        <p:spPr>
          <a:xfrm>
            <a:off x="5014913" y="2505075"/>
            <a:ext cx="4211340" cy="3684588"/>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8" name="フッター プレースホルダー 7">
            <a:extLst>
              <a:ext uri="{FF2B5EF4-FFF2-40B4-BE49-F238E27FC236}">
                <a16:creationId xmlns:a16="http://schemas.microsoft.com/office/drawing/2014/main" id="{102532F2-B96C-DE47-9F25-34728C00D913}"/>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Tree>
    <p:extLst>
      <p:ext uri="{BB962C8B-B14F-4D97-AF65-F5344CB8AC3E}">
        <p14:creationId xmlns:p14="http://schemas.microsoft.com/office/powerpoint/2010/main" val="778969864"/>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6BF98B-2743-4B47-AE32-9926CC2BF549}"/>
              </a:ext>
            </a:extLst>
          </p:cNvPr>
          <p:cNvSpPr>
            <a:spLocks noGrp="1"/>
          </p:cNvSpPr>
          <p:nvPr>
            <p:ph type="title"/>
          </p:nvPr>
        </p:nvSpPr>
        <p:spPr>
          <a:xfrm>
            <a:off x="682328" y="365127"/>
            <a:ext cx="8543925" cy="1325563"/>
          </a:xfrm>
        </p:spPr>
        <p:txBody>
          <a:bodyPr rtlCol="0"/>
          <a:lstStyle>
            <a:lvl1pPr>
              <a:defRPr>
                <a:solidFill>
                  <a:schemeClr val="tx2"/>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4" name="コンテンツ プレースホルダー 3">
            <a:extLst>
              <a:ext uri="{FF2B5EF4-FFF2-40B4-BE49-F238E27FC236}">
                <a16:creationId xmlns:a16="http://schemas.microsoft.com/office/drawing/2014/main" id="{AC6908B9-8BB9-5247-A9CC-EADBF62AB670}"/>
              </a:ext>
            </a:extLst>
          </p:cNvPr>
          <p:cNvSpPr>
            <a:spLocks noGrp="1"/>
          </p:cNvSpPr>
          <p:nvPr>
            <p:ph sz="half" idx="2"/>
          </p:nvPr>
        </p:nvSpPr>
        <p:spPr>
          <a:xfrm>
            <a:off x="682329" y="1885361"/>
            <a:ext cx="4190702" cy="4304302"/>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6" name="コンテンツ プレースホルダー 5">
            <a:extLst>
              <a:ext uri="{FF2B5EF4-FFF2-40B4-BE49-F238E27FC236}">
                <a16:creationId xmlns:a16="http://schemas.microsoft.com/office/drawing/2014/main" id="{A5572680-8F07-DD43-A1EC-F836900FFE13}"/>
              </a:ext>
            </a:extLst>
          </p:cNvPr>
          <p:cNvSpPr>
            <a:spLocks noGrp="1"/>
          </p:cNvSpPr>
          <p:nvPr>
            <p:ph sz="quarter" idx="4"/>
          </p:nvPr>
        </p:nvSpPr>
        <p:spPr>
          <a:xfrm>
            <a:off x="5014913" y="1885361"/>
            <a:ext cx="4211340" cy="4304302"/>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8" name="フッター プレースホルダー 7">
            <a:extLst>
              <a:ext uri="{FF2B5EF4-FFF2-40B4-BE49-F238E27FC236}">
                <a16:creationId xmlns:a16="http://schemas.microsoft.com/office/drawing/2014/main" id="{102532F2-B96C-DE47-9F25-34728C00D913}"/>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Tree>
    <p:extLst>
      <p:ext uri="{BB962C8B-B14F-4D97-AF65-F5344CB8AC3E}">
        <p14:creationId xmlns:p14="http://schemas.microsoft.com/office/powerpoint/2010/main" val="406006854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正方形の写真">
    <p:spTree>
      <p:nvGrpSpPr>
        <p:cNvPr id="1" name=""/>
        <p:cNvGrpSpPr/>
        <p:nvPr/>
      </p:nvGrpSpPr>
      <p:grpSpPr>
        <a:xfrm>
          <a:off x="0" y="0"/>
          <a:ext cx="0" cy="0"/>
          <a:chOff x="0" y="0"/>
          <a:chExt cx="0" cy="0"/>
        </a:xfrm>
      </p:grpSpPr>
      <p:sp>
        <p:nvSpPr>
          <p:cNvPr id="13" name="図プレースホルダー 12"/>
          <p:cNvSpPr>
            <a:spLocks noGrp="1"/>
          </p:cNvSpPr>
          <p:nvPr>
            <p:ph type="pic" sz="quarter" idx="14"/>
          </p:nvPr>
        </p:nvSpPr>
        <p:spPr>
          <a:xfrm>
            <a:off x="5247614" y="-13063"/>
            <a:ext cx="4049985"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 xmlns:ma14="http://schemas.microsoft.com/office/mac/drawingml/2011/main" val="1"/>
            </a:ext>
          </a:extLst>
        </p:spPr>
        <p:txBody>
          <a:bodyPr wrap="square" rtlCol="0" anchor="ctr">
            <a:noAutofit/>
          </a:bodyP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7" name="図形 223">
            <a:extLst>
              <a:ext uri="{FF2B5EF4-FFF2-40B4-BE49-F238E27FC236}">
                <a16:creationId xmlns:a16="http://schemas.microsoft.com/office/drawing/2014/main" id="{00159812-53E9-D848-9606-198A5B9858E2}"/>
              </a:ext>
            </a:extLst>
          </p:cNvPr>
          <p:cNvSpPr/>
          <p:nvPr/>
        </p:nvSpPr>
        <p:spPr>
          <a:xfrm>
            <a:off x="8524154" y="1562654"/>
            <a:ext cx="1269266" cy="1562173"/>
          </a:xfrm>
          <a:prstGeom prst="rect">
            <a:avLst/>
          </a:prstGeom>
          <a:ln w="38100">
            <a:solidFill>
              <a:schemeClr val="bg2"/>
            </a:solidFill>
            <a:miter lim="400000"/>
          </a:ln>
        </p:spPr>
        <p:txBody>
          <a:bodyPr lIns="14288" tIns="14288" rIns="14288" bIns="14288" rtlCol="0" anchor="ctr"/>
          <a:lstStyle/>
          <a:p>
            <a:pPr algn="ctr" rtl="0">
              <a:defRPr sz="3000">
                <a:solidFill>
                  <a:srgbClr val="FFFFFF"/>
                </a:solidFill>
                <a:latin typeface="Helvetica Light"/>
                <a:ea typeface="Helvetica Light"/>
                <a:cs typeface="Helvetica Light"/>
                <a:sym typeface="Helvetica Light"/>
              </a:defRPr>
            </a:pPr>
            <a:endParaRPr lang="ja-JP" altLang="en-US" sz="1125" noProof="0" dirty="0">
              <a:solidFill>
                <a:schemeClr val="bg2"/>
              </a:solidFill>
              <a:latin typeface="Meiryo UI" panose="020B0604030504040204" pitchFamily="50" charset="-128"/>
              <a:ea typeface="Meiryo UI" panose="020B0604030504040204" pitchFamily="50" charset="-128"/>
            </a:endParaRPr>
          </a:p>
        </p:txBody>
      </p:sp>
      <p:sp>
        <p:nvSpPr>
          <p:cNvPr id="8" name="図形 224">
            <a:extLst>
              <a:ext uri="{FF2B5EF4-FFF2-40B4-BE49-F238E27FC236}">
                <a16:creationId xmlns:a16="http://schemas.microsoft.com/office/drawing/2014/main" id="{B6EC8FD8-5421-9645-9F0E-CBC6D7CF690B}"/>
              </a:ext>
            </a:extLst>
          </p:cNvPr>
          <p:cNvSpPr/>
          <p:nvPr/>
        </p:nvSpPr>
        <p:spPr>
          <a:xfrm>
            <a:off x="5804830" y="879573"/>
            <a:ext cx="538446" cy="662702"/>
          </a:xfrm>
          <a:prstGeom prst="rect">
            <a:avLst/>
          </a:prstGeom>
          <a:ln w="38100">
            <a:solidFill>
              <a:schemeClr val="bg2"/>
            </a:solidFill>
            <a:miter lim="400000"/>
          </a:ln>
        </p:spPr>
        <p:txBody>
          <a:bodyPr lIns="14288" tIns="14288" rIns="14288" bIns="14288" rtlCol="0" anchor="ctr"/>
          <a:lstStyle/>
          <a:p>
            <a:pPr algn="ctr" rtl="0">
              <a:defRPr sz="3000">
                <a:solidFill>
                  <a:srgbClr val="FFFFFF"/>
                </a:solidFill>
                <a:latin typeface="Helvetica Light"/>
                <a:ea typeface="Helvetica Light"/>
                <a:cs typeface="Helvetica Light"/>
                <a:sym typeface="Helvetica Light"/>
              </a:defRPr>
            </a:pPr>
            <a:endParaRPr lang="ja-JP" altLang="en-US" sz="1125" noProof="0" dirty="0">
              <a:solidFill>
                <a:schemeClr val="bg2"/>
              </a:solidFill>
              <a:latin typeface="Meiryo UI" panose="020B0604030504040204" pitchFamily="50" charset="-128"/>
              <a:ea typeface="Meiryo UI" panose="020B0604030504040204" pitchFamily="50" charset="-128"/>
            </a:endParaRPr>
          </a:p>
        </p:txBody>
      </p:sp>
      <p:sp>
        <p:nvSpPr>
          <p:cNvPr id="9" name="図形 225">
            <a:extLst>
              <a:ext uri="{FF2B5EF4-FFF2-40B4-BE49-F238E27FC236}">
                <a16:creationId xmlns:a16="http://schemas.microsoft.com/office/drawing/2014/main" id="{FB52FD4B-1ED8-5C42-8013-FD61B2A3A2CB}"/>
              </a:ext>
            </a:extLst>
          </p:cNvPr>
          <p:cNvSpPr/>
          <p:nvPr/>
        </p:nvSpPr>
        <p:spPr>
          <a:xfrm>
            <a:off x="9334570" y="6383701"/>
            <a:ext cx="634854" cy="781358"/>
          </a:xfrm>
          <a:prstGeom prst="rect">
            <a:avLst/>
          </a:prstGeom>
          <a:ln w="38100">
            <a:solidFill>
              <a:schemeClr val="bg2"/>
            </a:solidFill>
            <a:miter lim="400000"/>
          </a:ln>
        </p:spPr>
        <p:txBody>
          <a:bodyPr lIns="14288" tIns="14288" rIns="14288" bIns="14288" rtlCol="0" anchor="ctr"/>
          <a:lstStyle/>
          <a:p>
            <a:pPr algn="ctr" rtl="0">
              <a:defRPr sz="3000">
                <a:solidFill>
                  <a:srgbClr val="FFFFFF"/>
                </a:solidFill>
                <a:latin typeface="Helvetica Light"/>
                <a:ea typeface="Helvetica Light"/>
                <a:cs typeface="Helvetica Light"/>
                <a:sym typeface="Helvetica Light"/>
              </a:defRPr>
            </a:pPr>
            <a:endParaRPr lang="ja-JP" altLang="en-US" sz="1125" noProof="0" dirty="0">
              <a:solidFill>
                <a:schemeClr val="bg2"/>
              </a:solidFill>
              <a:latin typeface="Meiryo UI" panose="020B0604030504040204" pitchFamily="50" charset="-128"/>
              <a:ea typeface="Meiryo UI" panose="020B0604030504040204" pitchFamily="50" charset="-128"/>
            </a:endParaRPr>
          </a:p>
        </p:txBody>
      </p:sp>
      <p:sp>
        <p:nvSpPr>
          <p:cNvPr id="14" name="タイトル 1">
            <a:extLst>
              <a:ext uri="{FF2B5EF4-FFF2-40B4-BE49-F238E27FC236}">
                <a16:creationId xmlns:a16="http://schemas.microsoft.com/office/drawing/2014/main" id="{69038DA1-6D5C-EA47-BDA4-388C0BC571DF}"/>
              </a:ext>
            </a:extLst>
          </p:cNvPr>
          <p:cNvSpPr>
            <a:spLocks noGrp="1"/>
          </p:cNvSpPr>
          <p:nvPr>
            <p:ph type="title" hasCustomPrompt="1"/>
          </p:nvPr>
        </p:nvSpPr>
        <p:spPr>
          <a:xfrm>
            <a:off x="1079599" y="786810"/>
            <a:ext cx="3256855" cy="1395208"/>
          </a:xfrm>
        </p:spPr>
        <p:txBody>
          <a:bodyPr lIns="0" rtlCol="0" anchor="b"/>
          <a:lstStyle>
            <a:lvl1pPr>
              <a:defRPr>
                <a:latin typeface="Meiryo UI" panose="020B0604030504040204" pitchFamily="50" charset="-128"/>
                <a:ea typeface="Meiryo UI" panose="020B0604030504040204" pitchFamily="50" charset="-128"/>
              </a:defRPr>
            </a:lvl1pPr>
          </a:lstStyle>
          <a:p>
            <a:pPr rtl="0"/>
            <a:r>
              <a:rPr lang="ja-JP" altLang="en-US" noProof="0" dirty="0"/>
              <a:t>タイトルをここに</a:t>
            </a:r>
            <a:br>
              <a:rPr lang="ja-JP" altLang="en-US" noProof="0" dirty="0"/>
            </a:br>
            <a:r>
              <a:rPr lang="ja-JP" altLang="en-US" noProof="0" dirty="0"/>
              <a:t>入力</a:t>
            </a:r>
          </a:p>
        </p:txBody>
      </p:sp>
      <p:sp>
        <p:nvSpPr>
          <p:cNvPr id="15" name="テキスト プレースホルダー 11">
            <a:extLst>
              <a:ext uri="{FF2B5EF4-FFF2-40B4-BE49-F238E27FC236}">
                <a16:creationId xmlns:a16="http://schemas.microsoft.com/office/drawing/2014/main" id="{D7404C76-F118-6149-96DF-BF25D43E26AD}"/>
              </a:ext>
            </a:extLst>
          </p:cNvPr>
          <p:cNvSpPr>
            <a:spLocks noGrp="1"/>
          </p:cNvSpPr>
          <p:nvPr>
            <p:ph type="body" sz="quarter" idx="11"/>
          </p:nvPr>
        </p:nvSpPr>
        <p:spPr>
          <a:xfrm>
            <a:off x="1079600" y="3019354"/>
            <a:ext cx="3256855" cy="3099153"/>
          </a:xfrm>
        </p:spPr>
        <p:txBody>
          <a:bodyPr lIns="0" rtlCol="0">
            <a:normAutofit/>
          </a:bodyPr>
          <a:lstStyle>
            <a:lvl1pPr>
              <a:lnSpc>
                <a:spcPct val="150000"/>
              </a:lnSpc>
              <a:defRPr sz="900" spc="0">
                <a:solidFill>
                  <a:schemeClr val="tx2"/>
                </a:solidFill>
                <a:latin typeface="Meiryo UI" panose="020B0604030504040204" pitchFamily="50" charset="-128"/>
                <a:ea typeface="Meiryo UI" panose="020B0604030504040204" pitchFamily="50" charset="-128"/>
              </a:defRPr>
            </a:lvl1pPr>
            <a:lvl2pPr>
              <a:lnSpc>
                <a:spcPct val="150000"/>
              </a:lnSpc>
              <a:defRPr sz="825" spc="0">
                <a:solidFill>
                  <a:schemeClr val="tx2"/>
                </a:solidFill>
                <a:latin typeface="Meiryo UI" panose="020B0604030504040204" pitchFamily="50" charset="-128"/>
                <a:ea typeface="Meiryo UI" panose="020B0604030504040204" pitchFamily="50" charset="-128"/>
              </a:defRPr>
            </a:lvl2pPr>
            <a:lvl3pPr>
              <a:lnSpc>
                <a:spcPct val="150000"/>
              </a:lnSpc>
              <a:defRPr sz="788" spc="0">
                <a:solidFill>
                  <a:schemeClr val="tx2"/>
                </a:solidFill>
                <a:latin typeface="Meiryo UI" panose="020B0604030504040204" pitchFamily="50" charset="-128"/>
                <a:ea typeface="Meiryo UI" panose="020B0604030504040204" pitchFamily="50" charset="-128"/>
              </a:defRPr>
            </a:lvl3pPr>
            <a:lvl4pPr>
              <a:lnSpc>
                <a:spcPct val="150000"/>
              </a:lnSpc>
              <a:defRPr sz="750" spc="0">
                <a:solidFill>
                  <a:schemeClr val="tx2"/>
                </a:solidFill>
                <a:latin typeface="Meiryo UI" panose="020B0604030504040204" pitchFamily="50" charset="-128"/>
                <a:ea typeface="Meiryo UI" panose="020B0604030504040204" pitchFamily="50" charset="-128"/>
              </a:defRPr>
            </a:lvl4pPr>
            <a:lvl5pPr>
              <a:lnSpc>
                <a:spcPct val="150000"/>
              </a:lnSpc>
              <a:defRPr sz="750" spc="0">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6" name="テキスト プレースホルダー 11">
            <a:extLst>
              <a:ext uri="{FF2B5EF4-FFF2-40B4-BE49-F238E27FC236}">
                <a16:creationId xmlns:a16="http://schemas.microsoft.com/office/drawing/2014/main" id="{7205F80F-3B88-A44D-812A-11909F0C93D8}"/>
              </a:ext>
            </a:extLst>
          </p:cNvPr>
          <p:cNvSpPr>
            <a:spLocks noGrp="1"/>
          </p:cNvSpPr>
          <p:nvPr>
            <p:ph type="body" sz="quarter" idx="12" hasCustomPrompt="1"/>
          </p:nvPr>
        </p:nvSpPr>
        <p:spPr>
          <a:xfrm>
            <a:off x="1079600" y="2247681"/>
            <a:ext cx="3256855" cy="602887"/>
          </a:xfrm>
        </p:spPr>
        <p:txBody>
          <a:bodyPr lIns="0" rtlCol="0" anchor="t">
            <a:normAutofit/>
          </a:bodyPr>
          <a:lstStyle>
            <a:lvl1pPr marL="0" indent="0">
              <a:buNone/>
              <a:defRPr sz="1050" spc="225">
                <a:solidFill>
                  <a:schemeClr val="tx2"/>
                </a:solidFill>
                <a:latin typeface="Meiryo UI" panose="020B0604030504040204" pitchFamily="50" charset="-128"/>
                <a:ea typeface="Meiryo UI" panose="020B0604030504040204" pitchFamily="50" charset="-128"/>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rtl="0"/>
            <a:r>
              <a:rPr lang="ja-JP" altLang="en-US" noProof="0" dirty="0"/>
              <a:t>ここにサブタイトルを入力</a:t>
            </a:r>
          </a:p>
        </p:txBody>
      </p:sp>
    </p:spTree>
    <p:extLst>
      <p:ext uri="{BB962C8B-B14F-4D97-AF65-F5344CB8AC3E}">
        <p14:creationId xmlns:p14="http://schemas.microsoft.com/office/powerpoint/2010/main" val="538215282"/>
      </p:ext>
    </p:extLst>
  </p:cSld>
  <p:clrMapOvr>
    <a:masterClrMapping/>
  </p:clrMapOvr>
  <p:transition spd="med"/>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AA99C074-A230-B944-8FEA-870A76765C60}"/>
              </a:ext>
            </a:extLst>
          </p:cNvPr>
          <p:cNvSpPr>
            <a:spLocks noGrp="1"/>
          </p:cNvSpPr>
          <p:nvPr>
            <p:ph type="title" hasCustomPrompt="1"/>
          </p:nvPr>
        </p:nvSpPr>
        <p:spPr>
          <a:xfrm>
            <a:off x="681038" y="2655079"/>
            <a:ext cx="5320606" cy="2831323"/>
          </a:xfrm>
        </p:spPr>
        <p:txBody>
          <a:bodyPr rtlCol="0" anchor="b">
            <a:noAutofit/>
          </a:bodyPr>
          <a:lstStyle>
            <a:lvl1pPr>
              <a:defRPr sz="4500">
                <a:latin typeface="Meiryo UI" panose="020B0604030504040204" pitchFamily="50" charset="-128"/>
                <a:ea typeface="Meiryo UI" panose="020B0604030504040204" pitchFamily="50" charset="-128"/>
              </a:defRPr>
            </a:lvl1pPr>
          </a:lstStyle>
          <a:p>
            <a:pPr rtl="0"/>
            <a:r>
              <a:rPr lang="ja-JP" altLang="en-US" noProof="0" dirty="0"/>
              <a:t>クリックしてマスター タイトルを編集する</a:t>
            </a:r>
          </a:p>
        </p:txBody>
      </p:sp>
      <p:sp>
        <p:nvSpPr>
          <p:cNvPr id="5" name="サブタイトル 2">
            <a:extLst>
              <a:ext uri="{FF2B5EF4-FFF2-40B4-BE49-F238E27FC236}">
                <a16:creationId xmlns:a16="http://schemas.microsoft.com/office/drawing/2014/main" id="{CB11A616-4D84-4BF3-86C7-9F1BBDAD3A83}"/>
              </a:ext>
            </a:extLst>
          </p:cNvPr>
          <p:cNvSpPr>
            <a:spLocks noGrp="1"/>
          </p:cNvSpPr>
          <p:nvPr>
            <p:ph type="subTitle" idx="1"/>
          </p:nvPr>
        </p:nvSpPr>
        <p:spPr>
          <a:xfrm>
            <a:off x="681038" y="5486400"/>
            <a:ext cx="5320606" cy="697584"/>
          </a:xfrm>
        </p:spPr>
        <p:txBody>
          <a:bodyPr rtlCol="0"/>
          <a:lstStyle>
            <a:lvl1pPr marL="0" indent="0" algn="l">
              <a:buNone/>
              <a:defRPr sz="1800">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Tree>
    <p:extLst>
      <p:ext uri="{BB962C8B-B14F-4D97-AF65-F5344CB8AC3E}">
        <p14:creationId xmlns:p14="http://schemas.microsoft.com/office/powerpoint/2010/main" val="3065241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ECEC5-018E-5E3F-41B3-01E637BCFDAB}"/>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A705F9DD-23F8-5F83-F7F5-B66BAA1A193D}"/>
              </a:ext>
            </a:extLst>
          </p:cNvPr>
          <p:cNvSpPr>
            <a:spLocks noGrp="1"/>
          </p:cNvSpPr>
          <p:nvPr>
            <p:ph type="ftr" sz="quarter" idx="10"/>
          </p:nvPr>
        </p:nvSpPr>
        <p:spPr/>
        <p:txBody>
          <a:bodyPr/>
          <a:lstStyle/>
          <a:p>
            <a:pPr eaLnBrk="1" fontAlgn="auto" hangingPunct="1">
              <a:spcBef>
                <a:spcPts val="0"/>
              </a:spcBef>
              <a:spcAft>
                <a:spcPts val="0"/>
              </a:spcAft>
            </a:pPr>
            <a:endParaRPr lang="ja-JP" altLang="en-US">
              <a:solidFill>
                <a:prstClr val="black"/>
              </a:solidFill>
              <a:latin typeface="Meiryo UI"/>
              <a:ea typeface="Meiryo UI"/>
            </a:endParaRPr>
          </a:p>
        </p:txBody>
      </p:sp>
    </p:spTree>
    <p:extLst>
      <p:ext uri="{BB962C8B-B14F-4D97-AF65-F5344CB8AC3E}">
        <p14:creationId xmlns:p14="http://schemas.microsoft.com/office/powerpoint/2010/main" val="3545850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6BA20-74C4-B146-8DF6-85C573E19DB1}"/>
              </a:ext>
            </a:extLst>
          </p:cNvPr>
          <p:cNvSpPr>
            <a:spLocks noGrp="1"/>
          </p:cNvSpPr>
          <p:nvPr>
            <p:ph type="title" hasCustomPrompt="1"/>
          </p:nvPr>
        </p:nvSpPr>
        <p:spPr>
          <a:xfrm>
            <a:off x="933053" y="1488558"/>
            <a:ext cx="4424760" cy="2704640"/>
          </a:xfrm>
        </p:spPr>
        <p:txBody>
          <a:bodyPr rtlCol="0" anchor="b">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933053" y="4220187"/>
            <a:ext cx="4424760" cy="1223684"/>
          </a:xfrm>
        </p:spPr>
        <p:txBody>
          <a:bodyPr rtlCol="0">
            <a:normAutofit/>
          </a:bodyPr>
          <a:lstStyle>
            <a:lvl1pPr marL="0" indent="0">
              <a:buNone/>
              <a:defRPr sz="1350" b="0" i="0" spc="225">
                <a:solidFill>
                  <a:schemeClr val="tx1"/>
                </a:solidFill>
                <a:latin typeface="Meiryo UI" panose="020B0604030504040204" pitchFamily="50" charset="-128"/>
                <a:ea typeface="Meiryo UI" panose="020B0604030504040204" pitchFamily="50" charset="-128"/>
                <a:cs typeface="Gill Sans Light" panose="020B0302020104020203" pitchFamily="34"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ja-JP" altLang="en-US" noProof="0" dirty="0"/>
              <a:t>マスター テキストのスタイルを編集する</a:t>
            </a:r>
          </a:p>
        </p:txBody>
      </p:sp>
    </p:spTree>
    <p:extLst>
      <p:ext uri="{BB962C8B-B14F-4D97-AF65-F5344CB8AC3E}">
        <p14:creationId xmlns:p14="http://schemas.microsoft.com/office/powerpoint/2010/main" val="957424333"/>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タイトルのみ">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endParaRPr kumimoji="1" lang="ja-JP" altLang="en-US"/>
          </a:p>
        </p:txBody>
      </p:sp>
      <p:sp>
        <p:nvSpPr>
          <p:cNvPr id="9" name="タイトル 1">
            <a:extLst>
              <a:ext uri="{FF2B5EF4-FFF2-40B4-BE49-F238E27FC236}">
                <a16:creationId xmlns:a16="http://schemas.microsoft.com/office/drawing/2014/main" id="{CB2B6249-6B58-2F44-83C2-208195C23642}"/>
              </a:ext>
            </a:extLst>
          </p:cNvPr>
          <p:cNvSpPr>
            <a:spLocks noGrp="1"/>
          </p:cNvSpPr>
          <p:nvPr>
            <p:ph type="title"/>
          </p:nvPr>
        </p:nvSpPr>
        <p:spPr>
          <a:xfrm>
            <a:off x="681038" y="21059"/>
            <a:ext cx="8543925" cy="986943"/>
          </a:xfrm>
        </p:spPr>
        <p:txBody>
          <a:bodyPr rtlCol="0"/>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6B5E0DD3-854B-420F-ADA1-DED8ADDCC3A8}"/>
              </a:ext>
            </a:extLst>
          </p:cNvPr>
          <p:cNvSpPr>
            <a:spLocks noGrp="1"/>
          </p:cNvSpPr>
          <p:nvPr>
            <p:ph type="body" sz="quarter" idx="11"/>
          </p:nvPr>
        </p:nvSpPr>
        <p:spPr>
          <a:xfrm>
            <a:off x="1262758" y="2062956"/>
            <a:ext cx="7380486" cy="2732088"/>
          </a:xfrm>
        </p:spPr>
        <p:txBody>
          <a:bodyPr rtlCol="0" anchor="ctr">
            <a:normAutofit/>
          </a:bodyPr>
          <a:lstStyle>
            <a:lvl1pPr marL="0" indent="0" algn="ctr">
              <a:buNone/>
              <a:defRPr sz="4500"/>
            </a:lvl1pPr>
            <a:lvl2pPr marL="342900" indent="0">
              <a:buNone/>
              <a:defRPr/>
            </a:lvl2pPr>
          </a:lstStyle>
          <a:p>
            <a:pPr lvl="0" rtl="0"/>
            <a:r>
              <a:rPr lang="ja-JP" altLang="en-US" noProof="0"/>
              <a:t>マスター テキストの書式設定</a:t>
            </a:r>
          </a:p>
        </p:txBody>
      </p:sp>
    </p:spTree>
    <p:extLst>
      <p:ext uri="{BB962C8B-B14F-4D97-AF65-F5344CB8AC3E}">
        <p14:creationId xmlns:p14="http://schemas.microsoft.com/office/powerpoint/2010/main" val="1762239204"/>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空白 ">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2A5E4FE9-CEDE-F34D-924F-EB11B49749A2}"/>
              </a:ext>
            </a:extLst>
          </p:cNvPr>
          <p:cNvSpPr>
            <a:spLocks noGrp="1"/>
          </p:cNvSpPr>
          <p:nvPr>
            <p:ph sz="quarter" idx="10"/>
          </p:nvPr>
        </p:nvSpPr>
        <p:spPr>
          <a:xfrm>
            <a:off x="1107782" y="2367779"/>
            <a:ext cx="4108347" cy="3791433"/>
          </a:xfrm>
        </p:spPr>
        <p:txBody>
          <a:bodyPr rtlCol="0"/>
          <a:lstStyle>
            <a:lvl1pPr>
              <a:defRPr>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sp>
        <p:nvSpPr>
          <p:cNvPr id="12" name="タイトル 1">
            <a:extLst>
              <a:ext uri="{FF2B5EF4-FFF2-40B4-BE49-F238E27FC236}">
                <a16:creationId xmlns:a16="http://schemas.microsoft.com/office/drawing/2014/main" id="{8F6D2B1F-21AB-FC4C-ADF6-BC4463A62DC7}"/>
              </a:ext>
            </a:extLst>
          </p:cNvPr>
          <p:cNvSpPr>
            <a:spLocks noGrp="1"/>
          </p:cNvSpPr>
          <p:nvPr>
            <p:ph type="title" hasCustomPrompt="1"/>
          </p:nvPr>
        </p:nvSpPr>
        <p:spPr>
          <a:xfrm>
            <a:off x="5517509" y="839974"/>
            <a:ext cx="3873401" cy="1342045"/>
          </a:xfrm>
        </p:spPr>
        <p:txBody>
          <a:bodyPr lIns="0" rtlCol="0" anchor="b"/>
          <a:lstStyle>
            <a:lvl1pPr>
              <a:defRPr>
                <a:latin typeface="Meiryo UI" panose="020B0604030504040204" pitchFamily="50" charset="-128"/>
                <a:ea typeface="Meiryo UI" panose="020B0604030504040204" pitchFamily="50" charset="-128"/>
              </a:defRPr>
            </a:lvl1pPr>
          </a:lstStyle>
          <a:p>
            <a:pPr rtl="0"/>
            <a:r>
              <a:rPr lang="ja-JP" altLang="en-US" noProof="0" dirty="0"/>
              <a:t>タイトルをここに</a:t>
            </a:r>
            <a:br>
              <a:rPr lang="ja-JP" altLang="en-US" noProof="0" dirty="0"/>
            </a:br>
            <a:r>
              <a:rPr lang="ja-JP" altLang="en-US" noProof="0" dirty="0"/>
              <a:t>入力</a:t>
            </a:r>
          </a:p>
        </p:txBody>
      </p:sp>
      <p:sp>
        <p:nvSpPr>
          <p:cNvPr id="13" name="テキスト プレースホルダー 11">
            <a:extLst>
              <a:ext uri="{FF2B5EF4-FFF2-40B4-BE49-F238E27FC236}">
                <a16:creationId xmlns:a16="http://schemas.microsoft.com/office/drawing/2014/main" id="{F1372009-C299-3A49-80B3-22EAC70160E8}"/>
              </a:ext>
            </a:extLst>
          </p:cNvPr>
          <p:cNvSpPr>
            <a:spLocks noGrp="1"/>
          </p:cNvSpPr>
          <p:nvPr>
            <p:ph type="body" sz="quarter" idx="11"/>
          </p:nvPr>
        </p:nvSpPr>
        <p:spPr>
          <a:xfrm>
            <a:off x="5517509" y="3019354"/>
            <a:ext cx="3873401" cy="3099153"/>
          </a:xfrm>
        </p:spPr>
        <p:txBody>
          <a:bodyPr lIns="0" rtlCol="0">
            <a:normAutofit/>
          </a:bodyPr>
          <a:lstStyle>
            <a:lvl1pPr>
              <a:lnSpc>
                <a:spcPct val="150000"/>
              </a:lnSpc>
              <a:defRPr sz="900" spc="0">
                <a:solidFill>
                  <a:schemeClr val="tx2"/>
                </a:solidFill>
                <a:latin typeface="Meiryo UI" panose="020B0604030504040204" pitchFamily="50" charset="-128"/>
                <a:ea typeface="Meiryo UI" panose="020B0604030504040204" pitchFamily="50" charset="-128"/>
              </a:defRPr>
            </a:lvl1pPr>
            <a:lvl2pPr>
              <a:lnSpc>
                <a:spcPct val="150000"/>
              </a:lnSpc>
              <a:defRPr sz="825" spc="0">
                <a:solidFill>
                  <a:schemeClr val="tx2"/>
                </a:solidFill>
                <a:latin typeface="Meiryo UI" panose="020B0604030504040204" pitchFamily="50" charset="-128"/>
                <a:ea typeface="Meiryo UI" panose="020B0604030504040204" pitchFamily="50" charset="-128"/>
              </a:defRPr>
            </a:lvl2pPr>
            <a:lvl3pPr>
              <a:lnSpc>
                <a:spcPct val="150000"/>
              </a:lnSpc>
              <a:defRPr sz="788" spc="0">
                <a:solidFill>
                  <a:schemeClr val="tx2"/>
                </a:solidFill>
                <a:latin typeface="Meiryo UI" panose="020B0604030504040204" pitchFamily="50" charset="-128"/>
                <a:ea typeface="Meiryo UI" panose="020B0604030504040204" pitchFamily="50" charset="-128"/>
              </a:defRPr>
            </a:lvl3pPr>
            <a:lvl4pPr>
              <a:lnSpc>
                <a:spcPct val="150000"/>
              </a:lnSpc>
              <a:defRPr sz="750" spc="0">
                <a:solidFill>
                  <a:schemeClr val="tx2"/>
                </a:solidFill>
                <a:latin typeface="Meiryo UI" panose="020B0604030504040204" pitchFamily="50" charset="-128"/>
                <a:ea typeface="Meiryo UI" panose="020B0604030504040204" pitchFamily="50" charset="-128"/>
              </a:defRPr>
            </a:lvl4pPr>
            <a:lvl5pPr>
              <a:lnSpc>
                <a:spcPct val="150000"/>
              </a:lnSpc>
              <a:defRPr sz="750" spc="0">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4" name="テキスト プレースホルダー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5517509" y="2247681"/>
            <a:ext cx="3873401" cy="602887"/>
          </a:xfrm>
        </p:spPr>
        <p:txBody>
          <a:bodyPr lIns="0" rtlCol="0" anchor="t">
            <a:normAutofit/>
          </a:bodyPr>
          <a:lstStyle>
            <a:lvl1pPr marL="0" indent="0">
              <a:buNone/>
              <a:defRPr sz="1050" spc="225">
                <a:solidFill>
                  <a:schemeClr val="tx2"/>
                </a:solidFill>
                <a:latin typeface="Meiryo UI" panose="020B0604030504040204" pitchFamily="50" charset="-128"/>
                <a:ea typeface="Meiryo UI" panose="020B0604030504040204" pitchFamily="50" charset="-128"/>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rtl="0"/>
            <a:r>
              <a:rPr lang="ja-JP" altLang="en-US" noProof="0" dirty="0"/>
              <a:t>ここにサブタイトルを入力</a:t>
            </a:r>
          </a:p>
        </p:txBody>
      </p:sp>
    </p:spTree>
    <p:extLst>
      <p:ext uri="{BB962C8B-B14F-4D97-AF65-F5344CB8AC3E}">
        <p14:creationId xmlns:p14="http://schemas.microsoft.com/office/powerpoint/2010/main" val="71855466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画像とコンテンツ 2">
    <p:spTree>
      <p:nvGrpSpPr>
        <p:cNvPr id="1" name=""/>
        <p:cNvGrpSpPr/>
        <p:nvPr/>
      </p:nvGrpSpPr>
      <p:grpSpPr>
        <a:xfrm>
          <a:off x="0" y="0"/>
          <a:ext cx="0" cy="0"/>
          <a:chOff x="0" y="0"/>
          <a:chExt cx="0" cy="0"/>
        </a:xfrm>
      </p:grpSpPr>
      <p:sp>
        <p:nvSpPr>
          <p:cNvPr id="3" name="図プレースホルダー 2"/>
          <p:cNvSpPr>
            <a:spLocks noGrp="1"/>
          </p:cNvSpPr>
          <p:nvPr>
            <p:ph type="pic" sz="quarter" idx="10"/>
          </p:nvPr>
        </p:nvSpPr>
        <p:spPr>
          <a:xfrm>
            <a:off x="681037" y="0"/>
            <a:ext cx="4271963" cy="6858000"/>
          </a:xfrm>
          <a:solidFill>
            <a:schemeClr val="bg1">
              <a:lumMod val="95000"/>
            </a:schemeClr>
          </a:solidFill>
        </p:spPr>
        <p:txBody>
          <a:bodyPr rtlCol="0" anchor="ctr">
            <a:norm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22098264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4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カスタム 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74535-13A9-914D-A6BC-97AFF288301C}"/>
              </a:ext>
            </a:extLst>
          </p:cNvPr>
          <p:cNvSpPr>
            <a:spLocks noGrp="1"/>
          </p:cNvSpPr>
          <p:nvPr>
            <p:ph type="title" hasCustomPrompt="1"/>
          </p:nvPr>
        </p:nvSpPr>
        <p:spPr>
          <a:xfrm>
            <a:off x="681037" y="0"/>
            <a:ext cx="8853488" cy="893218"/>
          </a:xfrm>
        </p:spPr>
        <p:txBody>
          <a:bodyPr rtlCol="0" anchor="b"/>
          <a:lstStyle>
            <a:lvl1pPr algn="ctr">
              <a:defRPr>
                <a:latin typeface="Meiryo UI" panose="020B0604030504040204" pitchFamily="50" charset="-128"/>
                <a:ea typeface="Meiryo UI" panose="020B0604030504040204" pitchFamily="50" charset="-128"/>
              </a:defRPr>
            </a:lvl1pPr>
          </a:lstStyle>
          <a:p>
            <a:pPr rtl="0"/>
            <a:r>
              <a:rPr lang="ja-JP" altLang="en-US" noProof="0" dirty="0"/>
              <a:t>クリックしてマスター タイトルの書式設定を編集</a:t>
            </a:r>
          </a:p>
        </p:txBody>
      </p:sp>
      <p:sp>
        <p:nvSpPr>
          <p:cNvPr id="7" name="コンテンツ プレースホルダー 5">
            <a:extLst>
              <a:ext uri="{FF2B5EF4-FFF2-40B4-BE49-F238E27FC236}">
                <a16:creationId xmlns:a16="http://schemas.microsoft.com/office/drawing/2014/main" id="{D75C1F3A-BBBB-2946-BF9D-CD1C4898C830}"/>
              </a:ext>
            </a:extLst>
          </p:cNvPr>
          <p:cNvSpPr>
            <a:spLocks noGrp="1"/>
          </p:cNvSpPr>
          <p:nvPr>
            <p:ph sz="quarter" idx="10"/>
          </p:nvPr>
        </p:nvSpPr>
        <p:spPr>
          <a:xfrm>
            <a:off x="681037" y="1690688"/>
            <a:ext cx="8853488" cy="4862512"/>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テキスト プレースホルダー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81037" y="914485"/>
            <a:ext cx="8853488" cy="602887"/>
          </a:xfrm>
        </p:spPr>
        <p:txBody>
          <a:bodyPr rtlCol="0" anchor="ctr">
            <a:normAutofit/>
          </a:bodyPr>
          <a:lstStyle>
            <a:lvl1pPr marL="0" indent="0" algn="ctr">
              <a:buNone/>
              <a:defRPr sz="1050" spc="225">
                <a:solidFill>
                  <a:schemeClr val="tx2"/>
                </a:solidFill>
                <a:latin typeface="Meiryo UI" panose="020B0604030504040204" pitchFamily="50" charset="-128"/>
                <a:ea typeface="Meiryo UI" panose="020B0604030504040204" pitchFamily="50" charset="-128"/>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rtl="0"/>
            <a:r>
              <a:rPr lang="ja-JP" altLang="en-US" noProof="0" dirty="0"/>
              <a:t>ここにサブタイトルを入力</a:t>
            </a:r>
          </a:p>
        </p:txBody>
      </p:sp>
    </p:spTree>
    <p:extLst>
      <p:ext uri="{BB962C8B-B14F-4D97-AF65-F5344CB8AC3E}">
        <p14:creationId xmlns:p14="http://schemas.microsoft.com/office/powerpoint/2010/main" val="9532588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タイトル付きのコンテンツ">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9" name="タイトル 1">
            <a:extLst>
              <a:ext uri="{FF2B5EF4-FFF2-40B4-BE49-F238E27FC236}">
                <a16:creationId xmlns:a16="http://schemas.microsoft.com/office/drawing/2014/main" id="{CB2B6249-6B58-2F44-83C2-208195C23642}"/>
              </a:ext>
            </a:extLst>
          </p:cNvPr>
          <p:cNvSpPr>
            <a:spLocks noGrp="1"/>
          </p:cNvSpPr>
          <p:nvPr>
            <p:ph type="title"/>
          </p:nvPr>
        </p:nvSpPr>
        <p:spPr>
          <a:xfrm>
            <a:off x="682328" y="987426"/>
            <a:ext cx="3194943" cy="1868896"/>
          </a:xfrm>
        </p:spPr>
        <p:txBody>
          <a:bodyPr rtlCol="0" anchor="b"/>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4" name="コンテンツ プレースホルダー 2">
            <a:extLst>
              <a:ext uri="{FF2B5EF4-FFF2-40B4-BE49-F238E27FC236}">
                <a16:creationId xmlns:a16="http://schemas.microsoft.com/office/drawing/2014/main" id="{51B3D6EB-0B4B-4C00-A78E-E618E038C9B8}"/>
              </a:ext>
            </a:extLst>
          </p:cNvPr>
          <p:cNvSpPr>
            <a:spLocks noGrp="1"/>
          </p:cNvSpPr>
          <p:nvPr>
            <p:ph idx="1"/>
          </p:nvPr>
        </p:nvSpPr>
        <p:spPr>
          <a:xfrm>
            <a:off x="4211340" y="987427"/>
            <a:ext cx="5014913" cy="4873625"/>
          </a:xfrm>
        </p:spPr>
        <p:txBody>
          <a:bodyPr rtlCol="0"/>
          <a:lstStyle>
            <a:lvl1pPr>
              <a:defRPr sz="2400">
                <a:latin typeface="Meiryo UI" panose="020B0604030504040204" pitchFamily="50" charset="-128"/>
                <a:ea typeface="Meiryo UI" panose="020B0604030504040204" pitchFamily="50" charset="-128"/>
              </a:defRPr>
            </a:lvl1pPr>
            <a:lvl2pPr>
              <a:defRPr sz="2100">
                <a:latin typeface="Meiryo UI" panose="020B0604030504040204" pitchFamily="50" charset="-128"/>
                <a:ea typeface="Meiryo UI" panose="020B0604030504040204" pitchFamily="50" charset="-128"/>
              </a:defRPr>
            </a:lvl2pPr>
            <a:lvl3pPr>
              <a:defRPr sz="1800">
                <a:latin typeface="Meiryo UI" panose="020B0604030504040204" pitchFamily="50" charset="-128"/>
                <a:ea typeface="Meiryo UI" panose="020B0604030504040204" pitchFamily="50" charset="-128"/>
              </a:defRPr>
            </a:lvl3pPr>
            <a:lvl4pPr>
              <a:defRPr sz="1500">
                <a:latin typeface="Meiryo UI" panose="020B0604030504040204" pitchFamily="50" charset="-128"/>
                <a:ea typeface="Meiryo UI" panose="020B0604030504040204" pitchFamily="50" charset="-128"/>
              </a:defRPr>
            </a:lvl4pPr>
            <a:lvl5pPr>
              <a:defRPr sz="1500">
                <a:latin typeface="Meiryo UI" panose="020B0604030504040204" pitchFamily="50" charset="-128"/>
                <a:ea typeface="Meiryo UI" panose="020B0604030504040204" pitchFamily="50" charset="-128"/>
              </a:defRPr>
            </a:lvl5pPr>
            <a:lvl6pPr>
              <a:defRPr sz="1500"/>
            </a:lvl6pPr>
            <a:lvl7pPr>
              <a:defRPr sz="1500"/>
            </a:lvl7pPr>
            <a:lvl8pPr>
              <a:defRPr sz="1500"/>
            </a:lvl8pPr>
            <a:lvl9pPr>
              <a:defRPr sz="15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3">
            <a:extLst>
              <a:ext uri="{FF2B5EF4-FFF2-40B4-BE49-F238E27FC236}">
                <a16:creationId xmlns:a16="http://schemas.microsoft.com/office/drawing/2014/main" id="{06353079-34E7-4CF0-8300-BCC1060B3B33}"/>
              </a:ext>
            </a:extLst>
          </p:cNvPr>
          <p:cNvSpPr>
            <a:spLocks noGrp="1"/>
          </p:cNvSpPr>
          <p:nvPr>
            <p:ph type="body" sz="half" idx="2"/>
          </p:nvPr>
        </p:nvSpPr>
        <p:spPr>
          <a:xfrm>
            <a:off x="682328" y="2856322"/>
            <a:ext cx="3194943" cy="3012666"/>
          </a:xfrm>
        </p:spPr>
        <p:txBody>
          <a:bodyPr rtlCol="0"/>
          <a:lstStyle>
            <a:lvl1pPr marL="0" indent="0">
              <a:buNone/>
              <a:defRPr sz="1200">
                <a:latin typeface="Meiryo UI" panose="020B0604030504040204" pitchFamily="50" charset="-128"/>
                <a:ea typeface="Meiryo UI" panose="020B0604030504040204" pitchFamily="50" charset="-128"/>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ja-JP" altLang="en-US" noProof="0"/>
              <a:t>マスター テキストの書式設定</a:t>
            </a:r>
          </a:p>
        </p:txBody>
      </p:sp>
    </p:spTree>
    <p:extLst>
      <p:ext uri="{BB962C8B-B14F-4D97-AF65-F5344CB8AC3E}">
        <p14:creationId xmlns:p14="http://schemas.microsoft.com/office/powerpoint/2010/main" val="3247289587"/>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キャプション付きのコンテンツ">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9" name="タイトル 1">
            <a:extLst>
              <a:ext uri="{FF2B5EF4-FFF2-40B4-BE49-F238E27FC236}">
                <a16:creationId xmlns:a16="http://schemas.microsoft.com/office/drawing/2014/main" id="{CB2B6249-6B58-2F44-83C2-208195C23642}"/>
              </a:ext>
            </a:extLst>
          </p:cNvPr>
          <p:cNvSpPr>
            <a:spLocks noGrp="1"/>
          </p:cNvSpPr>
          <p:nvPr>
            <p:ph type="title"/>
          </p:nvPr>
        </p:nvSpPr>
        <p:spPr>
          <a:xfrm>
            <a:off x="682328" y="987426"/>
            <a:ext cx="3194943" cy="1868896"/>
          </a:xfrm>
        </p:spPr>
        <p:txBody>
          <a:bodyPr rtlCol="0" anchor="b"/>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5" name="テキスト プレースホルダー 3">
            <a:extLst>
              <a:ext uri="{FF2B5EF4-FFF2-40B4-BE49-F238E27FC236}">
                <a16:creationId xmlns:a16="http://schemas.microsoft.com/office/drawing/2014/main" id="{06353079-34E7-4CF0-8300-BCC1060B3B33}"/>
              </a:ext>
            </a:extLst>
          </p:cNvPr>
          <p:cNvSpPr>
            <a:spLocks noGrp="1"/>
          </p:cNvSpPr>
          <p:nvPr>
            <p:ph type="body" sz="half" idx="2"/>
          </p:nvPr>
        </p:nvSpPr>
        <p:spPr>
          <a:xfrm>
            <a:off x="682328" y="2856322"/>
            <a:ext cx="3194943" cy="3012666"/>
          </a:xfrm>
        </p:spPr>
        <p:txBody>
          <a:bodyPr rtlCol="0"/>
          <a:lstStyle>
            <a:lvl1pPr marL="0" indent="0">
              <a:buNone/>
              <a:defRPr sz="1200">
                <a:latin typeface="Meiryo UI" panose="020B0604030504040204" pitchFamily="50" charset="-128"/>
                <a:ea typeface="Meiryo UI" panose="020B0604030504040204" pitchFamily="50" charset="-128"/>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ja-JP" altLang="en-US" noProof="0"/>
              <a:t>マスター テキストの書式設定</a:t>
            </a:r>
          </a:p>
        </p:txBody>
      </p:sp>
      <p:sp>
        <p:nvSpPr>
          <p:cNvPr id="7" name="図プレースホルダー 2">
            <a:extLst>
              <a:ext uri="{FF2B5EF4-FFF2-40B4-BE49-F238E27FC236}">
                <a16:creationId xmlns:a16="http://schemas.microsoft.com/office/drawing/2014/main" id="{B04B7B3E-1EE1-4212-9F4F-0C7DC6C1584F}"/>
              </a:ext>
            </a:extLst>
          </p:cNvPr>
          <p:cNvSpPr>
            <a:spLocks noGrp="1"/>
          </p:cNvSpPr>
          <p:nvPr>
            <p:ph type="pic" idx="11"/>
          </p:nvPr>
        </p:nvSpPr>
        <p:spPr>
          <a:xfrm>
            <a:off x="4208760" y="987428"/>
            <a:ext cx="5014913" cy="4873625"/>
          </a:xfrm>
        </p:spPr>
        <p:txBody>
          <a:bodyPr rtlCol="0"/>
          <a:lstStyle>
            <a:lvl1pPr marL="0" indent="0">
              <a:buNone/>
              <a:defRPr sz="2400">
                <a:latin typeface="Meiryo UI" panose="020B0604030504040204" pitchFamily="50" charset="-128"/>
                <a:ea typeface="Meiryo UI" panose="020B0604030504040204" pitchFamily="50" charset="-12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1618745393"/>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フルスクリーンの写真">
    <p:spTree>
      <p:nvGrpSpPr>
        <p:cNvPr id="1" name=""/>
        <p:cNvGrpSpPr/>
        <p:nvPr/>
      </p:nvGrpSpPr>
      <p:grpSpPr>
        <a:xfrm>
          <a:off x="0" y="0"/>
          <a:ext cx="0" cy="0"/>
          <a:chOff x="0" y="0"/>
          <a:chExt cx="0" cy="0"/>
        </a:xfrm>
      </p:grpSpPr>
      <p:sp>
        <p:nvSpPr>
          <p:cNvPr id="3" name="図プレースホルダー 2"/>
          <p:cNvSpPr>
            <a:spLocks noGrp="1"/>
          </p:cNvSpPr>
          <p:nvPr>
            <p:ph type="pic" sz="quarter" idx="10"/>
          </p:nvPr>
        </p:nvSpPr>
        <p:spPr>
          <a:xfrm>
            <a:off x="0" y="0"/>
            <a:ext cx="9906000" cy="6858000"/>
          </a:xfrm>
          <a:solidFill>
            <a:schemeClr val="bg1">
              <a:lumMod val="95000"/>
            </a:schemeClr>
          </a:solidFill>
        </p:spPr>
        <p:txBody>
          <a:bodyPr rtlCol="0" anchor="ctr">
            <a:normAutofit/>
          </a:bodyPr>
          <a:lstStyle>
            <a:lvl1pPr marL="0" indent="0" algn="ctr">
              <a:buNone/>
              <a:defRPr sz="1050"/>
            </a:lvl1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423087725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4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028208"/>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お礼を述べるスライド">
    <p:spTree>
      <p:nvGrpSpPr>
        <p:cNvPr id="1" name=""/>
        <p:cNvGrpSpPr/>
        <p:nvPr/>
      </p:nvGrpSpPr>
      <p:grpSpPr>
        <a:xfrm>
          <a:off x="0" y="0"/>
          <a:ext cx="0" cy="0"/>
          <a:chOff x="0" y="0"/>
          <a:chExt cx="0" cy="0"/>
        </a:xfrm>
      </p:grpSpPr>
      <p:sp>
        <p:nvSpPr>
          <p:cNvPr id="10" name="図プレースホルダー 9">
            <a:extLst>
              <a:ext uri="{FF2B5EF4-FFF2-40B4-BE49-F238E27FC236}">
                <a16:creationId xmlns:a16="http://schemas.microsoft.com/office/drawing/2014/main" id="{03EE4273-5B11-44D2-BB30-AB361AEA564E}"/>
              </a:ext>
            </a:extLst>
          </p:cNvPr>
          <p:cNvSpPr>
            <a:spLocks noGrp="1"/>
          </p:cNvSpPr>
          <p:nvPr>
            <p:ph type="pic" sz="quarter" idx="13"/>
          </p:nvPr>
        </p:nvSpPr>
        <p:spPr>
          <a:xfrm>
            <a:off x="681037" y="2"/>
            <a:ext cx="9224963"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rtlCol="0" anchor="t">
            <a:noAutofit/>
          </a:bodyP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6" name="タイトル 1">
            <a:extLst>
              <a:ext uri="{FF2B5EF4-FFF2-40B4-BE49-F238E27FC236}">
                <a16:creationId xmlns:a16="http://schemas.microsoft.com/office/drawing/2014/main" id="{AA99C074-A230-B944-8FEA-870A76765C60}"/>
              </a:ext>
            </a:extLst>
          </p:cNvPr>
          <p:cNvSpPr>
            <a:spLocks noGrp="1"/>
          </p:cNvSpPr>
          <p:nvPr>
            <p:ph type="title" hasCustomPrompt="1"/>
          </p:nvPr>
        </p:nvSpPr>
        <p:spPr>
          <a:xfrm>
            <a:off x="681038" y="3072985"/>
            <a:ext cx="5320606" cy="2413416"/>
          </a:xfrm>
        </p:spPr>
        <p:txBody>
          <a:bodyPr rtlCol="0" anchor="b">
            <a:noAutofit/>
          </a:bodyPr>
          <a:lstStyle>
            <a:lvl1pPr>
              <a:defRPr sz="4500">
                <a:latin typeface="Meiryo UI" panose="020B0604030504040204" pitchFamily="50" charset="-128"/>
                <a:ea typeface="Meiryo UI" panose="020B0604030504040204" pitchFamily="50" charset="-128"/>
              </a:defRPr>
            </a:lvl1pPr>
          </a:lstStyle>
          <a:p>
            <a:pPr rtl="0"/>
            <a:r>
              <a:rPr lang="ja-JP" altLang="en-US" noProof="0" dirty="0"/>
              <a:t>クリックしてマスター タイトルを編集する</a:t>
            </a:r>
          </a:p>
        </p:txBody>
      </p:sp>
      <p:sp>
        <p:nvSpPr>
          <p:cNvPr id="13" name="テキスト プレースホルダー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81038" y="5486401"/>
            <a:ext cx="5320606" cy="304800"/>
          </a:xfrm>
        </p:spPr>
        <p:txBody>
          <a:bodyPr rtlCol="0">
            <a:normAutofit/>
          </a:bodyPr>
          <a:lstStyle>
            <a:lvl1pPr marL="0" indent="0">
              <a:buNone/>
              <a:defRPr sz="1200" spc="225">
                <a:latin typeface="Meiryo UI" panose="020B0604030504040204" pitchFamily="50" charset="-128"/>
                <a:ea typeface="Meiryo UI" panose="020B0604030504040204" pitchFamily="50" charset="-128"/>
              </a:defRPr>
            </a:lvl1pPr>
          </a:lstStyle>
          <a:p>
            <a:pPr lvl="0" rtl="0"/>
            <a:r>
              <a:rPr lang="en-US" altLang="ja-JP" noProof="0" dirty="0"/>
              <a:t>Web </a:t>
            </a:r>
            <a:r>
              <a:rPr lang="ja-JP" altLang="en-US" noProof="0" dirty="0"/>
              <a:t>サイトをここに挿入します</a:t>
            </a:r>
          </a:p>
        </p:txBody>
      </p:sp>
    </p:spTree>
    <p:extLst>
      <p:ext uri="{BB962C8B-B14F-4D97-AF65-F5344CB8AC3E}">
        <p14:creationId xmlns:p14="http://schemas.microsoft.com/office/powerpoint/2010/main" val="4138013676"/>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B58AD-452E-4E5D-918F-237AA0ECBFB6}" type="datetimeFigureOut">
              <a:rPr kumimoji="1" lang="ja-JP" altLang="en-US" smtClean="0"/>
              <a:t>2023/5/23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2D09BC6-45C4-42EC-B344-185928C1E491}" type="slidenum">
              <a:rPr kumimoji="1" lang="ja-JP" altLang="en-US" smtClean="0"/>
              <a:t>‹#›</a:t>
            </a:fld>
            <a:endParaRPr kumimoji="1" lang="ja-JP" altLang="en-US"/>
          </a:p>
        </p:txBody>
      </p:sp>
    </p:spTree>
    <p:extLst>
      <p:ext uri="{BB962C8B-B14F-4D97-AF65-F5344CB8AC3E}">
        <p14:creationId xmlns:p14="http://schemas.microsoft.com/office/powerpoint/2010/main" val="1093976389"/>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endParaRPr kumimoji="1" lang="ja-JP" altLang="en-US"/>
          </a:p>
        </p:txBody>
      </p:sp>
      <p:sp>
        <p:nvSpPr>
          <p:cNvPr id="9" name="タイトル 1">
            <a:extLst>
              <a:ext uri="{FF2B5EF4-FFF2-40B4-BE49-F238E27FC236}">
                <a16:creationId xmlns:a16="http://schemas.microsoft.com/office/drawing/2014/main" id="{CB2B6249-6B58-2F44-83C2-208195C23642}"/>
              </a:ext>
            </a:extLst>
          </p:cNvPr>
          <p:cNvSpPr>
            <a:spLocks noGrp="1"/>
          </p:cNvSpPr>
          <p:nvPr>
            <p:ph type="title"/>
          </p:nvPr>
        </p:nvSpPr>
        <p:spPr>
          <a:xfrm>
            <a:off x="681038" y="21059"/>
            <a:ext cx="8543925" cy="986943"/>
          </a:xfrm>
        </p:spPr>
        <p:txBody>
          <a:bodyPr rtlCol="0"/>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154828828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11336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17989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つの画像">
    <p:spTree>
      <p:nvGrpSpPr>
        <p:cNvPr id="1" name=""/>
        <p:cNvGrpSpPr/>
        <p:nvPr/>
      </p:nvGrpSpPr>
      <p:grpSpPr>
        <a:xfrm>
          <a:off x="0" y="0"/>
          <a:ext cx="0" cy="0"/>
          <a:chOff x="0" y="0"/>
          <a:chExt cx="0" cy="0"/>
        </a:xfrm>
      </p:grpSpPr>
      <p:sp>
        <p:nvSpPr>
          <p:cNvPr id="11" name="図プレースホルダー 10">
            <a:extLst>
              <a:ext uri="{FF2B5EF4-FFF2-40B4-BE49-F238E27FC236}">
                <a16:creationId xmlns:a16="http://schemas.microsoft.com/office/drawing/2014/main" id="{A9295395-4EC9-4A2A-A4BF-5B0E3F1E9072}"/>
              </a:ext>
            </a:extLst>
          </p:cNvPr>
          <p:cNvSpPr>
            <a:spLocks noGrp="1"/>
          </p:cNvSpPr>
          <p:nvPr>
            <p:ph type="pic" sz="quarter" idx="12"/>
          </p:nvPr>
        </p:nvSpPr>
        <p:spPr>
          <a:xfrm>
            <a:off x="681037" y="0"/>
            <a:ext cx="9224963" cy="6858000"/>
          </a:xfrm>
          <a:custGeom>
            <a:avLst/>
            <a:gdLst>
              <a:gd name="connsiteX0" fmla="*/ 0 w 11353800"/>
              <a:gd name="connsiteY0" fmla="*/ 0 h 6858000"/>
              <a:gd name="connsiteX1" fmla="*/ 11353800 w 11353800"/>
              <a:gd name="connsiteY1" fmla="*/ 0 h 6858000"/>
              <a:gd name="connsiteX2" fmla="*/ 11353800 w 11353800"/>
              <a:gd name="connsiteY2" fmla="*/ 4947138 h 6858000"/>
              <a:gd name="connsiteX3" fmla="*/ 7133492 w 11353800"/>
              <a:gd name="connsiteY3" fmla="*/ 4947138 h 6858000"/>
              <a:gd name="connsiteX4" fmla="*/ 7133492 w 11353800"/>
              <a:gd name="connsiteY4" fmla="*/ 6858000 h 6858000"/>
              <a:gd name="connsiteX5" fmla="*/ 0 w 11353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0" h="6858000">
                <a:moveTo>
                  <a:pt x="0" y="0"/>
                </a:moveTo>
                <a:lnTo>
                  <a:pt x="11353800" y="0"/>
                </a:lnTo>
                <a:lnTo>
                  <a:pt x="11353800" y="4947138"/>
                </a:lnTo>
                <a:lnTo>
                  <a:pt x="7133492" y="4947138"/>
                </a:lnTo>
                <a:lnTo>
                  <a:pt x="7133492" y="6858000"/>
                </a:lnTo>
                <a:lnTo>
                  <a:pt x="0" y="6858000"/>
                </a:lnTo>
                <a:close/>
              </a:path>
            </a:pathLst>
          </a:custGeom>
        </p:spPr>
        <p:txBody>
          <a:bodyPr wrap="square" rtlCol="0">
            <a:noAutofit/>
          </a:bodyP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5" name="テキスト プレースホルダー 4">
            <a:extLst>
              <a:ext uri="{FF2B5EF4-FFF2-40B4-BE49-F238E27FC236}">
                <a16:creationId xmlns:a16="http://schemas.microsoft.com/office/drawing/2014/main" id="{4C6DA884-7C48-8D49-9DFE-4CE990C95A09}"/>
              </a:ext>
            </a:extLst>
          </p:cNvPr>
          <p:cNvSpPr>
            <a:spLocks noGrp="1"/>
          </p:cNvSpPr>
          <p:nvPr>
            <p:ph type="body" sz="quarter" idx="11" hasCustomPrompt="1"/>
          </p:nvPr>
        </p:nvSpPr>
        <p:spPr>
          <a:xfrm>
            <a:off x="6729116" y="5829950"/>
            <a:ext cx="2891135" cy="628650"/>
          </a:xfrm>
        </p:spPr>
        <p:txBody>
          <a:bodyPr rtlCol="0">
            <a:normAutofit/>
          </a:bodyPr>
          <a:lstStyle>
            <a:lvl1pPr marL="0" indent="0" algn="ctr">
              <a:buNone/>
              <a:defRPr sz="900">
                <a:latin typeface="Meiryo UI" panose="020B0604030504040204" pitchFamily="50" charset="-128"/>
                <a:ea typeface="Meiryo UI" panose="020B0604030504040204" pitchFamily="50" charset="-128"/>
              </a:defRPr>
            </a:lvl1pPr>
            <a:lvl2pPr marL="342900" indent="0">
              <a:buNone/>
              <a:defRPr sz="675"/>
            </a:lvl2pPr>
            <a:lvl3pPr marL="685800" indent="0">
              <a:buNone/>
              <a:defRPr sz="600"/>
            </a:lvl3pPr>
            <a:lvl4pPr marL="1028700" indent="0">
              <a:buNone/>
              <a:defRPr sz="525"/>
            </a:lvl4pPr>
            <a:lvl5pPr marL="1371600" indent="0">
              <a:buNone/>
              <a:defRPr sz="525"/>
            </a:lvl5pPr>
          </a:lstStyle>
          <a:p>
            <a:pPr lvl="0" rtl="0"/>
            <a:r>
              <a:rPr lang="ja-JP" altLang="en-US" noProof="0" dirty="0"/>
              <a:t>キャプションをここに挿入</a:t>
            </a:r>
          </a:p>
        </p:txBody>
      </p:sp>
      <p:sp>
        <p:nvSpPr>
          <p:cNvPr id="6" name="タイトル 1">
            <a:extLst>
              <a:ext uri="{FF2B5EF4-FFF2-40B4-BE49-F238E27FC236}">
                <a16:creationId xmlns:a16="http://schemas.microsoft.com/office/drawing/2014/main" id="{EEFCCE50-D1A9-1249-AF64-BA06424C8034}"/>
              </a:ext>
            </a:extLst>
          </p:cNvPr>
          <p:cNvSpPr>
            <a:spLocks noGrp="1"/>
          </p:cNvSpPr>
          <p:nvPr>
            <p:ph type="title" hasCustomPrompt="1"/>
          </p:nvPr>
        </p:nvSpPr>
        <p:spPr>
          <a:xfrm>
            <a:off x="6740647" y="5250602"/>
            <a:ext cx="2880721" cy="564335"/>
          </a:xfrm>
        </p:spPr>
        <p:txBody>
          <a:bodyPr rtlCol="0">
            <a:normAutofit/>
          </a:bodyPr>
          <a:lstStyle>
            <a:lvl1pPr algn="ctr">
              <a:defRPr sz="2100">
                <a:latin typeface="Meiryo UI" panose="020B0604030504040204" pitchFamily="50" charset="-128"/>
                <a:ea typeface="Meiryo UI" panose="020B0604030504040204" pitchFamily="50" charset="-128"/>
              </a:defRPr>
            </a:lvl1pPr>
          </a:lstStyle>
          <a:p>
            <a:pPr rtl="0"/>
            <a:r>
              <a:rPr lang="ja-JP" altLang="en-US" noProof="0" dirty="0"/>
              <a:t>タイトルをここに入力</a:t>
            </a:r>
          </a:p>
        </p:txBody>
      </p:sp>
    </p:spTree>
    <p:extLst>
      <p:ext uri="{BB962C8B-B14F-4D97-AF65-F5344CB8AC3E}">
        <p14:creationId xmlns:p14="http://schemas.microsoft.com/office/powerpoint/2010/main" val="33422999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4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097575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756194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2543639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223445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03486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584424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19582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028643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9953396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77139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画像と比較">
    <p:spTree>
      <p:nvGrpSpPr>
        <p:cNvPr id="1" name=""/>
        <p:cNvGrpSpPr/>
        <p:nvPr/>
      </p:nvGrpSpPr>
      <p:grpSpPr>
        <a:xfrm>
          <a:off x="0" y="0"/>
          <a:ext cx="0" cy="0"/>
          <a:chOff x="0" y="0"/>
          <a:chExt cx="0" cy="0"/>
        </a:xfrm>
      </p:grpSpPr>
      <p:sp>
        <p:nvSpPr>
          <p:cNvPr id="8" name="図プレースホルダー 2"/>
          <p:cNvSpPr>
            <a:spLocks noGrp="1"/>
          </p:cNvSpPr>
          <p:nvPr>
            <p:ph type="pic" sz="quarter" idx="14"/>
          </p:nvPr>
        </p:nvSpPr>
        <p:spPr>
          <a:xfrm>
            <a:off x="681039" y="2629"/>
            <a:ext cx="9224961" cy="4631365"/>
          </a:xfrm>
          <a:solidFill>
            <a:schemeClr val="bg1">
              <a:lumMod val="95000"/>
            </a:schemeClr>
          </a:solidFill>
        </p:spPr>
        <p:txBody>
          <a:bodyPr rtlCol="0">
            <a:norm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5" name="長方形 14">
            <a:extLst>
              <a:ext uri="{FF2B5EF4-FFF2-40B4-BE49-F238E27FC236}">
                <a16:creationId xmlns:a16="http://schemas.microsoft.com/office/drawing/2014/main" id="{725A2246-7A52-3649-8FE5-C14CAE4F551F}"/>
              </a:ext>
            </a:extLst>
          </p:cNvPr>
          <p:cNvSpPr/>
          <p:nvPr/>
        </p:nvSpPr>
        <p:spPr>
          <a:xfrm>
            <a:off x="712654" y="1968286"/>
            <a:ext cx="4159116"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6" name="長方形 15">
            <a:extLst>
              <a:ext uri="{FF2B5EF4-FFF2-40B4-BE49-F238E27FC236}">
                <a16:creationId xmlns:a16="http://schemas.microsoft.com/office/drawing/2014/main" id="{026EA67C-D6CD-904B-9211-B56EF682649F}"/>
              </a:ext>
            </a:extLst>
          </p:cNvPr>
          <p:cNvSpPr/>
          <p:nvPr/>
        </p:nvSpPr>
        <p:spPr>
          <a:xfrm>
            <a:off x="5372407" y="1968286"/>
            <a:ext cx="4159116"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4" name="テキスト プレースホルダー 2">
            <a:extLst>
              <a:ext uri="{FF2B5EF4-FFF2-40B4-BE49-F238E27FC236}">
                <a16:creationId xmlns:a16="http://schemas.microsoft.com/office/drawing/2014/main" id="{E94B1A93-5100-5048-8230-09B3D176D183}"/>
              </a:ext>
            </a:extLst>
          </p:cNvPr>
          <p:cNvSpPr>
            <a:spLocks noGrp="1"/>
          </p:cNvSpPr>
          <p:nvPr>
            <p:ph type="body" idx="1"/>
          </p:nvPr>
        </p:nvSpPr>
        <p:spPr>
          <a:xfrm>
            <a:off x="1269207" y="2679702"/>
            <a:ext cx="3447121" cy="645001"/>
          </a:xfrm>
        </p:spPr>
        <p:txBody>
          <a:bodyPr rtlCol="0" anchor="ctr"/>
          <a:lstStyle>
            <a:lvl1pPr marL="0" indent="0" rtl="0">
              <a:buNone/>
              <a:defRPr sz="1800" b="1" i="0">
                <a:solidFill>
                  <a:schemeClr val="tx2"/>
                </a:solidFill>
                <a:latin typeface="Meiryo UI" panose="020B0604030504040204" pitchFamily="50" charset="-128"/>
                <a:ea typeface="Meiryo UI" panose="020B0604030504040204" pitchFamily="50" charset="-128"/>
                <a:cs typeface="Gill Sans" panose="020B0502020104020203" pitchFamily="34" charset="-79"/>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5" name="コンテンツ プレースホルダー 3">
            <a:extLst>
              <a:ext uri="{FF2B5EF4-FFF2-40B4-BE49-F238E27FC236}">
                <a16:creationId xmlns:a16="http://schemas.microsoft.com/office/drawing/2014/main" id="{8A037B8A-C781-9F40-A9F6-BCCD198DD34B}"/>
              </a:ext>
            </a:extLst>
          </p:cNvPr>
          <p:cNvSpPr>
            <a:spLocks noGrp="1"/>
          </p:cNvSpPr>
          <p:nvPr>
            <p:ph sz="half" idx="2"/>
          </p:nvPr>
        </p:nvSpPr>
        <p:spPr>
          <a:xfrm>
            <a:off x="1269207" y="3324702"/>
            <a:ext cx="3447121" cy="3304699"/>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6" name="テキスト プレースホルダー 4">
            <a:extLst>
              <a:ext uri="{FF2B5EF4-FFF2-40B4-BE49-F238E27FC236}">
                <a16:creationId xmlns:a16="http://schemas.microsoft.com/office/drawing/2014/main" id="{66926CBF-E2B0-C44C-AD98-B15D17ADD5AF}"/>
              </a:ext>
            </a:extLst>
          </p:cNvPr>
          <p:cNvSpPr>
            <a:spLocks noGrp="1"/>
          </p:cNvSpPr>
          <p:nvPr>
            <p:ph type="body" sz="quarter" idx="3"/>
          </p:nvPr>
        </p:nvSpPr>
        <p:spPr>
          <a:xfrm>
            <a:off x="6067426" y="2679702"/>
            <a:ext cx="3308656" cy="645001"/>
          </a:xfrm>
        </p:spPr>
        <p:txBody>
          <a:bodyPr rtlCol="0" anchor="ctr"/>
          <a:lstStyle>
            <a:lvl1pPr marL="0" indent="0">
              <a:buNone/>
              <a:defRPr sz="1800" b="1" i="0">
                <a:solidFill>
                  <a:schemeClr val="tx2"/>
                </a:solidFill>
                <a:latin typeface="Meiryo UI" panose="020B0604030504040204" pitchFamily="50" charset="-128"/>
                <a:ea typeface="Meiryo UI" panose="020B0604030504040204" pitchFamily="50" charset="-128"/>
                <a:cs typeface="Gill Sans" panose="020B0502020104020203" pitchFamily="34" charset="-79"/>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7" name="コンテンツ プレースホルダー 5">
            <a:extLst>
              <a:ext uri="{FF2B5EF4-FFF2-40B4-BE49-F238E27FC236}">
                <a16:creationId xmlns:a16="http://schemas.microsoft.com/office/drawing/2014/main" id="{318A1595-1A86-304F-A361-B3E4B06837FA}"/>
              </a:ext>
            </a:extLst>
          </p:cNvPr>
          <p:cNvSpPr>
            <a:spLocks noGrp="1"/>
          </p:cNvSpPr>
          <p:nvPr>
            <p:ph sz="quarter" idx="4"/>
          </p:nvPr>
        </p:nvSpPr>
        <p:spPr>
          <a:xfrm>
            <a:off x="6067426" y="3324702"/>
            <a:ext cx="3308656" cy="3304699"/>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2" name="長方形 1">
            <a:extLst>
              <a:ext uri="{FF2B5EF4-FFF2-40B4-BE49-F238E27FC236}">
                <a16:creationId xmlns:a16="http://schemas.microsoft.com/office/drawing/2014/main" id="{18DEFE0B-9B5C-734D-8394-A770FAA615B3}"/>
              </a:ext>
            </a:extLst>
          </p:cNvPr>
          <p:cNvSpPr/>
          <p:nvPr/>
        </p:nvSpPr>
        <p:spPr>
          <a:xfrm>
            <a:off x="681038" y="2679700"/>
            <a:ext cx="443706"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A02390A6-F565-8844-A9B9-4C6ACB7857F5}"/>
              </a:ext>
            </a:extLst>
          </p:cNvPr>
          <p:cNvSpPr/>
          <p:nvPr/>
        </p:nvSpPr>
        <p:spPr>
          <a:xfrm>
            <a:off x="5478598" y="2679700"/>
            <a:ext cx="443706"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3" name="タイトル 2">
            <a:extLst>
              <a:ext uri="{FF2B5EF4-FFF2-40B4-BE49-F238E27FC236}">
                <a16:creationId xmlns:a16="http://schemas.microsoft.com/office/drawing/2014/main" id="{86674C34-BF58-4A21-BEE1-52BA2A5DBB70}"/>
              </a:ext>
            </a:extLst>
          </p:cNvPr>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1819222655"/>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4139385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4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1204137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5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304164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6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7905968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7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817445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8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208897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368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707731" y="6577464"/>
            <a:ext cx="490537" cy="365125"/>
          </a:xfrm>
          <a:prstGeom prst="rect">
            <a:avLst/>
          </a:prstGeom>
        </p:spPr>
        <p:txBody>
          <a:bodyPr/>
          <a:lstStyle/>
          <a:p>
            <a:fld id="{DEA0D3E7-6122-470B-BEC9-7AA04FCB341C}" type="slidenum">
              <a:rPr lang="ja-JP" altLang="en-US" smtClean="0">
                <a:solidFill>
                  <a:prstClr val="white"/>
                </a:solidFill>
              </a:rPr>
              <a:pPr/>
              <a:t>‹#›</a:t>
            </a:fld>
            <a:endParaRPr lang="ja-JP" altLang="en-US">
              <a:solidFill>
                <a:prstClr val="white"/>
              </a:solidFill>
            </a:endParaRPr>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95300" y="6356350"/>
            <a:ext cx="2311400" cy="365125"/>
          </a:xfrm>
          <a:prstGeom prst="rect">
            <a:avLst/>
          </a:prstGeom>
        </p:spPr>
        <p:txBody>
          <a:bodyPr/>
          <a:lstStyle/>
          <a:p>
            <a:pPr eaLnBrk="1" fontAlgn="auto" hangingPunct="1">
              <a:spcBef>
                <a:spcPts val="0"/>
              </a:spcBef>
              <a:spcAft>
                <a:spcPts val="0"/>
              </a:spcAft>
            </a:pPr>
            <a:endParaRPr lang="ja-JP" altLang="en-US">
              <a:solidFill>
                <a:prstClr val="black"/>
              </a:solidFill>
              <a:latin typeface="Meiryo UI"/>
              <a:ea typeface="Meiryo UI"/>
            </a:endParaRPr>
          </a:p>
        </p:txBody>
      </p:sp>
      <p:sp>
        <p:nvSpPr>
          <p:cNvPr id="4" name="フッター プレースホルダー 3"/>
          <p:cNvSpPr>
            <a:spLocks noGrp="1"/>
          </p:cNvSpPr>
          <p:nvPr>
            <p:ph type="ftr" sz="quarter" idx="11"/>
          </p:nvPr>
        </p:nvSpPr>
        <p:spPr>
          <a:xfrm>
            <a:off x="3384550" y="6356350"/>
            <a:ext cx="3136900" cy="365125"/>
          </a:xfrm>
          <a:prstGeom prst="rect">
            <a:avLst/>
          </a:prstGeom>
        </p:spPr>
        <p:txBody>
          <a:bodyPr/>
          <a:lstStyle/>
          <a:p>
            <a:pPr eaLnBrk="1" fontAlgn="auto" hangingPunct="1">
              <a:spcBef>
                <a:spcPts val="0"/>
              </a:spcBef>
              <a:spcAft>
                <a:spcPts val="0"/>
              </a:spcAft>
            </a:pPr>
            <a:endParaRPr lang="ja-JP" altLang="en-US">
              <a:solidFill>
                <a:prstClr val="black"/>
              </a:solidFill>
              <a:latin typeface="Meiryo UI"/>
              <a:ea typeface="Meiryo UI"/>
            </a:endParaRPr>
          </a:p>
        </p:txBody>
      </p:sp>
    </p:spTree>
    <p:extLst>
      <p:ext uri="{BB962C8B-B14F-4D97-AF65-F5344CB8AC3E}">
        <p14:creationId xmlns:p14="http://schemas.microsoft.com/office/powerpoint/2010/main" val="24780904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基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Slide Number Placeholder 5"/>
          <p:cNvSpPr>
            <a:spLocks noGrp="1"/>
          </p:cNvSpPr>
          <p:nvPr>
            <p:ph type="sldNum" sz="quarter" idx="12"/>
          </p:nvPr>
        </p:nvSpPr>
        <p:spPr>
          <a:xfrm>
            <a:off x="4707731" y="6577464"/>
            <a:ext cx="490537" cy="365125"/>
          </a:xfrm>
          <a:prstGeom prst="rect">
            <a:avLst/>
          </a:prstGeom>
        </p:spPr>
        <p:txBody>
          <a:bodyPr/>
          <a:lstStyle/>
          <a:p>
            <a:fld id="{CF0EBF7E-15DF-4332-8C4F-3B657375672D}"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13515592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9_タイトルとコンテンツ">
    <p:spTree>
      <p:nvGrpSpPr>
        <p:cNvPr id="1" name=""/>
        <p:cNvGrpSpPr/>
        <p:nvPr/>
      </p:nvGrpSpPr>
      <p:grpSpPr>
        <a:xfrm>
          <a:off x="0" y="0"/>
          <a:ext cx="0" cy="0"/>
          <a:chOff x="0" y="0"/>
          <a:chExt cx="0" cy="0"/>
        </a:xfrm>
      </p:grpSpPr>
      <p:sp>
        <p:nvSpPr>
          <p:cNvPr id="3" name="スライド番号プレースホルダー 5"/>
          <p:cNvSpPr>
            <a:spLocks noGrp="1"/>
          </p:cNvSpPr>
          <p:nvPr>
            <p:ph type="sldNum" sz="quarter" idx="4"/>
          </p:nvPr>
        </p:nvSpPr>
        <p:spPr>
          <a:xfrm>
            <a:off x="9369459" y="6568714"/>
            <a:ext cx="520700" cy="16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gn="r" fontAlgn="auto">
              <a:spcBef>
                <a:spcPts val="0"/>
              </a:spcBef>
              <a:spcAft>
                <a:spcPts val="0"/>
              </a:spcAft>
              <a:defRPr lang="ja-JP" altLang="en-US" sz="1048">
                <a:solidFill>
                  <a:schemeClr val="tx1"/>
                </a:solidFill>
                <a:latin typeface="+mn-ea"/>
                <a:ea typeface="+mn-ea"/>
                <a:cs typeface="Arial" pitchFamily="34" charset="0"/>
              </a:defRPr>
            </a:lvl1pPr>
          </a:lstStyle>
          <a:p>
            <a:pPr eaLnBrk="0" hangingPunct="0">
              <a:defRPr/>
            </a:pPr>
            <a:fld id="{A0A00D27-D247-483F-9D86-9A0C429606A7}" type="slidenum">
              <a:rPr lang="en-US" altLang="ja-JP" smtClean="0">
                <a:solidFill>
                  <a:prstClr val="black"/>
                </a:solidFill>
              </a:rPr>
              <a:pPr eaLnBrk="0" hangingPunct="0">
                <a:defRPr/>
              </a:pPr>
              <a:t>‹#›</a:t>
            </a:fld>
            <a:endParaRPr lang="en-US" dirty="0">
              <a:solidFill>
                <a:prstClr val="black"/>
              </a:solidFill>
            </a:endParaRPr>
          </a:p>
        </p:txBody>
      </p:sp>
      <p:sp>
        <p:nvSpPr>
          <p:cNvPr id="4" name="スライド番号プレースホルダー 4"/>
          <p:cNvSpPr txBox="1">
            <a:spLocks/>
          </p:cNvSpPr>
          <p:nvPr userDrawn="1"/>
        </p:nvSpPr>
        <p:spPr>
          <a:xfrm>
            <a:off x="4729163" y="6665916"/>
            <a:ext cx="446088" cy="16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defPPr>
              <a:defRPr lang="ja-JP"/>
            </a:defPPr>
            <a:lvl1pPr algn="ctr" rtl="0" fontAlgn="auto">
              <a:spcBef>
                <a:spcPct val="0"/>
              </a:spcBef>
              <a:spcAft>
                <a:spcPts val="0"/>
              </a:spcAft>
              <a:defRPr kumimoji="1" lang="ja-JP" altLang="en-US" sz="1119" kern="1200">
                <a:solidFill>
                  <a:schemeClr val="bg1"/>
                </a:solidFill>
                <a:latin typeface="+mn-ea"/>
                <a:ea typeface="+mn-ea"/>
                <a:cs typeface="Arial" pitchFamily="34" charset="0"/>
              </a:defRPr>
            </a:lvl1pPr>
            <a:lvl2pPr marL="457143" algn="ctr" rtl="0" fontAlgn="base">
              <a:spcBef>
                <a:spcPct val="0"/>
              </a:spcBef>
              <a:spcAft>
                <a:spcPct val="0"/>
              </a:spcAft>
              <a:defRPr kumimoji="1" sz="1900" kern="1200">
                <a:solidFill>
                  <a:schemeClr val="tx1"/>
                </a:solidFill>
                <a:latin typeface="Arial" charset="0"/>
                <a:ea typeface="ＭＳ Ｐゴシック" charset="-128"/>
                <a:cs typeface="+mn-cs"/>
              </a:defRPr>
            </a:lvl2pPr>
            <a:lvl3pPr marL="914287" algn="ctr" rtl="0" fontAlgn="base">
              <a:spcBef>
                <a:spcPct val="0"/>
              </a:spcBef>
              <a:spcAft>
                <a:spcPct val="0"/>
              </a:spcAft>
              <a:defRPr kumimoji="1" sz="1900" kern="1200">
                <a:solidFill>
                  <a:schemeClr val="tx1"/>
                </a:solidFill>
                <a:latin typeface="Arial" charset="0"/>
                <a:ea typeface="ＭＳ Ｐゴシック" charset="-128"/>
                <a:cs typeface="+mn-cs"/>
              </a:defRPr>
            </a:lvl3pPr>
            <a:lvl4pPr marL="1371430" algn="ctr" rtl="0" fontAlgn="base">
              <a:spcBef>
                <a:spcPct val="0"/>
              </a:spcBef>
              <a:spcAft>
                <a:spcPct val="0"/>
              </a:spcAft>
              <a:defRPr kumimoji="1" sz="1900" kern="1200">
                <a:solidFill>
                  <a:schemeClr val="tx1"/>
                </a:solidFill>
                <a:latin typeface="Arial" charset="0"/>
                <a:ea typeface="ＭＳ Ｐゴシック" charset="-128"/>
                <a:cs typeface="+mn-cs"/>
              </a:defRPr>
            </a:lvl4pPr>
            <a:lvl5pPr marL="1828573" algn="ctr" rtl="0" fontAlgn="base">
              <a:spcBef>
                <a:spcPct val="0"/>
              </a:spcBef>
              <a:spcAft>
                <a:spcPct val="0"/>
              </a:spcAft>
              <a:defRPr kumimoji="1" sz="1900" kern="1200">
                <a:solidFill>
                  <a:schemeClr val="tx1"/>
                </a:solidFill>
                <a:latin typeface="Arial" charset="0"/>
                <a:ea typeface="ＭＳ Ｐゴシック" charset="-128"/>
                <a:cs typeface="+mn-cs"/>
              </a:defRPr>
            </a:lvl5pPr>
            <a:lvl6pPr marL="2285717" algn="l" defTabSz="914287" rtl="0" eaLnBrk="1" latinLnBrk="0" hangingPunct="1">
              <a:defRPr kumimoji="1" sz="1900" kern="1200">
                <a:solidFill>
                  <a:schemeClr val="tx1"/>
                </a:solidFill>
                <a:latin typeface="Arial" charset="0"/>
                <a:ea typeface="ＭＳ Ｐゴシック" charset="-128"/>
                <a:cs typeface="+mn-cs"/>
              </a:defRPr>
            </a:lvl6pPr>
            <a:lvl7pPr marL="2742860" algn="l" defTabSz="914287" rtl="0" eaLnBrk="1" latinLnBrk="0" hangingPunct="1">
              <a:defRPr kumimoji="1" sz="1900" kern="1200">
                <a:solidFill>
                  <a:schemeClr val="tx1"/>
                </a:solidFill>
                <a:latin typeface="Arial" charset="0"/>
                <a:ea typeface="ＭＳ Ｐゴシック" charset="-128"/>
                <a:cs typeface="+mn-cs"/>
              </a:defRPr>
            </a:lvl7pPr>
            <a:lvl8pPr marL="3200003" algn="l" defTabSz="914287" rtl="0" eaLnBrk="1" latinLnBrk="0" hangingPunct="1">
              <a:defRPr kumimoji="1" sz="1900" kern="1200">
                <a:solidFill>
                  <a:schemeClr val="tx1"/>
                </a:solidFill>
                <a:latin typeface="Arial" charset="0"/>
                <a:ea typeface="ＭＳ Ｐゴシック" charset="-128"/>
                <a:cs typeface="+mn-cs"/>
              </a:defRPr>
            </a:lvl8pPr>
            <a:lvl9pPr marL="3657146" algn="l" defTabSz="914287" rtl="0" eaLnBrk="1" latinLnBrk="0" hangingPunct="1">
              <a:defRPr kumimoji="1" sz="1900" kern="1200">
                <a:solidFill>
                  <a:schemeClr val="tx1"/>
                </a:solidFill>
                <a:latin typeface="Arial" charset="0"/>
                <a:ea typeface="ＭＳ Ｐゴシック" charset="-128"/>
                <a:cs typeface="+mn-cs"/>
              </a:defRPr>
            </a:lvl9pPr>
          </a:lstStyle>
          <a:p>
            <a:pPr>
              <a:defRPr/>
            </a:pPr>
            <a:fld id="{A0A00D27-D247-483F-9D86-9A0C429606A7}" type="slidenum">
              <a:rPr lang="en-US" altLang="ja-JP" sz="1066" smtClean="0">
                <a:solidFill>
                  <a:prstClr val="white"/>
                </a:solidFill>
              </a:rPr>
              <a:pPr>
                <a:defRPr/>
              </a:pPr>
              <a:t>‹#›</a:t>
            </a:fld>
            <a:endParaRPr lang="en-US" sz="1066" dirty="0">
              <a:solidFill>
                <a:prstClr val="white"/>
              </a:solidFill>
            </a:endParaRPr>
          </a:p>
        </p:txBody>
      </p:sp>
    </p:spTree>
    <p:extLst>
      <p:ext uri="{BB962C8B-B14F-4D97-AF65-F5344CB8AC3E}">
        <p14:creationId xmlns:p14="http://schemas.microsoft.com/office/powerpoint/2010/main" val="39400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3ADF8-C269-5D42-A626-BE35303B98E7}"/>
              </a:ext>
            </a:extLst>
          </p:cNvPr>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DAE7CE01-A53E-894C-9672-25D8CB7D5F89}"/>
              </a:ext>
            </a:extLst>
          </p:cNvPr>
          <p:cNvSpPr>
            <a:spLocks noGrp="1"/>
          </p:cNvSpPr>
          <p:nvPr>
            <p:ph idx="1"/>
          </p:nvPr>
        </p:nvSpPr>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フッター プレースホルダー 4">
            <a:extLst>
              <a:ext uri="{FF2B5EF4-FFF2-40B4-BE49-F238E27FC236}">
                <a16:creationId xmlns:a16="http://schemas.microsoft.com/office/drawing/2014/main" id="{3C128E13-F6CA-9A4F-A3DD-2CEB2ED95E28}"/>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Tree>
    <p:extLst>
      <p:ext uri="{BB962C8B-B14F-4D97-AF65-F5344CB8AC3E}">
        <p14:creationId xmlns:p14="http://schemas.microsoft.com/office/powerpoint/2010/main" val="1499412478"/>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0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Slide Number Placeholder 5"/>
          <p:cNvSpPr>
            <a:spLocks noGrp="1"/>
          </p:cNvSpPr>
          <p:nvPr>
            <p:ph type="sldNum" sz="quarter" idx="12"/>
          </p:nvPr>
        </p:nvSpPr>
        <p:spPr>
          <a:xfrm>
            <a:off x="4707731" y="6577464"/>
            <a:ext cx="490537" cy="365125"/>
          </a:xfrm>
          <a:prstGeom prst="rect">
            <a:avLst/>
          </a:prstGeom>
        </p:spPr>
        <p:txBody>
          <a:bodyPr/>
          <a:lstStyle/>
          <a:p>
            <a:fld id="{CF0EBF7E-15DF-4332-8C4F-3B657375672D}"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1606986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Slide Number Placeholder 5"/>
          <p:cNvSpPr>
            <a:spLocks noGrp="1"/>
          </p:cNvSpPr>
          <p:nvPr>
            <p:ph type="sldNum" sz="quarter" idx="12"/>
          </p:nvPr>
        </p:nvSpPr>
        <p:spPr>
          <a:xfrm>
            <a:off x="4707731" y="6577464"/>
            <a:ext cx="490537" cy="365125"/>
          </a:xfrm>
          <a:prstGeom prst="rect">
            <a:avLst/>
          </a:prstGeom>
        </p:spPr>
        <p:txBody>
          <a:bodyPr/>
          <a:lstStyle/>
          <a:p>
            <a:fld id="{CF0EBF7E-15DF-4332-8C4F-3B657375672D}"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17889808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2_タイトルとコンテンツ">
    <p:spTree>
      <p:nvGrpSpPr>
        <p:cNvPr id="1" name=""/>
        <p:cNvGrpSpPr/>
        <p:nvPr/>
      </p:nvGrpSpPr>
      <p:grpSpPr>
        <a:xfrm>
          <a:off x="0" y="0"/>
          <a:ext cx="0" cy="0"/>
          <a:chOff x="0" y="0"/>
          <a:chExt cx="0" cy="0"/>
        </a:xfrm>
      </p:grpSpPr>
      <p:sp>
        <p:nvSpPr>
          <p:cNvPr id="4" name="スライド番号プレースホルダー 4"/>
          <p:cNvSpPr txBox="1">
            <a:spLocks/>
          </p:cNvSpPr>
          <p:nvPr userDrawn="1"/>
        </p:nvSpPr>
        <p:spPr>
          <a:xfrm>
            <a:off x="4729163" y="6665916"/>
            <a:ext cx="446088" cy="16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defPPr>
              <a:defRPr lang="ja-JP"/>
            </a:defPPr>
            <a:lvl1pPr algn="ctr" rtl="0" fontAlgn="auto">
              <a:spcBef>
                <a:spcPct val="0"/>
              </a:spcBef>
              <a:spcAft>
                <a:spcPts val="0"/>
              </a:spcAft>
              <a:defRPr kumimoji="1" lang="ja-JP" altLang="en-US" sz="1119" kern="1200">
                <a:solidFill>
                  <a:schemeClr val="bg1"/>
                </a:solidFill>
                <a:latin typeface="+mn-ea"/>
                <a:ea typeface="+mn-ea"/>
                <a:cs typeface="Arial" pitchFamily="34" charset="0"/>
              </a:defRPr>
            </a:lvl1pPr>
            <a:lvl2pPr marL="457143" algn="ctr" rtl="0" fontAlgn="base">
              <a:spcBef>
                <a:spcPct val="0"/>
              </a:spcBef>
              <a:spcAft>
                <a:spcPct val="0"/>
              </a:spcAft>
              <a:defRPr kumimoji="1" sz="1900" kern="1200">
                <a:solidFill>
                  <a:schemeClr val="tx1"/>
                </a:solidFill>
                <a:latin typeface="Arial" charset="0"/>
                <a:ea typeface="ＭＳ Ｐゴシック" charset="-128"/>
                <a:cs typeface="+mn-cs"/>
              </a:defRPr>
            </a:lvl2pPr>
            <a:lvl3pPr marL="914287" algn="ctr" rtl="0" fontAlgn="base">
              <a:spcBef>
                <a:spcPct val="0"/>
              </a:spcBef>
              <a:spcAft>
                <a:spcPct val="0"/>
              </a:spcAft>
              <a:defRPr kumimoji="1" sz="1900" kern="1200">
                <a:solidFill>
                  <a:schemeClr val="tx1"/>
                </a:solidFill>
                <a:latin typeface="Arial" charset="0"/>
                <a:ea typeface="ＭＳ Ｐゴシック" charset="-128"/>
                <a:cs typeface="+mn-cs"/>
              </a:defRPr>
            </a:lvl3pPr>
            <a:lvl4pPr marL="1371430" algn="ctr" rtl="0" fontAlgn="base">
              <a:spcBef>
                <a:spcPct val="0"/>
              </a:spcBef>
              <a:spcAft>
                <a:spcPct val="0"/>
              </a:spcAft>
              <a:defRPr kumimoji="1" sz="1900" kern="1200">
                <a:solidFill>
                  <a:schemeClr val="tx1"/>
                </a:solidFill>
                <a:latin typeface="Arial" charset="0"/>
                <a:ea typeface="ＭＳ Ｐゴシック" charset="-128"/>
                <a:cs typeface="+mn-cs"/>
              </a:defRPr>
            </a:lvl4pPr>
            <a:lvl5pPr marL="1828573" algn="ctr" rtl="0" fontAlgn="base">
              <a:spcBef>
                <a:spcPct val="0"/>
              </a:spcBef>
              <a:spcAft>
                <a:spcPct val="0"/>
              </a:spcAft>
              <a:defRPr kumimoji="1" sz="1900" kern="1200">
                <a:solidFill>
                  <a:schemeClr val="tx1"/>
                </a:solidFill>
                <a:latin typeface="Arial" charset="0"/>
                <a:ea typeface="ＭＳ Ｐゴシック" charset="-128"/>
                <a:cs typeface="+mn-cs"/>
              </a:defRPr>
            </a:lvl5pPr>
            <a:lvl6pPr marL="2285717" algn="l" defTabSz="914287" rtl="0" eaLnBrk="1" latinLnBrk="0" hangingPunct="1">
              <a:defRPr kumimoji="1" sz="1900" kern="1200">
                <a:solidFill>
                  <a:schemeClr val="tx1"/>
                </a:solidFill>
                <a:latin typeface="Arial" charset="0"/>
                <a:ea typeface="ＭＳ Ｐゴシック" charset="-128"/>
                <a:cs typeface="+mn-cs"/>
              </a:defRPr>
            </a:lvl6pPr>
            <a:lvl7pPr marL="2742860" algn="l" defTabSz="914287" rtl="0" eaLnBrk="1" latinLnBrk="0" hangingPunct="1">
              <a:defRPr kumimoji="1" sz="1900" kern="1200">
                <a:solidFill>
                  <a:schemeClr val="tx1"/>
                </a:solidFill>
                <a:latin typeface="Arial" charset="0"/>
                <a:ea typeface="ＭＳ Ｐゴシック" charset="-128"/>
                <a:cs typeface="+mn-cs"/>
              </a:defRPr>
            </a:lvl7pPr>
            <a:lvl8pPr marL="3200003" algn="l" defTabSz="914287" rtl="0" eaLnBrk="1" latinLnBrk="0" hangingPunct="1">
              <a:defRPr kumimoji="1" sz="1900" kern="1200">
                <a:solidFill>
                  <a:schemeClr val="tx1"/>
                </a:solidFill>
                <a:latin typeface="Arial" charset="0"/>
                <a:ea typeface="ＭＳ Ｐゴシック" charset="-128"/>
                <a:cs typeface="+mn-cs"/>
              </a:defRPr>
            </a:lvl8pPr>
            <a:lvl9pPr marL="3657146" algn="l" defTabSz="914287" rtl="0" eaLnBrk="1" latinLnBrk="0" hangingPunct="1">
              <a:defRPr kumimoji="1" sz="1900" kern="1200">
                <a:solidFill>
                  <a:schemeClr val="tx1"/>
                </a:solidFill>
                <a:latin typeface="Arial" charset="0"/>
                <a:ea typeface="ＭＳ Ｐゴシック" charset="-128"/>
                <a:cs typeface="+mn-cs"/>
              </a:defRPr>
            </a:lvl9pPr>
          </a:lstStyle>
          <a:p>
            <a:pPr>
              <a:defRPr/>
            </a:pPr>
            <a:fld id="{A0A00D27-D247-483F-9D86-9A0C429606A7}" type="slidenum">
              <a:rPr lang="en-US" altLang="ja-JP" sz="1066" smtClean="0">
                <a:solidFill>
                  <a:prstClr val="white"/>
                </a:solidFill>
              </a:rPr>
              <a:pPr>
                <a:defRPr/>
              </a:pPr>
              <a:t>‹#›</a:t>
            </a:fld>
            <a:endParaRPr lang="en-US" sz="1066" dirty="0">
              <a:solidFill>
                <a:prstClr val="white"/>
              </a:solidFill>
            </a:endParaRPr>
          </a:p>
        </p:txBody>
      </p:sp>
      <p:sp>
        <p:nvSpPr>
          <p:cNvPr id="2" name="テキスト ボックス 1">
            <a:extLst>
              <a:ext uri="{FF2B5EF4-FFF2-40B4-BE49-F238E27FC236}">
                <a16:creationId xmlns:a16="http://schemas.microsoft.com/office/drawing/2014/main" id="{A9EA6B34-AD42-DD16-23AC-F5EAA59D5048}"/>
              </a:ext>
            </a:extLst>
          </p:cNvPr>
          <p:cNvSpPr txBox="1"/>
          <p:nvPr userDrawn="1"/>
        </p:nvSpPr>
        <p:spPr>
          <a:xfrm>
            <a:off x="352893" y="62234"/>
            <a:ext cx="703270" cy="461665"/>
          </a:xfrm>
          <a:prstGeom prst="rect">
            <a:avLst/>
          </a:prstGeom>
          <a:solidFill>
            <a:srgbClr val="5B9BD5"/>
          </a:solidFill>
        </p:spPr>
        <p:txBody>
          <a:bodyPr wrap="square" rtlCol="0">
            <a:spAutoFit/>
          </a:bodyPr>
          <a:lstStyle/>
          <a:p>
            <a:pPr algn="ctr"/>
            <a:r>
              <a:rPr kumimoji="1" lang="ja-JP" altLang="en-US" sz="800" b="1" dirty="0">
                <a:solidFill>
                  <a:schemeClr val="bg1"/>
                </a:solidFill>
                <a:latin typeface="+mn-ea"/>
                <a:ea typeface="+mn-ea"/>
              </a:rPr>
              <a:t>教育旅行</a:t>
            </a:r>
            <a:endParaRPr kumimoji="1" lang="en-US" altLang="ja-JP" sz="800" b="1" dirty="0">
              <a:solidFill>
                <a:schemeClr val="bg1"/>
              </a:solidFill>
              <a:latin typeface="+mn-ea"/>
              <a:ea typeface="+mn-ea"/>
            </a:endParaRPr>
          </a:p>
          <a:p>
            <a:pPr algn="ctr"/>
            <a:r>
              <a:rPr kumimoji="1" lang="ja-JP" altLang="en-US" sz="800" b="1" dirty="0">
                <a:solidFill>
                  <a:schemeClr val="bg1"/>
                </a:solidFill>
                <a:latin typeface="+mn-ea"/>
                <a:ea typeface="+mn-ea"/>
              </a:rPr>
              <a:t>受入施設</a:t>
            </a:r>
            <a:endParaRPr lang="en-US" altLang="ja-JP" sz="800" b="1" dirty="0">
              <a:solidFill>
                <a:schemeClr val="bg1"/>
              </a:solidFill>
              <a:latin typeface="+mn-ea"/>
              <a:ea typeface="+mn-ea"/>
            </a:endParaRPr>
          </a:p>
          <a:p>
            <a:pPr algn="ctr"/>
            <a:r>
              <a:rPr kumimoji="1" lang="ja-JP" altLang="en-US" sz="800" b="1" dirty="0">
                <a:solidFill>
                  <a:schemeClr val="bg1"/>
                </a:solidFill>
                <a:latin typeface="+mn-ea"/>
                <a:ea typeface="+mn-ea"/>
              </a:rPr>
              <a:t>情報</a:t>
            </a:r>
          </a:p>
        </p:txBody>
      </p:sp>
    </p:spTree>
    <p:extLst>
      <p:ext uri="{BB962C8B-B14F-4D97-AF65-F5344CB8AC3E}">
        <p14:creationId xmlns:p14="http://schemas.microsoft.com/office/powerpoint/2010/main" val="38712124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3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0626"/>
            <a:ext cx="9906000" cy="4986339"/>
          </a:xfrm>
          <a:prstGeom prst="rect">
            <a:avLst/>
          </a:prstGeo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495300" y="6356353"/>
            <a:ext cx="2311400" cy="365125"/>
          </a:xfrm>
          <a:prstGeom prst="rect">
            <a:avLst/>
          </a:prstGeom>
        </p:spPr>
        <p:txBody>
          <a:bodyPr/>
          <a:lstStyle/>
          <a:p>
            <a:pPr algn="ctr" eaLnBrk="1" hangingPunct="1"/>
            <a:fld id="{656A873E-780B-42C8-8D54-43FAFFD51238}" type="datetime1">
              <a:rPr lang="ja-JP" altLang="en-US" sz="1843" smtClean="0">
                <a:solidFill>
                  <a:prstClr val="black"/>
                </a:solidFill>
                <a:latin typeface="Arial" charset="0"/>
                <a:ea typeface="ＭＳ Ｐゴシック" charset="-128"/>
              </a:rPr>
              <a:pPr algn="ctr" eaLnBrk="1" hangingPunct="1"/>
              <a:t>2023/5/23</a:t>
            </a:fld>
            <a:endParaRPr lang="ja-JP" altLang="en-US" sz="1843">
              <a:solidFill>
                <a:prstClr val="black"/>
              </a:solidFill>
              <a:latin typeface="Arial" charset="0"/>
              <a:ea typeface="ＭＳ Ｐゴシック" charset="-128"/>
            </a:endParaRPr>
          </a:p>
        </p:txBody>
      </p:sp>
      <p:sp>
        <p:nvSpPr>
          <p:cNvPr id="5" name="Footer Placeholder 4"/>
          <p:cNvSpPr>
            <a:spLocks noGrp="1"/>
          </p:cNvSpPr>
          <p:nvPr>
            <p:ph type="ftr" sz="quarter" idx="11"/>
          </p:nvPr>
        </p:nvSpPr>
        <p:spPr>
          <a:xfrm>
            <a:off x="3384550" y="6581163"/>
            <a:ext cx="3136900" cy="365125"/>
          </a:xfrm>
          <a:prstGeom prst="rect">
            <a:avLst/>
          </a:prstGeom>
        </p:spPr>
        <p:txBody>
          <a:bodyPr/>
          <a:lstStyle/>
          <a:p>
            <a:pPr algn="ctr" eaLnBrk="1" hangingPunct="1"/>
            <a:endParaRPr lang="ja-JP" altLang="en-US" sz="1843" dirty="0">
              <a:solidFill>
                <a:prstClr val="black"/>
              </a:solidFill>
              <a:latin typeface="Arial" charset="0"/>
              <a:ea typeface="ＭＳ Ｐゴシック" charset="-128"/>
            </a:endParaRPr>
          </a:p>
        </p:txBody>
      </p:sp>
      <p:sp>
        <p:nvSpPr>
          <p:cNvPr id="6" name="Slide Number Placeholder 5"/>
          <p:cNvSpPr>
            <a:spLocks noGrp="1"/>
          </p:cNvSpPr>
          <p:nvPr>
            <p:ph type="sldNum" sz="quarter" idx="12"/>
          </p:nvPr>
        </p:nvSpPr>
        <p:spPr>
          <a:xfrm>
            <a:off x="3750070" y="6681712"/>
            <a:ext cx="2228850" cy="164026"/>
          </a:xfrm>
          <a:prstGeom prst="rect">
            <a:avLst/>
          </a:prstGeom>
        </p:spPr>
        <p:txBody>
          <a:bodyPr/>
          <a:lstStyle/>
          <a:p>
            <a:fld id="{7DDD51F1-C201-43B2-94DC-31F3BA8407ED}"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400918871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4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0626"/>
            <a:ext cx="9906000" cy="4986339"/>
          </a:xfrm>
          <a:prstGeom prst="rect">
            <a:avLst/>
          </a:prstGeo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495300" y="6356353"/>
            <a:ext cx="2311400" cy="365125"/>
          </a:xfrm>
          <a:prstGeom prst="rect">
            <a:avLst/>
          </a:prstGeom>
        </p:spPr>
        <p:txBody>
          <a:bodyPr/>
          <a:lstStyle/>
          <a:p>
            <a:pPr algn="ctr" eaLnBrk="1" hangingPunct="1"/>
            <a:endParaRPr lang="ja-JP" altLang="en-US" sz="1843">
              <a:solidFill>
                <a:prstClr val="black"/>
              </a:solidFill>
              <a:latin typeface="Arial" charset="0"/>
              <a:ea typeface="ＭＳ Ｐゴシック" charset="-128"/>
            </a:endParaRPr>
          </a:p>
        </p:txBody>
      </p:sp>
      <p:sp>
        <p:nvSpPr>
          <p:cNvPr id="5" name="Footer Placeholder 4"/>
          <p:cNvSpPr>
            <a:spLocks noGrp="1"/>
          </p:cNvSpPr>
          <p:nvPr>
            <p:ph type="ftr" sz="quarter" idx="11"/>
          </p:nvPr>
        </p:nvSpPr>
        <p:spPr>
          <a:xfrm>
            <a:off x="3384550" y="6356353"/>
            <a:ext cx="3136900" cy="365125"/>
          </a:xfrm>
          <a:prstGeom prst="rect">
            <a:avLst/>
          </a:prstGeom>
        </p:spPr>
        <p:txBody>
          <a:bodyPr/>
          <a:lstStyle/>
          <a:p>
            <a:pPr algn="ctr" eaLnBrk="1" hangingPunct="1"/>
            <a:endParaRPr lang="ja-JP" altLang="en-US" sz="1843">
              <a:solidFill>
                <a:prstClr val="black"/>
              </a:solidFill>
              <a:latin typeface="Arial" charset="0"/>
              <a:ea typeface="ＭＳ Ｐゴシック" charset="-128"/>
            </a:endParaRPr>
          </a:p>
        </p:txBody>
      </p:sp>
      <p:sp>
        <p:nvSpPr>
          <p:cNvPr id="6" name="Slide Number Placeholder 5"/>
          <p:cNvSpPr>
            <a:spLocks noGrp="1"/>
          </p:cNvSpPr>
          <p:nvPr>
            <p:ph type="sldNum" sz="quarter" idx="12"/>
          </p:nvPr>
        </p:nvSpPr>
        <p:spPr>
          <a:xfrm>
            <a:off x="7677150" y="6492876"/>
            <a:ext cx="2228850" cy="365125"/>
          </a:xfrm>
          <a:prstGeom prst="rect">
            <a:avLst/>
          </a:prstGeom>
        </p:spPr>
        <p:txBody>
          <a:bodyPr/>
          <a:lstStyle/>
          <a:p>
            <a:fld id="{7DDD51F1-C201-43B2-94DC-31F3BA8407ED}"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36384708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6BF98B-2743-4B47-AE32-9926CC2BF549}"/>
              </a:ext>
            </a:extLst>
          </p:cNvPr>
          <p:cNvSpPr>
            <a:spLocks noGrp="1"/>
          </p:cNvSpPr>
          <p:nvPr>
            <p:ph type="title"/>
          </p:nvPr>
        </p:nvSpPr>
        <p:spPr>
          <a:xfrm>
            <a:off x="682328" y="365127"/>
            <a:ext cx="8543925" cy="1325563"/>
          </a:xfrm>
        </p:spPr>
        <p:txBody>
          <a:bodyPr rtlCol="0"/>
          <a:lstStyle>
            <a:lvl1pPr>
              <a:defRPr>
                <a:solidFill>
                  <a:schemeClr val="tx2"/>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19F824E8-8F6B-3D44-A59E-3179A03A787F}"/>
              </a:ext>
            </a:extLst>
          </p:cNvPr>
          <p:cNvSpPr>
            <a:spLocks noGrp="1"/>
          </p:cNvSpPr>
          <p:nvPr>
            <p:ph type="body" idx="1"/>
          </p:nvPr>
        </p:nvSpPr>
        <p:spPr>
          <a:xfrm>
            <a:off x="682329" y="1681163"/>
            <a:ext cx="4190702" cy="823912"/>
          </a:xfrm>
        </p:spPr>
        <p:txBody>
          <a:bodyPr rtlCol="0" anchor="b"/>
          <a:lstStyle>
            <a:lvl1pPr marL="0" indent="0">
              <a:buNone/>
              <a:defRPr sz="1800" b="1">
                <a:solidFill>
                  <a:schemeClr val="tx2"/>
                </a:solidFill>
                <a:latin typeface="Meiryo UI" panose="020B0604030504040204" pitchFamily="50" charset="-128"/>
                <a:ea typeface="Meiryo UI" panose="020B0604030504040204" pitchFamily="50" charset="-128"/>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AC6908B9-8BB9-5247-A9CC-EADBF62AB670}"/>
              </a:ext>
            </a:extLst>
          </p:cNvPr>
          <p:cNvSpPr>
            <a:spLocks noGrp="1"/>
          </p:cNvSpPr>
          <p:nvPr>
            <p:ph sz="half" idx="2"/>
          </p:nvPr>
        </p:nvSpPr>
        <p:spPr>
          <a:xfrm>
            <a:off x="682329" y="2505075"/>
            <a:ext cx="4190702" cy="3684588"/>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a:extLst>
              <a:ext uri="{FF2B5EF4-FFF2-40B4-BE49-F238E27FC236}">
                <a16:creationId xmlns:a16="http://schemas.microsoft.com/office/drawing/2014/main" id="{F17E1808-3255-6342-8F11-708C178C6864}"/>
              </a:ext>
            </a:extLst>
          </p:cNvPr>
          <p:cNvSpPr>
            <a:spLocks noGrp="1"/>
          </p:cNvSpPr>
          <p:nvPr>
            <p:ph type="body" sz="quarter" idx="3"/>
          </p:nvPr>
        </p:nvSpPr>
        <p:spPr>
          <a:xfrm>
            <a:off x="5014913" y="1681163"/>
            <a:ext cx="4211340" cy="823912"/>
          </a:xfrm>
        </p:spPr>
        <p:txBody>
          <a:bodyPr rtlCol="0" anchor="b"/>
          <a:lstStyle>
            <a:lvl1pPr marL="0" indent="0">
              <a:buNone/>
              <a:defRPr sz="1800" b="1">
                <a:solidFill>
                  <a:schemeClr val="tx2"/>
                </a:solidFill>
                <a:latin typeface="Meiryo UI" panose="020B0604030504040204" pitchFamily="50" charset="-128"/>
                <a:ea typeface="Meiryo UI" panose="020B0604030504040204" pitchFamily="50" charset="-128"/>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A5572680-8F07-DD43-A1EC-F836900FFE13}"/>
              </a:ext>
            </a:extLst>
          </p:cNvPr>
          <p:cNvSpPr>
            <a:spLocks noGrp="1"/>
          </p:cNvSpPr>
          <p:nvPr>
            <p:ph sz="quarter" idx="4"/>
          </p:nvPr>
        </p:nvSpPr>
        <p:spPr>
          <a:xfrm>
            <a:off x="5014913" y="2505075"/>
            <a:ext cx="4211340" cy="3684588"/>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8" name="フッター プレースホルダー 7">
            <a:extLst>
              <a:ext uri="{FF2B5EF4-FFF2-40B4-BE49-F238E27FC236}">
                <a16:creationId xmlns:a16="http://schemas.microsoft.com/office/drawing/2014/main" id="{102532F2-B96C-DE47-9F25-34728C00D913}"/>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Tree>
    <p:extLst>
      <p:ext uri="{BB962C8B-B14F-4D97-AF65-F5344CB8AC3E}">
        <p14:creationId xmlns:p14="http://schemas.microsoft.com/office/powerpoint/2010/main" val="21728948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41" Type="http://schemas.openxmlformats.org/officeDocument/2006/relationships/slideLayout" Target="../slideLayouts/slideLayout7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3"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theme" Target="../theme/theme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8" Type="http://schemas.openxmlformats.org/officeDocument/2006/relationships/slideLayout" Target="../slideLayouts/slideLayout41.xml"/><Relationship Id="rId51"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1F0FA98-2EE8-734A-95BB-A4637DCAD581}"/>
              </a:ext>
            </a:extLst>
          </p:cNvPr>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E655A45B-F495-F641-AA7A-36292C3CC99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a:extLst>
              <a:ext uri="{FF2B5EF4-FFF2-40B4-BE49-F238E27FC236}">
                <a16:creationId xmlns:a16="http://schemas.microsoft.com/office/drawing/2014/main" id="{89227B26-65C5-5A4B-AAEC-70B3B5201C51}"/>
              </a:ext>
            </a:extLst>
          </p:cNvPr>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latin typeface="Meiryo UI" panose="020B0604030504040204" pitchFamily="50" charset="-128"/>
                <a:ea typeface="Meiryo UI" panose="020B0604030504040204" pitchFamily="50" charset="-128"/>
              </a:defRPr>
            </a:lvl1pPr>
          </a:lstStyle>
          <a:p>
            <a:endParaRPr kumimoji="1" lang="ja-JP" altLang="en-US"/>
          </a:p>
        </p:txBody>
      </p:sp>
      <p:sp>
        <p:nvSpPr>
          <p:cNvPr id="15" name="図形 61">
            <a:extLst>
              <a:ext uri="{FF2B5EF4-FFF2-40B4-BE49-F238E27FC236}">
                <a16:creationId xmlns:a16="http://schemas.microsoft.com/office/drawing/2014/main" id="{EFA7F577-E691-D948-943E-8D25DFE256F5}"/>
              </a:ext>
            </a:extLst>
          </p:cNvPr>
          <p:cNvSpPr/>
          <p:nvPr/>
        </p:nvSpPr>
        <p:spPr>
          <a:xfrm rot="16200000">
            <a:off x="-1296212" y="4829992"/>
            <a:ext cx="3273461" cy="213521"/>
          </a:xfrm>
          <a:prstGeom prst="rect">
            <a:avLst/>
          </a:prstGeom>
          <a:ln w="3175">
            <a:miter lim="400000"/>
          </a:ln>
          <a:extLst>
            <a:ext uri="{C572A759-6A51-4108-AA02-DFA0A04FC94B}">
              <ma14:wrappingTextBoxFlag xmlns:ma14="http://schemas.microsoft.com/office/mac/drawingml/2011/main" xmlns="" val="1"/>
            </a:ext>
          </a:extLst>
        </p:spPr>
        <p:txBody>
          <a:bodyPr wrap="none" lIns="14288" tIns="14288" rIns="14288" bIns="14288" rtlCol="0" anchor="ctr">
            <a:spAutoFit/>
          </a:bodyPr>
          <a:lstStyle/>
          <a:p>
            <a:pPr rtl="0">
              <a:defRPr sz="3000">
                <a:solidFill>
                  <a:srgbClr val="3A3B39"/>
                </a:solidFill>
                <a:latin typeface="Bebas"/>
                <a:ea typeface="Bebas"/>
                <a:cs typeface="Bebas"/>
                <a:sym typeface="Bebas"/>
              </a:defRPr>
            </a:pPr>
            <a:r>
              <a:rPr lang="en-US" altLang="ja-JP"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6" name="図形 62">
            <a:extLst>
              <a:ext uri="{FF2B5EF4-FFF2-40B4-BE49-F238E27FC236}">
                <a16:creationId xmlns:a16="http://schemas.microsoft.com/office/drawing/2014/main" id="{2C8F251E-BB08-9D42-8813-D3CD1AE6AF9A}"/>
              </a:ext>
            </a:extLst>
          </p:cNvPr>
          <p:cNvSpPr/>
          <p:nvPr/>
        </p:nvSpPr>
        <p:spPr>
          <a:xfrm flipV="1">
            <a:off x="340517" y="1111218"/>
            <a:ext cx="1" cy="2188805"/>
          </a:xfrm>
          <a:prstGeom prst="line">
            <a:avLst/>
          </a:prstGeom>
          <a:ln w="38100">
            <a:solidFill>
              <a:srgbClr val="3A90CE"/>
            </a:solidFill>
            <a:miter lim="400000"/>
          </a:ln>
        </p:spPr>
        <p:txBody>
          <a:bodyPr lIns="14288" tIns="14288" rIns="14288" bIns="14288" rtlCol="0" anchor="ctr"/>
          <a:lstStyle/>
          <a:p>
            <a:pPr algn="ctr" rtl="0">
              <a:defRPr sz="3000">
                <a:solidFill>
                  <a:srgbClr val="000000"/>
                </a:solidFill>
                <a:latin typeface="Helvetica Light"/>
                <a:ea typeface="Helvetica Light"/>
                <a:cs typeface="Helvetica Light"/>
                <a:sym typeface="Helvetica Light"/>
              </a:defRPr>
            </a:pPr>
            <a:endParaRPr lang="ja-JP" altLang="en-US" sz="1125" noProof="0" dirty="0">
              <a:latin typeface="Meiryo UI" panose="020B0604030504040204" pitchFamily="50" charset="-128"/>
              <a:ea typeface="Meiryo UI" panose="020B0604030504040204" pitchFamily="50" charset="-128"/>
            </a:endParaRPr>
          </a:p>
        </p:txBody>
      </p:sp>
      <p:sp>
        <p:nvSpPr>
          <p:cNvPr id="17" name="図形 42">
            <a:extLst>
              <a:ext uri="{FF2B5EF4-FFF2-40B4-BE49-F238E27FC236}">
                <a16:creationId xmlns:a16="http://schemas.microsoft.com/office/drawing/2014/main" id="{3890D1E5-941D-C642-A000-669C7923941B}"/>
              </a:ext>
            </a:extLst>
          </p:cNvPr>
          <p:cNvSpPr txBox="1">
            <a:spLocks/>
          </p:cNvSpPr>
          <p:nvPr/>
        </p:nvSpPr>
        <p:spPr>
          <a:xfrm>
            <a:off x="128698" y="77224"/>
            <a:ext cx="423643" cy="247651"/>
          </a:xfrm>
          <a:prstGeom prst="rect">
            <a:avLst/>
          </a:prstGeom>
        </p:spPr>
        <p:txBody>
          <a:bodyPr rtlCol="0"/>
          <a:lstStyle>
            <a:defPPr>
              <a:defRPr lang="en-US"/>
            </a:defPPr>
            <a:lvl1pPr marL="0" algn="l" defTabSz="914400" rtl="0" eaLnBrk="1" latinLnBrk="0" hangingPunct="1">
              <a:defRPr sz="1800" kern="1200">
                <a:solidFill>
                  <a:srgbClr val="C1C0B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6CB4B4D-7CA3-9044-876B-883B54F8677D}" type="slidenum">
              <a:rPr lang="en-US" altLang="ja-JP" sz="788" noProof="0" smtClean="0">
                <a:solidFill>
                  <a:schemeClr val="tx2"/>
                </a:solidFill>
                <a:latin typeface="Meiryo UI" panose="020B0604030504040204" pitchFamily="50" charset="-128"/>
                <a:ea typeface="Meiryo UI" panose="020B0604030504040204" pitchFamily="50" charset="-128"/>
              </a:rPr>
              <a:pPr algn="ctr"/>
              <a:t>‹#›</a:t>
            </a:fld>
            <a:endParaRPr lang="ja-JP" altLang="en-US" sz="788" noProof="0" dirty="0">
              <a:solidFill>
                <a:schemeClr val="tx2"/>
              </a:solidFill>
              <a:latin typeface="Meiryo UI" panose="020B0604030504040204" pitchFamily="50" charset="-128"/>
              <a:ea typeface="Meiryo UI" panose="020B0604030504040204" pitchFamily="50" charset="-128"/>
            </a:endParaRPr>
          </a:p>
        </p:txBody>
      </p:sp>
      <p:pic>
        <p:nvPicPr>
          <p:cNvPr id="6" name="図 5" descr="斧, 挿絵 が含まれている画像&#10;&#10;自動的に生成された説明">
            <a:extLst>
              <a:ext uri="{FF2B5EF4-FFF2-40B4-BE49-F238E27FC236}">
                <a16:creationId xmlns:a16="http://schemas.microsoft.com/office/drawing/2014/main" id="{DCACEC6B-4C5C-40FC-9F7A-99B73906733B}"/>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8837850" y="6538913"/>
            <a:ext cx="843289" cy="180366"/>
          </a:xfrm>
          <a:prstGeom prst="rect">
            <a:avLst/>
          </a:prstGeom>
        </p:spPr>
      </p:pic>
      <p:sp>
        <p:nvSpPr>
          <p:cNvPr id="4" name="正方形/長方形 3"/>
          <p:cNvSpPr/>
          <p:nvPr/>
        </p:nvSpPr>
        <p:spPr>
          <a:xfrm rot="10800000">
            <a:off x="0" y="6761498"/>
            <a:ext cx="9906000" cy="139367"/>
          </a:xfrm>
          <a:prstGeom prst="rect">
            <a:avLst/>
          </a:prstGeom>
          <a:gradFill flip="none" rotWithShape="1">
            <a:gsLst>
              <a:gs pos="0">
                <a:srgbClr val="4294D0">
                  <a:tint val="66000"/>
                  <a:satMod val="160000"/>
                </a:srgbClr>
              </a:gs>
              <a:gs pos="50000">
                <a:srgbClr val="4294D0">
                  <a:tint val="44500"/>
                  <a:satMod val="160000"/>
                </a:srgb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正方形/長方形 10"/>
          <p:cNvSpPr/>
          <p:nvPr/>
        </p:nvSpPr>
        <p:spPr>
          <a:xfrm>
            <a:off x="0" y="3176"/>
            <a:ext cx="9906000" cy="230190"/>
          </a:xfrm>
          <a:prstGeom prst="rect">
            <a:avLst/>
          </a:prstGeom>
          <a:gradFill flip="none" rotWithShape="1">
            <a:gsLst>
              <a:gs pos="0">
                <a:srgbClr val="4294D0">
                  <a:tint val="66000"/>
                  <a:satMod val="160000"/>
                </a:srgbClr>
              </a:gs>
              <a:gs pos="50000">
                <a:srgbClr val="4294D0">
                  <a:tint val="44500"/>
                  <a:satMod val="160000"/>
                </a:srgb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 name="正方形/長方形 6">
            <a:extLst>
              <a:ext uri="{FF2B5EF4-FFF2-40B4-BE49-F238E27FC236}">
                <a16:creationId xmlns:a16="http://schemas.microsoft.com/office/drawing/2014/main" id="{C7BCF6FD-3C16-1869-1B64-F7576ACF00F4}"/>
              </a:ext>
            </a:extLst>
          </p:cNvPr>
          <p:cNvSpPr/>
          <p:nvPr userDrawn="1"/>
        </p:nvSpPr>
        <p:spPr>
          <a:xfrm>
            <a:off x="0" y="0"/>
            <a:ext cx="9906000" cy="535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a:solidFill>
                <a:prstClr val="white"/>
              </a:solidFill>
            </a:endParaRPr>
          </a:p>
        </p:txBody>
      </p:sp>
      <p:cxnSp>
        <p:nvCxnSpPr>
          <p:cNvPr id="9" name="直線コネクタ 8">
            <a:extLst>
              <a:ext uri="{FF2B5EF4-FFF2-40B4-BE49-F238E27FC236}">
                <a16:creationId xmlns:a16="http://schemas.microsoft.com/office/drawing/2014/main" id="{63DE682D-33A1-1ED1-B1C2-E4D382912962}"/>
              </a:ext>
            </a:extLst>
          </p:cNvPr>
          <p:cNvCxnSpPr/>
          <p:nvPr userDrawn="1"/>
        </p:nvCxnSpPr>
        <p:spPr>
          <a:xfrm>
            <a:off x="0" y="528877"/>
            <a:ext cx="9906000"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028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Lst>
  <p:hf hdr="0" ftr="0" dt="0"/>
  <p:txStyles>
    <p:titleStyle>
      <a:lvl1pPr algn="l" defTabSz="685800" rtl="0" eaLnBrk="1" latinLnBrk="0" hangingPunct="1">
        <a:lnSpc>
          <a:spcPct val="90000"/>
        </a:lnSpc>
        <a:spcBef>
          <a:spcPct val="0"/>
        </a:spcBef>
        <a:buNone/>
        <a:defRPr kumimoji="1" sz="3300" b="1" i="0" kern="1200" spc="-113">
          <a:solidFill>
            <a:schemeClr val="tx2"/>
          </a:solidFill>
          <a:latin typeface="Meiryo UI" panose="020B0604030504040204" pitchFamily="50" charset="-128"/>
          <a:ea typeface="Meiryo UI" panose="020B0604030504040204" pitchFamily="50" charset="-128"/>
          <a:cs typeface="Gill Sans" panose="020B0502020104020203" pitchFamily="34" charset="-79"/>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1500" b="0" i="0" kern="1200">
          <a:solidFill>
            <a:schemeClr val="tx2"/>
          </a:solidFill>
          <a:latin typeface="Meiryo UI" panose="020B0604030504040204" pitchFamily="50" charset="-128"/>
          <a:ea typeface="Meiryo UI" panose="020B0604030504040204" pitchFamily="50" charset="-128"/>
          <a:cs typeface="Gill Sans Light" panose="020B0302020104020203"/>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2"/>
          </a:solidFill>
          <a:latin typeface="Meiryo UI" panose="020B0604030504040204" pitchFamily="50" charset="-128"/>
          <a:ea typeface="Meiryo UI" panose="020B0604030504040204" pitchFamily="50" charset="-128"/>
          <a:cs typeface="Gill Sans Light" panose="020B0302020104020203"/>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200" b="0" i="0" kern="1200">
          <a:solidFill>
            <a:schemeClr val="tx2"/>
          </a:solidFill>
          <a:latin typeface="Meiryo UI" panose="020B0604030504040204" pitchFamily="50" charset="-128"/>
          <a:ea typeface="Meiryo UI" panose="020B0604030504040204" pitchFamily="50" charset="-128"/>
          <a:cs typeface="Gill Sans Light" panose="020B0302020104020203"/>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050" b="0" i="0" kern="1200">
          <a:solidFill>
            <a:schemeClr val="tx2"/>
          </a:solidFill>
          <a:latin typeface="Meiryo UI" panose="020B0604030504040204" pitchFamily="50" charset="-128"/>
          <a:ea typeface="Meiryo UI" panose="020B0604030504040204" pitchFamily="50" charset="-128"/>
          <a:cs typeface="Gill Sans Light" panose="020B0302020104020203"/>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050" b="0" i="0" kern="1200">
          <a:solidFill>
            <a:schemeClr val="tx2"/>
          </a:solidFill>
          <a:latin typeface="Meiryo UI" panose="020B0604030504040204" pitchFamily="50" charset="-128"/>
          <a:ea typeface="Meiryo UI" panose="020B0604030504040204" pitchFamily="50" charset="-128"/>
          <a:cs typeface="Gill Sans Light" panose="020B0302020104020203"/>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2">
          <p15:clr>
            <a:srgbClr val="F26B43"/>
          </p15:clr>
        </p15:guide>
        <p15:guide id="2" orient="horz" pos="412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1F0FA98-2EE8-734A-95BB-A4637DCAD581}"/>
              </a:ext>
            </a:extLst>
          </p:cNvPr>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E655A45B-F495-F641-AA7A-36292C3CC99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a:extLst>
              <a:ext uri="{FF2B5EF4-FFF2-40B4-BE49-F238E27FC236}">
                <a16:creationId xmlns:a16="http://schemas.microsoft.com/office/drawing/2014/main" id="{89227B26-65C5-5A4B-AAEC-70B3B5201C51}"/>
              </a:ext>
            </a:extLst>
          </p:cNvPr>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latin typeface="Meiryo UI" panose="020B0604030504040204" pitchFamily="50" charset="-128"/>
                <a:ea typeface="Meiryo UI" panose="020B0604030504040204" pitchFamily="50" charset="-128"/>
              </a:defRPr>
            </a:lvl1pPr>
          </a:lstStyle>
          <a:p>
            <a:endParaRPr kumimoji="1" lang="ja-JP" altLang="en-US"/>
          </a:p>
        </p:txBody>
      </p:sp>
      <p:sp>
        <p:nvSpPr>
          <p:cNvPr id="15" name="図形 61">
            <a:extLst>
              <a:ext uri="{FF2B5EF4-FFF2-40B4-BE49-F238E27FC236}">
                <a16:creationId xmlns:a16="http://schemas.microsoft.com/office/drawing/2014/main" id="{EFA7F577-E691-D948-943E-8D25DFE256F5}"/>
              </a:ext>
            </a:extLst>
          </p:cNvPr>
          <p:cNvSpPr/>
          <p:nvPr/>
        </p:nvSpPr>
        <p:spPr>
          <a:xfrm rot="16200000">
            <a:off x="-1296212" y="4829992"/>
            <a:ext cx="3273461" cy="213521"/>
          </a:xfrm>
          <a:prstGeom prst="rect">
            <a:avLst/>
          </a:prstGeom>
          <a:ln w="3175">
            <a:miter lim="400000"/>
          </a:ln>
          <a:extLst>
            <a:ext uri="{C572A759-6A51-4108-AA02-DFA0A04FC94B}">
              <ma14:wrappingTextBoxFlag xmlns="" xmlns:ma14="http://schemas.microsoft.com/office/mac/drawingml/2011/main" val="1"/>
            </a:ext>
          </a:extLst>
        </p:spPr>
        <p:txBody>
          <a:bodyPr wrap="none" lIns="14288" tIns="14288" rIns="14288" bIns="14288" rtlCol="0" anchor="ctr">
            <a:spAutoFit/>
          </a:bodyPr>
          <a:lstStyle/>
          <a:p>
            <a:pPr rtl="0">
              <a:defRPr sz="3000">
                <a:solidFill>
                  <a:srgbClr val="3A3B39"/>
                </a:solidFill>
                <a:latin typeface="Bebas"/>
                <a:ea typeface="Bebas"/>
                <a:cs typeface="Bebas"/>
                <a:sym typeface="Bebas"/>
              </a:defRPr>
            </a:pPr>
            <a:r>
              <a:rPr lang="en-US" altLang="ja-JP"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6" name="図形 62">
            <a:extLst>
              <a:ext uri="{FF2B5EF4-FFF2-40B4-BE49-F238E27FC236}">
                <a16:creationId xmlns:a16="http://schemas.microsoft.com/office/drawing/2014/main" id="{2C8F251E-BB08-9D42-8813-D3CD1AE6AF9A}"/>
              </a:ext>
            </a:extLst>
          </p:cNvPr>
          <p:cNvSpPr/>
          <p:nvPr/>
        </p:nvSpPr>
        <p:spPr>
          <a:xfrm flipV="1">
            <a:off x="340517" y="1111218"/>
            <a:ext cx="1" cy="2188805"/>
          </a:xfrm>
          <a:prstGeom prst="line">
            <a:avLst/>
          </a:prstGeom>
          <a:ln w="38100">
            <a:solidFill>
              <a:srgbClr val="3A90CE"/>
            </a:solidFill>
            <a:miter lim="400000"/>
          </a:ln>
        </p:spPr>
        <p:txBody>
          <a:bodyPr lIns="14288" tIns="14288" rIns="14288" bIns="14288" rtlCol="0" anchor="ctr"/>
          <a:lstStyle/>
          <a:p>
            <a:pPr algn="ctr" rtl="0">
              <a:defRPr sz="3000">
                <a:solidFill>
                  <a:srgbClr val="000000"/>
                </a:solidFill>
                <a:latin typeface="Helvetica Light"/>
                <a:ea typeface="Helvetica Light"/>
                <a:cs typeface="Helvetica Light"/>
                <a:sym typeface="Helvetica Light"/>
              </a:defRPr>
            </a:pPr>
            <a:endParaRPr lang="ja-JP" altLang="en-US" sz="1125" noProof="0" dirty="0">
              <a:latin typeface="Meiryo UI" panose="020B0604030504040204" pitchFamily="50" charset="-128"/>
              <a:ea typeface="Meiryo UI" panose="020B0604030504040204" pitchFamily="50" charset="-128"/>
            </a:endParaRPr>
          </a:p>
        </p:txBody>
      </p:sp>
      <p:sp>
        <p:nvSpPr>
          <p:cNvPr id="17" name="図形 42">
            <a:extLst>
              <a:ext uri="{FF2B5EF4-FFF2-40B4-BE49-F238E27FC236}">
                <a16:creationId xmlns:a16="http://schemas.microsoft.com/office/drawing/2014/main" id="{3890D1E5-941D-C642-A000-669C7923941B}"/>
              </a:ext>
            </a:extLst>
          </p:cNvPr>
          <p:cNvSpPr txBox="1">
            <a:spLocks/>
          </p:cNvSpPr>
          <p:nvPr/>
        </p:nvSpPr>
        <p:spPr>
          <a:xfrm>
            <a:off x="128698" y="77224"/>
            <a:ext cx="423643" cy="247651"/>
          </a:xfrm>
          <a:prstGeom prst="rect">
            <a:avLst/>
          </a:prstGeom>
        </p:spPr>
        <p:txBody>
          <a:bodyPr rtlCol="0"/>
          <a:lstStyle>
            <a:defPPr>
              <a:defRPr lang="en-US"/>
            </a:defPPr>
            <a:lvl1pPr marL="0" algn="l" defTabSz="914400" rtl="0" eaLnBrk="1" latinLnBrk="0" hangingPunct="1">
              <a:defRPr sz="1800" kern="1200">
                <a:solidFill>
                  <a:srgbClr val="C1C0B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6CB4B4D-7CA3-9044-876B-883B54F8677D}" type="slidenum">
              <a:rPr lang="en-US" altLang="ja-JP" sz="788" noProof="0" smtClean="0">
                <a:solidFill>
                  <a:schemeClr val="tx2"/>
                </a:solidFill>
                <a:latin typeface="Meiryo UI" panose="020B0604030504040204" pitchFamily="50" charset="-128"/>
                <a:ea typeface="Meiryo UI" panose="020B0604030504040204" pitchFamily="50" charset="-128"/>
              </a:rPr>
              <a:pPr algn="ctr"/>
              <a:t>‹#›</a:t>
            </a:fld>
            <a:endParaRPr lang="ja-JP" altLang="en-US" sz="788" noProof="0" dirty="0">
              <a:solidFill>
                <a:schemeClr val="tx2"/>
              </a:solidFill>
              <a:latin typeface="Meiryo UI" panose="020B0604030504040204" pitchFamily="50" charset="-128"/>
              <a:ea typeface="Meiryo UI" panose="020B0604030504040204" pitchFamily="50" charset="-128"/>
            </a:endParaRPr>
          </a:p>
        </p:txBody>
      </p:sp>
      <p:sp>
        <p:nvSpPr>
          <p:cNvPr id="4" name="正方形/長方形 3"/>
          <p:cNvSpPr/>
          <p:nvPr/>
        </p:nvSpPr>
        <p:spPr>
          <a:xfrm rot="10800000">
            <a:off x="0" y="6761498"/>
            <a:ext cx="9906000" cy="139367"/>
          </a:xfrm>
          <a:prstGeom prst="rect">
            <a:avLst/>
          </a:prstGeom>
          <a:gradFill flip="none" rotWithShape="1">
            <a:gsLst>
              <a:gs pos="0">
                <a:srgbClr val="4294D0">
                  <a:tint val="66000"/>
                  <a:satMod val="160000"/>
                </a:srgbClr>
              </a:gs>
              <a:gs pos="50000">
                <a:srgbClr val="4294D0">
                  <a:tint val="44500"/>
                  <a:satMod val="160000"/>
                </a:srgb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正方形/長方形 10"/>
          <p:cNvSpPr/>
          <p:nvPr/>
        </p:nvSpPr>
        <p:spPr>
          <a:xfrm>
            <a:off x="0" y="3176"/>
            <a:ext cx="9906000" cy="230190"/>
          </a:xfrm>
          <a:prstGeom prst="rect">
            <a:avLst/>
          </a:prstGeom>
          <a:gradFill flip="none" rotWithShape="1">
            <a:gsLst>
              <a:gs pos="0">
                <a:srgbClr val="4294D0">
                  <a:tint val="66000"/>
                  <a:satMod val="160000"/>
                </a:srgbClr>
              </a:gs>
              <a:gs pos="50000">
                <a:srgbClr val="4294D0">
                  <a:tint val="44500"/>
                  <a:satMod val="160000"/>
                </a:srgb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 name="正方形/長方形 6">
            <a:extLst>
              <a:ext uri="{FF2B5EF4-FFF2-40B4-BE49-F238E27FC236}">
                <a16:creationId xmlns:a16="http://schemas.microsoft.com/office/drawing/2014/main" id="{C7BCF6FD-3C16-1869-1B64-F7576ACF00F4}"/>
              </a:ext>
            </a:extLst>
          </p:cNvPr>
          <p:cNvSpPr/>
          <p:nvPr userDrawn="1"/>
        </p:nvSpPr>
        <p:spPr>
          <a:xfrm>
            <a:off x="0" y="0"/>
            <a:ext cx="9906000" cy="535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a:solidFill>
                <a:prstClr val="white"/>
              </a:solidFill>
            </a:endParaRPr>
          </a:p>
        </p:txBody>
      </p:sp>
      <p:cxnSp>
        <p:nvCxnSpPr>
          <p:cNvPr id="9" name="直線コネクタ 8">
            <a:extLst>
              <a:ext uri="{FF2B5EF4-FFF2-40B4-BE49-F238E27FC236}">
                <a16:creationId xmlns:a16="http://schemas.microsoft.com/office/drawing/2014/main" id="{63DE682D-33A1-1ED1-B1C2-E4D382912962}"/>
              </a:ext>
            </a:extLst>
          </p:cNvPr>
          <p:cNvCxnSpPr/>
          <p:nvPr userDrawn="1"/>
        </p:nvCxnSpPr>
        <p:spPr>
          <a:xfrm>
            <a:off x="0" y="528877"/>
            <a:ext cx="9906000"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17AF1DD-EA0D-8632-4F94-E60CB0AC3E14}"/>
              </a:ext>
            </a:extLst>
          </p:cNvPr>
          <p:cNvSpPr txBox="1"/>
          <p:nvPr userDrawn="1"/>
        </p:nvSpPr>
        <p:spPr>
          <a:xfrm>
            <a:off x="352893" y="62234"/>
            <a:ext cx="703270" cy="461665"/>
          </a:xfrm>
          <a:prstGeom prst="rect">
            <a:avLst/>
          </a:prstGeom>
          <a:solidFill>
            <a:srgbClr val="5B9BD5"/>
          </a:solidFill>
        </p:spPr>
        <p:txBody>
          <a:bodyPr wrap="square" rtlCol="0">
            <a:spAutoFit/>
          </a:bodyPr>
          <a:lstStyle/>
          <a:p>
            <a:pPr algn="ctr"/>
            <a:r>
              <a:rPr kumimoji="1" lang="ja-JP" altLang="en-US" sz="800" b="1" dirty="0">
                <a:solidFill>
                  <a:schemeClr val="bg1"/>
                </a:solidFill>
                <a:latin typeface="+mn-ea"/>
                <a:ea typeface="+mn-ea"/>
              </a:rPr>
              <a:t>教育旅行</a:t>
            </a:r>
            <a:endParaRPr kumimoji="1" lang="en-US" altLang="ja-JP" sz="800" b="1" dirty="0">
              <a:solidFill>
                <a:schemeClr val="bg1"/>
              </a:solidFill>
              <a:latin typeface="+mn-ea"/>
              <a:ea typeface="+mn-ea"/>
            </a:endParaRPr>
          </a:p>
          <a:p>
            <a:pPr algn="ctr"/>
            <a:r>
              <a:rPr kumimoji="1" lang="ja-JP" altLang="en-US" sz="800" b="1" dirty="0">
                <a:solidFill>
                  <a:schemeClr val="bg1"/>
                </a:solidFill>
                <a:latin typeface="+mn-ea"/>
                <a:ea typeface="+mn-ea"/>
              </a:rPr>
              <a:t>受入施設</a:t>
            </a:r>
            <a:endParaRPr lang="en-US" altLang="ja-JP" sz="800" b="1" dirty="0">
              <a:solidFill>
                <a:schemeClr val="bg1"/>
              </a:solidFill>
              <a:latin typeface="+mn-ea"/>
              <a:ea typeface="+mn-ea"/>
            </a:endParaRPr>
          </a:p>
          <a:p>
            <a:pPr algn="ctr"/>
            <a:r>
              <a:rPr kumimoji="1" lang="ja-JP" altLang="en-US" sz="800" b="1" dirty="0">
                <a:solidFill>
                  <a:schemeClr val="bg1"/>
                </a:solidFill>
                <a:latin typeface="+mn-ea"/>
                <a:ea typeface="+mn-ea"/>
              </a:rPr>
              <a:t>情報</a:t>
            </a:r>
          </a:p>
        </p:txBody>
      </p:sp>
      <p:pic>
        <p:nvPicPr>
          <p:cNvPr id="12" name="図 11" descr="斧, 挿絵 が含まれている画像&#10;&#10;自動的に生成された説明">
            <a:extLst>
              <a:ext uri="{FF2B5EF4-FFF2-40B4-BE49-F238E27FC236}">
                <a16:creationId xmlns:a16="http://schemas.microsoft.com/office/drawing/2014/main" id="{53440044-9B5E-F31B-77DA-377AF91E7E83}"/>
              </a:ext>
            </a:extLst>
          </p:cNvPr>
          <p:cNvPicPr>
            <a:picLocks noChangeAspect="1"/>
          </p:cNvPicPr>
          <p:nvPr userDrawn="1"/>
        </p:nvPicPr>
        <p:blipFill>
          <a:blip r:embed="rId53"/>
          <a:stretch>
            <a:fillRect/>
          </a:stretch>
        </p:blipFill>
        <p:spPr>
          <a:xfrm>
            <a:off x="8812622" y="6532214"/>
            <a:ext cx="777981" cy="180264"/>
          </a:xfrm>
          <a:prstGeom prst="rect">
            <a:avLst/>
          </a:prstGeom>
        </p:spPr>
      </p:pic>
    </p:spTree>
    <p:extLst>
      <p:ext uri="{BB962C8B-B14F-4D97-AF65-F5344CB8AC3E}">
        <p14:creationId xmlns:p14="http://schemas.microsoft.com/office/powerpoint/2010/main" val="160706664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 id="2147483762" r:id="rId38"/>
    <p:sldLayoutId id="2147483763" r:id="rId39"/>
    <p:sldLayoutId id="2147483764" r:id="rId40"/>
    <p:sldLayoutId id="2147483765" r:id="rId41"/>
    <p:sldLayoutId id="2147483766" r:id="rId42"/>
    <p:sldLayoutId id="2147483767" r:id="rId43"/>
    <p:sldLayoutId id="2147483768" r:id="rId44"/>
    <p:sldLayoutId id="2147483769" r:id="rId45"/>
    <p:sldLayoutId id="2147483770" r:id="rId46"/>
    <p:sldLayoutId id="2147483771" r:id="rId47"/>
    <p:sldLayoutId id="2147483772" r:id="rId48"/>
    <p:sldLayoutId id="2147483773" r:id="rId49"/>
    <p:sldLayoutId id="2147483774" r:id="rId50"/>
    <p:sldLayoutId id="2147483775" r:id="rId51"/>
  </p:sldLayoutIdLst>
  <p:hf hdr="0" ftr="0" dt="0"/>
  <p:txStyles>
    <p:titleStyle>
      <a:lvl1pPr algn="l" defTabSz="685800" rtl="0" eaLnBrk="1" latinLnBrk="0" hangingPunct="1">
        <a:lnSpc>
          <a:spcPct val="90000"/>
        </a:lnSpc>
        <a:spcBef>
          <a:spcPct val="0"/>
        </a:spcBef>
        <a:buNone/>
        <a:defRPr kumimoji="1" sz="3300" b="1" i="0" kern="1200" spc="-113">
          <a:solidFill>
            <a:schemeClr val="tx2"/>
          </a:solidFill>
          <a:latin typeface="Meiryo UI" panose="020B0604030504040204" pitchFamily="50" charset="-128"/>
          <a:ea typeface="Meiryo UI" panose="020B0604030504040204" pitchFamily="50" charset="-128"/>
          <a:cs typeface="Gill Sans" panose="020B0502020104020203" pitchFamily="34" charset="-79"/>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1500" b="0" i="0" kern="1200">
          <a:solidFill>
            <a:schemeClr val="tx2"/>
          </a:solidFill>
          <a:latin typeface="Meiryo UI" panose="020B0604030504040204" pitchFamily="50" charset="-128"/>
          <a:ea typeface="Meiryo UI" panose="020B0604030504040204" pitchFamily="50" charset="-128"/>
          <a:cs typeface="Gill Sans Light" panose="020B0302020104020203"/>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2"/>
          </a:solidFill>
          <a:latin typeface="Meiryo UI" panose="020B0604030504040204" pitchFamily="50" charset="-128"/>
          <a:ea typeface="Meiryo UI" panose="020B0604030504040204" pitchFamily="50" charset="-128"/>
          <a:cs typeface="Gill Sans Light" panose="020B0302020104020203"/>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200" b="0" i="0" kern="1200">
          <a:solidFill>
            <a:schemeClr val="tx2"/>
          </a:solidFill>
          <a:latin typeface="Meiryo UI" panose="020B0604030504040204" pitchFamily="50" charset="-128"/>
          <a:ea typeface="Meiryo UI" panose="020B0604030504040204" pitchFamily="50" charset="-128"/>
          <a:cs typeface="Gill Sans Light" panose="020B0302020104020203"/>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050" b="0" i="0" kern="1200">
          <a:solidFill>
            <a:schemeClr val="tx2"/>
          </a:solidFill>
          <a:latin typeface="Meiryo UI" panose="020B0604030504040204" pitchFamily="50" charset="-128"/>
          <a:ea typeface="Meiryo UI" panose="020B0604030504040204" pitchFamily="50" charset="-128"/>
          <a:cs typeface="Gill Sans Light" panose="020B0302020104020203"/>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050" b="0" i="0" kern="1200">
          <a:solidFill>
            <a:schemeClr val="tx2"/>
          </a:solidFill>
          <a:latin typeface="Meiryo UI" panose="020B0604030504040204" pitchFamily="50" charset="-128"/>
          <a:ea typeface="Meiryo UI" panose="020B0604030504040204" pitchFamily="50" charset="-128"/>
          <a:cs typeface="Gill Sans Light" panose="020B0302020104020203"/>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2">
          <p15:clr>
            <a:srgbClr val="F26B43"/>
          </p15:clr>
        </p15:guide>
        <p15:guide id="2" orient="horz" pos="412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princehotels.co.jp/otsu/" TargetMode="Externa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4.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p:cNvGraphicFramePr>
            <a:graphicFrameLocks noGrp="1"/>
          </p:cNvGraphicFramePr>
          <p:nvPr/>
        </p:nvGraphicFramePr>
        <p:xfrm>
          <a:off x="5249488" y="1462938"/>
          <a:ext cx="4419428" cy="1317990"/>
        </p:xfrm>
        <a:graphic>
          <a:graphicData uri="http://schemas.openxmlformats.org/drawingml/2006/table">
            <a:tbl>
              <a:tblPr firstRow="1" bandRow="1">
                <a:tableStyleId>{5C22544A-7EE6-4342-B048-85BDC9FD1C3A}</a:tableStyleId>
              </a:tblPr>
              <a:tblGrid>
                <a:gridCol w="953452">
                  <a:extLst>
                    <a:ext uri="{9D8B030D-6E8A-4147-A177-3AD203B41FA5}">
                      <a16:colId xmlns:a16="http://schemas.microsoft.com/office/drawing/2014/main" val="667524188"/>
                    </a:ext>
                  </a:extLst>
                </a:gridCol>
                <a:gridCol w="1381697">
                  <a:extLst>
                    <a:ext uri="{9D8B030D-6E8A-4147-A177-3AD203B41FA5}">
                      <a16:colId xmlns:a16="http://schemas.microsoft.com/office/drawing/2014/main" val="1089827581"/>
                    </a:ext>
                  </a:extLst>
                </a:gridCol>
                <a:gridCol w="1074653">
                  <a:extLst>
                    <a:ext uri="{9D8B030D-6E8A-4147-A177-3AD203B41FA5}">
                      <a16:colId xmlns:a16="http://schemas.microsoft.com/office/drawing/2014/main" val="2285393139"/>
                    </a:ext>
                  </a:extLst>
                </a:gridCol>
                <a:gridCol w="1009626">
                  <a:extLst>
                    <a:ext uri="{9D8B030D-6E8A-4147-A177-3AD203B41FA5}">
                      <a16:colId xmlns:a16="http://schemas.microsoft.com/office/drawing/2014/main" val="1817619136"/>
                    </a:ext>
                  </a:extLst>
                </a:gridCol>
              </a:tblGrid>
              <a:tr h="228132">
                <a:tc gridSpan="4">
                  <a:txBody>
                    <a:bodyPr/>
                    <a:lstStyle/>
                    <a:p>
                      <a:pPr algn="ctr"/>
                      <a:r>
                        <a:rPr kumimoji="1" lang="ja-JP" altLang="en-US" sz="1000" dirty="0"/>
                        <a:t>施設概要</a:t>
                      </a:r>
                      <a:endParaRPr kumimoji="1" lang="ja-JP" altLang="en-US" sz="1000" b="0" dirty="0">
                        <a:solidFill>
                          <a:schemeClr val="bg1"/>
                        </a:solidFill>
                        <a:latin typeface="Meiryo UI" panose="020B0604030504040204" pitchFamily="50" charset="-128"/>
                        <a:ea typeface="Meiryo UI" panose="020B0604030504040204" pitchFamily="50" charset="-128"/>
                        <a:cs typeface="メイリオ" pitchFamily="50" charset="-128"/>
                      </a:endParaRPr>
                    </a:p>
                  </a:txBody>
                  <a:tcPr marL="39000" marR="39000" marT="0" marB="0" anchor="ctr"/>
                </a:tc>
                <a:tc hMerge="1">
                  <a:txBody>
                    <a:bodyPr/>
                    <a:lstStyle/>
                    <a:p>
                      <a:pPr algn="l"/>
                      <a:endParaRPr kumimoji="1" lang="ja-JP" altLang="en-US" sz="700" b="1" dirty="0">
                        <a:solidFill>
                          <a:schemeClr val="tx1"/>
                        </a:solidFill>
                        <a:latin typeface="メイリオ" pitchFamily="50" charset="-128"/>
                        <a:ea typeface="メイリオ" pitchFamily="50" charset="-128"/>
                        <a:cs typeface="メイリオ" pitchFamily="50" charset="-128"/>
                      </a:endParaRPr>
                    </a:p>
                  </a:txBody>
                  <a:tcPr marL="39000" marR="39000" marT="288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marL="39000" marR="39000" marT="288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l"/>
                      <a:endParaRPr kumimoji="1" lang="ja-JP" altLang="en-US" sz="700" b="1" dirty="0">
                        <a:solidFill>
                          <a:schemeClr val="tx1"/>
                        </a:solidFill>
                        <a:latin typeface="メイリオ" pitchFamily="50" charset="-128"/>
                        <a:ea typeface="メイリオ" pitchFamily="50" charset="-128"/>
                        <a:cs typeface="メイリオ" pitchFamily="50" charset="-128"/>
                      </a:endParaRPr>
                    </a:p>
                  </a:txBody>
                  <a:tcPr marL="39000" marR="39000" marT="2880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1129607"/>
                  </a:ext>
                </a:extLst>
              </a:tr>
              <a:tr h="155694">
                <a:tc>
                  <a:txBody>
                    <a:bodyPr/>
                    <a:lstStyle/>
                    <a:p>
                      <a:pPr algn="ctr"/>
                      <a:r>
                        <a:rPr kumimoji="1" lang="ja-JP" altLang="en-US" sz="700" dirty="0">
                          <a:latin typeface="+mn-ea"/>
                          <a:ea typeface="+mn-ea"/>
                        </a:rPr>
                        <a:t>客室数</a:t>
                      </a:r>
                      <a:endParaRPr kumimoji="1" lang="ja-JP" altLang="en-US" sz="700" b="0" dirty="0">
                        <a:solidFill>
                          <a:schemeClr val="bg1"/>
                        </a:solidFill>
                        <a:latin typeface="+mn-ea"/>
                        <a:ea typeface="+mn-ea"/>
                        <a:cs typeface="メイリオ" pitchFamily="50" charset="-128"/>
                      </a:endParaRPr>
                    </a:p>
                  </a:txBody>
                  <a:tcPr marL="0" marR="0" marT="0" marB="0" anchor="ctr"/>
                </a:tc>
                <a:tc>
                  <a:txBody>
                    <a:bodyPr/>
                    <a:lstStyle/>
                    <a:p>
                      <a:pPr algn="l"/>
                      <a:r>
                        <a:rPr kumimoji="1" lang="en-US" altLang="ja-JP" sz="700" dirty="0">
                          <a:latin typeface="+mn-ea"/>
                          <a:ea typeface="+mn-ea"/>
                        </a:rPr>
                        <a:t>529</a:t>
                      </a:r>
                      <a:r>
                        <a:rPr kumimoji="1" lang="ja-JP" altLang="en-US" sz="700" dirty="0">
                          <a:latin typeface="+mn-ea"/>
                          <a:ea typeface="+mn-ea"/>
                        </a:rPr>
                        <a:t>室</a:t>
                      </a:r>
                      <a:endParaRPr kumimoji="1" lang="ja-JP" altLang="en-US" sz="700" b="0" dirty="0">
                        <a:solidFill>
                          <a:schemeClr val="tx1"/>
                        </a:solidFill>
                        <a:latin typeface="+mn-ea"/>
                        <a:ea typeface="+mn-ea"/>
                        <a:cs typeface="メイリオ" pitchFamily="50" charset="-128"/>
                      </a:endParaRPr>
                    </a:p>
                  </a:txBody>
                  <a:tcPr marL="36000" marR="0" marT="0" marB="0" anchor="ctr"/>
                </a:tc>
                <a:tc>
                  <a:txBody>
                    <a:bodyPr/>
                    <a:lstStyle/>
                    <a:p>
                      <a:pPr algn="ctr"/>
                      <a:r>
                        <a:rPr kumimoji="1" lang="en-US" altLang="ja-JP" sz="700" dirty="0">
                          <a:latin typeface="+mn-ea"/>
                          <a:ea typeface="+mn-ea"/>
                        </a:rPr>
                        <a:t>1</a:t>
                      </a:r>
                      <a:r>
                        <a:rPr kumimoji="1" lang="ja-JP" altLang="en-US" sz="700" dirty="0">
                          <a:latin typeface="+mn-ea"/>
                          <a:ea typeface="+mn-ea"/>
                        </a:rPr>
                        <a:t>校</a:t>
                      </a:r>
                      <a:r>
                        <a:rPr kumimoji="1" lang="en-US" altLang="ja-JP" sz="700" dirty="0">
                          <a:latin typeface="+mn-ea"/>
                          <a:ea typeface="+mn-ea"/>
                        </a:rPr>
                        <a:t>1</a:t>
                      </a:r>
                      <a:r>
                        <a:rPr kumimoji="1" lang="ja-JP" altLang="en-US" sz="700" dirty="0">
                          <a:latin typeface="+mn-ea"/>
                          <a:ea typeface="+mn-ea"/>
                        </a:rPr>
                        <a:t>館</a:t>
                      </a:r>
                      <a:endParaRPr kumimoji="1" lang="ja-JP" altLang="en-US" sz="700" b="0" dirty="0">
                        <a:solidFill>
                          <a:schemeClr val="bg1"/>
                        </a:solidFill>
                        <a:latin typeface="+mn-ea"/>
                        <a:ea typeface="+mn-ea"/>
                        <a:cs typeface="メイリオ" pitchFamily="50" charset="-128"/>
                      </a:endParaRPr>
                    </a:p>
                  </a:txBody>
                  <a:tcPr marL="0" marR="0" marT="0" marB="0" anchor="ctr"/>
                </a:tc>
                <a:tc>
                  <a:txBody>
                    <a:bodyPr/>
                    <a:lstStyle/>
                    <a:p>
                      <a:pPr algn="l"/>
                      <a:r>
                        <a:rPr kumimoji="1" lang="en-US" altLang="ja-JP" sz="700" dirty="0">
                          <a:latin typeface="+mn-ea"/>
                          <a:ea typeface="+mn-ea"/>
                        </a:rPr>
                        <a:t>400</a:t>
                      </a:r>
                      <a:r>
                        <a:rPr kumimoji="1" lang="ja-JP" altLang="en-US" sz="700" dirty="0">
                          <a:latin typeface="+mn-ea"/>
                          <a:ea typeface="+mn-ea"/>
                        </a:rPr>
                        <a:t>名以上で要相談</a:t>
                      </a:r>
                      <a:endParaRPr kumimoji="1" lang="ja-JP" altLang="en-US" sz="700" b="0" dirty="0">
                        <a:solidFill>
                          <a:schemeClr val="tx1"/>
                        </a:solidFill>
                        <a:latin typeface="+mn-ea"/>
                        <a:ea typeface="+mn-ea"/>
                        <a:cs typeface="メイリオ" pitchFamily="50" charset="-128"/>
                      </a:endParaRPr>
                    </a:p>
                  </a:txBody>
                  <a:tcPr marL="36000" marR="0" marT="0" marB="0" anchor="ctr"/>
                </a:tc>
                <a:extLst>
                  <a:ext uri="{0D108BD9-81ED-4DB2-BD59-A6C34878D82A}">
                    <a16:rowId xmlns:a16="http://schemas.microsoft.com/office/drawing/2014/main" val="2629401880"/>
                  </a:ext>
                </a:extLst>
              </a:tr>
              <a:tr h="155694">
                <a:tc>
                  <a:txBody>
                    <a:bodyPr/>
                    <a:lstStyle/>
                    <a:p>
                      <a:pPr algn="ctr"/>
                      <a:r>
                        <a:rPr kumimoji="1" lang="ja-JP" altLang="en-US" sz="700" b="0" dirty="0">
                          <a:solidFill>
                            <a:schemeClr val="tx1"/>
                          </a:solidFill>
                          <a:latin typeface="+mn-ea"/>
                          <a:ea typeface="+mn-ea"/>
                          <a:cs typeface="メイリオ" pitchFamily="50" charset="-128"/>
                        </a:rPr>
                        <a:t>最大受入人員</a:t>
                      </a:r>
                    </a:p>
                  </a:txBody>
                  <a:tcPr marL="0" marR="0" marT="0" marB="0" anchor="ctr"/>
                </a:tc>
                <a:tc>
                  <a:txBody>
                    <a:bodyPr/>
                    <a:lstStyle/>
                    <a:p>
                      <a:pPr algn="l"/>
                      <a:r>
                        <a:rPr kumimoji="1" lang="en-US" altLang="ja-JP" sz="700" b="0" dirty="0">
                          <a:solidFill>
                            <a:schemeClr val="tx1"/>
                          </a:solidFill>
                          <a:latin typeface="+mn-ea"/>
                          <a:ea typeface="+mn-ea"/>
                          <a:cs typeface="メイリオ" pitchFamily="50" charset="-128"/>
                        </a:rPr>
                        <a:t>1,100</a:t>
                      </a:r>
                      <a:r>
                        <a:rPr kumimoji="1" lang="ja-JP" altLang="en-US" sz="700" b="0" dirty="0">
                          <a:solidFill>
                            <a:schemeClr val="tx1"/>
                          </a:solidFill>
                          <a:latin typeface="+mn-ea"/>
                          <a:ea typeface="+mn-ea"/>
                          <a:cs typeface="メイリオ" pitchFamily="50" charset="-128"/>
                        </a:rPr>
                        <a:t>名</a:t>
                      </a:r>
                    </a:p>
                  </a:txBody>
                  <a:tcPr marL="3600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n-ea"/>
                          <a:ea typeface="+mn-ea"/>
                        </a:rPr>
                        <a:t>貸切</a:t>
                      </a:r>
                      <a:endParaRPr kumimoji="1" lang="ja-JP" altLang="en-US" sz="700" b="0" dirty="0">
                        <a:solidFill>
                          <a:schemeClr val="bg1"/>
                        </a:solidFill>
                        <a:latin typeface="+mn-ea"/>
                        <a:ea typeface="+mn-ea"/>
                        <a:cs typeface="メイリオ" pitchFamily="50" charset="-128"/>
                      </a:endParaRPr>
                    </a:p>
                  </a:txBody>
                  <a:tcPr marL="0" marR="0" marT="0" marB="0" anchor="ctr"/>
                </a:tc>
                <a:tc>
                  <a:txBody>
                    <a:bodyPr/>
                    <a:lstStyle/>
                    <a:p>
                      <a:pPr algn="l"/>
                      <a:r>
                        <a:rPr kumimoji="1" lang="ja-JP" altLang="en-US" sz="700" b="0" dirty="0">
                          <a:solidFill>
                            <a:schemeClr val="tx1"/>
                          </a:solidFill>
                          <a:latin typeface="+mn-ea"/>
                          <a:ea typeface="+mn-ea"/>
                          <a:cs typeface="メイリオ" pitchFamily="50" charset="-128"/>
                        </a:rPr>
                        <a:t>不可</a:t>
                      </a:r>
                    </a:p>
                  </a:txBody>
                  <a:tcPr marL="36000" marR="0" marT="0" marB="0" anchor="ctr"/>
                </a:tc>
                <a:extLst>
                  <a:ext uri="{0D108BD9-81ED-4DB2-BD59-A6C34878D82A}">
                    <a16:rowId xmlns:a16="http://schemas.microsoft.com/office/drawing/2014/main" val="10002"/>
                  </a:ext>
                </a:extLst>
              </a:tr>
              <a:tr h="155694">
                <a:tc>
                  <a:txBody>
                    <a:bodyPr/>
                    <a:lstStyle/>
                    <a:p>
                      <a:pPr algn="ctr"/>
                      <a:r>
                        <a:rPr kumimoji="1" lang="ja-JP" altLang="en-US" sz="700" dirty="0">
                          <a:latin typeface="+mn-ea"/>
                          <a:ea typeface="+mn-ea"/>
                        </a:rPr>
                        <a:t>食事会場</a:t>
                      </a:r>
                      <a:endParaRPr kumimoji="1" lang="ja-JP" altLang="en-US" sz="700" b="0" dirty="0">
                        <a:solidFill>
                          <a:schemeClr val="bg1"/>
                        </a:solidFill>
                        <a:latin typeface="+mn-ea"/>
                        <a:ea typeface="+mn-ea"/>
                        <a:cs typeface="メイリオ" pitchFamily="50" charset="-128"/>
                      </a:endParaRPr>
                    </a:p>
                  </a:txBody>
                  <a:tcPr marL="0" marR="0" marT="0" marB="0" anchor="ctr"/>
                </a:tc>
                <a:tc>
                  <a:txBody>
                    <a:bodyPr/>
                    <a:lstStyle/>
                    <a:p>
                      <a:pPr algn="l"/>
                      <a:r>
                        <a:rPr kumimoji="1" lang="ja-JP" altLang="en-US" sz="700" dirty="0">
                          <a:latin typeface="+mn-ea"/>
                          <a:ea typeface="+mn-ea"/>
                        </a:rPr>
                        <a:t>宴会場</a:t>
                      </a:r>
                      <a:endParaRPr kumimoji="1" lang="ja-JP" altLang="en-US" sz="700" b="0" dirty="0">
                        <a:latin typeface="+mn-ea"/>
                        <a:ea typeface="+mn-ea"/>
                        <a:cs typeface="メイリオ" pitchFamily="50" charset="-128"/>
                      </a:endParaRPr>
                    </a:p>
                  </a:txBody>
                  <a:tcPr marL="36000" marR="0" marT="0" marB="0" anchor="ctr"/>
                </a:tc>
                <a:tc>
                  <a:txBody>
                    <a:bodyPr/>
                    <a:lstStyle/>
                    <a:p>
                      <a:pPr algn="ctr"/>
                      <a:r>
                        <a:rPr kumimoji="1" lang="ja-JP" altLang="en-US" sz="700" dirty="0">
                          <a:latin typeface="+mn-ea"/>
                          <a:ea typeface="+mn-ea"/>
                        </a:rPr>
                        <a:t>食事会場 合計収容人数</a:t>
                      </a:r>
                      <a:endParaRPr kumimoji="1" lang="ja-JP" altLang="en-US" sz="700" b="0" dirty="0">
                        <a:solidFill>
                          <a:schemeClr val="bg1"/>
                        </a:solidFill>
                        <a:latin typeface="+mn-ea"/>
                        <a:ea typeface="+mn-ea"/>
                        <a:cs typeface="メイリオ" pitchFamily="50" charset="-128"/>
                      </a:endParaRPr>
                    </a:p>
                  </a:txBody>
                  <a:tcPr marL="0" marR="0" marT="0" marB="0" anchor="ctr"/>
                </a:tc>
                <a:tc>
                  <a:txBody>
                    <a:bodyPr/>
                    <a:lstStyle/>
                    <a:p>
                      <a:pPr algn="l"/>
                      <a:r>
                        <a:rPr kumimoji="1" lang="en-US" altLang="ja-JP" sz="700" dirty="0">
                          <a:latin typeface="+mn-ea"/>
                          <a:ea typeface="+mn-ea"/>
                        </a:rPr>
                        <a:t>100</a:t>
                      </a:r>
                      <a:r>
                        <a:rPr kumimoji="1" lang="ja-JP" altLang="en-US" sz="700" dirty="0">
                          <a:latin typeface="+mn-ea"/>
                          <a:ea typeface="+mn-ea"/>
                        </a:rPr>
                        <a:t>名～</a:t>
                      </a:r>
                      <a:r>
                        <a:rPr kumimoji="1" lang="en-US" altLang="ja-JP" sz="700" dirty="0">
                          <a:latin typeface="+mn-ea"/>
                          <a:ea typeface="+mn-ea"/>
                        </a:rPr>
                        <a:t>200</a:t>
                      </a:r>
                      <a:r>
                        <a:rPr kumimoji="1" lang="ja-JP" altLang="en-US" sz="700" dirty="0">
                          <a:latin typeface="+mn-ea"/>
                          <a:ea typeface="+mn-ea"/>
                        </a:rPr>
                        <a:t>名</a:t>
                      </a:r>
                      <a:endParaRPr kumimoji="1" lang="ja-JP" altLang="en-US" sz="700" b="0" dirty="0">
                        <a:solidFill>
                          <a:schemeClr val="tx1"/>
                        </a:solidFill>
                        <a:latin typeface="+mn-ea"/>
                        <a:ea typeface="+mn-ea"/>
                        <a:cs typeface="メイリオ" pitchFamily="50" charset="-128"/>
                      </a:endParaRPr>
                    </a:p>
                  </a:txBody>
                  <a:tcPr marL="36000" marR="0" marT="0" marB="0" anchor="ctr"/>
                </a:tc>
                <a:extLst>
                  <a:ext uri="{0D108BD9-81ED-4DB2-BD59-A6C34878D82A}">
                    <a16:rowId xmlns:a16="http://schemas.microsoft.com/office/drawing/2014/main" val="2480443895"/>
                  </a:ext>
                </a:extLst>
              </a:tr>
              <a:tr h="155694">
                <a:tc>
                  <a:txBody>
                    <a:bodyPr/>
                    <a:lstStyle/>
                    <a:p>
                      <a:pPr algn="ctr"/>
                      <a:r>
                        <a:rPr kumimoji="1" lang="ja-JP" altLang="en-US" sz="700" dirty="0">
                          <a:latin typeface="+mn-ea"/>
                          <a:ea typeface="+mn-ea"/>
                        </a:rPr>
                        <a:t>大浴場</a:t>
                      </a:r>
                      <a:endParaRPr kumimoji="1" lang="ja-JP" altLang="en-US" sz="700" b="0" dirty="0">
                        <a:solidFill>
                          <a:schemeClr val="bg1"/>
                        </a:solidFill>
                        <a:latin typeface="+mn-ea"/>
                        <a:ea typeface="+mn-ea"/>
                        <a:cs typeface="メイリオ" pitchFamily="50" charset="-128"/>
                      </a:endParaRPr>
                    </a:p>
                  </a:txBody>
                  <a:tcPr marL="0" marR="0" marT="0" marB="0" anchor="ctr"/>
                </a:tc>
                <a:tc>
                  <a:txBody>
                    <a:bodyPr/>
                    <a:lstStyle/>
                    <a:p>
                      <a:pPr algn="l"/>
                      <a:r>
                        <a:rPr kumimoji="1" lang="ja-JP" altLang="en-US" sz="700" dirty="0">
                          <a:latin typeface="+mn-ea"/>
                          <a:ea typeface="+mn-ea"/>
                        </a:rPr>
                        <a:t>－</a:t>
                      </a:r>
                      <a:endParaRPr kumimoji="1" lang="ja-JP" altLang="en-US" sz="700" b="0" dirty="0">
                        <a:latin typeface="+mn-ea"/>
                        <a:ea typeface="+mn-ea"/>
                        <a:cs typeface="メイリオ" pitchFamily="50" charset="-128"/>
                      </a:endParaRPr>
                    </a:p>
                  </a:txBody>
                  <a:tcPr marL="36000" marR="0" marT="0" marB="0" anchor="ctr"/>
                </a:tc>
                <a:tc>
                  <a:txBody>
                    <a:bodyPr/>
                    <a:lstStyle/>
                    <a:p>
                      <a:pPr algn="ctr"/>
                      <a:r>
                        <a:rPr kumimoji="1" lang="ja-JP" altLang="en-US" sz="700" dirty="0">
                          <a:latin typeface="+mn-ea"/>
                          <a:ea typeface="+mn-ea"/>
                        </a:rPr>
                        <a:t>客室バス</a:t>
                      </a:r>
                      <a:endParaRPr kumimoji="1" lang="ja-JP" altLang="en-US" sz="700" b="0" dirty="0">
                        <a:solidFill>
                          <a:schemeClr val="bg1"/>
                        </a:solidFill>
                        <a:latin typeface="+mn-ea"/>
                        <a:ea typeface="+mn-ea"/>
                        <a:cs typeface="メイリオ" pitchFamily="50" charset="-128"/>
                      </a:endParaRPr>
                    </a:p>
                  </a:txBody>
                  <a:tcPr marL="0" marR="0" marT="0" marB="0" anchor="ctr"/>
                </a:tc>
                <a:tc>
                  <a:txBody>
                    <a:bodyPr/>
                    <a:lstStyle/>
                    <a:p>
                      <a:pPr algn="l"/>
                      <a:r>
                        <a:rPr kumimoji="1" lang="ja-JP" altLang="en-US" sz="700" dirty="0">
                          <a:latin typeface="+mn-ea"/>
                          <a:ea typeface="+mn-ea"/>
                        </a:rPr>
                        <a:t>使用可</a:t>
                      </a:r>
                      <a:endParaRPr kumimoji="1" lang="ja-JP" altLang="en-US" sz="700" b="0" dirty="0">
                        <a:latin typeface="+mn-ea"/>
                        <a:ea typeface="+mn-ea"/>
                        <a:cs typeface="メイリオ" pitchFamily="50" charset="-128"/>
                      </a:endParaRPr>
                    </a:p>
                  </a:txBody>
                  <a:tcPr marL="36000" marR="0" marT="0" marB="0" anchor="ctr"/>
                </a:tc>
                <a:extLst>
                  <a:ext uri="{0D108BD9-81ED-4DB2-BD59-A6C34878D82A}">
                    <a16:rowId xmlns:a16="http://schemas.microsoft.com/office/drawing/2014/main" val="2545912508"/>
                  </a:ext>
                </a:extLst>
              </a:tr>
              <a:tr h="155694">
                <a:tc>
                  <a:txBody>
                    <a:bodyPr/>
                    <a:lstStyle/>
                    <a:p>
                      <a:pPr algn="ctr"/>
                      <a:r>
                        <a:rPr kumimoji="1" lang="ja-JP" altLang="en-US" sz="700" dirty="0">
                          <a:latin typeface="+mn-ea"/>
                          <a:ea typeface="+mn-ea"/>
                        </a:rPr>
                        <a:t>客室ドアキー</a:t>
                      </a:r>
                      <a:endParaRPr kumimoji="1" lang="ja-JP" altLang="en-US" sz="700" b="0" dirty="0">
                        <a:solidFill>
                          <a:schemeClr val="bg1"/>
                        </a:solidFill>
                        <a:latin typeface="+mn-ea"/>
                        <a:ea typeface="+mn-ea"/>
                        <a:cs typeface="メイリオ" pitchFamily="50" charset="-128"/>
                      </a:endParaRPr>
                    </a:p>
                  </a:txBody>
                  <a:tcPr marL="0" marR="0" marT="0" marB="0" anchor="ctr"/>
                </a:tc>
                <a:tc>
                  <a:txBody>
                    <a:bodyPr/>
                    <a:lstStyle/>
                    <a:p>
                      <a:pPr algn="l"/>
                      <a:r>
                        <a:rPr kumimoji="1" lang="ja-JP" altLang="en-US" sz="700" dirty="0">
                          <a:latin typeface="+mn-ea"/>
                          <a:ea typeface="+mn-ea"/>
                        </a:rPr>
                        <a:t>オートロック</a:t>
                      </a:r>
                      <a:endParaRPr kumimoji="1" lang="ja-JP" altLang="en-US" sz="700" b="0" dirty="0">
                        <a:latin typeface="+mn-ea"/>
                        <a:ea typeface="+mn-ea"/>
                        <a:cs typeface="メイリオ" pitchFamily="50" charset="-128"/>
                      </a:endParaRPr>
                    </a:p>
                  </a:txBody>
                  <a:tcPr marL="36000" marR="0" marT="0" marB="0" anchor="ctr"/>
                </a:tc>
                <a:tc>
                  <a:txBody>
                    <a:bodyPr/>
                    <a:lstStyle/>
                    <a:p>
                      <a:pPr algn="ctr"/>
                      <a:r>
                        <a:rPr kumimoji="1" lang="ja-JP" altLang="en-US" sz="700" dirty="0">
                          <a:latin typeface="+mn-ea"/>
                          <a:ea typeface="+mn-ea"/>
                        </a:rPr>
                        <a:t>客室キータイプ</a:t>
                      </a:r>
                      <a:endParaRPr kumimoji="1" lang="ja-JP" altLang="en-US" sz="700" b="0" dirty="0">
                        <a:solidFill>
                          <a:schemeClr val="bg1"/>
                        </a:solidFill>
                        <a:latin typeface="+mn-ea"/>
                        <a:ea typeface="+mn-ea"/>
                        <a:cs typeface="メイリオ" pitchFamily="50" charset="-128"/>
                      </a:endParaRPr>
                    </a:p>
                  </a:txBody>
                  <a:tcPr marL="0" marR="0" marT="0" marB="0" anchor="ctr"/>
                </a:tc>
                <a:tc>
                  <a:txBody>
                    <a:bodyPr/>
                    <a:lstStyle/>
                    <a:p>
                      <a:pPr algn="l"/>
                      <a:r>
                        <a:rPr kumimoji="1" lang="ja-JP" altLang="en-US" sz="700" dirty="0">
                          <a:latin typeface="+mn-ea"/>
                          <a:ea typeface="+mn-ea"/>
                        </a:rPr>
                        <a:t>カード（</a:t>
                      </a:r>
                      <a:r>
                        <a:rPr kumimoji="1" lang="en-US" altLang="ja-JP" sz="700" dirty="0">
                          <a:latin typeface="+mn-ea"/>
                          <a:ea typeface="+mn-ea"/>
                        </a:rPr>
                        <a:t>1</a:t>
                      </a:r>
                      <a:r>
                        <a:rPr kumimoji="1" lang="ja-JP" altLang="en-US" sz="700" dirty="0">
                          <a:latin typeface="+mn-ea"/>
                          <a:ea typeface="+mn-ea"/>
                        </a:rPr>
                        <a:t>名</a:t>
                      </a:r>
                      <a:r>
                        <a:rPr kumimoji="1" lang="en-US" altLang="ja-JP" sz="700" dirty="0">
                          <a:latin typeface="+mn-ea"/>
                          <a:ea typeface="+mn-ea"/>
                        </a:rPr>
                        <a:t>1</a:t>
                      </a:r>
                      <a:r>
                        <a:rPr kumimoji="1" lang="ja-JP" altLang="en-US" sz="700" dirty="0">
                          <a:latin typeface="+mn-ea"/>
                          <a:ea typeface="+mn-ea"/>
                        </a:rPr>
                        <a:t>枚）</a:t>
                      </a:r>
                      <a:endParaRPr kumimoji="1" lang="ja-JP" altLang="en-US" sz="700" b="0" dirty="0">
                        <a:latin typeface="+mn-ea"/>
                        <a:ea typeface="+mn-ea"/>
                        <a:cs typeface="メイリオ" pitchFamily="50" charset="-128"/>
                      </a:endParaRPr>
                    </a:p>
                  </a:txBody>
                  <a:tcPr marL="36000" marR="0" marT="0" marB="0" anchor="ctr"/>
                </a:tc>
                <a:extLst>
                  <a:ext uri="{0D108BD9-81ED-4DB2-BD59-A6C34878D82A}">
                    <a16:rowId xmlns:a16="http://schemas.microsoft.com/office/drawing/2014/main" val="2678257175"/>
                  </a:ext>
                </a:extLst>
              </a:tr>
              <a:tr h="155694">
                <a:tc>
                  <a:txBody>
                    <a:bodyPr/>
                    <a:lstStyle/>
                    <a:p>
                      <a:pPr algn="ctr"/>
                      <a:r>
                        <a:rPr kumimoji="1" lang="ja-JP" altLang="en-US" sz="700" dirty="0">
                          <a:latin typeface="+mn-ea"/>
                          <a:ea typeface="+mn-ea"/>
                        </a:rPr>
                        <a:t>マスターキー貸出</a:t>
                      </a:r>
                      <a:endParaRPr kumimoji="1" lang="ja-JP" altLang="en-US" sz="700" b="0" dirty="0">
                        <a:solidFill>
                          <a:schemeClr val="bg1"/>
                        </a:solidFill>
                        <a:latin typeface="+mn-ea"/>
                        <a:ea typeface="+mn-ea"/>
                        <a:cs typeface="メイリオ" pitchFamily="50" charset="-128"/>
                      </a:endParaRPr>
                    </a:p>
                  </a:txBody>
                  <a:tcPr marL="0" marR="0" marT="0" marB="0" anchor="ctr"/>
                </a:tc>
                <a:tc>
                  <a:txBody>
                    <a:bodyPr/>
                    <a:lstStyle/>
                    <a:p>
                      <a:pPr algn="l"/>
                      <a:r>
                        <a:rPr kumimoji="1" lang="ja-JP" altLang="en-US" sz="700" dirty="0">
                          <a:latin typeface="+mn-ea"/>
                          <a:ea typeface="+mn-ea"/>
                        </a:rPr>
                        <a:t>予備キーお渡し</a:t>
                      </a:r>
                      <a:endParaRPr kumimoji="1" lang="ja-JP" altLang="en-US" sz="700" b="0" dirty="0">
                        <a:latin typeface="+mn-ea"/>
                        <a:ea typeface="+mn-ea"/>
                        <a:cs typeface="メイリオ" pitchFamily="50" charset="-128"/>
                      </a:endParaRPr>
                    </a:p>
                  </a:txBody>
                  <a:tcPr marL="36000" marR="0" marT="0" marB="0" anchor="ctr"/>
                </a:tc>
                <a:tc>
                  <a:txBody>
                    <a:bodyPr/>
                    <a:lstStyle/>
                    <a:p>
                      <a:pPr algn="ctr"/>
                      <a:r>
                        <a:rPr kumimoji="1" lang="ja-JP" altLang="en-US" sz="700" dirty="0">
                          <a:latin typeface="+mn-ea"/>
                          <a:ea typeface="+mn-ea"/>
                        </a:rPr>
                        <a:t>保健室</a:t>
                      </a:r>
                      <a:endParaRPr kumimoji="1" lang="ja-JP" altLang="en-US" sz="700" b="0" dirty="0">
                        <a:solidFill>
                          <a:schemeClr val="bg1"/>
                        </a:solidFill>
                        <a:latin typeface="+mn-ea"/>
                        <a:ea typeface="+mn-ea"/>
                        <a:cs typeface="メイリオ" pitchFamily="50" charset="-128"/>
                      </a:endParaRPr>
                    </a:p>
                  </a:txBody>
                  <a:tcPr marL="0" marR="0" marT="0" marB="0" anchor="ctr"/>
                </a:tc>
                <a:tc>
                  <a:txBody>
                    <a:bodyPr/>
                    <a:lstStyle/>
                    <a:p>
                      <a:pPr algn="l"/>
                      <a:r>
                        <a:rPr kumimoji="1" lang="ja-JP" altLang="en-US" sz="700" dirty="0">
                          <a:latin typeface="+mn-ea"/>
                          <a:ea typeface="+mn-ea"/>
                        </a:rPr>
                        <a:t>有償にて対応</a:t>
                      </a:r>
                      <a:endParaRPr kumimoji="1" lang="ja-JP" altLang="en-US" sz="700" b="0" dirty="0">
                        <a:solidFill>
                          <a:schemeClr val="tx1"/>
                        </a:solidFill>
                        <a:latin typeface="+mn-ea"/>
                        <a:ea typeface="+mn-ea"/>
                        <a:cs typeface="メイリオ" pitchFamily="50" charset="-128"/>
                      </a:endParaRPr>
                    </a:p>
                  </a:txBody>
                  <a:tcPr marL="36000" marR="0" marT="0" marB="0" anchor="ctr"/>
                </a:tc>
                <a:extLst>
                  <a:ext uri="{0D108BD9-81ED-4DB2-BD59-A6C34878D82A}">
                    <a16:rowId xmlns:a16="http://schemas.microsoft.com/office/drawing/2014/main" val="161241074"/>
                  </a:ext>
                </a:extLst>
              </a:tr>
              <a:tr h="155694">
                <a:tc>
                  <a:txBody>
                    <a:bodyPr/>
                    <a:lstStyle/>
                    <a:p>
                      <a:pPr algn="ctr"/>
                      <a:r>
                        <a:rPr kumimoji="1" lang="ja-JP" altLang="en-US" sz="700" b="0" dirty="0">
                          <a:solidFill>
                            <a:schemeClr val="tx1"/>
                          </a:solidFill>
                          <a:latin typeface="+mn-ea"/>
                          <a:ea typeface="+mn-ea"/>
                          <a:cs typeface="メイリオ" pitchFamily="50" charset="-128"/>
                        </a:rPr>
                        <a:t>バス乗降</a:t>
                      </a:r>
                    </a:p>
                  </a:txBody>
                  <a:tcPr marL="0" marR="0" marT="0" marB="0" anchor="ctr"/>
                </a:tc>
                <a:tc>
                  <a:txBody>
                    <a:bodyPr/>
                    <a:lstStyle/>
                    <a:p>
                      <a:pPr algn="l"/>
                      <a:r>
                        <a:rPr kumimoji="1" lang="ja-JP" altLang="en-US" sz="700" b="0" dirty="0">
                          <a:latin typeface="+mn-ea"/>
                          <a:ea typeface="+mn-ea"/>
                          <a:cs typeface="メイリオ" pitchFamily="50" charset="-128"/>
                        </a:rPr>
                        <a:t>正面玄関</a:t>
                      </a:r>
                    </a:p>
                  </a:txBody>
                  <a:tcPr marL="36000" marR="0" marT="0" marB="0" anchor="ctr"/>
                </a:tc>
                <a:tc>
                  <a:txBody>
                    <a:bodyPr/>
                    <a:lstStyle/>
                    <a:p>
                      <a:pPr algn="ctr"/>
                      <a:r>
                        <a:rPr kumimoji="1" lang="ja-JP" altLang="en-US" sz="700" b="0" dirty="0">
                          <a:solidFill>
                            <a:schemeClr val="tx1"/>
                          </a:solidFill>
                          <a:latin typeface="+mn-ea"/>
                          <a:ea typeface="+mn-ea"/>
                          <a:cs typeface="メイリオ" pitchFamily="50" charset="-128"/>
                        </a:rPr>
                        <a:t>緊急病院</a:t>
                      </a:r>
                    </a:p>
                  </a:txBody>
                  <a:tcPr marL="0" marR="0" marT="0" marB="0" anchor="ctr"/>
                </a:tc>
                <a:tc>
                  <a:txBody>
                    <a:bodyPr/>
                    <a:lstStyle/>
                    <a:p>
                      <a:pPr algn="l"/>
                      <a:r>
                        <a:rPr kumimoji="1" lang="ja-JP" altLang="en-US" sz="700" b="0" dirty="0">
                          <a:solidFill>
                            <a:schemeClr val="tx1"/>
                          </a:solidFill>
                          <a:latin typeface="+mn-ea"/>
                          <a:ea typeface="+mn-ea"/>
                          <a:cs typeface="メイリオ" pitchFamily="50" charset="-128"/>
                        </a:rPr>
                        <a:t>大津市民病院</a:t>
                      </a:r>
                    </a:p>
                  </a:txBody>
                  <a:tcPr marL="36000" marR="0" marT="0" marB="0" anchor="ctr"/>
                </a:tc>
                <a:extLst>
                  <a:ext uri="{0D108BD9-81ED-4DB2-BD59-A6C34878D82A}">
                    <a16:rowId xmlns:a16="http://schemas.microsoft.com/office/drawing/2014/main" val="10007"/>
                  </a:ext>
                </a:extLst>
              </a:tr>
            </a:tbl>
          </a:graphicData>
        </a:graphic>
      </p:graphicFrame>
      <p:sp>
        <p:nvSpPr>
          <p:cNvPr id="2" name="タイトル 1"/>
          <p:cNvSpPr>
            <a:spLocks noGrp="1"/>
          </p:cNvSpPr>
          <p:nvPr>
            <p:ph type="title"/>
          </p:nvPr>
        </p:nvSpPr>
        <p:spPr>
          <a:xfrm>
            <a:off x="1064568" y="72595"/>
            <a:ext cx="3656856" cy="470803"/>
          </a:xfrm>
        </p:spPr>
        <p:txBody>
          <a:bodyPr>
            <a:normAutofit/>
          </a:bodyPr>
          <a:lstStyle/>
          <a:p>
            <a:r>
              <a:rPr lang="ja-JP" altLang="en-US" sz="2000" dirty="0">
                <a:latin typeface="+mn-ea"/>
                <a:ea typeface="+mn-ea"/>
              </a:rPr>
              <a:t> </a:t>
            </a:r>
            <a:r>
              <a:rPr lang="ja-JP" altLang="en-US" sz="2000" b="0" dirty="0">
                <a:latin typeface="+mn-ea"/>
                <a:ea typeface="+mn-ea"/>
              </a:rPr>
              <a:t>びわ湖大津プリンスホテル</a:t>
            </a:r>
            <a:endParaRPr kumimoji="1" lang="ja-JP" altLang="en-US" sz="2000" b="0" dirty="0">
              <a:latin typeface="+mn-ea"/>
              <a:ea typeface="+mn-ea"/>
            </a:endParaRPr>
          </a:p>
        </p:txBody>
      </p:sp>
      <p:sp>
        <p:nvSpPr>
          <p:cNvPr id="28" name="1 つの角を切り取った四角形 27"/>
          <p:cNvSpPr/>
          <p:nvPr/>
        </p:nvSpPr>
        <p:spPr>
          <a:xfrm>
            <a:off x="7611733" y="2844583"/>
            <a:ext cx="2166338" cy="152369"/>
          </a:xfrm>
          <a:prstGeom prst="snip1Rect">
            <a:avLst>
              <a:gd name="adj" fmla="val 50000"/>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ロビー</a:t>
            </a:r>
          </a:p>
        </p:txBody>
      </p:sp>
      <p:sp>
        <p:nvSpPr>
          <p:cNvPr id="30" name="1 つの角を切り取った四角形 29"/>
          <p:cNvSpPr/>
          <p:nvPr/>
        </p:nvSpPr>
        <p:spPr>
          <a:xfrm>
            <a:off x="5371695" y="2844030"/>
            <a:ext cx="2136588" cy="152770"/>
          </a:xfrm>
          <a:prstGeom prst="snip1Rect">
            <a:avLst>
              <a:gd name="adj" fmla="val 50000"/>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お部屋一例</a:t>
            </a:r>
          </a:p>
        </p:txBody>
      </p:sp>
      <p:sp>
        <p:nvSpPr>
          <p:cNvPr id="26" name="正方形/長方形 25"/>
          <p:cNvSpPr/>
          <p:nvPr/>
        </p:nvSpPr>
        <p:spPr>
          <a:xfrm>
            <a:off x="3209466" y="3635101"/>
            <a:ext cx="196399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2020</a:t>
            </a:r>
            <a:r>
              <a:rPr kumimoji="0" lang="zh-TW"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年</a:t>
            </a:r>
            <a:r>
              <a:rPr kumimoji="0" lang="en-US" altLang="zh-TW"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10</a:t>
            </a:r>
            <a:r>
              <a:rPr kumimoji="0" lang="zh-TW"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月開業</a:t>
            </a:r>
            <a:endParaRPr kumimoji="0"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p:cNvSpPr/>
          <p:nvPr/>
        </p:nvSpPr>
        <p:spPr>
          <a:xfrm>
            <a:off x="533571" y="4063394"/>
            <a:ext cx="4715917" cy="648072"/>
          </a:xfrm>
          <a:prstGeom prst="rect">
            <a:avLst/>
          </a:prstGeom>
          <a:solidFill>
            <a:schemeClr val="bg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　　　○コンベンションホール淡海はじめ、様々なタイプの食事会場をご用意</a:t>
            </a:r>
            <a:endParaRPr kumimoji="1"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　　　○</a:t>
            </a:r>
            <a:r>
              <a:rPr kumimoji="0"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529</a:t>
            </a:r>
            <a:r>
              <a:rPr kumimoji="0"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室の客室は全室レイクビュー</a:t>
            </a:r>
            <a:endParaRPr kumimoji="0"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　　　○お食事は和食、洋食、中華よりお選びいただけます。</a:t>
            </a:r>
          </a:p>
        </p:txBody>
      </p:sp>
      <p:sp>
        <p:nvSpPr>
          <p:cNvPr id="4" name="テキスト ボックス 3"/>
          <p:cNvSpPr txBox="1"/>
          <p:nvPr/>
        </p:nvSpPr>
        <p:spPr>
          <a:xfrm>
            <a:off x="5173465" y="622208"/>
            <a:ext cx="457689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びわ湖畔に佇む高層</a:t>
            </a:r>
            <a:r>
              <a:rPr kumimoji="0"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38</a:t>
            </a:r>
            <a:r>
              <a:rPr kumimoji="0"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階のランドマークホテル。全室レイクビューの客室。</a:t>
            </a:r>
            <a:br>
              <a:rPr kumimoji="0"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br>
            <a:r>
              <a:rPr kumimoji="0"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四季折々の表情をみせる湖面を眺めながらゆったりとご滞在いただけます。</a:t>
            </a:r>
            <a:br>
              <a:rPr kumimoji="0"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br>
            <a:r>
              <a:rPr kumimoji="0"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京都から大津まで</a:t>
            </a:r>
            <a:r>
              <a:rPr kumimoji="0"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JR</a:t>
            </a:r>
            <a:r>
              <a:rPr kumimoji="0"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で</a:t>
            </a:r>
            <a:r>
              <a:rPr kumimoji="0"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1</a:t>
            </a:r>
            <a:r>
              <a:rPr kumimoji="0"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０分のロケーションに位置し、観光のアクセスにも</a:t>
            </a:r>
            <a:endParaRPr kumimoji="0"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便利です。</a:t>
            </a:r>
            <a:endPar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p:cNvSpPr txBox="1"/>
          <p:nvPr/>
        </p:nvSpPr>
        <p:spPr>
          <a:xfrm>
            <a:off x="7772622" y="5949120"/>
            <a:ext cx="1981633"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rgbClr val="3F3F3F"/>
                </a:solidFill>
                <a:effectLst/>
                <a:uLnTx/>
                <a:uFillTx/>
                <a:latin typeface="+mn-lt"/>
                <a:ea typeface="+mn-ea"/>
                <a:cs typeface="+mn-cs"/>
              </a:rPr>
              <a:t>■鉄道</a:t>
            </a:r>
            <a:br>
              <a:rPr kumimoji="0" lang="ja-JP" altLang="en-US" sz="600" b="0" i="0" u="none" strike="noStrike" kern="1200" cap="none" spc="0" normalizeH="0" baseline="0" noProof="0" dirty="0">
                <a:ln>
                  <a:noFill/>
                </a:ln>
                <a:solidFill>
                  <a:srgbClr val="3F3F3F"/>
                </a:solidFill>
                <a:effectLst/>
                <a:uLnTx/>
                <a:uFillTx/>
                <a:latin typeface="+mn-lt"/>
                <a:ea typeface="+mn-ea"/>
                <a:cs typeface="+mn-cs"/>
              </a:rPr>
            </a:br>
            <a:r>
              <a:rPr kumimoji="0" lang="ja-JP" altLang="en-US" sz="600" b="0" i="0" u="none" strike="noStrike" kern="1200" cap="none" spc="0" normalizeH="0" baseline="0" noProof="0" dirty="0">
                <a:ln>
                  <a:noFill/>
                </a:ln>
                <a:solidFill>
                  <a:srgbClr val="3F3F3F"/>
                </a:solidFill>
                <a:effectLst/>
                <a:uLnTx/>
                <a:uFillTx/>
                <a:latin typeface="+mn-lt"/>
                <a:ea typeface="+mn-ea"/>
                <a:cs typeface="+mn-cs"/>
              </a:rPr>
              <a:t>・</a:t>
            </a:r>
            <a:r>
              <a:rPr kumimoji="0" lang="en-US" altLang="ja-JP" sz="600" b="0" i="0" u="none" strike="noStrike" kern="1200" cap="none" spc="0" normalizeH="0" baseline="0" noProof="0" dirty="0">
                <a:ln>
                  <a:noFill/>
                </a:ln>
                <a:solidFill>
                  <a:srgbClr val="3F3F3F"/>
                </a:solidFill>
                <a:effectLst/>
                <a:uLnTx/>
                <a:uFillTx/>
                <a:latin typeface="+mn-lt"/>
                <a:ea typeface="+mn-ea"/>
                <a:cs typeface="+mn-cs"/>
              </a:rPr>
              <a:t>JR</a:t>
            </a:r>
            <a:r>
              <a:rPr kumimoji="0" lang="ja-JP" altLang="en-US" sz="600" b="0" i="0" u="none" strike="noStrike" kern="1200" cap="none" spc="0" normalizeH="0" baseline="0" noProof="0" dirty="0">
                <a:ln>
                  <a:noFill/>
                </a:ln>
                <a:solidFill>
                  <a:srgbClr val="3F3F3F"/>
                </a:solidFill>
                <a:effectLst/>
                <a:uLnTx/>
                <a:uFillTx/>
                <a:latin typeface="+mn-lt"/>
                <a:ea typeface="+mn-ea"/>
                <a:cs typeface="+mn-cs"/>
              </a:rPr>
              <a:t>「大津」駅からホテル無料シャトルバス約</a:t>
            </a:r>
            <a:r>
              <a:rPr kumimoji="0" lang="en-US" altLang="ja-JP" sz="600" b="0" i="0" u="none" strike="noStrike" kern="1200" cap="none" spc="0" normalizeH="0" baseline="0" noProof="0" dirty="0">
                <a:ln>
                  <a:noFill/>
                </a:ln>
                <a:solidFill>
                  <a:srgbClr val="3F3F3F"/>
                </a:solidFill>
                <a:effectLst/>
                <a:uLnTx/>
                <a:uFillTx/>
                <a:latin typeface="+mn-lt"/>
                <a:ea typeface="+mn-ea"/>
                <a:cs typeface="+mn-cs"/>
              </a:rPr>
              <a:t>10</a:t>
            </a:r>
            <a:r>
              <a:rPr kumimoji="0" lang="ja-JP" altLang="en-US" sz="600" b="0" i="0" u="none" strike="noStrike" kern="1200" cap="none" spc="0" normalizeH="0" baseline="0" noProof="0" dirty="0">
                <a:ln>
                  <a:noFill/>
                </a:ln>
                <a:solidFill>
                  <a:srgbClr val="3F3F3F"/>
                </a:solidFill>
                <a:effectLst/>
                <a:uLnTx/>
                <a:uFillTx/>
                <a:latin typeface="+mn-lt"/>
                <a:ea typeface="+mn-ea"/>
                <a:cs typeface="+mn-cs"/>
              </a:rPr>
              <a:t>分</a:t>
            </a:r>
            <a:br>
              <a:rPr kumimoji="0" lang="ja-JP" altLang="en-US" sz="600" b="0" i="0" u="none" strike="noStrike" kern="1200" cap="none" spc="0" normalizeH="0" baseline="0" noProof="0" dirty="0">
                <a:ln>
                  <a:noFill/>
                </a:ln>
                <a:solidFill>
                  <a:srgbClr val="3F3F3F"/>
                </a:solidFill>
                <a:effectLst/>
                <a:uLnTx/>
                <a:uFillTx/>
                <a:latin typeface="+mn-lt"/>
                <a:ea typeface="+mn-ea"/>
                <a:cs typeface="+mn-cs"/>
              </a:rPr>
            </a:br>
            <a:r>
              <a:rPr kumimoji="0" lang="ja-JP" altLang="en-US" sz="600" b="0" i="0" u="none" strike="noStrike" kern="1200" cap="none" spc="0" normalizeH="0" baseline="0" noProof="0" dirty="0">
                <a:ln>
                  <a:noFill/>
                </a:ln>
                <a:solidFill>
                  <a:srgbClr val="3F3F3F"/>
                </a:solidFill>
                <a:effectLst/>
                <a:uLnTx/>
                <a:uFillTx/>
                <a:latin typeface="+mn-lt"/>
                <a:ea typeface="+mn-ea"/>
                <a:cs typeface="+mn-cs"/>
              </a:rPr>
              <a:t>  またはタクシーで平常時約</a:t>
            </a:r>
            <a:r>
              <a:rPr kumimoji="0" lang="en-US" altLang="ja-JP" sz="600" b="0" i="0" u="none" strike="noStrike" kern="1200" cap="none" spc="0" normalizeH="0" baseline="0" noProof="0" dirty="0">
                <a:ln>
                  <a:noFill/>
                </a:ln>
                <a:solidFill>
                  <a:srgbClr val="3F3F3F"/>
                </a:solidFill>
                <a:effectLst/>
                <a:uLnTx/>
                <a:uFillTx/>
                <a:latin typeface="+mn-lt"/>
                <a:ea typeface="+mn-ea"/>
                <a:cs typeface="+mn-cs"/>
              </a:rPr>
              <a:t>10</a:t>
            </a:r>
            <a:r>
              <a:rPr kumimoji="0" lang="ja-JP" altLang="en-US" sz="600" b="0" i="0" u="none" strike="noStrike" kern="1200" cap="none" spc="0" normalizeH="0" baseline="0" noProof="0" dirty="0">
                <a:ln>
                  <a:noFill/>
                </a:ln>
                <a:solidFill>
                  <a:srgbClr val="3F3F3F"/>
                </a:solidFill>
                <a:effectLst/>
                <a:uLnTx/>
                <a:uFillTx/>
                <a:latin typeface="+mn-lt"/>
                <a:ea typeface="+mn-ea"/>
                <a:cs typeface="+mn-cs"/>
              </a:rPr>
              <a:t>分（約</a:t>
            </a:r>
            <a:r>
              <a:rPr kumimoji="0" lang="en-US" altLang="ja-JP" sz="600" b="0" i="0" u="none" strike="noStrike" kern="1200" cap="none" spc="0" normalizeH="0" baseline="0" noProof="0" dirty="0">
                <a:ln>
                  <a:noFill/>
                </a:ln>
                <a:solidFill>
                  <a:srgbClr val="3F3F3F"/>
                </a:solidFill>
                <a:effectLst/>
                <a:uLnTx/>
                <a:uFillTx/>
                <a:latin typeface="+mn-lt"/>
                <a:ea typeface="+mn-ea"/>
                <a:cs typeface="+mn-cs"/>
              </a:rPr>
              <a:t>1,200</a:t>
            </a:r>
            <a:r>
              <a:rPr kumimoji="0" lang="ja-JP" altLang="en-US" sz="600" b="0" i="0" u="none" strike="noStrike" kern="1200" cap="none" spc="0" normalizeH="0" baseline="0" noProof="0" dirty="0">
                <a:ln>
                  <a:noFill/>
                </a:ln>
                <a:solidFill>
                  <a:srgbClr val="3F3F3F"/>
                </a:solidFill>
                <a:effectLst/>
                <a:uLnTx/>
                <a:uFillTx/>
                <a:latin typeface="+mn-lt"/>
                <a:ea typeface="+mn-ea"/>
                <a:cs typeface="+mn-cs"/>
              </a:rPr>
              <a:t>円）</a:t>
            </a:r>
            <a:br>
              <a:rPr kumimoji="0" lang="ja-JP" altLang="en-US" sz="600" b="0" i="0" u="none" strike="noStrike" kern="1200" cap="none" spc="0" normalizeH="0" baseline="0" noProof="0" dirty="0">
                <a:ln>
                  <a:noFill/>
                </a:ln>
                <a:solidFill>
                  <a:srgbClr val="3F3F3F"/>
                </a:solidFill>
                <a:effectLst/>
                <a:uLnTx/>
                <a:uFillTx/>
                <a:latin typeface="+mn-lt"/>
                <a:ea typeface="+mn-ea"/>
                <a:cs typeface="+mn-cs"/>
              </a:rPr>
            </a:br>
            <a:r>
              <a:rPr kumimoji="0" lang="ja-JP" altLang="en-US" sz="600" b="0" i="0" u="none" strike="noStrike" kern="1200" cap="none" spc="0" normalizeH="0" baseline="0" noProof="0" dirty="0">
                <a:ln>
                  <a:noFill/>
                </a:ln>
                <a:solidFill>
                  <a:srgbClr val="3F3F3F"/>
                </a:solidFill>
                <a:effectLst/>
                <a:uLnTx/>
                <a:uFillTx/>
                <a:latin typeface="+mn-lt"/>
                <a:ea typeface="+mn-ea"/>
                <a:cs typeface="+mn-cs"/>
              </a:rPr>
              <a:t>■貸切バス</a:t>
            </a:r>
            <a:br>
              <a:rPr kumimoji="0" lang="ja-JP" altLang="en-US" sz="600" b="0" i="0" u="none" strike="noStrike" kern="1200" cap="none" spc="0" normalizeH="0" baseline="0" noProof="0" dirty="0">
                <a:ln>
                  <a:noFill/>
                </a:ln>
                <a:solidFill>
                  <a:srgbClr val="3F3F3F"/>
                </a:solidFill>
                <a:effectLst/>
                <a:uLnTx/>
                <a:uFillTx/>
                <a:latin typeface="+mn-lt"/>
                <a:ea typeface="+mn-ea"/>
                <a:cs typeface="+mn-cs"/>
              </a:rPr>
            </a:br>
            <a:r>
              <a:rPr kumimoji="0" lang="ja-JP" altLang="en-US" sz="600" b="0" i="0" u="none" strike="noStrike" kern="1200" cap="none" spc="0" normalizeH="0" baseline="0" noProof="0" dirty="0">
                <a:ln>
                  <a:noFill/>
                </a:ln>
                <a:solidFill>
                  <a:srgbClr val="3F3F3F"/>
                </a:solidFill>
                <a:effectLst/>
                <a:uLnTx/>
                <a:uFillTx/>
                <a:latin typeface="+mn-lt"/>
                <a:ea typeface="+mn-ea"/>
                <a:cs typeface="+mn-cs"/>
              </a:rPr>
              <a:t>・名神大津インターから</a:t>
            </a:r>
            <a:r>
              <a:rPr kumimoji="0" lang="en-US" altLang="ja-JP" sz="600" b="0" i="0" u="none" strike="noStrike" kern="1200" cap="none" spc="0" normalizeH="0" baseline="0" noProof="0" dirty="0">
                <a:ln>
                  <a:noFill/>
                </a:ln>
                <a:solidFill>
                  <a:srgbClr val="3F3F3F"/>
                </a:solidFill>
                <a:effectLst/>
                <a:uLnTx/>
                <a:uFillTx/>
                <a:latin typeface="+mn-lt"/>
                <a:ea typeface="+mn-ea"/>
                <a:cs typeface="+mn-cs"/>
              </a:rPr>
              <a:t>3.7km</a:t>
            </a:r>
            <a:r>
              <a:rPr kumimoji="0" lang="ja-JP" altLang="en-US" sz="600" b="0" i="0" u="none" strike="noStrike" kern="1200" cap="none" spc="0" normalizeH="0" baseline="0" noProof="0" dirty="0">
                <a:ln>
                  <a:noFill/>
                </a:ln>
                <a:solidFill>
                  <a:srgbClr val="3F3F3F"/>
                </a:solidFill>
                <a:effectLst/>
                <a:uLnTx/>
                <a:uFillTx/>
                <a:latin typeface="+mn-lt"/>
                <a:ea typeface="+mn-ea"/>
                <a:cs typeface="+mn-cs"/>
              </a:rPr>
              <a:t>（約</a:t>
            </a:r>
            <a:r>
              <a:rPr kumimoji="0" lang="en-US" altLang="ja-JP" sz="600" b="0" i="0" u="none" strike="noStrike" kern="1200" cap="none" spc="0" normalizeH="0" baseline="0" noProof="0" dirty="0">
                <a:ln>
                  <a:noFill/>
                </a:ln>
                <a:solidFill>
                  <a:srgbClr val="3F3F3F"/>
                </a:solidFill>
                <a:effectLst/>
                <a:uLnTx/>
                <a:uFillTx/>
                <a:latin typeface="+mn-lt"/>
                <a:ea typeface="+mn-ea"/>
                <a:cs typeface="+mn-cs"/>
              </a:rPr>
              <a:t>10</a:t>
            </a:r>
            <a:r>
              <a:rPr kumimoji="0" lang="ja-JP" altLang="en-US" sz="600" b="0" i="0" u="none" strike="noStrike" kern="1200" cap="none" spc="0" normalizeH="0" baseline="0" noProof="0" dirty="0">
                <a:ln>
                  <a:noFill/>
                </a:ln>
                <a:solidFill>
                  <a:srgbClr val="3F3F3F"/>
                </a:solidFill>
                <a:effectLst/>
                <a:uLnTx/>
                <a:uFillTx/>
                <a:latin typeface="+mn-lt"/>
                <a:ea typeface="+mn-ea"/>
                <a:cs typeface="+mn-cs"/>
              </a:rPr>
              <a:t>分）</a:t>
            </a:r>
          </a:p>
        </p:txBody>
      </p:sp>
      <p:sp>
        <p:nvSpPr>
          <p:cNvPr id="34" name="テキスト ボックス 33"/>
          <p:cNvSpPr txBox="1"/>
          <p:nvPr/>
        </p:nvSpPr>
        <p:spPr>
          <a:xfrm>
            <a:off x="4711253" y="115402"/>
            <a:ext cx="464742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3F3F3F"/>
                </a:solidFill>
                <a:effectLst/>
                <a:uLnTx/>
                <a:uFillTx/>
                <a:latin typeface="+mn-lt"/>
                <a:ea typeface="+mn-ea"/>
                <a:cs typeface="+mn-cs"/>
              </a:rPr>
              <a:t>【</a:t>
            </a:r>
            <a:r>
              <a:rPr kumimoji="1" lang="ja-JP" altLang="en-US" sz="1000" b="0" i="0" u="none" strike="noStrike" kern="1200" cap="none" spc="0" normalizeH="0" baseline="0" noProof="0" dirty="0">
                <a:ln>
                  <a:noFill/>
                </a:ln>
                <a:solidFill>
                  <a:srgbClr val="3F3F3F"/>
                </a:solidFill>
                <a:effectLst/>
                <a:uLnTx/>
                <a:uFillTx/>
                <a:latin typeface="+mn-lt"/>
                <a:ea typeface="+mn-ea"/>
                <a:cs typeface="+mn-cs"/>
              </a:rPr>
              <a:t>住所</a:t>
            </a:r>
            <a:r>
              <a:rPr kumimoji="1" lang="en-US" altLang="ja-JP" sz="1000" b="0" i="0" u="none" strike="noStrike" kern="1200" cap="none" spc="0" normalizeH="0" baseline="0" noProof="0" dirty="0">
                <a:ln>
                  <a:noFill/>
                </a:ln>
                <a:solidFill>
                  <a:srgbClr val="3F3F3F"/>
                </a:solidFill>
                <a:effectLst/>
                <a:uLnTx/>
                <a:uFillTx/>
                <a:latin typeface="+mn-lt"/>
                <a:ea typeface="+mn-ea"/>
                <a:cs typeface="+mn-cs"/>
              </a:rPr>
              <a:t>】</a:t>
            </a:r>
            <a:r>
              <a:rPr kumimoji="1" lang="ja-JP" altLang="en-US" sz="1000" b="0" i="0" u="none" strike="noStrike" kern="1200" cap="none" spc="0" normalizeH="0" baseline="0" noProof="0" dirty="0">
                <a:ln>
                  <a:noFill/>
                </a:ln>
                <a:solidFill>
                  <a:srgbClr val="3F3F3F"/>
                </a:solidFill>
                <a:effectLst/>
                <a:uLnTx/>
                <a:uFillTx/>
                <a:latin typeface="+mn-lt"/>
                <a:ea typeface="+mn-ea"/>
                <a:cs typeface="+mn-cs"/>
              </a:rPr>
              <a:t>大津市におの浜</a:t>
            </a:r>
            <a:r>
              <a:rPr kumimoji="1" lang="en-US" altLang="ja-JP" sz="1000" b="0" i="0" u="none" strike="noStrike" kern="1200" cap="none" spc="0" normalizeH="0" baseline="0" noProof="0" dirty="0">
                <a:ln>
                  <a:noFill/>
                </a:ln>
                <a:solidFill>
                  <a:srgbClr val="3F3F3F"/>
                </a:solidFill>
                <a:effectLst/>
                <a:uLnTx/>
                <a:uFillTx/>
                <a:latin typeface="+mn-lt"/>
                <a:ea typeface="+mn-ea"/>
                <a:cs typeface="+mn-cs"/>
              </a:rPr>
              <a:t>4-7-7</a:t>
            </a:r>
            <a:r>
              <a:rPr kumimoji="1" lang="ja-JP" altLang="en-US" sz="1000" b="0" i="0" u="none" strike="noStrike" kern="1200" cap="none" spc="0" normalizeH="0" baseline="0" noProof="0" dirty="0">
                <a:ln>
                  <a:noFill/>
                </a:ln>
                <a:solidFill>
                  <a:srgbClr val="3F3F3F"/>
                </a:solidFill>
                <a:effectLst/>
                <a:uLnTx/>
                <a:uFillTx/>
                <a:latin typeface="+mn-lt"/>
                <a:ea typeface="+mn-ea"/>
                <a:cs typeface="+mn-cs"/>
              </a:rPr>
              <a:t>　　</a:t>
            </a:r>
            <a:r>
              <a:rPr kumimoji="1" lang="en-US" altLang="ja-JP" sz="1000" b="0" i="0" u="none" strike="noStrike" kern="1200" cap="none" spc="0" normalizeH="0" baseline="0" noProof="0" dirty="0">
                <a:ln>
                  <a:noFill/>
                </a:ln>
                <a:solidFill>
                  <a:srgbClr val="3F3F3F"/>
                </a:solidFill>
                <a:effectLst/>
                <a:uLnTx/>
                <a:uFillTx/>
                <a:latin typeface="+mn-lt"/>
                <a:ea typeface="+mn-ea"/>
                <a:cs typeface="+mn-cs"/>
              </a:rPr>
              <a:t>【TEL】077-521-1111</a:t>
            </a:r>
            <a:r>
              <a:rPr kumimoji="1" lang="ja-JP" altLang="en-US" sz="1000" b="0" i="0" u="none" strike="noStrike" kern="1200" cap="none" spc="0" normalizeH="0" baseline="0" noProof="0" dirty="0">
                <a:ln>
                  <a:noFill/>
                </a:ln>
                <a:solidFill>
                  <a:srgbClr val="3F3F3F"/>
                </a:solidFill>
                <a:effectLst/>
                <a:uLnTx/>
                <a:uFillTx/>
                <a:latin typeface="+mn-lt"/>
                <a:ea typeface="+mn-ea"/>
                <a:cs typeface="+mn-cs"/>
              </a:rPr>
              <a:t>　　</a:t>
            </a:r>
            <a:r>
              <a:rPr kumimoji="1" lang="en-US" altLang="ja-JP" sz="1000" b="0" i="0" u="none" strike="noStrike" kern="1200" cap="none" spc="0" normalizeH="0" baseline="0" noProof="0" dirty="0">
                <a:ln>
                  <a:noFill/>
                </a:ln>
                <a:solidFill>
                  <a:srgbClr val="3F3F3F"/>
                </a:solidFill>
                <a:effectLst/>
                <a:uLnTx/>
                <a:uFillTx/>
                <a:latin typeface="+mn-lt"/>
                <a:ea typeface="+mn-ea"/>
                <a:cs typeface="+mn-cs"/>
              </a:rPr>
              <a:t>【FAX】077-521-1110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3F3F3F"/>
                </a:solidFill>
                <a:effectLst/>
                <a:uLnTx/>
                <a:uFillTx/>
                <a:latin typeface="+mn-lt"/>
                <a:ea typeface="+mn-ea"/>
                <a:cs typeface="+mn-cs"/>
              </a:rPr>
              <a:t>【</a:t>
            </a:r>
            <a:r>
              <a:rPr kumimoji="0" lang="en-US" altLang="ja-JP" sz="1000" b="0" i="0" u="none" strike="noStrike" kern="1200" cap="none" spc="0" normalizeH="0" baseline="0" noProof="0" dirty="0" err="1">
                <a:ln>
                  <a:noFill/>
                </a:ln>
                <a:solidFill>
                  <a:srgbClr val="3F3F3F"/>
                </a:solidFill>
                <a:effectLst/>
                <a:uLnTx/>
                <a:uFillTx/>
                <a:latin typeface="+mn-lt"/>
                <a:ea typeface="+mn-ea"/>
                <a:cs typeface="+mn-cs"/>
              </a:rPr>
              <a:t>URL】</a:t>
            </a:r>
            <a:r>
              <a:rPr kumimoji="0" lang="en-US" altLang="ja-JP" sz="1000" b="0" i="0" u="sng" strike="noStrike" kern="1200" cap="none" spc="0" normalizeH="0" baseline="0" noProof="0" dirty="0" err="1">
                <a:ln>
                  <a:noFill/>
                </a:ln>
                <a:solidFill>
                  <a:srgbClr val="3F3F3F"/>
                </a:solidFill>
                <a:effectLst/>
                <a:uLnTx/>
                <a:uFillTx/>
                <a:latin typeface="Gill Sans Nova Light"/>
                <a:ea typeface="+mn-ea"/>
                <a:cs typeface="+mn-cs"/>
                <a:hlinkClick r:id="rId3"/>
              </a:rPr>
              <a:t>https</a:t>
            </a:r>
            <a:r>
              <a:rPr kumimoji="0" lang="en-US" altLang="ja-JP" sz="1000" b="0" i="0" u="sng" strike="noStrike" kern="1200" cap="none" spc="0" normalizeH="0" baseline="0" noProof="0" dirty="0">
                <a:ln>
                  <a:noFill/>
                </a:ln>
                <a:solidFill>
                  <a:srgbClr val="3F3F3F"/>
                </a:solidFill>
                <a:effectLst/>
                <a:uLnTx/>
                <a:uFillTx/>
                <a:latin typeface="Gill Sans Nova Light"/>
                <a:ea typeface="+mn-ea"/>
                <a:cs typeface="+mn-cs"/>
                <a:hlinkClick r:id="rId3"/>
              </a:rPr>
              <a:t>://www.princehotels.co.jp/otsu/</a:t>
            </a:r>
            <a:endParaRPr kumimoji="1" lang="ja-JP" altLang="en-US" sz="1000" b="0" i="0" u="none" strike="noStrike" kern="1200" cap="none" spc="0" normalizeH="0" baseline="0" noProof="0" dirty="0">
              <a:ln>
                <a:noFill/>
              </a:ln>
              <a:solidFill>
                <a:srgbClr val="3F3F3F"/>
              </a:solidFill>
              <a:effectLst/>
              <a:uLnTx/>
              <a:uFillTx/>
              <a:latin typeface="+mn-lt"/>
              <a:ea typeface="+mn-ea"/>
              <a:cs typeface="+mn-cs"/>
            </a:endParaRPr>
          </a:p>
        </p:txBody>
      </p:sp>
      <p:pic>
        <p:nvPicPr>
          <p:cNvPr id="19" name="Picture 11" descr="\\phra12oot1\public\LIBRARY\各セクション開示\宿泊営業開示\●ＫＡＮＤＡ\リニューアルスカイ　スタンダード.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63683" y="3026192"/>
            <a:ext cx="2117002" cy="14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Phra12oot1\public\LIBRARY\各セクション開示\宿泊営業開示\●2018年1月現在改装画像\ロビー\IMG_4974.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51277" y="3053402"/>
            <a:ext cx="2046868" cy="136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Phra12oot1\public\営業部\営業課\大津プリンスホテルの施設画像集\宴会場\NEW淡海画像\07.jpg"/>
          <p:cNvPicPr>
            <a:picLocks noChangeAspect="1" noChangeArrowheads="1"/>
          </p:cNvPicPr>
          <p:nvPr/>
        </p:nvPicPr>
        <p:blipFill>
          <a:blip r:embed="rId6"/>
          <a:srcRect/>
          <a:stretch>
            <a:fillRect/>
          </a:stretch>
        </p:blipFill>
        <p:spPr bwMode="auto">
          <a:xfrm>
            <a:off x="527561" y="4814568"/>
            <a:ext cx="2348414" cy="1566760"/>
          </a:xfrm>
          <a:prstGeom prst="rect">
            <a:avLst/>
          </a:prstGeom>
          <a:ln>
            <a:noFill/>
          </a:ln>
          <a:effectLst/>
        </p:spPr>
      </p:pic>
      <p:pic>
        <p:nvPicPr>
          <p:cNvPr id="37" name="Picture 15" descr="\\Phra12oot1\public\営業部\営業課\大津プリンスホテルの施設画像集\宴会場\プリンスホール\【NEW] PH\プリンスホール2017.2.15_看板文字なし.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972042" y="4814568"/>
            <a:ext cx="2349565" cy="156676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8" name="Picture 10" descr="IMG_138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47626" y="4501337"/>
            <a:ext cx="1714221" cy="96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1" descr="IMG_135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029042" y="5570411"/>
            <a:ext cx="1714223" cy="96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833320" y="4509120"/>
            <a:ext cx="1583482" cy="1440000"/>
          </a:xfrm>
          <a:prstGeom prst="rect">
            <a:avLst/>
          </a:prstGeom>
        </p:spPr>
      </p:pic>
      <p:sp>
        <p:nvSpPr>
          <p:cNvPr id="6" name="テキスト ボックス 5"/>
          <p:cNvSpPr txBox="1"/>
          <p:nvPr/>
        </p:nvSpPr>
        <p:spPr>
          <a:xfrm>
            <a:off x="8231459" y="5384980"/>
            <a:ext cx="1005403"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0070C0"/>
                </a:solidFill>
                <a:effectLst/>
                <a:uLnTx/>
                <a:uFillTx/>
                <a:latin typeface="Gill Sans Nova Light"/>
                <a:ea typeface="+mn-ea"/>
                <a:cs typeface="+mn-cs"/>
              </a:rPr>
              <a:t>★　びわ湖大津プリンスホテル</a:t>
            </a:r>
          </a:p>
        </p:txBody>
      </p:sp>
      <p:sp>
        <p:nvSpPr>
          <p:cNvPr id="23" name="Text Box 12"/>
          <p:cNvSpPr txBox="1">
            <a:spLocks noChangeArrowheads="1"/>
          </p:cNvSpPr>
          <p:nvPr/>
        </p:nvSpPr>
        <p:spPr bwMode="auto">
          <a:xfrm>
            <a:off x="972447" y="6471606"/>
            <a:ext cx="1538883" cy="12311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8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0" tIns="0" rIns="0" bIns="0">
            <a:spAutoFit/>
          </a:bodyPr>
          <a:lstStyle>
            <a:lvl1pPr>
              <a:defRPr kumimoji="1" sz="1600">
                <a:solidFill>
                  <a:schemeClr val="tx1"/>
                </a:solidFill>
                <a:latin typeface="Arial" panose="020B0604020202020204" pitchFamily="34" charset="0"/>
                <a:ea typeface="ＭＳ Ｐゴシック" panose="020B0600070205080204" pitchFamily="50" charset="-128"/>
              </a:defRPr>
            </a:lvl1pPr>
            <a:lvl2pPr marL="742950" indent="-285750">
              <a:defRPr kumimoji="1" sz="1600">
                <a:solidFill>
                  <a:schemeClr val="tx1"/>
                </a:solidFill>
                <a:latin typeface="Arial" panose="020B0604020202020204" pitchFamily="34" charset="0"/>
                <a:ea typeface="ＭＳ Ｐゴシック" panose="020B0600070205080204" pitchFamily="50" charset="-128"/>
              </a:defRPr>
            </a:lvl2pPr>
            <a:lvl3pPr marL="1143000" indent="-228600">
              <a:defRPr kumimoji="1" sz="1600">
                <a:solidFill>
                  <a:schemeClr val="tx1"/>
                </a:solidFill>
                <a:latin typeface="Arial" panose="020B0604020202020204" pitchFamily="34" charset="0"/>
                <a:ea typeface="ＭＳ Ｐゴシック" panose="020B0600070205080204" pitchFamily="50" charset="-128"/>
              </a:defRPr>
            </a:lvl3pPr>
            <a:lvl4pPr marL="1600200" indent="-228600">
              <a:defRPr kumimoji="1" sz="1600">
                <a:solidFill>
                  <a:schemeClr val="tx1"/>
                </a:solidFill>
                <a:latin typeface="Arial" panose="020B0604020202020204" pitchFamily="34" charset="0"/>
                <a:ea typeface="ＭＳ Ｐゴシック" panose="020B0600070205080204" pitchFamily="50" charset="-128"/>
              </a:defRPr>
            </a:lvl4pPr>
            <a:lvl5pPr marL="2057400" indent="-22860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コンベンションホール淡海　全室</a:t>
            </a:r>
          </a:p>
        </p:txBody>
      </p:sp>
      <p:sp>
        <p:nvSpPr>
          <p:cNvPr id="31" name="Text Box 14"/>
          <p:cNvSpPr txBox="1">
            <a:spLocks noChangeArrowheads="1"/>
          </p:cNvSpPr>
          <p:nvPr/>
        </p:nvSpPr>
        <p:spPr bwMode="auto">
          <a:xfrm>
            <a:off x="3473319" y="6484430"/>
            <a:ext cx="1436291" cy="12311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8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0" tIns="0" rIns="0" bIns="0">
            <a:spAutoFit/>
          </a:bodyPr>
          <a:lstStyle>
            <a:lvl1pPr>
              <a:defRPr kumimoji="1" sz="1600">
                <a:solidFill>
                  <a:schemeClr val="tx1"/>
                </a:solidFill>
                <a:latin typeface="Arial" panose="020B0604020202020204" pitchFamily="34" charset="0"/>
                <a:ea typeface="ＭＳ Ｐゴシック" panose="020B0600070205080204" pitchFamily="50" charset="-128"/>
              </a:defRPr>
            </a:lvl1pPr>
            <a:lvl2pPr marL="742950" indent="-285750">
              <a:defRPr kumimoji="1" sz="1600">
                <a:solidFill>
                  <a:schemeClr val="tx1"/>
                </a:solidFill>
                <a:latin typeface="Arial" panose="020B0604020202020204" pitchFamily="34" charset="0"/>
                <a:ea typeface="ＭＳ Ｐゴシック" panose="020B0600070205080204" pitchFamily="50" charset="-128"/>
              </a:defRPr>
            </a:lvl2pPr>
            <a:lvl3pPr marL="1143000" indent="-228600">
              <a:defRPr kumimoji="1" sz="1600">
                <a:solidFill>
                  <a:schemeClr val="tx1"/>
                </a:solidFill>
                <a:latin typeface="Arial" panose="020B0604020202020204" pitchFamily="34" charset="0"/>
                <a:ea typeface="ＭＳ Ｐゴシック" panose="020B0600070205080204" pitchFamily="50" charset="-128"/>
              </a:defRPr>
            </a:lvl3pPr>
            <a:lvl4pPr marL="1600200" indent="-228600">
              <a:defRPr kumimoji="1" sz="1600">
                <a:solidFill>
                  <a:schemeClr val="tx1"/>
                </a:solidFill>
                <a:latin typeface="Arial" panose="020B0604020202020204" pitchFamily="34" charset="0"/>
                <a:ea typeface="ＭＳ Ｐゴシック" panose="020B0600070205080204" pitchFamily="50" charset="-128"/>
              </a:defRPr>
            </a:lvl4pPr>
            <a:lvl5pPr marL="2057400" indent="-22860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プリンスホール　ホテル棟３階</a:t>
            </a:r>
            <a:endParaRPr kumimoji="1" lang="en-US" altLang="ja-JP" sz="8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527561" y="4076218"/>
            <a:ext cx="307777" cy="648072"/>
          </a:xfrm>
          <a:prstGeom prst="rect">
            <a:avLst/>
          </a:prstGeom>
          <a:solidFill>
            <a:srgbClr val="5B9BD5"/>
          </a:solid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FFFFFF"/>
                </a:solidFill>
                <a:effectLst/>
                <a:uLnTx/>
                <a:uFillTx/>
                <a:latin typeface="+mn-lt"/>
                <a:ea typeface="+mn-ea"/>
                <a:cs typeface="+mn-cs"/>
              </a:rPr>
              <a:t>ポイント</a:t>
            </a:r>
          </a:p>
        </p:txBody>
      </p:sp>
      <p:pic>
        <p:nvPicPr>
          <p:cNvPr id="3" name="図 2"/>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12907" y="705463"/>
            <a:ext cx="4512101" cy="3240000"/>
          </a:xfrm>
          <a:prstGeom prst="rect">
            <a:avLst/>
          </a:prstGeom>
        </p:spPr>
      </p:pic>
      <p:pic>
        <p:nvPicPr>
          <p:cNvPr id="29" name="Picture 5" descr="\\Phra12oot1\public\営業部\営業課\大津プリンスホテルの施設画像集\ミシガン（ホテル画像含む）\ホテル画像\その他\外観.jp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12306" y="2207930"/>
            <a:ext cx="1593107" cy="173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1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064568" y="77877"/>
            <a:ext cx="3656856" cy="470803"/>
          </a:xfrm>
        </p:spPr>
        <p:txBody>
          <a:bodyPr>
            <a:normAutofit/>
          </a:bodyPr>
          <a:lstStyle/>
          <a:p>
            <a:r>
              <a:rPr lang="ja-JP" altLang="en-US" sz="2000" b="0" dirty="0">
                <a:latin typeface="+mn-ea"/>
                <a:ea typeface="+mn-ea"/>
              </a:rPr>
              <a:t>平面図</a:t>
            </a:r>
            <a:endParaRPr kumimoji="1" lang="ja-JP" altLang="en-US" sz="2000" b="0" dirty="0">
              <a:latin typeface="+mn-ea"/>
              <a:ea typeface="+mn-ea"/>
            </a:endParaRPr>
          </a:p>
        </p:txBody>
      </p:sp>
      <p:sp>
        <p:nvSpPr>
          <p:cNvPr id="4" name="Rectangle 32"/>
          <p:cNvSpPr txBox="1">
            <a:spLocks noChangeArrowheads="1"/>
          </p:cNvSpPr>
          <p:nvPr/>
        </p:nvSpPr>
        <p:spPr>
          <a:xfrm>
            <a:off x="3093702" y="2942451"/>
            <a:ext cx="4244975" cy="17097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客室全室から琵琶湖のワイドな眺望がお楽しみいただけます。</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非常階段は</a:t>
            </a:r>
            <a:r>
              <a:rPr kumimoji="1"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01</a:t>
            </a: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番</a:t>
            </a:r>
            <a:r>
              <a:rPr kumimoji="1"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番のお部屋の前にございます。</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低層階　</a:t>
            </a:r>
            <a:r>
              <a:rPr kumimoji="1"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05F</a:t>
            </a: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20F</a:t>
            </a: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エレベーター</a:t>
            </a:r>
            <a:r>
              <a:rPr kumimoji="1"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高層階　</a:t>
            </a:r>
            <a:r>
              <a:rPr kumimoji="1"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21F</a:t>
            </a: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35F</a:t>
            </a: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エレベーター</a:t>
            </a:r>
            <a:r>
              <a:rPr kumimoji="1"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1" lang="en-US" altLang="ja-JP" sz="1000" b="0" i="0" u="none" strike="noStrike" kern="1200" cap="none" spc="0" normalizeH="0" baseline="0" noProof="0" dirty="0">
                <a:ln>
                  <a:noFill/>
                </a:ln>
                <a:solidFill>
                  <a:srgbClr val="FF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00" b="0" i="0" u="none" strike="noStrike" kern="1200" cap="none" spc="0" normalizeH="0" baseline="0" noProof="0" dirty="0">
                <a:ln>
                  <a:noFill/>
                </a:ln>
                <a:solidFill>
                  <a:srgbClr val="FF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基あたりの収容人員　</a:t>
            </a:r>
            <a:r>
              <a:rPr kumimoji="1" lang="en-US" altLang="ja-JP" sz="1000" b="0" i="0" u="none" strike="noStrike" kern="1200" cap="none" spc="0" normalizeH="0" baseline="0" noProof="0" dirty="0">
                <a:ln>
                  <a:noFill/>
                </a:ln>
                <a:solidFill>
                  <a:srgbClr val="FF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000" b="0" i="0" u="none" strike="noStrike" kern="1200" cap="none" spc="0" normalizeH="0" baseline="0" noProof="0" dirty="0">
                <a:ln>
                  <a:noFill/>
                </a:ln>
                <a:solidFill>
                  <a:srgbClr val="FF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名</a:t>
            </a:r>
          </a:p>
          <a:p>
            <a:pPr marL="228600" marR="0" lvl="0" indent="-228600" algn="l" defTabSz="914400" rtl="0" eaLnBrk="1" fontAlgn="auto" latinLnBrk="0" hangingPunct="1">
              <a:lnSpc>
                <a:spcPct val="90000"/>
              </a:lnSpc>
              <a:spcBef>
                <a:spcPts val="1000"/>
              </a:spcBef>
              <a:spcAft>
                <a:spcPts val="0"/>
              </a:spcAft>
              <a:buClrTx/>
              <a:buSzTx/>
              <a:buFontTx/>
              <a:buNone/>
              <a:tabLst/>
              <a:defRPr/>
            </a:pPr>
            <a:endParaRPr kumimoji="1" lang="en-US" altLang="ja-JP" sz="10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4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837" y="891382"/>
            <a:ext cx="4981575" cy="1979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 name="Picture 18" descr="C:\Users\2600002\Desktop\客室画像\roo_re-lake-pic_room01_lv3_0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2680" y="2780928"/>
            <a:ext cx="24114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7564" y="4641850"/>
            <a:ext cx="2912436"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90"/>
          <p:cNvSpPr txBox="1">
            <a:spLocks noChangeArrowheads="1"/>
          </p:cNvSpPr>
          <p:nvPr/>
        </p:nvSpPr>
        <p:spPr bwMode="auto">
          <a:xfrm>
            <a:off x="706437" y="4211638"/>
            <a:ext cx="1077913"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0" tIns="0" rIns="0" bIns="0">
            <a:spAutoFit/>
          </a:bodyPr>
          <a:lstStyle>
            <a:lvl1pPr>
              <a:defRPr kumimoji="1" sz="1600">
                <a:solidFill>
                  <a:schemeClr val="tx1"/>
                </a:solidFill>
                <a:latin typeface="Arial" panose="020B0604020202020204" pitchFamily="34" charset="0"/>
                <a:ea typeface="ＭＳ Ｐゴシック" panose="020B0600070205080204" pitchFamily="50" charset="-128"/>
              </a:defRPr>
            </a:lvl1pPr>
            <a:lvl2pPr marL="742950" indent="-285750">
              <a:defRPr kumimoji="1" sz="1600">
                <a:solidFill>
                  <a:schemeClr val="tx1"/>
                </a:solidFill>
                <a:latin typeface="Arial" panose="020B0604020202020204" pitchFamily="34" charset="0"/>
                <a:ea typeface="ＭＳ Ｐゴシック" panose="020B0600070205080204" pitchFamily="50" charset="-128"/>
              </a:defRPr>
            </a:lvl2pPr>
            <a:lvl3pPr marL="1143000" indent="-228600">
              <a:defRPr kumimoji="1" sz="1600">
                <a:solidFill>
                  <a:schemeClr val="tx1"/>
                </a:solidFill>
                <a:latin typeface="Arial" panose="020B0604020202020204" pitchFamily="34" charset="0"/>
                <a:ea typeface="ＭＳ Ｐゴシック" panose="020B0600070205080204" pitchFamily="50" charset="-128"/>
              </a:defRPr>
            </a:lvl3pPr>
            <a:lvl4pPr marL="1600200" indent="-228600">
              <a:defRPr kumimoji="1" sz="1600">
                <a:solidFill>
                  <a:schemeClr val="tx1"/>
                </a:solidFill>
                <a:latin typeface="Arial" panose="020B0604020202020204" pitchFamily="34" charset="0"/>
                <a:ea typeface="ＭＳ Ｐゴシック" panose="020B0600070205080204" pitchFamily="50" charset="-128"/>
              </a:defRPr>
            </a:lvl4pPr>
            <a:lvl5pPr marL="2057400" indent="-22860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F3F3F"/>
                </a:solidFill>
                <a:effectLst/>
                <a:uLnTx/>
                <a:uFillTx/>
                <a:latin typeface="メイリオ" panose="020B0604030504040204" pitchFamily="50" charset="-128"/>
                <a:ea typeface="メイリオ" panose="020B0604030504040204" pitchFamily="50" charset="-128"/>
                <a:cs typeface="+mn-cs"/>
              </a:rPr>
              <a:t>ホテル　２階</a:t>
            </a:r>
            <a:endParaRPr kumimoji="1" lang="en-US" altLang="ja-JP" sz="1400" b="1" i="0" u="none" strike="noStrike" kern="1200" cap="none" spc="0" normalizeH="0" baseline="0" noProof="0">
              <a:ln>
                <a:noFill/>
              </a:ln>
              <a:solidFill>
                <a:srgbClr val="3F3F3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F3F3F"/>
                </a:solidFill>
                <a:effectLst/>
                <a:uLnTx/>
                <a:uFillTx/>
                <a:latin typeface="メイリオ" panose="020B0604030504040204" pitchFamily="50" charset="-128"/>
                <a:ea typeface="メイリオ" panose="020B0604030504040204" pitchFamily="50" charset="-128"/>
                <a:cs typeface="+mn-cs"/>
              </a:rPr>
              <a:t>平面図</a:t>
            </a:r>
          </a:p>
        </p:txBody>
      </p:sp>
      <p:pic>
        <p:nvPicPr>
          <p:cNvPr id="13"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l="8821" t="13387" r="13951" b="14764"/>
          <a:stretch>
            <a:fillRect/>
          </a:stretch>
        </p:blipFill>
        <p:spPr bwMode="auto">
          <a:xfrm>
            <a:off x="4448944" y="4560056"/>
            <a:ext cx="2815073" cy="21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89"/>
          <p:cNvSpPr txBox="1">
            <a:spLocks noChangeArrowheads="1"/>
          </p:cNvSpPr>
          <p:nvPr/>
        </p:nvSpPr>
        <p:spPr bwMode="auto">
          <a:xfrm>
            <a:off x="5029746" y="4220930"/>
            <a:ext cx="1795462" cy="214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0" tIns="0" rIns="0" bIns="0">
            <a:spAutoFit/>
          </a:bodyPr>
          <a:lstStyle>
            <a:lvl1pPr>
              <a:defRPr kumimoji="1" sz="1600">
                <a:solidFill>
                  <a:schemeClr val="tx1"/>
                </a:solidFill>
                <a:latin typeface="Arial" panose="020B0604020202020204" pitchFamily="34" charset="0"/>
                <a:ea typeface="ＭＳ Ｐゴシック" panose="020B0600070205080204" pitchFamily="50" charset="-128"/>
              </a:defRPr>
            </a:lvl1pPr>
            <a:lvl2pPr marL="742950" indent="-285750">
              <a:defRPr kumimoji="1" sz="1600">
                <a:solidFill>
                  <a:schemeClr val="tx1"/>
                </a:solidFill>
                <a:latin typeface="Arial" panose="020B0604020202020204" pitchFamily="34" charset="0"/>
                <a:ea typeface="ＭＳ Ｐゴシック" panose="020B0600070205080204" pitchFamily="50" charset="-128"/>
              </a:defRPr>
            </a:lvl2pPr>
            <a:lvl3pPr marL="1143000" indent="-228600">
              <a:defRPr kumimoji="1" sz="1600">
                <a:solidFill>
                  <a:schemeClr val="tx1"/>
                </a:solidFill>
                <a:latin typeface="Arial" panose="020B0604020202020204" pitchFamily="34" charset="0"/>
                <a:ea typeface="ＭＳ Ｐゴシック" panose="020B0600070205080204" pitchFamily="50" charset="-128"/>
              </a:defRPr>
            </a:lvl3pPr>
            <a:lvl4pPr marL="1600200" indent="-228600">
              <a:defRPr kumimoji="1" sz="1600">
                <a:solidFill>
                  <a:schemeClr val="tx1"/>
                </a:solidFill>
                <a:latin typeface="Arial" panose="020B0604020202020204" pitchFamily="34" charset="0"/>
                <a:ea typeface="ＭＳ Ｐゴシック" panose="020B0600070205080204" pitchFamily="50" charset="-128"/>
              </a:defRPr>
            </a:lvl4pPr>
            <a:lvl5pPr marL="2057400" indent="-22860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ホテル　３階　平面図</a:t>
            </a:r>
          </a:p>
        </p:txBody>
      </p:sp>
      <p:pic>
        <p:nvPicPr>
          <p:cNvPr id="15" name="Picture 1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468647" y="1268760"/>
            <a:ext cx="1964221" cy="510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629238"/>
      </p:ext>
    </p:extLst>
  </p:cSld>
  <p:clrMapOvr>
    <a:masterClrMapping/>
  </p:clrMapOvr>
</p:sld>
</file>

<file path=ppt/theme/theme1.xml><?xml version="1.0" encoding="utf-8"?>
<a:theme xmlns:a="http://schemas.openxmlformats.org/drawingml/2006/main" name="びわ湖大津教育旅行">
  <a:themeElements>
    <a:clrScheme name="Custom 25">
      <a:dk1>
        <a:srgbClr val="3F3F3F"/>
      </a:dk1>
      <a:lt1>
        <a:srgbClr val="FFFFFF"/>
      </a:lt1>
      <a:dk2>
        <a:srgbClr val="000000"/>
      </a:dk2>
      <a:lt2>
        <a:srgbClr val="A5A5A5"/>
      </a:lt2>
      <a:accent1>
        <a:srgbClr val="00194C"/>
      </a:accent1>
      <a:accent2>
        <a:srgbClr val="EAB200"/>
      </a:accent2>
      <a:accent3>
        <a:srgbClr val="DDDDDD"/>
      </a:accent3>
      <a:accent4>
        <a:srgbClr val="954F72"/>
      </a:accent4>
      <a:accent5>
        <a:srgbClr val="00843B"/>
      </a:accent5>
      <a:accent6>
        <a:srgbClr val="014067"/>
      </a:accent6>
      <a:hlink>
        <a:srgbClr val="00194C"/>
      </a:hlink>
      <a:folHlink>
        <a:srgbClr val="954F72"/>
      </a:folHlink>
    </a:clrScheme>
    <a:fontScheme name="Custom 28">
      <a:majorFont>
        <a:latin typeface="Gill Sans MT"/>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びわ湖大津教育旅行" id="{103F3117-607C-4C98-AA6A-9206C589F248}" vid="{B077CB79-D6FA-4FF2-BD33-55F89EA0514E}"/>
    </a:ext>
  </a:extLst>
</a:theme>
</file>

<file path=ppt/theme/theme2.xml><?xml version="1.0" encoding="utf-8"?>
<a:theme xmlns:a="http://schemas.openxmlformats.org/drawingml/2006/main" name="1_びわ湖大津教育旅行">
  <a:themeElements>
    <a:clrScheme name="Custom 25">
      <a:dk1>
        <a:srgbClr val="3F3F3F"/>
      </a:dk1>
      <a:lt1>
        <a:srgbClr val="FFFFFF"/>
      </a:lt1>
      <a:dk2>
        <a:srgbClr val="000000"/>
      </a:dk2>
      <a:lt2>
        <a:srgbClr val="A5A5A5"/>
      </a:lt2>
      <a:accent1>
        <a:srgbClr val="00194C"/>
      </a:accent1>
      <a:accent2>
        <a:srgbClr val="EAB200"/>
      </a:accent2>
      <a:accent3>
        <a:srgbClr val="DDDDDD"/>
      </a:accent3>
      <a:accent4>
        <a:srgbClr val="954F72"/>
      </a:accent4>
      <a:accent5>
        <a:srgbClr val="00843B"/>
      </a:accent5>
      <a:accent6>
        <a:srgbClr val="014067"/>
      </a:accent6>
      <a:hlink>
        <a:srgbClr val="00194C"/>
      </a:hlink>
      <a:folHlink>
        <a:srgbClr val="954F72"/>
      </a:folHlink>
    </a:clrScheme>
    <a:fontScheme name="Custom 28">
      <a:majorFont>
        <a:latin typeface="Gill Sans MT"/>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びわ湖大津教育旅行" id="{103F3117-607C-4C98-AA6A-9206C589F248}" vid="{B077CB79-D6FA-4FF2-BD33-55F89EA0514E}"/>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323</Words>
  <Application>Microsoft Office PowerPoint</Application>
  <PresentationFormat>A4 210 x 297 mm</PresentationFormat>
  <Paragraphs>55</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vt:i4>
      </vt:variant>
    </vt:vector>
  </HeadingPairs>
  <TitlesOfParts>
    <vt:vector size="10" baseType="lpstr">
      <vt:lpstr>游ゴシック</vt:lpstr>
      <vt:lpstr>Arial</vt:lpstr>
      <vt:lpstr>Calibri</vt:lpstr>
      <vt:lpstr>Gill Sans Nova Light</vt:lpstr>
      <vt:lpstr>Meiryo UI</vt:lpstr>
      <vt:lpstr>メイリオ</vt:lpstr>
      <vt:lpstr>びわ湖大津教育旅行</vt:lpstr>
      <vt:lpstr>1_びわ湖大津教育旅行</vt:lpstr>
      <vt:lpstr> びわ湖大津プリンスホテル</vt:lpstr>
      <vt:lpstr>平面図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琵琶湖グランドホテル・京近江</dc:title>
  <dc:creator>tb164</dc:creator>
  <cp:lastModifiedBy>tb164</cp:lastModifiedBy>
  <cp:revision>10</cp:revision>
  <dcterms:created xsi:type="dcterms:W3CDTF">2023-05-16T00:44:21Z</dcterms:created>
  <dcterms:modified xsi:type="dcterms:W3CDTF">2023-05-23T04:51:05Z</dcterms:modified>
</cp:coreProperties>
</file>