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637"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AAF90-5853-44BD-A491-D4796BA65CBF}"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4BED2-6E68-4553-94B8-10586D888016}" type="slidenum">
              <a:rPr kumimoji="1" lang="ja-JP" altLang="en-US" smtClean="0"/>
              <a:t>‹#›</a:t>
            </a:fld>
            <a:endParaRPr kumimoji="1" lang="ja-JP" altLang="en-US"/>
          </a:p>
        </p:txBody>
      </p:sp>
    </p:spTree>
    <p:extLst>
      <p:ext uri="{BB962C8B-B14F-4D97-AF65-F5344CB8AC3E}">
        <p14:creationId xmlns:p14="http://schemas.microsoft.com/office/powerpoint/2010/main" val="6859825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6EC2-9B7C-82A1-CD79-EBA6322FD2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DB408B-F078-B5B1-1898-CB07C633824A}"/>
              </a:ext>
            </a:extLst>
          </p:cNvPr>
          <p:cNvSpPr>
            <a:spLocks noGrp="1" noRot="1" noChangeAspect="1"/>
          </p:cNvSpPr>
          <p:nvPr>
            <p:ph type="sldImg"/>
          </p:nvPr>
        </p:nvSpPr>
        <p:spPr>
          <a:xfrm>
            <a:off x="487363" y="800100"/>
            <a:ext cx="5641975" cy="3989388"/>
          </a:xfrm>
        </p:spPr>
      </p:sp>
      <p:sp>
        <p:nvSpPr>
          <p:cNvPr id="3" name="ノート プレースホルダー 2">
            <a:extLst>
              <a:ext uri="{FF2B5EF4-FFF2-40B4-BE49-F238E27FC236}">
                <a16:creationId xmlns:a16="http://schemas.microsoft.com/office/drawing/2014/main" id="{3CE150A6-E59F-A8BF-7594-0F9999A3F0C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551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4DB5D7-9EE1-4EE8-378B-A51BB3913336}"/>
              </a:ext>
            </a:extLst>
          </p:cNvPr>
          <p:cNvSpPr>
            <a:spLocks noGrp="1"/>
          </p:cNvSpPr>
          <p:nvPr>
            <p:ph type="ctrTitle"/>
          </p:nvPr>
        </p:nvSpPr>
        <p:spPr>
          <a:xfrm>
            <a:off x="1238250" y="1122363"/>
            <a:ext cx="7429500" cy="2387600"/>
          </a:xfrm>
          <a:prstGeom prst="rect">
            <a:avLst/>
          </a:prstGeom>
        </p:spPr>
        <p:txBody>
          <a:bodyPr anchor="b">
            <a:noAutofit/>
          </a:bodyPr>
          <a:lstStyle>
            <a:lvl1pPr algn="ctr">
              <a:defRPr sz="5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73EEAD-5FF6-8FD5-2099-3B0200706FCE}"/>
              </a:ext>
            </a:extLst>
          </p:cNvPr>
          <p:cNvSpPr>
            <a:spLocks noGrp="1"/>
          </p:cNvSpPr>
          <p:nvPr>
            <p:ph type="subTitle" idx="1"/>
          </p:nvPr>
        </p:nvSpPr>
        <p:spPr>
          <a:xfrm>
            <a:off x="1238250" y="3602039"/>
            <a:ext cx="7429500" cy="1655762"/>
          </a:xfrm>
          <a:prstGeom prst="rect">
            <a:avLst/>
          </a:prstGeom>
        </p:spPr>
        <p:txBody>
          <a:bodyPr>
            <a:noAutofit/>
          </a:bodyPr>
          <a:lstStyle>
            <a:lvl1pPr marL="0" indent="0" algn="ctr">
              <a:buNone/>
              <a:defRPr sz="2350"/>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93E31D-C1C7-429D-5E0D-B8B731743F1B}"/>
              </a:ext>
            </a:extLst>
          </p:cNvPr>
          <p:cNvSpPr>
            <a:spLocks noGrp="1"/>
          </p:cNvSpPr>
          <p:nvPr>
            <p:ph type="dt" sz="half" idx="10"/>
          </p:nvPr>
        </p:nvSpPr>
        <p:spPr>
          <a:xfrm>
            <a:off x="681040" y="6356353"/>
            <a:ext cx="4193112" cy="365125"/>
          </a:xfrm>
          <a:prstGeom prst="rect">
            <a:avLst/>
          </a:prstGeom>
        </p:spPr>
        <p:txBody>
          <a:bodyPr>
            <a:noAutofit/>
          </a:bodyPr>
          <a:lstStyle/>
          <a:p>
            <a:fld id="{20A71D18-CCEC-4E5B-94D0-2B0D72A69628}"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9C5D6313-750C-62E3-527C-81A91115D27A}"/>
              </a:ext>
            </a:extLst>
          </p:cNvPr>
          <p:cNvSpPr>
            <a:spLocks noGrp="1"/>
          </p:cNvSpPr>
          <p:nvPr>
            <p:ph type="ftr" sz="quarter" idx="11"/>
          </p:nvPr>
        </p:nvSpPr>
        <p:spPr>
          <a:xfrm>
            <a:off x="3281365" y="6356353"/>
            <a:ext cx="3343275" cy="365125"/>
          </a:xfrm>
          <a:prstGeom prst="rect">
            <a:avLst/>
          </a:prstGeom>
        </p:spPr>
        <p:txBody>
          <a:bodyPr>
            <a:noAutofit/>
          </a:bodyPr>
          <a:lstStyle/>
          <a:p>
            <a:endParaRPr kumimoji="1" lang="ja-JP" altLang="en-US"/>
          </a:p>
        </p:txBody>
      </p:sp>
      <p:sp>
        <p:nvSpPr>
          <p:cNvPr id="6" name="スライド番号プレースホルダー 5">
            <a:extLst>
              <a:ext uri="{FF2B5EF4-FFF2-40B4-BE49-F238E27FC236}">
                <a16:creationId xmlns:a16="http://schemas.microsoft.com/office/drawing/2014/main" id="{EB4F505F-6697-D846-D5B1-8557C2E9E687}"/>
              </a:ext>
            </a:extLst>
          </p:cNvPr>
          <p:cNvSpPr>
            <a:spLocks noGrp="1"/>
          </p:cNvSpPr>
          <p:nvPr>
            <p:ph type="sldNum" sz="quarter" idx="12"/>
          </p:nvPr>
        </p:nvSpPr>
        <p:spPr/>
        <p:txBody>
          <a:bodyPr>
            <a:noAutofit/>
          </a:bodyPr>
          <a:lstStyle/>
          <a:p>
            <a:fld id="{4D6524D0-507A-4FC2-B120-BF918C6BA113}" type="slidenum">
              <a:rPr kumimoji="1" lang="ja-JP" altLang="en-US" smtClean="0"/>
              <a:t>‹#›</a:t>
            </a:fld>
            <a:endParaRPr kumimoji="1" lang="ja-JP" altLang="en-US"/>
          </a:p>
        </p:txBody>
      </p:sp>
    </p:spTree>
    <p:extLst>
      <p:ext uri="{BB962C8B-B14F-4D97-AF65-F5344CB8AC3E}">
        <p14:creationId xmlns:p14="http://schemas.microsoft.com/office/powerpoint/2010/main" val="172364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08705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7"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5"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6" y="2112297"/>
            <a:ext cx="2964329"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61" y="5156953"/>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61"/>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ja-JP" altLang="en-US" sz="979"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1"/>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6"/>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en-US" altLang="ja-JP" sz="979" b="1" dirty="0">
                <a:solidFill>
                  <a:schemeClr val="bg1"/>
                </a:solidFill>
                <a:latin typeface="Meiryo UI" panose="020B0604030504040204" pitchFamily="50" charset="-128"/>
                <a:ea typeface="Meiryo UI" panose="020B0604030504040204" pitchFamily="50" charset="-128"/>
              </a:rPr>
              <a:t>POINT</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8" y="4255648"/>
            <a:ext cx="5505397" cy="829536"/>
          </a:xfrm>
          <a:prstGeom prst="rect">
            <a:avLst/>
          </a:prstGeom>
          <a:ln>
            <a:noFill/>
          </a:ln>
        </p:spPr>
        <p:txBody>
          <a:bodyPr anchor="t"/>
          <a:lstStyle>
            <a:lvl1pPr marL="140996" indent="-140996">
              <a:lnSpc>
                <a:spcPct val="120000"/>
              </a:lnSpc>
              <a:spcBef>
                <a:spcPts val="0"/>
              </a:spcBef>
              <a:buClr>
                <a:srgbClr val="328CCC"/>
              </a:buClr>
              <a:buFont typeface="Wingdings" panose="05000000000000000000" pitchFamily="2" charset="2"/>
              <a:buChar char="l"/>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61"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行程例</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11" y="5357422"/>
            <a:ext cx="2988899" cy="990038"/>
          </a:xfrm>
          <a:prstGeom prst="rect">
            <a:avLst/>
          </a:prstGeom>
          <a:ln>
            <a:noFill/>
          </a:ln>
        </p:spPr>
        <p:txBody>
          <a:bodyPr lIns="72000" rIns="72000" anchor="t"/>
          <a:lstStyle>
            <a:lvl1pPr marL="105747" indent="-105747">
              <a:lnSpc>
                <a:spcPct val="100000"/>
              </a:lnSpc>
              <a:spcBef>
                <a:spcPts val="0"/>
              </a:spcBef>
              <a:spcAft>
                <a:spcPts val="588"/>
              </a:spcAft>
              <a:buFont typeface="Wingdings" panose="05000000000000000000" pitchFamily="2" charset="2"/>
              <a:buChar char="l"/>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4"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10"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備考</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4" y="368744"/>
            <a:ext cx="2473754" cy="535531"/>
          </a:xfrm>
          <a:prstGeom prst="rect">
            <a:avLst/>
          </a:prstGeom>
        </p:spPr>
        <p:txBody>
          <a:bodyPr vert="horz" wrap="none" lIns="91440" tIns="45720" rIns="91440" bIns="45720" rtlCol="0" anchor="ctr">
            <a:spAutoFit/>
          </a:bodyPr>
          <a:lstStyle>
            <a:lvl1pPr>
              <a:defRPr sz="1567"/>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44803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a:stretch/>
        </p:blipFill>
        <p:spPr>
          <a:xfrm>
            <a:off x="0" y="0"/>
            <a:ext cx="9906000" cy="6858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2" y="0"/>
            <a:ext cx="6810375" cy="6858000"/>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正方形/長方形 8">
            <a:extLst>
              <a:ext uri="{FF2B5EF4-FFF2-40B4-BE49-F238E27FC236}">
                <a16:creationId xmlns:a16="http://schemas.microsoft.com/office/drawing/2014/main" id="{7E54CD92-E70C-8A7B-E64F-5DDC5B91B5C0}"/>
              </a:ext>
            </a:extLst>
          </p:cNvPr>
          <p:cNvSpPr/>
          <p:nvPr userDrawn="1"/>
        </p:nvSpPr>
        <p:spPr>
          <a:xfrm>
            <a:off x="0" y="0"/>
            <a:ext cx="3281363"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10" name="正方形/長方形 9">
            <a:extLst>
              <a:ext uri="{FF2B5EF4-FFF2-40B4-BE49-F238E27FC236}">
                <a16:creationId xmlns:a16="http://schemas.microsoft.com/office/drawing/2014/main" id="{A7E06592-898F-A3F5-71CE-5E0C9022FA90}"/>
              </a:ext>
            </a:extLst>
          </p:cNvPr>
          <p:cNvSpPr/>
          <p:nvPr userDrawn="1"/>
        </p:nvSpPr>
        <p:spPr>
          <a:xfrm>
            <a:off x="57000" y="45000"/>
            <a:ext cx="9792000" cy="676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938258"/>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804947"/>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860606"/>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2107303"/>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240098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t="4980" b="1996"/>
          <a:stretch/>
        </p:blipFill>
        <p:spPr>
          <a:xfrm>
            <a:off x="4581524" y="0"/>
            <a:ext cx="5324476" cy="3429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1795464" y="3"/>
            <a:ext cx="4436203" cy="4467225"/>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490450"/>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357139"/>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412798"/>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1659495"/>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accent3"/>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31333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EAF6FC"/>
        </a:solidFill>
        <a:effectLst/>
      </p:bgPr>
    </p:bg>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3"/>
            <a:ext cx="9217024" cy="954726"/>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2" name="正方形/長方形 21">
            <a:extLst>
              <a:ext uri="{FF2B5EF4-FFF2-40B4-BE49-F238E27FC236}">
                <a16:creationId xmlns:a16="http://schemas.microsoft.com/office/drawing/2014/main" id="{EE82A4C4-81B5-55F3-880C-FFB08355EEC0}"/>
              </a:ext>
            </a:extLst>
          </p:cNvPr>
          <p:cNvSpPr/>
          <p:nvPr userDrawn="1"/>
        </p:nvSpPr>
        <p:spPr>
          <a:xfrm>
            <a:off x="0" y="2638428"/>
            <a:ext cx="9906000" cy="3913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Tree>
    <p:extLst>
      <p:ext uri="{BB962C8B-B14F-4D97-AF65-F5344CB8AC3E}">
        <p14:creationId xmlns:p14="http://schemas.microsoft.com/office/powerpoint/2010/main" val="355048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タイトルとコンテンツ">
    <p:bg>
      <p:bgPr>
        <a:solidFill>
          <a:srgbClr val="EAF6FC"/>
        </a:solidFill>
        <a:effectLst/>
      </p:bgPr>
    </p:bg>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chemeClr val="accent4"/>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5"/>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6" name="フリーフォーム: 図形 5">
            <a:extLst>
              <a:ext uri="{FF2B5EF4-FFF2-40B4-BE49-F238E27FC236}">
                <a16:creationId xmlns:a16="http://schemas.microsoft.com/office/drawing/2014/main" id="{FCB4ABC5-DFDF-7701-B261-D015F5E2AF24}"/>
              </a:ext>
            </a:extLst>
          </p:cNvPr>
          <p:cNvSpPr/>
          <p:nvPr userDrawn="1"/>
        </p:nvSpPr>
        <p:spPr>
          <a:xfrm>
            <a:off x="0" y="619166"/>
            <a:ext cx="8219255" cy="401318"/>
          </a:xfrm>
          <a:custGeom>
            <a:avLst/>
            <a:gdLst>
              <a:gd name="connsiteX0" fmla="*/ 0 w 8219255"/>
              <a:gd name="connsiteY0" fmla="*/ 0 h 401318"/>
              <a:gd name="connsiteX1" fmla="*/ 1106015 w 8219255"/>
              <a:gd name="connsiteY1" fmla="*/ 0 h 401318"/>
              <a:gd name="connsiteX2" fmla="*/ 7113240 w 8219255"/>
              <a:gd name="connsiteY2" fmla="*/ 0 h 401318"/>
              <a:gd name="connsiteX3" fmla="*/ 8219255 w 8219255"/>
              <a:gd name="connsiteY3" fmla="*/ 0 h 401318"/>
              <a:gd name="connsiteX4" fmla="*/ 7951945 w 8219255"/>
              <a:gd name="connsiteY4" fmla="*/ 401318 h 401318"/>
              <a:gd name="connsiteX5" fmla="*/ 6845930 w 8219255"/>
              <a:gd name="connsiteY5" fmla="*/ 401318 h 401318"/>
              <a:gd name="connsiteX6" fmla="*/ 1106015 w 8219255"/>
              <a:gd name="connsiteY6" fmla="*/ 401318 h 401318"/>
              <a:gd name="connsiteX7" fmla="*/ 0 w 8219255"/>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5" h="401318">
                <a:moveTo>
                  <a:pt x="0" y="0"/>
                </a:moveTo>
                <a:lnTo>
                  <a:pt x="1106015" y="0"/>
                </a:lnTo>
                <a:lnTo>
                  <a:pt x="7113240" y="0"/>
                </a:lnTo>
                <a:lnTo>
                  <a:pt x="8219255" y="0"/>
                </a:lnTo>
                <a:lnTo>
                  <a:pt x="7951945" y="401318"/>
                </a:lnTo>
                <a:lnTo>
                  <a:pt x="6845930" y="401318"/>
                </a:lnTo>
                <a:lnTo>
                  <a:pt x="1106015"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268130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1551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endParaRPr kumimoji="1" lang="en-US" altLang="ja-JP" dirty="0"/>
          </a:p>
          <a:p>
            <a:pPr lvl="0"/>
            <a:endParaRPr kumimoji="1" lang="ja-JP" altLang="en-US" dirty="0"/>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5" name="コンテンツ プレースホルダー 2">
            <a:extLst>
              <a:ext uri="{FF2B5EF4-FFF2-40B4-BE49-F238E27FC236}">
                <a16:creationId xmlns:a16="http://schemas.microsoft.com/office/drawing/2014/main" id="{C422DA80-5498-837E-229D-07504407DAB3}"/>
              </a:ext>
            </a:extLst>
          </p:cNvPr>
          <p:cNvSpPr>
            <a:spLocks noGrp="1"/>
          </p:cNvSpPr>
          <p:nvPr>
            <p:ph idx="15" hasCustomPrompt="1"/>
          </p:nvPr>
        </p:nvSpPr>
        <p:spPr>
          <a:xfrm>
            <a:off x="3"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6" name="コンテンツ プレースホルダー 2">
            <a:extLst>
              <a:ext uri="{FF2B5EF4-FFF2-40B4-BE49-F238E27FC236}">
                <a16:creationId xmlns:a16="http://schemas.microsoft.com/office/drawing/2014/main" id="{52EE3076-7F43-DAD1-793E-CFF64B553612}"/>
              </a:ext>
            </a:extLst>
          </p:cNvPr>
          <p:cNvSpPr>
            <a:spLocks noGrp="1"/>
          </p:cNvSpPr>
          <p:nvPr>
            <p:ph idx="16" hasCustomPrompt="1"/>
          </p:nvPr>
        </p:nvSpPr>
        <p:spPr>
          <a:xfrm>
            <a:off x="4953001"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17" name="テキスト プレースホルダー 13">
            <a:extLst>
              <a:ext uri="{FF2B5EF4-FFF2-40B4-BE49-F238E27FC236}">
                <a16:creationId xmlns:a16="http://schemas.microsoft.com/office/drawing/2014/main" id="{8426D69E-F5A4-41D3-9C98-3593328E1747}"/>
              </a:ext>
            </a:extLst>
          </p:cNvPr>
          <p:cNvSpPr>
            <a:spLocks noGrp="1"/>
          </p:cNvSpPr>
          <p:nvPr>
            <p:ph type="body" sz="quarter" idx="20" hasCustomPrompt="1"/>
          </p:nvPr>
        </p:nvSpPr>
        <p:spPr>
          <a:xfrm>
            <a:off x="5180528"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
        <p:nvSpPr>
          <p:cNvPr id="18" name="テキスト プレースホルダー 13">
            <a:extLst>
              <a:ext uri="{FF2B5EF4-FFF2-40B4-BE49-F238E27FC236}">
                <a16:creationId xmlns:a16="http://schemas.microsoft.com/office/drawing/2014/main" id="{88DE078B-3F10-CA17-32DB-371881110BC1}"/>
              </a:ext>
            </a:extLst>
          </p:cNvPr>
          <p:cNvSpPr>
            <a:spLocks noGrp="1"/>
          </p:cNvSpPr>
          <p:nvPr>
            <p:ph type="body" sz="quarter" idx="21" hasCustomPrompt="1"/>
          </p:nvPr>
        </p:nvSpPr>
        <p:spPr>
          <a:xfrm>
            <a:off x="227015"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Tree>
    <p:extLst>
      <p:ext uri="{BB962C8B-B14F-4D97-AF65-F5344CB8AC3E}">
        <p14:creationId xmlns:p14="http://schemas.microsoft.com/office/powerpoint/2010/main" val="2529218828"/>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815547"/>
            <a:ext cx="9906000" cy="60424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2383431763"/>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58115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フリーフォーム: 図形 6">
            <a:extLst>
              <a:ext uri="{FF2B5EF4-FFF2-40B4-BE49-F238E27FC236}">
                <a16:creationId xmlns:a16="http://schemas.microsoft.com/office/drawing/2014/main" id="{9767A700-138B-A673-3B20-9FEB275FDA6E}"/>
              </a:ext>
            </a:extLst>
          </p:cNvPr>
          <p:cNvSpPr/>
          <p:nvPr userDrawn="1"/>
        </p:nvSpPr>
        <p:spPr>
          <a:xfrm>
            <a:off x="2" y="619166"/>
            <a:ext cx="8227193" cy="401318"/>
          </a:xfrm>
          <a:custGeom>
            <a:avLst/>
            <a:gdLst>
              <a:gd name="connsiteX0" fmla="*/ 0 w 8227193"/>
              <a:gd name="connsiteY0" fmla="*/ 0 h 401318"/>
              <a:gd name="connsiteX1" fmla="*/ 1113953 w 8227193"/>
              <a:gd name="connsiteY1" fmla="*/ 0 h 401318"/>
              <a:gd name="connsiteX2" fmla="*/ 7113240 w 8227193"/>
              <a:gd name="connsiteY2" fmla="*/ 0 h 401318"/>
              <a:gd name="connsiteX3" fmla="*/ 8227193 w 8227193"/>
              <a:gd name="connsiteY3" fmla="*/ 0 h 401318"/>
              <a:gd name="connsiteX4" fmla="*/ 7959883 w 8227193"/>
              <a:gd name="connsiteY4" fmla="*/ 401318 h 401318"/>
              <a:gd name="connsiteX5" fmla="*/ 6845930 w 8227193"/>
              <a:gd name="connsiteY5" fmla="*/ 401318 h 401318"/>
              <a:gd name="connsiteX6" fmla="*/ 1113953 w 8227193"/>
              <a:gd name="connsiteY6" fmla="*/ 401318 h 401318"/>
              <a:gd name="connsiteX7" fmla="*/ 0 w 8227193"/>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7193" h="401318">
                <a:moveTo>
                  <a:pt x="0" y="0"/>
                </a:moveTo>
                <a:lnTo>
                  <a:pt x="1113953" y="0"/>
                </a:lnTo>
                <a:lnTo>
                  <a:pt x="7113240" y="0"/>
                </a:lnTo>
                <a:lnTo>
                  <a:pt x="8227193" y="0"/>
                </a:lnTo>
                <a:lnTo>
                  <a:pt x="7959883" y="401318"/>
                </a:lnTo>
                <a:lnTo>
                  <a:pt x="6845930" y="401318"/>
                </a:lnTo>
                <a:lnTo>
                  <a:pt x="1113953"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280547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2370869" y="44626"/>
            <a:ext cx="6805576"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pic>
        <p:nvPicPr>
          <p:cNvPr id="6" name="図 5" descr="テキスト&#10;&#10;自動的に生成された説明">
            <a:extLst>
              <a:ext uri="{FF2B5EF4-FFF2-40B4-BE49-F238E27FC236}">
                <a16:creationId xmlns:a16="http://schemas.microsoft.com/office/drawing/2014/main" id="{8D97568E-06F6-A4CA-C4F6-B9C38E79DA6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828" y="122419"/>
            <a:ext cx="2144043" cy="376415"/>
          </a:xfrm>
          <a:prstGeom prst="rect">
            <a:avLst/>
          </a:prstGeom>
        </p:spPr>
      </p:pic>
    </p:spTree>
    <p:extLst>
      <p:ext uri="{BB962C8B-B14F-4D97-AF65-F5344CB8AC3E}">
        <p14:creationId xmlns:p14="http://schemas.microsoft.com/office/powerpoint/2010/main" val="291886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D1A713B8-140C-CE5D-C2C6-22356C252425}"/>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noAutofit/>
          </a:bodyPr>
          <a:lstStyle>
            <a:lvl1pPr algn="r">
              <a:defRPr sz="1175">
                <a:solidFill>
                  <a:schemeClr val="tx1">
                    <a:tint val="82000"/>
                  </a:schemeClr>
                </a:solidFill>
              </a:defRPr>
            </a:lvl1pPr>
          </a:lstStyle>
          <a:p>
            <a:fld id="{4D6524D0-507A-4FC2-B120-BF918C6BA113}" type="slidenum">
              <a:rPr kumimoji="1" lang="ja-JP" altLang="en-US" smtClean="0"/>
              <a:t>‹#›</a:t>
            </a:fld>
            <a:endParaRPr kumimoji="1" lang="ja-JP" altLang="en-US"/>
          </a:p>
        </p:txBody>
      </p:sp>
      <p:sp>
        <p:nvSpPr>
          <p:cNvPr id="4" name="タイトル プレースホルダー 3">
            <a:extLst>
              <a:ext uri="{FF2B5EF4-FFF2-40B4-BE49-F238E27FC236}">
                <a16:creationId xmlns:a16="http://schemas.microsoft.com/office/drawing/2014/main" id="{D08B66D2-71B3-5348-923C-81111C5D289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テキスト プレースホルダー 4">
            <a:extLst>
              <a:ext uri="{FF2B5EF4-FFF2-40B4-BE49-F238E27FC236}">
                <a16:creationId xmlns:a16="http://schemas.microsoft.com/office/drawing/2014/main" id="{9463ED86-7F4C-B818-96F2-92D284BD0FD2}"/>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582541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5327"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1pPr>
      <a:lvl2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2pPr>
      <a:lvl3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3pPr>
      <a:lvl4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4pPr>
      <a:lvl5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5pPr>
      <a:lvl6pPr marL="246214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11"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75"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3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orient="horz" pos="3997">
          <p15:clr>
            <a:srgbClr val="F26B43"/>
          </p15:clr>
        </p15:guide>
        <p15:guide id="4" pos="149">
          <p15:clr>
            <a:srgbClr val="F26B43"/>
          </p15:clr>
        </p15:guide>
        <p15:guide id="5" pos="609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2AA85-4C5D-AC62-5480-E0F2D7DB7A1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2EACCDE-1E43-D489-AC29-2F8A0E61B3EF}"/>
              </a:ext>
            </a:extLst>
          </p:cNvPr>
          <p:cNvSpPr>
            <a:spLocks noGrp="1"/>
          </p:cNvSpPr>
          <p:nvPr>
            <p:ph type="title"/>
          </p:nvPr>
        </p:nvSpPr>
        <p:spPr/>
        <p:txBody>
          <a:bodyPr>
            <a:normAutofit/>
          </a:bodyPr>
          <a:lstStyle/>
          <a:p>
            <a:r>
              <a:rPr lang="ja-JP" altLang="en-US" sz="1567" dirty="0"/>
              <a:t>びわ湖大津教育プログラム：</a:t>
            </a:r>
            <a:r>
              <a:rPr lang="en-US" altLang="ja-JP" sz="1567" dirty="0"/>
              <a:t>06</a:t>
            </a:r>
            <a:endParaRPr lang="ja-JP" altLang="en-US" sz="1567" dirty="0"/>
          </a:p>
        </p:txBody>
      </p:sp>
      <p:sp>
        <p:nvSpPr>
          <p:cNvPr id="6" name="コンテンツ プレースホルダー 5">
            <a:extLst>
              <a:ext uri="{FF2B5EF4-FFF2-40B4-BE49-F238E27FC236}">
                <a16:creationId xmlns:a16="http://schemas.microsoft.com/office/drawing/2014/main" id="{59EBEB23-22F4-4991-8F56-484801347355}"/>
              </a:ext>
            </a:extLst>
          </p:cNvPr>
          <p:cNvSpPr>
            <a:spLocks noGrp="1"/>
          </p:cNvSpPr>
          <p:nvPr>
            <p:ph idx="1"/>
          </p:nvPr>
        </p:nvSpPr>
        <p:spPr/>
        <p:txBody>
          <a:bodyPr/>
          <a:lstStyle/>
          <a:p>
            <a:r>
              <a:rPr lang="en-US" altLang="ja-JP" dirty="0"/>
              <a:t>1300</a:t>
            </a:r>
            <a:r>
              <a:rPr lang="ja-JP" altLang="en-US" dirty="0"/>
              <a:t>年の歴史、三井寺（園城寺）の森・森林修復体験と特別公開見学</a:t>
            </a:r>
          </a:p>
        </p:txBody>
      </p:sp>
      <p:sp>
        <p:nvSpPr>
          <p:cNvPr id="8" name="コンテンツ プレースホルダー 7">
            <a:extLst>
              <a:ext uri="{FF2B5EF4-FFF2-40B4-BE49-F238E27FC236}">
                <a16:creationId xmlns:a16="http://schemas.microsoft.com/office/drawing/2014/main" id="{3DA3909A-CF63-E71F-9D67-D5392C4AE639}"/>
              </a:ext>
            </a:extLst>
          </p:cNvPr>
          <p:cNvSpPr>
            <a:spLocks noGrp="1"/>
          </p:cNvSpPr>
          <p:nvPr>
            <p:ph idx="14"/>
          </p:nvPr>
        </p:nvSpPr>
        <p:spPr>
          <a:xfrm>
            <a:off x="440596" y="1601034"/>
            <a:ext cx="9024810" cy="844357"/>
          </a:xfrm>
        </p:spPr>
        <p:txBody>
          <a:bodyPr/>
          <a:lstStyle/>
          <a:p>
            <a:r>
              <a:rPr lang="ja-JP" altLang="en-US" sz="1175" dirty="0"/>
              <a:t>天台寺門宗の総本山、多くの苦難を乗り越えてきた歴史から不死鳥の寺と呼ばれる三井寺（園城寺）で体験する</a:t>
            </a:r>
            <a:r>
              <a:rPr lang="en-US" altLang="ja-JP" sz="1175" dirty="0"/>
              <a:t>SDG</a:t>
            </a:r>
            <a:r>
              <a:rPr lang="ja-JP" altLang="en-US" sz="1175" dirty="0"/>
              <a:t>ｓ学習。</a:t>
            </a:r>
            <a:endParaRPr lang="en-US" altLang="ja-JP" sz="1175" dirty="0"/>
          </a:p>
          <a:p>
            <a:r>
              <a:rPr lang="en-US" altLang="ja-JP" sz="1175" dirty="0"/>
              <a:t>1300</a:t>
            </a:r>
            <a:r>
              <a:rPr lang="ja-JP" altLang="en-US" sz="1175" dirty="0"/>
              <a:t>余年続く「森から生まれた日本の文化」をテーマに、三井寺の森林修復作業を体験し、国宝をはじめとする貴重な文化財の修復や保存について</a:t>
            </a:r>
            <a:endParaRPr lang="en-US" altLang="ja-JP" sz="1175" dirty="0"/>
          </a:p>
          <a:p>
            <a:r>
              <a:rPr lang="ja-JP" altLang="en-US" sz="1175" dirty="0"/>
              <a:t>考えるプログラムです。</a:t>
            </a:r>
          </a:p>
        </p:txBody>
      </p:sp>
      <p:grpSp>
        <p:nvGrpSpPr>
          <p:cNvPr id="10" name="グループ化 9">
            <a:extLst>
              <a:ext uri="{FF2B5EF4-FFF2-40B4-BE49-F238E27FC236}">
                <a16:creationId xmlns:a16="http://schemas.microsoft.com/office/drawing/2014/main" id="{178C3C5B-C78B-BC6B-4274-301E9925CD7A}"/>
              </a:ext>
            </a:extLst>
          </p:cNvPr>
          <p:cNvGrpSpPr/>
          <p:nvPr/>
        </p:nvGrpSpPr>
        <p:grpSpPr>
          <a:xfrm>
            <a:off x="440595" y="1141301"/>
            <a:ext cx="1265221" cy="410075"/>
            <a:chOff x="771224" y="904272"/>
            <a:chExt cx="1292168" cy="418809"/>
          </a:xfrm>
        </p:grpSpPr>
        <p:sp>
          <p:nvSpPr>
            <p:cNvPr id="11" name="角丸四角形 23">
              <a:extLst>
                <a:ext uri="{FF2B5EF4-FFF2-40B4-BE49-F238E27FC236}">
                  <a16:creationId xmlns:a16="http://schemas.microsoft.com/office/drawing/2014/main" id="{B083D782-34BB-3D8C-232A-560EBB08890C}"/>
                </a:ext>
              </a:extLst>
            </p:cNvPr>
            <p:cNvSpPr/>
            <p:nvPr userDrawn="1"/>
          </p:nvSpPr>
          <p:spPr>
            <a:xfrm>
              <a:off x="771224"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自 然</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2" name="角丸四角形 27">
              <a:extLst>
                <a:ext uri="{FF2B5EF4-FFF2-40B4-BE49-F238E27FC236}">
                  <a16:creationId xmlns:a16="http://schemas.microsoft.com/office/drawing/2014/main" id="{7F673338-7572-4A51-52AC-977B52CE60CE}"/>
                </a:ext>
              </a:extLst>
            </p:cNvPr>
            <p:cNvSpPr/>
            <p:nvPr userDrawn="1"/>
          </p:nvSpPr>
          <p:spPr>
            <a:xfrm>
              <a:off x="771224"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歴 史</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3" name="角丸四角形 49">
              <a:extLst>
                <a:ext uri="{FF2B5EF4-FFF2-40B4-BE49-F238E27FC236}">
                  <a16:creationId xmlns:a16="http://schemas.microsoft.com/office/drawing/2014/main" id="{BB201224-7B94-8DAA-CCE8-354F47EC3AD4}"/>
                </a:ext>
              </a:extLst>
            </p:cNvPr>
            <p:cNvSpPr/>
            <p:nvPr userDrawn="1"/>
          </p:nvSpPr>
          <p:spPr>
            <a:xfrm>
              <a:off x="1652054"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経 済</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4" name="角丸四角形 24">
              <a:extLst>
                <a:ext uri="{FF2B5EF4-FFF2-40B4-BE49-F238E27FC236}">
                  <a16:creationId xmlns:a16="http://schemas.microsoft.com/office/drawing/2014/main" id="{0765482E-DEB1-0D97-9B17-0E6060A7CB39}"/>
                </a:ext>
              </a:extLst>
            </p:cNvPr>
            <p:cNvSpPr/>
            <p:nvPr/>
          </p:nvSpPr>
          <p:spPr>
            <a:xfrm>
              <a:off x="1211640"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環 境</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5" name="角丸四角形 28">
              <a:extLst>
                <a:ext uri="{FF2B5EF4-FFF2-40B4-BE49-F238E27FC236}">
                  <a16:creationId xmlns:a16="http://schemas.microsoft.com/office/drawing/2014/main" id="{B6FBA9CC-A275-63D5-8089-FD379007E90F}"/>
                </a:ext>
              </a:extLst>
            </p:cNvPr>
            <p:cNvSpPr/>
            <p:nvPr/>
          </p:nvSpPr>
          <p:spPr>
            <a:xfrm>
              <a:off x="1652056"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産 業</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6" name="角丸四角形 31">
              <a:extLst>
                <a:ext uri="{FF2B5EF4-FFF2-40B4-BE49-F238E27FC236}">
                  <a16:creationId xmlns:a16="http://schemas.microsoft.com/office/drawing/2014/main" id="{241FA665-B3FF-1F87-154A-4E02FD8DF4DB}"/>
                </a:ext>
              </a:extLst>
            </p:cNvPr>
            <p:cNvSpPr/>
            <p:nvPr/>
          </p:nvSpPr>
          <p:spPr>
            <a:xfrm>
              <a:off x="1211640"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文 化</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grpSp>
      <p:pic>
        <p:nvPicPr>
          <p:cNvPr id="17" name="図 16">
            <a:extLst>
              <a:ext uri="{FF2B5EF4-FFF2-40B4-BE49-F238E27FC236}">
                <a16:creationId xmlns:a16="http://schemas.microsoft.com/office/drawing/2014/main" id="{350F20DC-90DE-D812-1EA0-F5894745B1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38432" y="1085848"/>
            <a:ext cx="479436" cy="513682"/>
          </a:xfrm>
          <a:prstGeom prst="rect">
            <a:avLst/>
          </a:prstGeom>
        </p:spPr>
      </p:pic>
      <p:sp>
        <p:nvSpPr>
          <p:cNvPr id="18" name="テキスト ボックス 17">
            <a:extLst>
              <a:ext uri="{FF2B5EF4-FFF2-40B4-BE49-F238E27FC236}">
                <a16:creationId xmlns:a16="http://schemas.microsoft.com/office/drawing/2014/main" id="{64527865-24B6-12CD-C71E-22CAA798D313}"/>
              </a:ext>
            </a:extLst>
          </p:cNvPr>
          <p:cNvSpPr txBox="1"/>
          <p:nvPr/>
        </p:nvSpPr>
        <p:spPr>
          <a:xfrm>
            <a:off x="2392904" y="1141298"/>
            <a:ext cx="2769008"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19" name="図 18" descr="テキスト&#10;&#10;中程度の精度で自動的に生成された説明">
            <a:extLst>
              <a:ext uri="{FF2B5EF4-FFF2-40B4-BE49-F238E27FC236}">
                <a16:creationId xmlns:a16="http://schemas.microsoft.com/office/drawing/2014/main" id="{6A9AF852-9252-6DBF-4EF9-B92DA07E41B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81399" y="1149018"/>
            <a:ext cx="714517" cy="390430"/>
          </a:xfrm>
          <a:prstGeom prst="rect">
            <a:avLst/>
          </a:prstGeom>
          <a:noFill/>
        </p:spPr>
      </p:pic>
      <p:sp>
        <p:nvSpPr>
          <p:cNvPr id="22" name="テキスト ボックス 21">
            <a:extLst>
              <a:ext uri="{FF2B5EF4-FFF2-40B4-BE49-F238E27FC236}">
                <a16:creationId xmlns:a16="http://schemas.microsoft.com/office/drawing/2014/main" id="{E32ED084-48E1-498F-835A-A800B037EA4C}"/>
              </a:ext>
            </a:extLst>
          </p:cNvPr>
          <p:cNvSpPr txBox="1"/>
          <p:nvPr/>
        </p:nvSpPr>
        <p:spPr>
          <a:xfrm>
            <a:off x="5236774" y="1141298"/>
            <a:ext cx="4476402"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F08DE6D2-0455-B6D5-E00D-9C054F6033C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31727" y="1191387"/>
            <a:ext cx="960345" cy="293068"/>
          </a:xfrm>
          <a:prstGeom prst="rect">
            <a:avLst/>
          </a:prstGeom>
          <a:noFill/>
        </p:spPr>
      </p:pic>
      <p:sp>
        <p:nvSpPr>
          <p:cNvPr id="43" name="正方形/長方形 42">
            <a:extLst>
              <a:ext uri="{FF2B5EF4-FFF2-40B4-BE49-F238E27FC236}">
                <a16:creationId xmlns:a16="http://schemas.microsoft.com/office/drawing/2014/main" id="{91F2F174-FDD5-75DE-BA1E-F778A4A936C2}"/>
              </a:ext>
            </a:extLst>
          </p:cNvPr>
          <p:cNvSpPr/>
          <p:nvPr/>
        </p:nvSpPr>
        <p:spPr>
          <a:xfrm>
            <a:off x="2867949"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三井寺の歴史について調べてみる。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三井寺の文化財（国宝・重要文化財）について調べてみる。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地域の文化財について調べてみる。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地域の文化財保護に関する課題や取組を調べてみる。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sp>
        <p:nvSpPr>
          <p:cNvPr id="48" name="正方形/長方形 47">
            <a:extLst>
              <a:ext uri="{FF2B5EF4-FFF2-40B4-BE49-F238E27FC236}">
                <a16:creationId xmlns:a16="http://schemas.microsoft.com/office/drawing/2014/main" id="{1C962993-277C-E7FF-CD39-34B0B84D6896}"/>
              </a:ext>
            </a:extLst>
          </p:cNvPr>
          <p:cNvSpPr/>
          <p:nvPr/>
        </p:nvSpPr>
        <p:spPr>
          <a:xfrm>
            <a:off x="5175803"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三井寺の歴史や文化財保護について学ぶ。</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三井寺の森林修復作業を体験する。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僧侶からお話を聞き、境内と特別公開の文化財を見学する。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現地では課題解決のために、どんな取組を実施しているか聞いてみる。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sp>
        <p:nvSpPr>
          <p:cNvPr id="49" name="正方形/長方形 48">
            <a:extLst>
              <a:ext uri="{FF2B5EF4-FFF2-40B4-BE49-F238E27FC236}">
                <a16:creationId xmlns:a16="http://schemas.microsoft.com/office/drawing/2014/main" id="{1F261BC9-B42B-FB7B-3692-D7EE5F89DD98}"/>
              </a:ext>
            </a:extLst>
          </p:cNvPr>
          <p:cNvSpPr/>
          <p:nvPr/>
        </p:nvSpPr>
        <p:spPr>
          <a:xfrm>
            <a:off x="7483655"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地域の文化財保護について自分の意見をまとめる。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森林の保護と日本文化の関連性について調べる。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日本の文化財の特色について発表する。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自分たちにできることを発表する。</a:t>
            </a:r>
          </a:p>
        </p:txBody>
      </p:sp>
      <p:graphicFrame>
        <p:nvGraphicFramePr>
          <p:cNvPr id="7" name="表 6">
            <a:extLst>
              <a:ext uri="{FF2B5EF4-FFF2-40B4-BE49-F238E27FC236}">
                <a16:creationId xmlns:a16="http://schemas.microsoft.com/office/drawing/2014/main" id="{51784648-FF5D-C1E6-EA3C-8645D2E0B28A}"/>
              </a:ext>
            </a:extLst>
          </p:cNvPr>
          <p:cNvGraphicFramePr>
            <a:graphicFrameLocks noGrp="1"/>
          </p:cNvGraphicFramePr>
          <p:nvPr/>
        </p:nvGraphicFramePr>
        <p:xfrm>
          <a:off x="2867950" y="4569642"/>
          <a:ext cx="6705063" cy="1163633"/>
        </p:xfrm>
        <a:graphic>
          <a:graphicData uri="http://schemas.openxmlformats.org/drawingml/2006/table">
            <a:tbl>
              <a:tblPr>
                <a:tableStyleId>{69CF1AB2-1976-4502-BF36-3FF5EA218861}</a:tableStyleId>
              </a:tblPr>
              <a:tblGrid>
                <a:gridCol w="680420">
                  <a:extLst>
                    <a:ext uri="{9D8B030D-6E8A-4147-A177-3AD203B41FA5}">
                      <a16:colId xmlns:a16="http://schemas.microsoft.com/office/drawing/2014/main" val="741602752"/>
                    </a:ext>
                  </a:extLst>
                </a:gridCol>
                <a:gridCol w="1650569">
                  <a:extLst>
                    <a:ext uri="{9D8B030D-6E8A-4147-A177-3AD203B41FA5}">
                      <a16:colId xmlns:a16="http://schemas.microsoft.com/office/drawing/2014/main" val="3389704294"/>
                    </a:ext>
                  </a:extLst>
                </a:gridCol>
                <a:gridCol w="607941">
                  <a:extLst>
                    <a:ext uri="{9D8B030D-6E8A-4147-A177-3AD203B41FA5}">
                      <a16:colId xmlns:a16="http://schemas.microsoft.com/office/drawing/2014/main" val="3252824643"/>
                    </a:ext>
                  </a:extLst>
                </a:gridCol>
                <a:gridCol w="3766133">
                  <a:extLst>
                    <a:ext uri="{9D8B030D-6E8A-4147-A177-3AD203B41FA5}">
                      <a16:colId xmlns:a16="http://schemas.microsoft.com/office/drawing/2014/main" val="1736356865"/>
                    </a:ext>
                  </a:extLst>
                </a:gridCol>
              </a:tblGrid>
              <a:tr h="193871">
                <a:tc>
                  <a:txBody>
                    <a:bodyPr/>
                    <a:lstStyle/>
                    <a:p>
                      <a:pPr algn="ctr" fontAlgn="ctr"/>
                      <a:r>
                        <a:rPr lang="zh-TW" altLang="en-US" sz="800" b="1" u="none" strike="noStrike" dirty="0">
                          <a:effectLst/>
                          <a:latin typeface="+mn-ea"/>
                          <a:ea typeface="+mn-ea"/>
                        </a:rPr>
                        <a:t>実施場所</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zh-TW" altLang="en-US" sz="800" u="none" strike="noStrike" dirty="0">
                          <a:effectLst/>
                          <a:latin typeface="+mn-ea"/>
                          <a:ea typeface="+mn-ea"/>
                        </a:rPr>
                        <a:t>園城寺（三井寺）</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fontAlgn="ctr"/>
                      <a:r>
                        <a:rPr lang="ja-JP" altLang="en-US" sz="800" b="1" u="none" strike="noStrike" dirty="0">
                          <a:effectLst/>
                          <a:latin typeface="+mn-ea"/>
                          <a:ea typeface="+mn-ea"/>
                        </a:rPr>
                        <a:t>行程例</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rowSpan="6">
                  <a:txBody>
                    <a:bodyPr/>
                    <a:lstStyle/>
                    <a:p>
                      <a:pPr algn="ctr" fontAlgn="ct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427632"/>
                  </a:ext>
                </a:extLst>
              </a:tr>
              <a:tr h="193871">
                <a:tc>
                  <a:txBody>
                    <a:bodyPr/>
                    <a:lstStyle/>
                    <a:p>
                      <a:pPr algn="ctr" fontAlgn="ctr"/>
                      <a:r>
                        <a:rPr lang="zh-TW" altLang="en-US" sz="800" b="1" u="none" strike="noStrike" dirty="0">
                          <a:effectLst/>
                          <a:latin typeface="+mn-ea"/>
                          <a:ea typeface="+mn-ea"/>
                        </a:rPr>
                        <a:t>実施時期</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通年</a:t>
                      </a: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ja-JP" altLang="en-US" sz="8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503561"/>
                  </a:ext>
                </a:extLst>
              </a:tr>
              <a:tr h="193871">
                <a:tc>
                  <a:txBody>
                    <a:bodyPr/>
                    <a:lstStyle/>
                    <a:p>
                      <a:pPr algn="ctr" fontAlgn="ctr"/>
                      <a:r>
                        <a:rPr lang="ja-JP" altLang="en-US" sz="800" b="1" u="none" strike="noStrike" dirty="0">
                          <a:effectLst/>
                          <a:latin typeface="+mn-ea"/>
                          <a:ea typeface="+mn-ea"/>
                        </a:rPr>
                        <a:t>対象</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zh-CN" altLang="en-US" sz="800" u="none" strike="noStrike" dirty="0">
                          <a:effectLst/>
                          <a:latin typeface="+mn-ea"/>
                          <a:ea typeface="+mn-ea"/>
                        </a:rPr>
                        <a:t>小学</a:t>
                      </a:r>
                      <a:r>
                        <a:rPr lang="ja-JP" altLang="en-US" sz="800" u="none" strike="noStrike" dirty="0">
                          <a:effectLst/>
                          <a:latin typeface="+mn-ea"/>
                          <a:ea typeface="+mn-ea"/>
                        </a:rPr>
                        <a:t>生・中学生・</a:t>
                      </a:r>
                      <a:r>
                        <a:rPr lang="zh-CN" altLang="en-US" sz="800" u="none" strike="noStrike" dirty="0">
                          <a:effectLst/>
                          <a:latin typeface="+mn-ea"/>
                          <a:ea typeface="+mn-ea"/>
                        </a:rPr>
                        <a:t>高校生</a:t>
                      </a:r>
                      <a:endParaRPr lang="zh-CN"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073544"/>
                  </a:ext>
                </a:extLst>
              </a:tr>
              <a:tr h="193871">
                <a:tc>
                  <a:txBody>
                    <a:bodyPr/>
                    <a:lstStyle/>
                    <a:p>
                      <a:pPr algn="ctr" fontAlgn="ctr"/>
                      <a:r>
                        <a:rPr lang="ja-JP" altLang="en-US" sz="800" b="1" u="none" strike="noStrike">
                          <a:effectLst/>
                          <a:latin typeface="+mn-ea"/>
                          <a:ea typeface="+mn-ea"/>
                        </a:rPr>
                        <a:t>所要</a:t>
                      </a:r>
                      <a:r>
                        <a:rPr lang="zh-TW" altLang="en-US" sz="800" b="1" u="none" strike="noStrike" dirty="0">
                          <a:effectLst/>
                          <a:latin typeface="+mn-ea"/>
                          <a:ea typeface="+mn-ea"/>
                        </a:rPr>
                        <a:t>時間</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2.5</a:t>
                      </a:r>
                      <a:r>
                        <a:rPr lang="ja-JP" altLang="en-US" sz="800" u="none" strike="noStrike" dirty="0">
                          <a:effectLst/>
                          <a:latin typeface="+mn-ea"/>
                          <a:ea typeface="+mn-ea"/>
                        </a:rPr>
                        <a:t>時間</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326423"/>
                  </a:ext>
                </a:extLst>
              </a:tr>
              <a:tr h="193871">
                <a:tc>
                  <a:txBody>
                    <a:bodyPr/>
                    <a:lstStyle/>
                    <a:p>
                      <a:pPr algn="ctr" fontAlgn="ctr"/>
                      <a:r>
                        <a:rPr lang="ja-JP" altLang="en-US" sz="800" b="1" u="none" strike="noStrike" dirty="0">
                          <a:effectLst/>
                          <a:latin typeface="+mn-ea"/>
                          <a:ea typeface="+mn-ea"/>
                        </a:rPr>
                        <a:t>人数</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10</a:t>
                      </a:r>
                      <a:r>
                        <a:rPr lang="ja-JP" altLang="en-US" sz="800" u="none" strike="noStrike" dirty="0">
                          <a:effectLst/>
                          <a:latin typeface="+mn-ea"/>
                          <a:ea typeface="+mn-ea"/>
                        </a:rPr>
                        <a:t>～</a:t>
                      </a:r>
                      <a:r>
                        <a:rPr lang="en-US" altLang="ja-JP" sz="800" u="none" strike="noStrike" dirty="0">
                          <a:effectLst/>
                          <a:latin typeface="+mn-ea"/>
                          <a:ea typeface="+mn-ea"/>
                        </a:rPr>
                        <a:t>40</a:t>
                      </a:r>
                      <a:r>
                        <a:rPr lang="ja-JP" altLang="en-US" sz="800" u="none" strike="noStrike" dirty="0">
                          <a:effectLst/>
                          <a:latin typeface="+mn-ea"/>
                          <a:ea typeface="+mn-ea"/>
                        </a:rPr>
                        <a:t>人</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570284"/>
                  </a:ext>
                </a:extLst>
              </a:tr>
              <a:tr h="194278">
                <a:tc>
                  <a:txBody>
                    <a:bodyPr/>
                    <a:lstStyle/>
                    <a:p>
                      <a:pPr algn="ctr" fontAlgn="ctr"/>
                      <a:r>
                        <a:rPr lang="ja-JP" altLang="en-US" sz="800" b="1" u="none" strike="noStrike" dirty="0">
                          <a:effectLst/>
                          <a:latin typeface="+mn-ea"/>
                          <a:ea typeface="+mn-ea"/>
                        </a:rPr>
                        <a:t>持ち物</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動きやすい服装</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5381699"/>
                  </a:ext>
                </a:extLst>
              </a:tr>
            </a:tbl>
          </a:graphicData>
        </a:graphic>
      </p:graphicFrame>
      <p:grpSp>
        <p:nvGrpSpPr>
          <p:cNvPr id="4" name="グループ化 3">
            <a:extLst>
              <a:ext uri="{FF2B5EF4-FFF2-40B4-BE49-F238E27FC236}">
                <a16:creationId xmlns:a16="http://schemas.microsoft.com/office/drawing/2014/main" id="{30BBFC56-9782-549C-5105-CBF2E58C0424}"/>
              </a:ext>
            </a:extLst>
          </p:cNvPr>
          <p:cNvGrpSpPr/>
          <p:nvPr/>
        </p:nvGrpSpPr>
        <p:grpSpPr>
          <a:xfrm>
            <a:off x="2839523" y="5773258"/>
            <a:ext cx="6726919" cy="509183"/>
            <a:chOff x="321177" y="5870745"/>
            <a:chExt cx="9338540" cy="520028"/>
          </a:xfrm>
        </p:grpSpPr>
        <p:sp>
          <p:nvSpPr>
            <p:cNvPr id="59" name="コンテンツ プレースホルダー 8">
              <a:extLst>
                <a:ext uri="{FF2B5EF4-FFF2-40B4-BE49-F238E27FC236}">
                  <a16:creationId xmlns:a16="http://schemas.microsoft.com/office/drawing/2014/main" id="{0F588EC4-BF8F-3833-DEEC-26226B94C0A1}"/>
                </a:ext>
              </a:extLst>
            </p:cNvPr>
            <p:cNvSpPr txBox="1">
              <a:spLocks/>
            </p:cNvSpPr>
            <p:nvPr/>
          </p:nvSpPr>
          <p:spPr>
            <a:xfrm>
              <a:off x="321177" y="5870745"/>
              <a:ext cx="9338540" cy="520028"/>
            </a:xfrm>
            <a:prstGeom prst="rect">
              <a:avLst/>
            </a:prstGeom>
          </p:spPr>
          <p:txBody>
            <a:bodyPr vert="horz" lIns="89533" tIns="44767" rIns="89533" bIns="44767" numCol="2" spcCol="216000"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r>
                <a:rPr lang="ja-JP" altLang="en-US" sz="783" b="1" dirty="0">
                  <a:solidFill>
                    <a:srgbClr val="4B75BF"/>
                  </a:solidFill>
                  <a:latin typeface="Meiryo UI" panose="020B0604030504040204" pitchFamily="50" charset="-128"/>
                  <a:ea typeface="Meiryo UI" panose="020B0604030504040204" pitchFamily="50" charset="-128"/>
                </a:rPr>
                <a:t>備考</a:t>
              </a:r>
              <a:endParaRPr lang="en-US" altLang="ja-JP" sz="783" b="1" dirty="0">
                <a:solidFill>
                  <a:srgbClr val="4B75BF"/>
                </a:solidFill>
                <a:latin typeface="Meiryo UI" panose="020B0604030504040204" pitchFamily="50" charset="-128"/>
                <a:ea typeface="Meiryo UI" panose="020B0604030504040204" pitchFamily="50" charset="-128"/>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雨天荒天時の中止は、前日</a:t>
              </a:r>
              <a:r>
                <a:rPr lang="en-US" altLang="ja-JP" sz="783" dirty="0">
                  <a:solidFill>
                    <a:prstClr val="black"/>
                  </a:solidFill>
                  <a:latin typeface="Meiryo UI"/>
                  <a:ea typeface="Meiryo UI"/>
                </a:rPr>
                <a:t>12:00</a:t>
              </a:r>
              <a:r>
                <a:rPr lang="ja-JP" altLang="en-US" sz="783" dirty="0">
                  <a:solidFill>
                    <a:prstClr val="black"/>
                  </a:solidFill>
                  <a:latin typeface="Meiryo UI"/>
                  <a:ea typeface="Meiryo UI"/>
                </a:rPr>
                <a:t>段階での気象予報により判断いたします。　 雨天時の対応（作業のみ中止等）は、事前にご相談させていただきます。</a:t>
              </a: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実施希望日の４ケ月前までに仮予約をお願いいたします。</a:t>
              </a: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defTabSz="895327"/>
              <a:endParaRPr lang="ja-JP" altLang="en-US" sz="1028" dirty="0">
                <a:solidFill>
                  <a:srgbClr val="4B75BF"/>
                </a:solidFill>
                <a:latin typeface="Meiryo UI"/>
                <a:ea typeface="Meiryo UI"/>
              </a:endParaRPr>
            </a:p>
          </p:txBody>
        </p:sp>
        <p:cxnSp>
          <p:nvCxnSpPr>
            <p:cNvPr id="61" name="直線コネクタ 60">
              <a:extLst>
                <a:ext uri="{FF2B5EF4-FFF2-40B4-BE49-F238E27FC236}">
                  <a16:creationId xmlns:a16="http://schemas.microsoft.com/office/drawing/2014/main" id="{685A3135-DCF8-7D95-A577-F69B6B7F802E}"/>
                </a:ext>
              </a:extLst>
            </p:cNvPr>
            <p:cNvCxnSpPr>
              <a:cxnSpLocks/>
            </p:cNvCxnSpPr>
            <p:nvPr/>
          </p:nvCxnSpPr>
          <p:spPr>
            <a:xfrm>
              <a:off x="761323" y="6010275"/>
              <a:ext cx="8869896" cy="0"/>
            </a:xfrm>
            <a:prstGeom prst="line">
              <a:avLst/>
            </a:prstGeom>
            <a:ln w="127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grpSp>
      <p:sp>
        <p:nvSpPr>
          <p:cNvPr id="40" name="コンテンツ プレースホルダー 8">
            <a:extLst>
              <a:ext uri="{FF2B5EF4-FFF2-40B4-BE49-F238E27FC236}">
                <a16:creationId xmlns:a16="http://schemas.microsoft.com/office/drawing/2014/main" id="{E7CF5631-A62B-129B-D2A1-053D0D350E3D}"/>
              </a:ext>
            </a:extLst>
          </p:cNvPr>
          <p:cNvSpPr txBox="1">
            <a:spLocks/>
          </p:cNvSpPr>
          <p:nvPr/>
        </p:nvSpPr>
        <p:spPr>
          <a:xfrm>
            <a:off x="5813264" y="4605586"/>
            <a:ext cx="3533255" cy="1135063"/>
          </a:xfrm>
          <a:prstGeom prst="rect">
            <a:avLst/>
          </a:prstGeom>
          <a:noFill/>
        </p:spPr>
        <p:txBody>
          <a:bodyPr vert="horz" lIns="89533" tIns="0"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defTabSz="895327">
              <a:tabLst>
                <a:tab pos="351291" algn="r"/>
                <a:tab pos="530046" algn="l"/>
              </a:tabLst>
            </a:pPr>
            <a:r>
              <a:rPr lang="en-US" altLang="ja-JP" sz="783" dirty="0">
                <a:solidFill>
                  <a:prstClr val="black"/>
                </a:solidFill>
                <a:latin typeface="Meiryo UI"/>
                <a:ea typeface="Meiryo UI"/>
              </a:rPr>
              <a:t>	9:00	</a:t>
            </a:r>
            <a:r>
              <a:rPr lang="ja-JP" altLang="en-US" sz="783" dirty="0">
                <a:solidFill>
                  <a:prstClr val="black"/>
                </a:solidFill>
                <a:latin typeface="Meiryo UI"/>
                <a:ea typeface="Meiryo UI"/>
              </a:rPr>
              <a:t>三井寺集合、僧侶による境内案内と文化財、保護についてのレクチャー</a:t>
            </a:r>
          </a:p>
          <a:p>
            <a:pPr lvl="1" defTabSz="895327">
              <a:tabLst>
                <a:tab pos="351291" algn="r"/>
                <a:tab pos="530046" algn="l"/>
              </a:tabLst>
            </a:pPr>
            <a:r>
              <a:rPr lang="en-US" altLang="ja-JP" sz="783" dirty="0">
                <a:solidFill>
                  <a:prstClr val="black"/>
                </a:solidFill>
                <a:latin typeface="Meiryo UI"/>
                <a:ea typeface="Meiryo UI"/>
              </a:rPr>
              <a:t>		</a:t>
            </a:r>
            <a:r>
              <a:rPr lang="ja-JP" altLang="en-US" sz="783" dirty="0">
                <a:solidFill>
                  <a:prstClr val="black"/>
                </a:solidFill>
                <a:latin typeface="Meiryo UI"/>
                <a:ea typeface="Meiryo UI"/>
              </a:rPr>
              <a:t>・ 国宝金堂の檜皮葺屋根</a:t>
            </a:r>
          </a:p>
          <a:p>
            <a:pPr lvl="1" defTabSz="895327">
              <a:tabLst>
                <a:tab pos="351291" algn="r"/>
                <a:tab pos="530046" algn="l"/>
              </a:tabLst>
            </a:pPr>
            <a:r>
              <a:rPr lang="en-US" altLang="ja-JP" sz="783" dirty="0">
                <a:solidFill>
                  <a:prstClr val="black"/>
                </a:solidFill>
                <a:latin typeface="Meiryo UI"/>
                <a:ea typeface="Meiryo UI"/>
              </a:rPr>
              <a:t>		</a:t>
            </a:r>
            <a:r>
              <a:rPr lang="ja-JP" altLang="en-US" sz="783" dirty="0">
                <a:solidFill>
                  <a:prstClr val="black"/>
                </a:solidFill>
                <a:latin typeface="Meiryo UI"/>
                <a:ea typeface="Meiryo UI"/>
              </a:rPr>
              <a:t>・ 国宝勧学院障壁画</a:t>
            </a:r>
          </a:p>
          <a:p>
            <a:pPr lvl="1" defTabSz="895327">
              <a:tabLst>
                <a:tab pos="351291" algn="r"/>
                <a:tab pos="530046" algn="l"/>
              </a:tabLst>
            </a:pPr>
            <a:r>
              <a:rPr lang="en-US" altLang="ja-JP" sz="783" dirty="0">
                <a:solidFill>
                  <a:prstClr val="black"/>
                </a:solidFill>
                <a:latin typeface="Meiryo UI"/>
                <a:ea typeface="Meiryo UI"/>
              </a:rPr>
              <a:t>	10:30	</a:t>
            </a:r>
            <a:r>
              <a:rPr lang="ja-JP" altLang="en-US" sz="783" dirty="0">
                <a:solidFill>
                  <a:prstClr val="black"/>
                </a:solidFill>
                <a:latin typeface="Meiryo UI"/>
                <a:ea typeface="Meiryo UI"/>
              </a:rPr>
              <a:t>森林修復作業</a:t>
            </a:r>
          </a:p>
          <a:p>
            <a:pPr lvl="1" defTabSz="895327">
              <a:tabLst>
                <a:tab pos="351291" algn="r"/>
                <a:tab pos="530046" algn="l"/>
              </a:tabLst>
            </a:pPr>
            <a:r>
              <a:rPr lang="en-US" altLang="ja-JP" sz="783" dirty="0">
                <a:solidFill>
                  <a:prstClr val="black"/>
                </a:solidFill>
                <a:latin typeface="Meiryo UI"/>
                <a:ea typeface="Meiryo UI"/>
              </a:rPr>
              <a:t>	11:30	</a:t>
            </a:r>
            <a:r>
              <a:rPr lang="ja-JP" altLang="en-US" sz="783" dirty="0">
                <a:solidFill>
                  <a:prstClr val="black"/>
                </a:solidFill>
                <a:latin typeface="Meiryo UI"/>
                <a:ea typeface="Meiryo UI"/>
              </a:rPr>
              <a:t>終了</a:t>
            </a:r>
            <a:endParaRPr lang="en-US" altLang="ja-JP" sz="783" dirty="0">
              <a:solidFill>
                <a:prstClr val="black"/>
              </a:solidFill>
              <a:latin typeface="Meiryo UI"/>
              <a:ea typeface="Meiryo UI"/>
            </a:endParaRPr>
          </a:p>
        </p:txBody>
      </p:sp>
      <p:sp>
        <p:nvSpPr>
          <p:cNvPr id="52" name="コンテンツ プレースホルダー 8">
            <a:extLst>
              <a:ext uri="{FF2B5EF4-FFF2-40B4-BE49-F238E27FC236}">
                <a16:creationId xmlns:a16="http://schemas.microsoft.com/office/drawing/2014/main" id="{F94A52FF-9713-3B8B-5686-0EDF6F178F5A}"/>
              </a:ext>
            </a:extLst>
          </p:cNvPr>
          <p:cNvSpPr txBox="1">
            <a:spLocks/>
          </p:cNvSpPr>
          <p:nvPr/>
        </p:nvSpPr>
        <p:spPr>
          <a:xfrm>
            <a:off x="2828499" y="2476024"/>
            <a:ext cx="6751521"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プログラムの概要</a:t>
            </a:r>
          </a:p>
        </p:txBody>
      </p:sp>
      <p:cxnSp>
        <p:nvCxnSpPr>
          <p:cNvPr id="70" name="直線矢印コネクタ 69">
            <a:extLst>
              <a:ext uri="{FF2B5EF4-FFF2-40B4-BE49-F238E27FC236}">
                <a16:creationId xmlns:a16="http://schemas.microsoft.com/office/drawing/2014/main" id="{15FA932E-7637-7FB9-2DF1-4786496076E0}"/>
              </a:ext>
            </a:extLst>
          </p:cNvPr>
          <p:cNvCxnSpPr>
            <a:cxnSpLocks/>
          </p:cNvCxnSpPr>
          <p:nvPr/>
        </p:nvCxnSpPr>
        <p:spPr>
          <a:xfrm>
            <a:off x="2886668" y="2772957"/>
            <a:ext cx="6625825"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3" name="四角形: 角を丸くする 72">
            <a:extLst>
              <a:ext uri="{FF2B5EF4-FFF2-40B4-BE49-F238E27FC236}">
                <a16:creationId xmlns:a16="http://schemas.microsoft.com/office/drawing/2014/main" id="{0DC36484-4A33-B85F-DB10-A96B6588253D}"/>
              </a:ext>
            </a:extLst>
          </p:cNvPr>
          <p:cNvSpPr/>
          <p:nvPr/>
        </p:nvSpPr>
        <p:spPr>
          <a:xfrm>
            <a:off x="2961215" y="2877152"/>
            <a:ext cx="951997" cy="228531"/>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kumimoji="1" lang="ja-JP" altLang="en-US" sz="979" b="1" dirty="0">
                <a:solidFill>
                  <a:prstClr val="white"/>
                </a:solidFill>
                <a:latin typeface="Meiryo UI"/>
                <a:ea typeface="Meiryo UI"/>
              </a:rPr>
              <a:t>事前学習</a:t>
            </a:r>
          </a:p>
        </p:txBody>
      </p:sp>
      <p:sp>
        <p:nvSpPr>
          <p:cNvPr id="74" name="四角形: 角を丸くする 73">
            <a:extLst>
              <a:ext uri="{FF2B5EF4-FFF2-40B4-BE49-F238E27FC236}">
                <a16:creationId xmlns:a16="http://schemas.microsoft.com/office/drawing/2014/main" id="{375B2DB5-F16D-1A2A-4415-F2A5016B8218}"/>
              </a:ext>
            </a:extLst>
          </p:cNvPr>
          <p:cNvSpPr/>
          <p:nvPr/>
        </p:nvSpPr>
        <p:spPr>
          <a:xfrm>
            <a:off x="5269068"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現地学習</a:t>
            </a:r>
          </a:p>
        </p:txBody>
      </p:sp>
      <p:sp>
        <p:nvSpPr>
          <p:cNvPr id="76" name="四角形: 角を丸くする 75">
            <a:extLst>
              <a:ext uri="{FF2B5EF4-FFF2-40B4-BE49-F238E27FC236}">
                <a16:creationId xmlns:a16="http://schemas.microsoft.com/office/drawing/2014/main" id="{D457D760-D1BE-11A9-35D4-1A2DAD7CBCA5}"/>
              </a:ext>
            </a:extLst>
          </p:cNvPr>
          <p:cNvSpPr/>
          <p:nvPr/>
        </p:nvSpPr>
        <p:spPr>
          <a:xfrm>
            <a:off x="7576922"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事後学習</a:t>
            </a:r>
          </a:p>
        </p:txBody>
      </p:sp>
      <p:sp>
        <p:nvSpPr>
          <p:cNvPr id="54" name="二等辺三角形 53">
            <a:extLst>
              <a:ext uri="{FF2B5EF4-FFF2-40B4-BE49-F238E27FC236}">
                <a16:creationId xmlns:a16="http://schemas.microsoft.com/office/drawing/2014/main" id="{6F5D13F2-C880-BAE5-BABE-8048E4A46FD8}"/>
              </a:ext>
            </a:extLst>
          </p:cNvPr>
          <p:cNvSpPr/>
          <p:nvPr/>
        </p:nvSpPr>
        <p:spPr>
          <a:xfrm rot="5400000">
            <a:off x="4920593"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55" name="二等辺三角形 54">
            <a:extLst>
              <a:ext uri="{FF2B5EF4-FFF2-40B4-BE49-F238E27FC236}">
                <a16:creationId xmlns:a16="http://schemas.microsoft.com/office/drawing/2014/main" id="{FB37F16C-0B02-55E3-F175-7787AF5673EA}"/>
              </a:ext>
            </a:extLst>
          </p:cNvPr>
          <p:cNvSpPr/>
          <p:nvPr/>
        </p:nvSpPr>
        <p:spPr>
          <a:xfrm rot="5400000">
            <a:off x="7235799"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pic>
        <p:nvPicPr>
          <p:cNvPr id="47" name="グラフィックス 46" descr="電球と鉛筆 枠線">
            <a:extLst>
              <a:ext uri="{FF2B5EF4-FFF2-40B4-BE49-F238E27FC236}">
                <a16:creationId xmlns:a16="http://schemas.microsoft.com/office/drawing/2014/main" id="{DFDB6FE3-FAAC-9AAB-DB71-3FAB873A244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49022" y="2927012"/>
            <a:ext cx="422805" cy="422805"/>
          </a:xfrm>
          <a:prstGeom prst="rect">
            <a:avLst/>
          </a:prstGeom>
        </p:spPr>
      </p:pic>
      <p:cxnSp>
        <p:nvCxnSpPr>
          <p:cNvPr id="78" name="直線コネクタ 77">
            <a:extLst>
              <a:ext uri="{FF2B5EF4-FFF2-40B4-BE49-F238E27FC236}">
                <a16:creationId xmlns:a16="http://schemas.microsoft.com/office/drawing/2014/main" id="{C19BBB93-9AAA-167C-9803-002948B07152}"/>
              </a:ext>
            </a:extLst>
          </p:cNvPr>
          <p:cNvCxnSpPr>
            <a:cxnSpLocks/>
          </p:cNvCxnSpPr>
          <p:nvPr/>
        </p:nvCxnSpPr>
        <p:spPr>
          <a:xfrm>
            <a:off x="4978661" y="2877151"/>
            <a:ext cx="0" cy="144522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9" name="直線コネクタ 78">
            <a:extLst>
              <a:ext uri="{FF2B5EF4-FFF2-40B4-BE49-F238E27FC236}">
                <a16:creationId xmlns:a16="http://schemas.microsoft.com/office/drawing/2014/main" id="{FE9D2F2D-154F-005F-1BFB-CD1D4143C3B7}"/>
              </a:ext>
            </a:extLst>
          </p:cNvPr>
          <p:cNvCxnSpPr>
            <a:cxnSpLocks/>
          </p:cNvCxnSpPr>
          <p:nvPr/>
        </p:nvCxnSpPr>
        <p:spPr>
          <a:xfrm>
            <a:off x="7295840" y="2877151"/>
            <a:ext cx="0" cy="144522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75" name="グラフィックス 74" descr="フラグ 1 枠線">
            <a:extLst>
              <a:ext uri="{FF2B5EF4-FFF2-40B4-BE49-F238E27FC236}">
                <a16:creationId xmlns:a16="http://schemas.microsoft.com/office/drawing/2014/main" id="{1834D2B6-0E7B-74E9-981E-8BD0816ED5A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49022" y="3603599"/>
            <a:ext cx="422805" cy="422805"/>
          </a:xfrm>
          <a:prstGeom prst="rect">
            <a:avLst/>
          </a:prstGeom>
        </p:spPr>
      </p:pic>
      <p:pic>
        <p:nvPicPr>
          <p:cNvPr id="77" name="グラフィックス 76" descr="落葉樹 枠線">
            <a:extLst>
              <a:ext uri="{FF2B5EF4-FFF2-40B4-BE49-F238E27FC236}">
                <a16:creationId xmlns:a16="http://schemas.microsoft.com/office/drawing/2014/main" id="{CD077816-E839-AE9B-2920-7DCFEFA02FA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49022" y="4982707"/>
            <a:ext cx="422805" cy="422805"/>
          </a:xfrm>
          <a:prstGeom prst="rect">
            <a:avLst/>
          </a:prstGeom>
        </p:spPr>
      </p:pic>
      <p:pic>
        <p:nvPicPr>
          <p:cNvPr id="23" name="図 22" descr="アイコン が含まれている画像&#10;&#10;自動的に生成された説明">
            <a:extLst>
              <a:ext uri="{FF2B5EF4-FFF2-40B4-BE49-F238E27FC236}">
                <a16:creationId xmlns:a16="http://schemas.microsoft.com/office/drawing/2014/main" id="{D0AABB6C-E86F-85F8-4860-B4ADA86DD44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875184" y="1203377"/>
            <a:ext cx="264369" cy="264369"/>
          </a:xfrm>
          <a:prstGeom prst="rect">
            <a:avLst/>
          </a:prstGeom>
        </p:spPr>
      </p:pic>
      <p:pic>
        <p:nvPicPr>
          <p:cNvPr id="24" name="図 23">
            <a:extLst>
              <a:ext uri="{FF2B5EF4-FFF2-40B4-BE49-F238E27FC236}">
                <a16:creationId xmlns:a16="http://schemas.microsoft.com/office/drawing/2014/main" id="{BB85BD40-63FB-064B-186E-7273C0A84CD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284407" y="1203377"/>
            <a:ext cx="264369" cy="264369"/>
          </a:xfrm>
          <a:prstGeom prst="rect">
            <a:avLst/>
          </a:prstGeom>
        </p:spPr>
      </p:pic>
      <p:pic>
        <p:nvPicPr>
          <p:cNvPr id="25" name="図 24">
            <a:extLst>
              <a:ext uri="{FF2B5EF4-FFF2-40B4-BE49-F238E27FC236}">
                <a16:creationId xmlns:a16="http://schemas.microsoft.com/office/drawing/2014/main" id="{189662FB-1453-661B-0991-DEF629C1230F}"/>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79795" y="1203377"/>
            <a:ext cx="264369" cy="264369"/>
          </a:xfrm>
          <a:prstGeom prst="rect">
            <a:avLst/>
          </a:prstGeom>
        </p:spPr>
      </p:pic>
      <p:pic>
        <p:nvPicPr>
          <p:cNvPr id="26" name="図 25" descr="アイコン が含まれている画像&#10;&#10;自動的に生成された説明">
            <a:extLst>
              <a:ext uri="{FF2B5EF4-FFF2-40B4-BE49-F238E27FC236}">
                <a16:creationId xmlns:a16="http://schemas.microsoft.com/office/drawing/2014/main" id="{EFAC770C-2DFB-851C-28EE-9B105214E4A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182917" y="1204454"/>
            <a:ext cx="264369" cy="264369"/>
          </a:xfrm>
          <a:prstGeom prst="rect">
            <a:avLst/>
          </a:prstGeom>
        </p:spPr>
      </p:pic>
      <p:pic>
        <p:nvPicPr>
          <p:cNvPr id="27" name="図 26">
            <a:extLst>
              <a:ext uri="{FF2B5EF4-FFF2-40B4-BE49-F238E27FC236}">
                <a16:creationId xmlns:a16="http://schemas.microsoft.com/office/drawing/2014/main" id="{B6AA5F83-7041-E921-9345-DB22495B97DF}"/>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4496251" y="1202643"/>
            <a:ext cx="263332" cy="264369"/>
          </a:xfrm>
          <a:prstGeom prst="rect">
            <a:avLst/>
          </a:prstGeom>
        </p:spPr>
      </p:pic>
      <p:pic>
        <p:nvPicPr>
          <p:cNvPr id="28" name="図 27">
            <a:extLst>
              <a:ext uri="{FF2B5EF4-FFF2-40B4-BE49-F238E27FC236}">
                <a16:creationId xmlns:a16="http://schemas.microsoft.com/office/drawing/2014/main" id="{B127ABD1-E659-8B0E-C2C5-31F9ABFF3FFE}"/>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7026062" y="1202751"/>
            <a:ext cx="296093" cy="296093"/>
          </a:xfrm>
          <a:prstGeom prst="rect">
            <a:avLst/>
          </a:prstGeom>
        </p:spPr>
      </p:pic>
      <p:pic>
        <p:nvPicPr>
          <p:cNvPr id="29" name="図 28">
            <a:extLst>
              <a:ext uri="{FF2B5EF4-FFF2-40B4-BE49-F238E27FC236}">
                <a16:creationId xmlns:a16="http://schemas.microsoft.com/office/drawing/2014/main" id="{305625C7-6BDB-5712-9F6B-096607AD2322}"/>
              </a:ext>
            </a:extLst>
          </p:cNvPr>
          <p:cNvPicPr>
            <a:picLocks noChangeAspect="1"/>
          </p:cNvPicPr>
          <p:nvPr/>
        </p:nvPicPr>
        <p:blipFill>
          <a:blip r:embed="rId18" cstate="print">
            <a:extLst>
              <a:ext uri="{28A0092B-C50C-407E-A947-70E740481C1C}">
                <a14:useLocalDpi xmlns:a14="http://schemas.microsoft.com/office/drawing/2010/main"/>
              </a:ext>
            </a:extLst>
          </a:blip>
          <a:srcRect/>
          <a:stretch/>
        </p:blipFill>
        <p:spPr>
          <a:xfrm>
            <a:off x="7348206" y="1205552"/>
            <a:ext cx="296093" cy="296093"/>
          </a:xfrm>
          <a:prstGeom prst="rect">
            <a:avLst/>
          </a:prstGeom>
        </p:spPr>
      </p:pic>
      <p:pic>
        <p:nvPicPr>
          <p:cNvPr id="35" name="図 34">
            <a:extLst>
              <a:ext uri="{FF2B5EF4-FFF2-40B4-BE49-F238E27FC236}">
                <a16:creationId xmlns:a16="http://schemas.microsoft.com/office/drawing/2014/main" id="{57373EFC-279D-E8B1-E097-C247369CAF10}"/>
              </a:ext>
            </a:extLst>
          </p:cNvPr>
          <p:cNvPicPr>
            <a:picLocks noChangeAspect="1"/>
          </p:cNvPicPr>
          <p:nvPr/>
        </p:nvPicPr>
        <p:blipFill>
          <a:blip r:embed="rId19" cstate="print">
            <a:extLst>
              <a:ext uri="{28A0092B-C50C-407E-A947-70E740481C1C}">
                <a14:useLocalDpi xmlns:a14="http://schemas.microsoft.com/office/drawing/2010/main"/>
              </a:ext>
            </a:extLst>
          </a:blip>
          <a:srcRect/>
          <a:stretch/>
        </p:blipFill>
        <p:spPr>
          <a:xfrm>
            <a:off x="7664616" y="1203067"/>
            <a:ext cx="295468" cy="295468"/>
          </a:xfrm>
          <a:prstGeom prst="rect">
            <a:avLst/>
          </a:prstGeom>
        </p:spPr>
      </p:pic>
      <p:pic>
        <p:nvPicPr>
          <p:cNvPr id="36" name="図 35">
            <a:extLst>
              <a:ext uri="{FF2B5EF4-FFF2-40B4-BE49-F238E27FC236}">
                <a16:creationId xmlns:a16="http://schemas.microsoft.com/office/drawing/2014/main" id="{7C47A730-42BB-1846-3281-4DA199EC5ECD}"/>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6388695" y="1198340"/>
            <a:ext cx="296093" cy="296093"/>
          </a:xfrm>
          <a:prstGeom prst="rect">
            <a:avLst/>
          </a:prstGeom>
        </p:spPr>
      </p:pic>
      <p:pic>
        <p:nvPicPr>
          <p:cNvPr id="37" name="図 36" descr="アイコン&#10;&#10;自動的に生成された説明">
            <a:extLst>
              <a:ext uri="{FF2B5EF4-FFF2-40B4-BE49-F238E27FC236}">
                <a16:creationId xmlns:a16="http://schemas.microsoft.com/office/drawing/2014/main" id="{922234B2-D848-ACAA-8A10-8764487715BA}"/>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6709798" y="1198340"/>
            <a:ext cx="295468" cy="296093"/>
          </a:xfrm>
          <a:prstGeom prst="rect">
            <a:avLst/>
          </a:prstGeom>
        </p:spPr>
      </p:pic>
      <p:grpSp>
        <p:nvGrpSpPr>
          <p:cNvPr id="63" name="グループ化 62">
            <a:extLst>
              <a:ext uri="{FF2B5EF4-FFF2-40B4-BE49-F238E27FC236}">
                <a16:creationId xmlns:a16="http://schemas.microsoft.com/office/drawing/2014/main" id="{9F926188-E98C-41F8-C3CA-FB50DE2E4B5F}"/>
              </a:ext>
            </a:extLst>
          </p:cNvPr>
          <p:cNvGrpSpPr/>
          <p:nvPr/>
        </p:nvGrpSpPr>
        <p:grpSpPr>
          <a:xfrm>
            <a:off x="7348208" y="5007222"/>
            <a:ext cx="2164286" cy="682164"/>
            <a:chOff x="1161541" y="2933161"/>
            <a:chExt cx="3891686" cy="1226627"/>
          </a:xfrm>
        </p:grpSpPr>
        <p:pic>
          <p:nvPicPr>
            <p:cNvPr id="64" name="図プレースホルダー 19">
              <a:extLst>
                <a:ext uri="{FF2B5EF4-FFF2-40B4-BE49-F238E27FC236}">
                  <a16:creationId xmlns:a16="http://schemas.microsoft.com/office/drawing/2014/main" id="{13514E8C-8BBB-49AE-7605-570DE76E01F9}"/>
                </a:ext>
              </a:extLst>
            </p:cNvPr>
            <p:cNvPicPr>
              <a:picLocks noChangeAspect="1"/>
            </p:cNvPicPr>
            <p:nvPr/>
          </p:nvPicPr>
          <p:blipFill>
            <a:blip r:embed="rId22">
              <a:extLst>
                <a:ext uri="{28A0092B-C50C-407E-A947-70E740481C1C}">
                  <a14:useLocalDpi xmlns:a14="http://schemas.microsoft.com/office/drawing/2010/main" val="0"/>
                </a:ext>
              </a:extLst>
            </a:blip>
            <a:srcRect l="6522" r="6522"/>
            <a:stretch/>
          </p:blipFill>
          <p:spPr>
            <a:xfrm>
              <a:off x="1161541" y="2934959"/>
              <a:ext cx="1783487" cy="1223032"/>
            </a:xfrm>
            <a:prstGeom prst="rect">
              <a:avLst/>
            </a:prstGeom>
          </p:spPr>
        </p:pic>
        <p:pic>
          <p:nvPicPr>
            <p:cNvPr id="80" name="図プレースホルダー 24">
              <a:extLst>
                <a:ext uri="{FF2B5EF4-FFF2-40B4-BE49-F238E27FC236}">
                  <a16:creationId xmlns:a16="http://schemas.microsoft.com/office/drawing/2014/main" id="{4815CDA8-3A70-E676-51EF-355F83A780F0}"/>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3003770" y="2933161"/>
              <a:ext cx="2049457" cy="1226627"/>
            </a:xfrm>
            <a:prstGeom prst="rect">
              <a:avLst/>
            </a:prstGeom>
          </p:spPr>
        </p:pic>
      </p:grpSp>
      <p:pic>
        <p:nvPicPr>
          <p:cNvPr id="84" name="グラフィックス 83" descr="電球と鉛筆 枠線">
            <a:extLst>
              <a:ext uri="{FF2B5EF4-FFF2-40B4-BE49-F238E27FC236}">
                <a16:creationId xmlns:a16="http://schemas.microsoft.com/office/drawing/2014/main" id="{4A375415-7573-3C87-5944-3291CFF7085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49022" y="4293153"/>
            <a:ext cx="422805" cy="422805"/>
          </a:xfrm>
          <a:prstGeom prst="rect">
            <a:avLst/>
          </a:prstGeom>
        </p:spPr>
      </p:pic>
      <p:sp>
        <p:nvSpPr>
          <p:cNvPr id="85" name="コンテンツ プレースホルダー 8">
            <a:extLst>
              <a:ext uri="{FF2B5EF4-FFF2-40B4-BE49-F238E27FC236}">
                <a16:creationId xmlns:a16="http://schemas.microsoft.com/office/drawing/2014/main" id="{632E7F16-3FDB-CD2E-2818-B76B410EB9D9}"/>
              </a:ext>
            </a:extLst>
          </p:cNvPr>
          <p:cNvSpPr txBox="1">
            <a:spLocks/>
          </p:cNvSpPr>
          <p:nvPr/>
        </p:nvSpPr>
        <p:spPr>
          <a:xfrm>
            <a:off x="357819" y="2772956"/>
            <a:ext cx="2382401" cy="70498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三井寺</a:t>
            </a:r>
            <a:r>
              <a:rPr lang="en-US" altLang="ja-JP" sz="1077" dirty="0">
                <a:solidFill>
                  <a:prstClr val="black"/>
                </a:solidFill>
                <a:latin typeface="Meiryo UI"/>
                <a:ea typeface="Meiryo UI"/>
              </a:rPr>
              <a:t>1300</a:t>
            </a:r>
            <a:r>
              <a:rPr lang="ja-JP" altLang="en-US" sz="1077" dirty="0">
                <a:solidFill>
                  <a:prstClr val="black"/>
                </a:solidFill>
                <a:latin typeface="Meiryo UI"/>
                <a:ea typeface="Meiryo UI"/>
              </a:rPr>
              <a:t>余年の歴史、「森から生まれた日本の文化」について学びます。</a:t>
            </a:r>
          </a:p>
        </p:txBody>
      </p:sp>
      <p:sp>
        <p:nvSpPr>
          <p:cNvPr id="86" name="コンテンツ プレースホルダー 8">
            <a:extLst>
              <a:ext uri="{FF2B5EF4-FFF2-40B4-BE49-F238E27FC236}">
                <a16:creationId xmlns:a16="http://schemas.microsoft.com/office/drawing/2014/main" id="{608E813D-240C-3547-2542-A9E8F9E38C37}"/>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91" name="直線矢印コネクタ 90">
            <a:extLst>
              <a:ext uri="{FF2B5EF4-FFF2-40B4-BE49-F238E27FC236}">
                <a16:creationId xmlns:a16="http://schemas.microsoft.com/office/drawing/2014/main" id="{FDFF89A6-B308-F1D9-3F23-D71AB7EEDD52}"/>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cxnSp>
        <p:nvCxnSpPr>
          <p:cNvPr id="92" name="直線矢印コネクタ 91">
            <a:extLst>
              <a:ext uri="{FF2B5EF4-FFF2-40B4-BE49-F238E27FC236}">
                <a16:creationId xmlns:a16="http://schemas.microsoft.com/office/drawing/2014/main" id="{613BF6E0-8B26-977F-7568-36DB238D8BDE}"/>
              </a:ext>
            </a:extLst>
          </p:cNvPr>
          <p:cNvCxnSpPr>
            <a:cxnSpLocks/>
          </p:cNvCxnSpPr>
          <p:nvPr/>
        </p:nvCxnSpPr>
        <p:spPr>
          <a:xfrm>
            <a:off x="421044" y="3470225"/>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93" name="コンテンツ プレースホルダー 8">
            <a:extLst>
              <a:ext uri="{FF2B5EF4-FFF2-40B4-BE49-F238E27FC236}">
                <a16:creationId xmlns:a16="http://schemas.microsoft.com/office/drawing/2014/main" id="{5F6C2535-DF33-ECB2-21BF-DC7233809367}"/>
              </a:ext>
            </a:extLst>
          </p:cNvPr>
          <p:cNvSpPr txBox="1">
            <a:spLocks/>
          </p:cNvSpPr>
          <p:nvPr/>
        </p:nvSpPr>
        <p:spPr>
          <a:xfrm>
            <a:off x="357819" y="3462510"/>
            <a:ext cx="2382401" cy="70498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僧侶による境内案内と特別公開文化財の見学。</a:t>
            </a:r>
          </a:p>
        </p:txBody>
      </p:sp>
      <p:sp>
        <p:nvSpPr>
          <p:cNvPr id="94" name="コンテンツ プレースホルダー 8">
            <a:extLst>
              <a:ext uri="{FF2B5EF4-FFF2-40B4-BE49-F238E27FC236}">
                <a16:creationId xmlns:a16="http://schemas.microsoft.com/office/drawing/2014/main" id="{4F0DB3F5-470C-F2DE-3BE7-0A3E4DCA243A}"/>
              </a:ext>
            </a:extLst>
          </p:cNvPr>
          <p:cNvSpPr txBox="1">
            <a:spLocks/>
          </p:cNvSpPr>
          <p:nvPr/>
        </p:nvSpPr>
        <p:spPr>
          <a:xfrm>
            <a:off x="357819" y="4152063"/>
            <a:ext cx="2382401" cy="70498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国宝金堂の檜皮葺屋根、国宝勧学院障壁画等文化財保護について学びます。</a:t>
            </a:r>
          </a:p>
        </p:txBody>
      </p:sp>
      <p:sp>
        <p:nvSpPr>
          <p:cNvPr id="95" name="コンテンツ プレースホルダー 8">
            <a:extLst>
              <a:ext uri="{FF2B5EF4-FFF2-40B4-BE49-F238E27FC236}">
                <a16:creationId xmlns:a16="http://schemas.microsoft.com/office/drawing/2014/main" id="{EB349341-8091-90ED-7449-97CCFC66E389}"/>
              </a:ext>
            </a:extLst>
          </p:cNvPr>
          <p:cNvSpPr txBox="1">
            <a:spLocks/>
          </p:cNvSpPr>
          <p:nvPr/>
        </p:nvSpPr>
        <p:spPr>
          <a:xfrm>
            <a:off x="357819" y="4841617"/>
            <a:ext cx="2382401" cy="70498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三井寺の森林修復および</a:t>
            </a:r>
            <a:br>
              <a:rPr lang="ja-JP" altLang="en-US" sz="1077" dirty="0">
                <a:solidFill>
                  <a:prstClr val="black"/>
                </a:solidFill>
                <a:latin typeface="Meiryo UI"/>
                <a:ea typeface="Meiryo UI"/>
              </a:rPr>
            </a:br>
            <a:r>
              <a:rPr lang="ja-JP" altLang="en-US" sz="1077" dirty="0">
                <a:solidFill>
                  <a:prstClr val="black"/>
                </a:solidFill>
                <a:latin typeface="Meiryo UI"/>
                <a:ea typeface="Meiryo UI"/>
              </a:rPr>
              <a:t>保存のための作業を体験。</a:t>
            </a:r>
          </a:p>
        </p:txBody>
      </p:sp>
      <p:cxnSp>
        <p:nvCxnSpPr>
          <p:cNvPr id="96" name="直線矢印コネクタ 95">
            <a:extLst>
              <a:ext uri="{FF2B5EF4-FFF2-40B4-BE49-F238E27FC236}">
                <a16:creationId xmlns:a16="http://schemas.microsoft.com/office/drawing/2014/main" id="{475E3540-43C9-B0AB-F064-368ED5FA9DBD}"/>
              </a:ext>
            </a:extLst>
          </p:cNvPr>
          <p:cNvCxnSpPr>
            <a:cxnSpLocks/>
          </p:cNvCxnSpPr>
          <p:nvPr/>
        </p:nvCxnSpPr>
        <p:spPr>
          <a:xfrm>
            <a:off x="421044" y="4159779"/>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7" name="直線矢印コネクタ 96">
            <a:extLst>
              <a:ext uri="{FF2B5EF4-FFF2-40B4-BE49-F238E27FC236}">
                <a16:creationId xmlns:a16="http://schemas.microsoft.com/office/drawing/2014/main" id="{02A6623D-7E21-CCED-43D5-852121354683}"/>
              </a:ext>
            </a:extLst>
          </p:cNvPr>
          <p:cNvCxnSpPr>
            <a:cxnSpLocks/>
          </p:cNvCxnSpPr>
          <p:nvPr/>
        </p:nvCxnSpPr>
        <p:spPr>
          <a:xfrm>
            <a:off x="421044" y="4849332"/>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98" name="テキスト ボックス 97">
            <a:extLst>
              <a:ext uri="{FF2B5EF4-FFF2-40B4-BE49-F238E27FC236}">
                <a16:creationId xmlns:a16="http://schemas.microsoft.com/office/drawing/2014/main" id="{93EAAB26-2B4D-4ED6-E76B-1A42C01933C7}"/>
              </a:ext>
            </a:extLst>
          </p:cNvPr>
          <p:cNvSpPr txBox="1"/>
          <p:nvPr/>
        </p:nvSpPr>
        <p:spPr>
          <a:xfrm>
            <a:off x="353767" y="5546604"/>
            <a:ext cx="2395958" cy="737813"/>
          </a:xfrm>
          <a:prstGeom prst="roundRect">
            <a:avLst>
              <a:gd name="adj" fmla="val 7876"/>
            </a:avLst>
          </a:prstGeom>
          <a:solidFill>
            <a:srgbClr val="EAF6FC"/>
          </a:solidFill>
          <a:ln w="9525">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defTabSz="895327">
              <a:lnSpc>
                <a:spcPct val="120000"/>
              </a:lnSpc>
              <a:tabLst>
                <a:tab pos="438337" algn="l"/>
              </a:tabLst>
            </a:pPr>
            <a:r>
              <a:rPr lang="ja-JP" altLang="en-US" sz="881" b="1" dirty="0">
                <a:solidFill>
                  <a:srgbClr val="4B75BD"/>
                </a:solidFill>
                <a:latin typeface="Meiryo UI" panose="020B0604030504040204" pitchFamily="50" charset="-128"/>
                <a:ea typeface="Meiryo UI" panose="020B0604030504040204" pitchFamily="50" charset="-128"/>
              </a:rPr>
              <a:t>問合せ</a:t>
            </a:r>
            <a:r>
              <a:rPr lang="en-US" altLang="ja-JP" sz="881" b="1" dirty="0">
                <a:solidFill>
                  <a:srgbClr val="4B75BD"/>
                </a:solidFill>
                <a:latin typeface="Meiryo UI" panose="020B0604030504040204" pitchFamily="50" charset="-128"/>
                <a:ea typeface="Meiryo UI" panose="020B0604030504040204" pitchFamily="50" charset="-128"/>
              </a:rPr>
              <a:t>	</a:t>
            </a:r>
            <a:r>
              <a:rPr lang="ja-JP" altLang="en-US" sz="881" dirty="0">
                <a:solidFill>
                  <a:prstClr val="black"/>
                </a:solidFill>
                <a:latin typeface="Meiryo UI" panose="020B0604030504040204" pitchFamily="50" charset="-128"/>
                <a:ea typeface="Meiryo UI" panose="020B0604030504040204" pitchFamily="50" charset="-128"/>
              </a:rPr>
              <a:t>（公社）びわ湖大津観光協会</a:t>
            </a:r>
            <a:endParaRPr lang="en-US" altLang="ja-JP" sz="881"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TEL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077-528-2772</a:t>
            </a:r>
          </a:p>
          <a:p>
            <a:pPr defTabSz="895327">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FAX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077-521-7330</a:t>
            </a:r>
          </a:p>
          <a:p>
            <a:pPr defTabSz="895327">
              <a:lnSpc>
                <a:spcPct val="120000"/>
              </a:lnSpc>
              <a:tabLst>
                <a:tab pos="438337" algn="l"/>
              </a:tabLst>
            </a:pPr>
            <a:r>
              <a:rPr lang="en-US" altLang="ja-JP" sz="881" dirty="0">
                <a:solidFill>
                  <a:prstClr val="black"/>
                </a:solidFill>
                <a:latin typeface="Meiryo UI" panose="020B0604030504040204" pitchFamily="50" charset="-128"/>
                <a:ea typeface="Meiryo UI" panose="020B0604030504040204" pitchFamily="50" charset="-128"/>
              </a:rPr>
              <a:t>Mail	</a:t>
            </a:r>
            <a:r>
              <a:rPr lang="ja-JP" altLang="en-US" sz="881" dirty="0">
                <a:solidFill>
                  <a:prstClr val="black"/>
                </a:solidFill>
                <a:latin typeface="Meiryo UI" panose="020B0604030504040204" pitchFamily="50" charset="-128"/>
                <a:ea typeface="Meiryo UI" panose="020B0604030504040204" pitchFamily="50" charset="-128"/>
              </a:rPr>
              <a:t>：</a:t>
            </a:r>
            <a:r>
              <a:rPr lang="en-US" altLang="ja-JP" sz="881" dirty="0">
                <a:solidFill>
                  <a:prstClr val="black"/>
                </a:solidFill>
                <a:latin typeface="Meiryo UI" panose="020B0604030504040204" pitchFamily="50" charset="-128"/>
                <a:ea typeface="Meiryo UI" panose="020B0604030504040204" pitchFamily="50" charset="-128"/>
              </a:rPr>
              <a:t>info@otsu.or.jp</a:t>
            </a:r>
            <a:endParaRPr lang="ja-JP" altLang="en-US" sz="88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71539937"/>
      </p:ext>
    </p:extLst>
  </p:cSld>
  <p:clrMapOvr>
    <a:masterClrMapping/>
  </p:clrMapOvr>
</p:sld>
</file>

<file path=ppt/theme/theme1.xml><?xml version="1.0" encoding="utf-8"?>
<a:theme xmlns:a="http://schemas.openxmlformats.org/drawingml/2006/main" name="デザインの設定">
  <a:themeElements>
    <a:clrScheme name="びわ湖大津">
      <a:dk1>
        <a:sysClr val="windowText" lastClr="000000"/>
      </a:dk1>
      <a:lt1>
        <a:sysClr val="window" lastClr="FFFFFF"/>
      </a:lt1>
      <a:dk2>
        <a:srgbClr val="0E2841"/>
      </a:dk2>
      <a:lt2>
        <a:srgbClr val="E8E8E8"/>
      </a:lt2>
      <a:accent1>
        <a:srgbClr val="156082"/>
      </a:accent1>
      <a:accent2>
        <a:srgbClr val="E97132"/>
      </a:accent2>
      <a:accent3>
        <a:srgbClr val="4B75BD"/>
      </a:accent3>
      <a:accent4>
        <a:srgbClr val="2CC3DE"/>
      </a:accent4>
      <a:accent5>
        <a:srgbClr val="A02B93"/>
      </a:accent5>
      <a:accent6>
        <a:srgbClr val="4EA72E"/>
      </a:accent6>
      <a:hlink>
        <a:srgbClr val="467886"/>
      </a:hlink>
      <a:folHlink>
        <a:srgbClr val="96607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488</Words>
  <Application>Microsoft Office PowerPoint</Application>
  <PresentationFormat>A4 210 x 297 mm</PresentationFormat>
  <Paragraphs>65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Meiryo</vt:lpstr>
      <vt:lpstr>Meiryo</vt:lpstr>
      <vt:lpstr>游ゴシック</vt:lpstr>
      <vt:lpstr>Arial</vt:lpstr>
      <vt:lpstr>Wingdings</vt:lpstr>
      <vt:lpstr>デザインの設定</vt:lpstr>
      <vt:lpstr>びわ湖大津教育プログラム：06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びわ湖大津教育プログラム：06</dc:title>
  <dc:creator>tb164</dc:creator>
  <cp:lastModifiedBy>tb164</cp:lastModifiedBy>
  <cp:revision>1</cp:revision>
  <dcterms:created xsi:type="dcterms:W3CDTF">2025-04-03T05:42:39Z</dcterms:created>
  <dcterms:modified xsi:type="dcterms:W3CDTF">2025-04-03T05:43:16Z</dcterms:modified>
</cp:coreProperties>
</file>