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56" r:id="rId2"/>
  </p:sldMasterIdLst>
  <p:notesMasterIdLst>
    <p:notesMasterId r:id="rId4"/>
  </p:notesMasterIdLst>
  <p:handoutMasterIdLst>
    <p:handoutMasterId r:id="rId5"/>
  </p:handoutMasterIdLst>
  <p:sldIdLst>
    <p:sldId id="570" r:id="rId3"/>
  </p:sldIdLst>
  <p:sldSz cx="9906000" cy="6858000" type="A4"/>
  <p:notesSz cx="7099300" cy="102346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5D0"/>
    <a:srgbClr val="328CCC"/>
    <a:srgbClr val="F5FAFD"/>
    <a:srgbClr val="F8D36F"/>
    <a:srgbClr val="89D1EA"/>
    <a:srgbClr val="F4BAC8"/>
    <a:srgbClr val="F2F2F2"/>
    <a:srgbClr val="FFFFFF"/>
    <a:srgbClr val="00194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5" autoAdjust="0"/>
    <p:restoredTop sz="76799" autoAdjust="0"/>
  </p:normalViewPr>
  <p:slideViewPr>
    <p:cSldViewPr>
      <p:cViewPr varScale="1">
        <p:scale>
          <a:sx n="85" d="100"/>
          <a:sy n="85" d="100"/>
        </p:scale>
        <p:origin x="1526" y="58"/>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2" d="100"/>
          <a:sy n="72" d="100"/>
        </p:scale>
        <p:origin x="1867" y="82"/>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19BA24-7776-4704-CDAE-6372484F5FB2}"/>
              </a:ext>
            </a:extLst>
          </p:cNvPr>
          <p:cNvSpPr>
            <a:spLocks noGrp="1"/>
          </p:cNvSpPr>
          <p:nvPr>
            <p:ph type="hdr" sz="quarter"/>
          </p:nvPr>
        </p:nvSpPr>
        <p:spPr>
          <a:xfrm>
            <a:off x="0" y="0"/>
            <a:ext cx="3076143" cy="513284"/>
          </a:xfrm>
          <a:prstGeom prst="rect">
            <a:avLst/>
          </a:prstGeom>
        </p:spPr>
        <p:txBody>
          <a:bodyPr vert="horz" lIns="94625" tIns="47312" rIns="94625" bIns="47312" rtlCol="0"/>
          <a:lstStyle>
            <a:lvl1pPr algn="l">
              <a:defRPr sz="1100"/>
            </a:lvl1pPr>
          </a:lstStyle>
          <a:p>
            <a:endParaRPr kumimoji="1" lang="ja-JP" altLang="en-US"/>
          </a:p>
        </p:txBody>
      </p:sp>
      <p:sp>
        <p:nvSpPr>
          <p:cNvPr id="3" name="日付プレースホルダー 2">
            <a:extLst>
              <a:ext uri="{FF2B5EF4-FFF2-40B4-BE49-F238E27FC236}">
                <a16:creationId xmlns:a16="http://schemas.microsoft.com/office/drawing/2014/main" id="{3BA7E2AB-C619-8858-98EA-9BC16FC94FD9}"/>
              </a:ext>
            </a:extLst>
          </p:cNvPr>
          <p:cNvSpPr>
            <a:spLocks noGrp="1"/>
          </p:cNvSpPr>
          <p:nvPr>
            <p:ph type="dt" sz="quarter" idx="1"/>
          </p:nvPr>
        </p:nvSpPr>
        <p:spPr>
          <a:xfrm>
            <a:off x="4021503" y="0"/>
            <a:ext cx="3076143" cy="513284"/>
          </a:xfrm>
          <a:prstGeom prst="rect">
            <a:avLst/>
          </a:prstGeom>
        </p:spPr>
        <p:txBody>
          <a:bodyPr vert="horz" lIns="94625" tIns="47312" rIns="94625" bIns="47312" rtlCol="0"/>
          <a:lstStyle>
            <a:lvl1pPr algn="r">
              <a:defRPr sz="1100"/>
            </a:lvl1pPr>
          </a:lstStyle>
          <a:p>
            <a:fld id="{6CBF465C-95BE-4BE7-86C9-B7E86E734806}"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4C378771-15B6-514C-3196-9E3046E5E929}"/>
              </a:ext>
            </a:extLst>
          </p:cNvPr>
          <p:cNvSpPr>
            <a:spLocks noGrp="1"/>
          </p:cNvSpPr>
          <p:nvPr>
            <p:ph type="ftr" sz="quarter" idx="2"/>
          </p:nvPr>
        </p:nvSpPr>
        <p:spPr>
          <a:xfrm>
            <a:off x="0" y="9721331"/>
            <a:ext cx="3076143" cy="513284"/>
          </a:xfrm>
          <a:prstGeom prst="rect">
            <a:avLst/>
          </a:prstGeom>
        </p:spPr>
        <p:txBody>
          <a:bodyPr vert="horz" lIns="94625" tIns="47312" rIns="94625" bIns="47312" rtlCol="0" anchor="b"/>
          <a:lstStyle>
            <a:lvl1pPr algn="l">
              <a:defRPr sz="1100"/>
            </a:lvl1pPr>
          </a:lstStyle>
          <a:p>
            <a:endParaRPr kumimoji="1" lang="ja-JP" altLang="en-US"/>
          </a:p>
        </p:txBody>
      </p:sp>
      <p:sp>
        <p:nvSpPr>
          <p:cNvPr id="5" name="スライド番号プレースホルダー 4">
            <a:extLst>
              <a:ext uri="{FF2B5EF4-FFF2-40B4-BE49-F238E27FC236}">
                <a16:creationId xmlns:a16="http://schemas.microsoft.com/office/drawing/2014/main" id="{04493DA0-CAE4-92F8-1CC5-E052583FCB2C}"/>
              </a:ext>
            </a:extLst>
          </p:cNvPr>
          <p:cNvSpPr>
            <a:spLocks noGrp="1"/>
          </p:cNvSpPr>
          <p:nvPr>
            <p:ph type="sldNum" sz="quarter" idx="3"/>
          </p:nvPr>
        </p:nvSpPr>
        <p:spPr>
          <a:xfrm>
            <a:off x="4021503" y="9721331"/>
            <a:ext cx="3076143" cy="513284"/>
          </a:xfrm>
          <a:prstGeom prst="rect">
            <a:avLst/>
          </a:prstGeom>
        </p:spPr>
        <p:txBody>
          <a:bodyPr vert="horz" lIns="94625" tIns="47312" rIns="94625" bIns="47312" rtlCol="0" anchor="b"/>
          <a:lstStyle>
            <a:lvl1pPr algn="r">
              <a:defRPr sz="1100"/>
            </a:lvl1pPr>
          </a:lstStyle>
          <a:p>
            <a:fld id="{9310FB4D-1A93-4280-A3EC-249AE93B1F98}" type="slidenum">
              <a:rPr kumimoji="1" lang="ja-JP" altLang="en-US" smtClean="0"/>
              <a:t>‹#›</a:t>
            </a:fld>
            <a:endParaRPr kumimoji="1" lang="ja-JP" altLang="en-US"/>
          </a:p>
        </p:txBody>
      </p:sp>
    </p:spTree>
    <p:extLst>
      <p:ext uri="{BB962C8B-B14F-4D97-AF65-F5344CB8AC3E}">
        <p14:creationId xmlns:p14="http://schemas.microsoft.com/office/powerpoint/2010/main" val="3356161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4" cy="511731"/>
          </a:xfrm>
          <a:prstGeom prst="rect">
            <a:avLst/>
          </a:prstGeom>
        </p:spPr>
        <p:txBody>
          <a:bodyPr vert="horz" lIns="94595" tIns="47298" rIns="94595" bIns="47298"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1298" y="0"/>
            <a:ext cx="3076364" cy="511731"/>
          </a:xfrm>
          <a:prstGeom prst="rect">
            <a:avLst/>
          </a:prstGeom>
        </p:spPr>
        <p:txBody>
          <a:bodyPr vert="horz" lIns="94595" tIns="47298" rIns="94595" bIns="47298" rtlCol="0"/>
          <a:lstStyle>
            <a:lvl1pPr algn="r">
              <a:defRPr sz="1100"/>
            </a:lvl1pPr>
          </a:lstStyle>
          <a:p>
            <a:fld id="{03DD34DF-A1C6-4B5C-A519-158C92905865}" type="datetimeFigureOut">
              <a:rPr kumimoji="1" lang="ja-JP" altLang="en-US" smtClean="0"/>
              <a:t>2023/6/6</a:t>
            </a:fld>
            <a:endParaRPr kumimoji="1" lang="ja-JP" altLang="en-US"/>
          </a:p>
        </p:txBody>
      </p:sp>
      <p:sp>
        <p:nvSpPr>
          <p:cNvPr id="4" name="スライド イメージ プレースホルダー 3"/>
          <p:cNvSpPr>
            <a:spLocks noGrp="1" noRot="1" noChangeAspect="1"/>
          </p:cNvSpPr>
          <p:nvPr>
            <p:ph type="sldImg" idx="2"/>
          </p:nvPr>
        </p:nvSpPr>
        <p:spPr>
          <a:xfrm>
            <a:off x="777875" y="768350"/>
            <a:ext cx="5543550" cy="3836988"/>
          </a:xfrm>
          <a:prstGeom prst="rect">
            <a:avLst/>
          </a:prstGeom>
          <a:noFill/>
          <a:ln w="12700">
            <a:solidFill>
              <a:prstClr val="black"/>
            </a:solidFill>
          </a:ln>
        </p:spPr>
        <p:txBody>
          <a:bodyPr vert="horz" lIns="94595" tIns="47298" rIns="94595" bIns="47298" rtlCol="0" anchor="ctr"/>
          <a:lstStyle/>
          <a:p>
            <a:endParaRPr lang="ja-JP" altLang="en-US"/>
          </a:p>
        </p:txBody>
      </p:sp>
      <p:sp>
        <p:nvSpPr>
          <p:cNvPr id="5" name="ノート プレースホルダー 4"/>
          <p:cNvSpPr>
            <a:spLocks noGrp="1"/>
          </p:cNvSpPr>
          <p:nvPr>
            <p:ph type="body" sz="quarter" idx="3"/>
          </p:nvPr>
        </p:nvSpPr>
        <p:spPr>
          <a:xfrm>
            <a:off x="709931" y="4861443"/>
            <a:ext cx="5679440" cy="4605576"/>
          </a:xfrm>
          <a:prstGeom prst="rect">
            <a:avLst/>
          </a:prstGeom>
        </p:spPr>
        <p:txBody>
          <a:bodyPr vert="horz" lIns="94595" tIns="47298" rIns="94595" bIns="4729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6364" cy="511731"/>
          </a:xfrm>
          <a:prstGeom prst="rect">
            <a:avLst/>
          </a:prstGeom>
        </p:spPr>
        <p:txBody>
          <a:bodyPr vert="horz" lIns="94595" tIns="47298" rIns="94595" bIns="4729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1298" y="9721106"/>
            <a:ext cx="3076364" cy="511731"/>
          </a:xfrm>
          <a:prstGeom prst="rect">
            <a:avLst/>
          </a:prstGeom>
        </p:spPr>
        <p:txBody>
          <a:bodyPr vert="horz" lIns="94595" tIns="47298" rIns="94595" bIns="47298" rtlCol="0" anchor="b"/>
          <a:lstStyle>
            <a:lvl1pPr algn="r">
              <a:defRPr sz="1100"/>
            </a:lvl1pPr>
          </a:lstStyle>
          <a:p>
            <a:fld id="{41DDD520-EC6D-48AC-A876-5C9479FC704E}" type="slidenum">
              <a:rPr kumimoji="1" lang="ja-JP" altLang="en-US" smtClean="0"/>
              <a:t>‹#›</a:t>
            </a:fld>
            <a:endParaRPr kumimoji="1" lang="ja-JP" altLang="en-US"/>
          </a:p>
        </p:txBody>
      </p:sp>
    </p:spTree>
    <p:extLst>
      <p:ext uri="{BB962C8B-B14F-4D97-AF65-F5344CB8AC3E}">
        <p14:creationId xmlns:p14="http://schemas.microsoft.com/office/powerpoint/2010/main" val="42870197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2144231"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5357422"/>
            <a:ext cx="212153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5357422"/>
            <a:ext cx="2988899"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4296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7DF62D-ED9A-4AE2-8CEC-DCBDA19A08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8A0419D-2D7F-41A2-A735-C6FD76C3251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4" name="フッター プレースホルダー 3">
            <a:extLst>
              <a:ext uri="{FF2B5EF4-FFF2-40B4-BE49-F238E27FC236}">
                <a16:creationId xmlns:a16="http://schemas.microsoft.com/office/drawing/2014/main" id="{3AF53500-E6E7-4156-93B0-14B260AAD5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8E2286E-7D4E-468C-8E8B-506E08A11C20}"/>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3805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A0C1A5-F8C4-48F5-A409-07437181A82E}"/>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3" name="フッター プレースホルダー 2">
            <a:extLst>
              <a:ext uri="{FF2B5EF4-FFF2-40B4-BE49-F238E27FC236}">
                <a16:creationId xmlns:a16="http://schemas.microsoft.com/office/drawing/2014/main" id="{ADB05B68-884F-4081-A002-BD84CE5953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2C7D93-377D-418C-8843-560E42BAE13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4248113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4D737-DB6B-4851-A0A0-E935D97BB6AE}"/>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6918FC-F449-495F-95F0-4D16700C377C}"/>
              </a:ext>
            </a:extLst>
          </p:cNvPr>
          <p:cNvSpPr>
            <a:spLocks noGrp="1"/>
          </p:cNvSpPr>
          <p:nvPr>
            <p:ph idx="1"/>
          </p:nvPr>
        </p:nvSpPr>
        <p:spPr>
          <a:xfrm>
            <a:off x="421177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F35A63F-4A2B-4724-86EC-56A90DFD25EF}"/>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ABA213-0064-4D62-9144-4A31DC6FC4CC}"/>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0F43D2FD-9493-41AB-A3D6-ED6457C31E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A928C49-0FB6-49FE-8B62-2B12B3BCE51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083984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D2DBF3-A85B-4A63-AC45-4EFC6F0C679C}"/>
              </a:ext>
            </a:extLst>
          </p:cNvPr>
          <p:cNvSpPr>
            <a:spLocks noGrp="1"/>
          </p:cNvSpPr>
          <p:nvPr>
            <p:ph type="title"/>
          </p:nvPr>
        </p:nvSpPr>
        <p:spPr>
          <a:xfrm>
            <a:off x="682758" y="457200"/>
            <a:ext cx="3195373"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895F5E-274C-4870-8EEE-86667DEE8984}"/>
              </a:ext>
            </a:extLst>
          </p:cNvPr>
          <p:cNvSpPr>
            <a:spLocks noGrp="1"/>
          </p:cNvSpPr>
          <p:nvPr>
            <p:ph type="pic" idx="1"/>
          </p:nvPr>
        </p:nvSpPr>
        <p:spPr>
          <a:xfrm>
            <a:off x="421177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934C522-DF23-4B98-AA3E-2AE009D3AF11}"/>
              </a:ext>
            </a:extLst>
          </p:cNvPr>
          <p:cNvSpPr>
            <a:spLocks noGrp="1"/>
          </p:cNvSpPr>
          <p:nvPr>
            <p:ph type="body" sz="half" idx="2"/>
          </p:nvPr>
        </p:nvSpPr>
        <p:spPr>
          <a:xfrm>
            <a:off x="682758" y="2057400"/>
            <a:ext cx="319537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C37D14-358B-4F8E-8D34-49C226B24546}"/>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565D40BA-6509-40D3-8197-38F71362DC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BF21E94-AE75-4A32-850E-DFB910ABBD33}"/>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809726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788FC3-8C4D-43A2-87E9-D26B315970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C6A4F8E-3F0C-424D-8AFB-815298B5D7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C6E312-5465-4023-9565-632088C1B45F}"/>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3DC7EF80-C53D-479F-98C3-F344A898D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E4FAD0-4EBF-43B2-A559-C3408203A8BA}"/>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998487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53EB41E-50B1-4486-AEF0-777905AA6489}"/>
              </a:ext>
            </a:extLst>
          </p:cNvPr>
          <p:cNvSpPr>
            <a:spLocks noGrp="1"/>
          </p:cNvSpPr>
          <p:nvPr>
            <p:ph type="title" orient="vert"/>
          </p:nvPr>
        </p:nvSpPr>
        <p:spPr>
          <a:xfrm>
            <a:off x="7088982"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666C845-6F5C-4C84-BCE1-42E6C228EDE7}"/>
              </a:ext>
            </a:extLst>
          </p:cNvPr>
          <p:cNvSpPr>
            <a:spLocks noGrp="1"/>
          </p:cNvSpPr>
          <p:nvPr>
            <p:ph type="body" orient="vert" idx="1"/>
          </p:nvPr>
        </p:nvSpPr>
        <p:spPr>
          <a:xfrm>
            <a:off x="681038" y="365125"/>
            <a:ext cx="6242844"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19E415-9160-4898-A2FD-5B53BC3C440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177D571-F6EB-41F8-9720-1BD6D1D1FA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9759FF-7FC9-497C-AFE0-58A18701C3CB}"/>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5035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4748170"/>
            <a:ext cx="2144231" cy="1609110"/>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9"/>
            <a:ext cx="5505397" cy="473759"/>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4748170"/>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1" y="4947794"/>
            <a:ext cx="2121536" cy="1399667"/>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5755709" y="4929030"/>
            <a:ext cx="2988899" cy="1418430"/>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5755708" y="47522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3480939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E30E9F7F-2DE7-8CAD-75BF-DDE8B0F82150}"/>
              </a:ext>
            </a:extLst>
          </p:cNvPr>
          <p:cNvSpPr txBox="1"/>
          <p:nvPr userDrawn="1"/>
        </p:nvSpPr>
        <p:spPr>
          <a:xfrm>
            <a:off x="3489659" y="5156951"/>
            <a:ext cx="3107087" cy="1200329"/>
          </a:xfrm>
          <a:prstGeom prst="rect">
            <a:avLst/>
          </a:prstGeom>
          <a:noFill/>
          <a:ln w="9525">
            <a:solidFill>
              <a:schemeClr val="bg1">
                <a:lumMod val="75000"/>
              </a:schemeClr>
            </a:solidFill>
          </a:ln>
        </p:spPr>
        <p:txBody>
          <a:bodyPr wrap="squar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829536"/>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29" name="テキスト ボックス 128">
            <a:extLst>
              <a:ext uri="{FF2B5EF4-FFF2-40B4-BE49-F238E27FC236}">
                <a16:creationId xmlns:a16="http://schemas.microsoft.com/office/drawing/2014/main" id="{1FE47C3C-67B6-34C8-46FE-7F9E63833662}"/>
              </a:ext>
            </a:extLst>
          </p:cNvPr>
          <p:cNvSpPr txBox="1"/>
          <p:nvPr userDrawn="1"/>
        </p:nvSpPr>
        <p:spPr>
          <a:xfrm>
            <a:off x="3489659" y="5156951"/>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行程例</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0" name="テキスト プレースホルダー 31">
            <a:extLst>
              <a:ext uri="{FF2B5EF4-FFF2-40B4-BE49-F238E27FC236}">
                <a16:creationId xmlns:a16="http://schemas.microsoft.com/office/drawing/2014/main" id="{38A2D869-9E61-120E-B426-4C5AC6C908E1}"/>
              </a:ext>
            </a:extLst>
          </p:cNvPr>
          <p:cNvSpPr>
            <a:spLocks noGrp="1"/>
          </p:cNvSpPr>
          <p:nvPr>
            <p:ph type="body" sz="quarter" idx="16" hasCustomPrompt="1"/>
          </p:nvPr>
        </p:nvSpPr>
        <p:spPr>
          <a:xfrm>
            <a:off x="3500120" y="5357422"/>
            <a:ext cx="3096626" cy="990038"/>
          </a:xfrm>
          <a:prstGeom prst="rect">
            <a:avLst/>
          </a:prstGeom>
          <a:ln>
            <a:noFill/>
          </a:ln>
        </p:spPr>
        <p:txBody>
          <a:bodyPr lIns="72000" rIns="72000" anchor="t"/>
          <a:lstStyle>
            <a:lvl1pPr marL="0" indent="0">
              <a:lnSpc>
                <a:spcPct val="100000"/>
              </a:lnSpc>
              <a:spcBef>
                <a:spcPts val="0"/>
              </a:spcBef>
              <a:buFont typeface="Wingdings" panose="05000000000000000000" pitchFamily="2" charset="2"/>
              <a:buNone/>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3" name="テキスト プレースホルダー 31">
            <a:extLst>
              <a:ext uri="{FF2B5EF4-FFF2-40B4-BE49-F238E27FC236}">
                <a16:creationId xmlns:a16="http://schemas.microsoft.com/office/drawing/2014/main" id="{00612866-84B4-000B-6753-81B3D3D29C36}"/>
              </a:ext>
            </a:extLst>
          </p:cNvPr>
          <p:cNvSpPr>
            <a:spLocks noGrp="1"/>
          </p:cNvSpPr>
          <p:nvPr>
            <p:ph type="body" sz="quarter" idx="17" hasCustomPrompt="1"/>
          </p:nvPr>
        </p:nvSpPr>
        <p:spPr>
          <a:xfrm>
            <a:off x="6627902" y="5337811"/>
            <a:ext cx="1529357" cy="990038"/>
          </a:xfrm>
          <a:prstGeom prst="rect">
            <a:avLst/>
          </a:prstGeom>
          <a:ln>
            <a:noFill/>
          </a:ln>
        </p:spPr>
        <p:txBody>
          <a:bodyPr lIns="72000" rIns="72000" anchor="t"/>
          <a:lstStyle>
            <a:lvl1pPr marL="108000" indent="-108000">
              <a:lnSpc>
                <a:spcPct val="100000"/>
              </a:lnSpc>
              <a:spcBef>
                <a:spcPts val="0"/>
              </a:spcBef>
              <a:spcAft>
                <a:spcPts val="600"/>
              </a:spcAft>
              <a:buFont typeface="Wingdings" panose="05000000000000000000" pitchFamily="2" charset="2"/>
              <a:buChar char="l"/>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6" name="テキスト ボックス 135">
            <a:extLst>
              <a:ext uri="{FF2B5EF4-FFF2-40B4-BE49-F238E27FC236}">
                <a16:creationId xmlns:a16="http://schemas.microsoft.com/office/drawing/2014/main" id="{270C9F10-379D-E68A-FB10-F34C1FEF1379}"/>
              </a:ext>
            </a:extLst>
          </p:cNvPr>
          <p:cNvSpPr txBox="1"/>
          <p:nvPr userDrawn="1"/>
        </p:nvSpPr>
        <p:spPr>
          <a:xfrm>
            <a:off x="6688320" y="5137496"/>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92848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タイトルのみ">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C4EFCA8A-084B-A868-CD86-C469A497B0B8}"/>
              </a:ext>
            </a:extLst>
          </p:cNvPr>
          <p:cNvSpPr txBox="1"/>
          <p:nvPr userDrawn="1"/>
        </p:nvSpPr>
        <p:spPr>
          <a:xfrm>
            <a:off x="574085"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DDEA68E-BC4B-B092-3B6E-D912D066F3AE}"/>
              </a:ext>
            </a:extLst>
          </p:cNvPr>
          <p:cNvSpPr txBox="1"/>
          <p:nvPr userDrawn="1"/>
        </p:nvSpPr>
        <p:spPr>
          <a:xfrm>
            <a:off x="3631203" y="2112297"/>
            <a:ext cx="2965543"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C7A86A59-37C5-9EF0-9BF1-650755A39D91}"/>
              </a:ext>
            </a:extLst>
          </p:cNvPr>
          <p:cNvSpPr txBox="1"/>
          <p:nvPr userDrawn="1"/>
        </p:nvSpPr>
        <p:spPr>
          <a:xfrm>
            <a:off x="6676924" y="2112297"/>
            <a:ext cx="2964329" cy="707886"/>
          </a:xfrm>
          <a:prstGeom prst="rect">
            <a:avLst/>
          </a:prstGeom>
          <a:noFill/>
          <a:ln w="6350">
            <a:solidFill>
              <a:srgbClr val="0070C0"/>
            </a:solid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11" name="角丸四角形 29">
            <a:extLst>
              <a:ext uri="{FF2B5EF4-FFF2-40B4-BE49-F238E27FC236}">
                <a16:creationId xmlns:a16="http://schemas.microsoft.com/office/drawing/2014/main" id="{67546A66-6E5F-86DB-D79E-6C0C70077643}"/>
              </a:ext>
            </a:extLst>
          </p:cNvPr>
          <p:cNvSpPr/>
          <p:nvPr userDrawn="1"/>
        </p:nvSpPr>
        <p:spPr bwMode="auto">
          <a:xfrm>
            <a:off x="576460" y="1748959"/>
            <a:ext cx="1087335"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000" b="1" dirty="0">
                <a:solidFill>
                  <a:schemeClr val="bg1"/>
                </a:solidFill>
                <a:latin typeface="Meiryo UI" panose="020B0604030504040204" pitchFamily="50" charset="-128"/>
                <a:ea typeface="Meiryo UI" panose="020B0604030504040204" pitchFamily="50" charset="-128"/>
              </a:rPr>
              <a:t>プログラム内容</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7" name="ホームベース 16">
            <a:extLst>
              <a:ext uri="{FF2B5EF4-FFF2-40B4-BE49-F238E27FC236}">
                <a16:creationId xmlns:a16="http://schemas.microsoft.com/office/drawing/2014/main" id="{B53F9819-CAF3-08FF-311E-E124C36E8C3B}"/>
              </a:ext>
            </a:extLst>
          </p:cNvPr>
          <p:cNvSpPr/>
          <p:nvPr userDrawn="1"/>
        </p:nvSpPr>
        <p:spPr>
          <a:xfrm>
            <a:off x="574085" y="2011001"/>
            <a:ext cx="1059942" cy="190894"/>
          </a:xfrm>
          <a:prstGeom prst="homePlate">
            <a:avLst/>
          </a:prstGeom>
          <a:solidFill>
            <a:schemeClr val="bg1"/>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solidFill>
                  <a:srgbClr val="0070C0"/>
                </a:solidFill>
                <a:latin typeface="Meiryo UI" panose="020B0604030504040204" pitchFamily="50" charset="-128"/>
                <a:ea typeface="Meiryo UI" panose="020B0604030504040204" pitchFamily="50" charset="-128"/>
              </a:rPr>
              <a:t>事前学習</a:t>
            </a:r>
          </a:p>
        </p:txBody>
      </p:sp>
      <p:sp>
        <p:nvSpPr>
          <p:cNvPr id="18" name="ホームベース 52">
            <a:extLst>
              <a:ext uri="{FF2B5EF4-FFF2-40B4-BE49-F238E27FC236}">
                <a16:creationId xmlns:a16="http://schemas.microsoft.com/office/drawing/2014/main" id="{65F906A7-6BC3-718A-2B32-BFA05FDCD5D3}"/>
              </a:ext>
            </a:extLst>
          </p:cNvPr>
          <p:cNvSpPr/>
          <p:nvPr userDrawn="1"/>
        </p:nvSpPr>
        <p:spPr>
          <a:xfrm>
            <a:off x="3631203" y="2011001"/>
            <a:ext cx="1059942" cy="190894"/>
          </a:xfrm>
          <a:prstGeom prst="homePlate">
            <a:avLst/>
          </a:prstGeom>
          <a:solidFill>
            <a:srgbClr val="4295D0"/>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現地学習</a:t>
            </a:r>
          </a:p>
        </p:txBody>
      </p:sp>
      <p:sp>
        <p:nvSpPr>
          <p:cNvPr id="19" name="ホームベース 53">
            <a:extLst>
              <a:ext uri="{FF2B5EF4-FFF2-40B4-BE49-F238E27FC236}">
                <a16:creationId xmlns:a16="http://schemas.microsoft.com/office/drawing/2014/main" id="{9CBA4FEA-EE8C-0A2C-E5BC-73AF6CC4C5B3}"/>
              </a:ext>
            </a:extLst>
          </p:cNvPr>
          <p:cNvSpPr/>
          <p:nvPr userDrawn="1"/>
        </p:nvSpPr>
        <p:spPr>
          <a:xfrm>
            <a:off x="6676924" y="2017210"/>
            <a:ext cx="1059942" cy="190894"/>
          </a:xfrm>
          <a:prstGeom prst="homePlate">
            <a:avLst/>
          </a:prstGeom>
          <a:solidFill>
            <a:srgbClr val="0066CC"/>
          </a:solidFill>
          <a:ln w="63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spc="300" dirty="0">
                <a:latin typeface="Meiryo UI" panose="020B0604030504040204" pitchFamily="50" charset="-128"/>
                <a:ea typeface="Meiryo UI" panose="020B0604030504040204" pitchFamily="50" charset="-128"/>
              </a:rPr>
              <a:t>事後学習</a:t>
            </a:r>
          </a:p>
        </p:txBody>
      </p:sp>
      <p:sp>
        <p:nvSpPr>
          <p:cNvPr id="32" name="テキスト プレースホルダー 31">
            <a:extLst>
              <a:ext uri="{FF2B5EF4-FFF2-40B4-BE49-F238E27FC236}">
                <a16:creationId xmlns:a16="http://schemas.microsoft.com/office/drawing/2014/main" id="{D3BFE0D3-333A-E0B4-45D2-D8029DC412A3}"/>
              </a:ext>
            </a:extLst>
          </p:cNvPr>
          <p:cNvSpPr>
            <a:spLocks noGrp="1"/>
          </p:cNvSpPr>
          <p:nvPr userDrawn="1">
            <p:ph type="body" sz="quarter" idx="10" hasCustomPrompt="1"/>
          </p:nvPr>
        </p:nvSpPr>
        <p:spPr>
          <a:xfrm>
            <a:off x="574410" y="1205852"/>
            <a:ext cx="9066742" cy="431800"/>
          </a:xfrm>
          <a:prstGeom prst="rect">
            <a:avLst/>
          </a:prstGeom>
          <a:ln>
            <a:noFill/>
          </a:ln>
        </p:spPr>
        <p:txBody>
          <a:bodyPr anchor="ctr"/>
          <a:lstStyle>
            <a:lvl1pPr marL="0" indent="0">
              <a:lnSpc>
                <a:spcPct val="120000"/>
              </a:lnSpc>
              <a:spcBef>
                <a:spcPts val="0"/>
              </a:spcBef>
              <a:buNone/>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p>
        </p:txBody>
      </p:sp>
      <p:sp>
        <p:nvSpPr>
          <p:cNvPr id="34" name="図プレースホルダー 33">
            <a:extLst>
              <a:ext uri="{FF2B5EF4-FFF2-40B4-BE49-F238E27FC236}">
                <a16:creationId xmlns:a16="http://schemas.microsoft.com/office/drawing/2014/main" id="{C30EF5D4-EA68-11FB-8EA9-0C478C9BDC83}"/>
              </a:ext>
            </a:extLst>
          </p:cNvPr>
          <p:cNvSpPr>
            <a:spLocks noGrp="1"/>
          </p:cNvSpPr>
          <p:nvPr userDrawn="1">
            <p:ph type="pic" sz="quarter" idx="11" hasCustomPrompt="1"/>
          </p:nvPr>
        </p:nvSpPr>
        <p:spPr>
          <a:xfrm>
            <a:off x="567954"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5" name="図プレースホルダー 33">
            <a:extLst>
              <a:ext uri="{FF2B5EF4-FFF2-40B4-BE49-F238E27FC236}">
                <a16:creationId xmlns:a16="http://schemas.microsoft.com/office/drawing/2014/main" id="{85BC0B56-FF55-E5A3-2903-6D0345ADB2ED}"/>
              </a:ext>
            </a:extLst>
          </p:cNvPr>
          <p:cNvSpPr>
            <a:spLocks noGrp="1"/>
          </p:cNvSpPr>
          <p:nvPr userDrawn="1">
            <p:ph type="pic" sz="quarter" idx="12" hasCustomPrompt="1"/>
          </p:nvPr>
        </p:nvSpPr>
        <p:spPr>
          <a:xfrm>
            <a:off x="2852187"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6" name="図プレースホルダー 33">
            <a:extLst>
              <a:ext uri="{FF2B5EF4-FFF2-40B4-BE49-F238E27FC236}">
                <a16:creationId xmlns:a16="http://schemas.microsoft.com/office/drawing/2014/main" id="{70D6EA59-682A-76B6-DB9D-44297705E248}"/>
              </a:ext>
            </a:extLst>
          </p:cNvPr>
          <p:cNvSpPr>
            <a:spLocks noGrp="1"/>
          </p:cNvSpPr>
          <p:nvPr userDrawn="1">
            <p:ph type="pic" sz="quarter" idx="13" hasCustomPrompt="1"/>
          </p:nvPr>
        </p:nvSpPr>
        <p:spPr>
          <a:xfrm>
            <a:off x="5136420"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7" name="図プレースホルダー 33">
            <a:extLst>
              <a:ext uri="{FF2B5EF4-FFF2-40B4-BE49-F238E27FC236}">
                <a16:creationId xmlns:a16="http://schemas.microsoft.com/office/drawing/2014/main" id="{E516801E-95A9-3E2B-3605-1D0C82F36CBD}"/>
              </a:ext>
            </a:extLst>
          </p:cNvPr>
          <p:cNvSpPr>
            <a:spLocks noGrp="1"/>
          </p:cNvSpPr>
          <p:nvPr userDrawn="1">
            <p:ph type="pic" sz="quarter" idx="14" hasCustomPrompt="1"/>
          </p:nvPr>
        </p:nvSpPr>
        <p:spPr>
          <a:xfrm>
            <a:off x="7420652" y="2931490"/>
            <a:ext cx="2220500" cy="1228725"/>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Photo</a:t>
            </a:r>
            <a:endParaRPr kumimoji="1" lang="ja-JP" altLang="en-US" dirty="0"/>
          </a:p>
        </p:txBody>
      </p:sp>
      <p:sp>
        <p:nvSpPr>
          <p:cNvPr id="38" name="角丸四角形 29">
            <a:extLst>
              <a:ext uri="{FF2B5EF4-FFF2-40B4-BE49-F238E27FC236}">
                <a16:creationId xmlns:a16="http://schemas.microsoft.com/office/drawing/2014/main" id="{78D35074-0B57-F80C-EBC7-5BC5DBBC277F}"/>
              </a:ext>
            </a:extLst>
          </p:cNvPr>
          <p:cNvSpPr/>
          <p:nvPr userDrawn="1"/>
        </p:nvSpPr>
        <p:spPr bwMode="auto">
          <a:xfrm>
            <a:off x="3513575" y="4265453"/>
            <a:ext cx="659338" cy="205629"/>
          </a:xfrm>
          <a:prstGeom prst="roundRect">
            <a:avLst/>
          </a:prstGeom>
          <a:solidFill>
            <a:srgbClr val="328CCC"/>
          </a:solidFill>
          <a:ln>
            <a:solidFill>
              <a:srgbClr val="328CCC"/>
            </a:solidFill>
          </a:ln>
        </p:spPr>
        <p:style>
          <a:lnRef idx="2">
            <a:schemeClr val="dk1"/>
          </a:lnRef>
          <a:fillRef idx="1">
            <a:schemeClr val="lt1"/>
          </a:fillRef>
          <a:effectRef idx="0">
            <a:schemeClr val="dk1"/>
          </a:effectRef>
          <a:fontRef idx="minor">
            <a:schemeClr val="dk1"/>
          </a:fontRef>
        </p:style>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000" b="1" dirty="0">
                <a:solidFill>
                  <a:schemeClr val="bg1"/>
                </a:solidFill>
                <a:latin typeface="Meiryo UI" panose="020B0604030504040204" pitchFamily="50" charset="-128"/>
                <a:ea typeface="Meiryo UI" panose="020B0604030504040204" pitchFamily="50" charset="-128"/>
              </a:rPr>
              <a:t>POINT</a:t>
            </a:r>
            <a:endParaRPr kumimoji="0" lang="ja-JP" altLang="en-US" sz="10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28" name="テキスト プレースホルダー 31">
            <a:extLst>
              <a:ext uri="{FF2B5EF4-FFF2-40B4-BE49-F238E27FC236}">
                <a16:creationId xmlns:a16="http://schemas.microsoft.com/office/drawing/2014/main" id="{D35BB13D-A84B-A00E-CB9E-A326A4CE8D08}"/>
              </a:ext>
            </a:extLst>
          </p:cNvPr>
          <p:cNvSpPr>
            <a:spLocks noGrp="1"/>
          </p:cNvSpPr>
          <p:nvPr>
            <p:ph type="body" sz="quarter" idx="15" hasCustomPrompt="1"/>
          </p:nvPr>
        </p:nvSpPr>
        <p:spPr>
          <a:xfrm>
            <a:off x="4135756" y="4255648"/>
            <a:ext cx="5505397" cy="2091812"/>
          </a:xfrm>
          <a:prstGeom prst="rect">
            <a:avLst/>
          </a:prstGeom>
          <a:ln>
            <a:noFill/>
          </a:ln>
        </p:spPr>
        <p:txBody>
          <a:bodyPr anchor="t"/>
          <a:lstStyle>
            <a:lvl1pPr marL="144000" indent="-144000">
              <a:lnSpc>
                <a:spcPct val="120000"/>
              </a:lnSpc>
              <a:spcBef>
                <a:spcPts val="0"/>
              </a:spcBef>
              <a:buClr>
                <a:srgbClr val="328CCC"/>
              </a:buClr>
              <a:buFont typeface="Wingdings" panose="05000000000000000000" pitchFamily="2" charset="2"/>
              <a:buChar char="l"/>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5" name="図プレースホルダー 33">
            <a:extLst>
              <a:ext uri="{FF2B5EF4-FFF2-40B4-BE49-F238E27FC236}">
                <a16:creationId xmlns:a16="http://schemas.microsoft.com/office/drawing/2014/main" id="{91B5AF9A-F305-8344-7745-44A27AF1E108}"/>
              </a:ext>
            </a:extLst>
          </p:cNvPr>
          <p:cNvSpPr>
            <a:spLocks noGrp="1"/>
          </p:cNvSpPr>
          <p:nvPr>
            <p:ph type="pic" sz="quarter" idx="18" hasCustomPrompt="1"/>
          </p:nvPr>
        </p:nvSpPr>
        <p:spPr>
          <a:xfrm>
            <a:off x="8848602" y="5627460"/>
            <a:ext cx="780000" cy="720000"/>
          </a:xfrm>
          <a:prstGeom prst="rect">
            <a:avLst/>
          </a:prstGeom>
          <a:solidFill>
            <a:schemeClr val="bg1">
              <a:lumMod val="85000"/>
            </a:schemeClr>
          </a:solidFill>
        </p:spPr>
        <p:txBody>
          <a:bodyPr anchor="ctr"/>
          <a:lstStyle>
            <a:lvl1pPr marL="0" indent="0" algn="ctr">
              <a:buNone/>
              <a:defRPr>
                <a:solidFill>
                  <a:schemeClr val="bg1"/>
                </a:solidFill>
              </a:defRPr>
            </a:lvl1pPr>
          </a:lstStyle>
          <a:p>
            <a:r>
              <a:rPr kumimoji="1" lang="en-US" altLang="ja-JP" dirty="0"/>
              <a:t>QR</a:t>
            </a:r>
            <a:endParaRPr kumimoji="1" lang="ja-JP" altLang="en-US" dirty="0"/>
          </a:p>
        </p:txBody>
      </p:sp>
      <p:sp>
        <p:nvSpPr>
          <p:cNvPr id="137" name="テキスト プレースホルダー 31">
            <a:extLst>
              <a:ext uri="{FF2B5EF4-FFF2-40B4-BE49-F238E27FC236}">
                <a16:creationId xmlns:a16="http://schemas.microsoft.com/office/drawing/2014/main" id="{26A17B7D-9AB9-DDF1-AA04-92B1CA512DB4}"/>
              </a:ext>
            </a:extLst>
          </p:cNvPr>
          <p:cNvSpPr>
            <a:spLocks noGrp="1"/>
          </p:cNvSpPr>
          <p:nvPr>
            <p:ph type="body" sz="quarter" idx="19" hasCustomPrompt="1"/>
          </p:nvPr>
        </p:nvSpPr>
        <p:spPr>
          <a:xfrm>
            <a:off x="580023"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38" name="テキスト プレースホルダー 31">
            <a:extLst>
              <a:ext uri="{FF2B5EF4-FFF2-40B4-BE49-F238E27FC236}">
                <a16:creationId xmlns:a16="http://schemas.microsoft.com/office/drawing/2014/main" id="{44144C41-A633-7E2C-C1F5-A2F7F7607DD7}"/>
              </a:ext>
            </a:extLst>
          </p:cNvPr>
          <p:cNvSpPr>
            <a:spLocks noGrp="1"/>
          </p:cNvSpPr>
          <p:nvPr>
            <p:ph type="body" sz="quarter" idx="20" hasCustomPrompt="1"/>
          </p:nvPr>
        </p:nvSpPr>
        <p:spPr>
          <a:xfrm>
            <a:off x="363714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140" name="テキスト プレースホルダー 31">
            <a:extLst>
              <a:ext uri="{FF2B5EF4-FFF2-40B4-BE49-F238E27FC236}">
                <a16:creationId xmlns:a16="http://schemas.microsoft.com/office/drawing/2014/main" id="{D537A025-3B6D-D89E-270A-E435C4CFE35C}"/>
              </a:ext>
            </a:extLst>
          </p:cNvPr>
          <p:cNvSpPr>
            <a:spLocks noGrp="1"/>
          </p:cNvSpPr>
          <p:nvPr>
            <p:ph type="body" sz="quarter" idx="21" hasCustomPrompt="1"/>
          </p:nvPr>
        </p:nvSpPr>
        <p:spPr>
          <a:xfrm>
            <a:off x="6688320" y="2212718"/>
            <a:ext cx="2959606" cy="617193"/>
          </a:xfrm>
          <a:prstGeom prst="rect">
            <a:avLst/>
          </a:prstGeom>
          <a:ln>
            <a:noFill/>
          </a:ln>
        </p:spPr>
        <p:txBody>
          <a:bodyPr anchor="t"/>
          <a:lstStyle>
            <a:lvl1pPr marL="108000" indent="-108000">
              <a:lnSpc>
                <a:spcPct val="100000"/>
              </a:lnSpc>
              <a:spcBef>
                <a:spcPts val="0"/>
              </a:spcBef>
              <a:buFont typeface="Wingdings" panose="05000000000000000000" pitchFamily="2" charset="2"/>
              <a:buChar char="Ø"/>
              <a:defRPr sz="8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endParaRPr kumimoji="1" lang="en-US" altLang="ja-JP" dirty="0"/>
          </a:p>
          <a:p>
            <a:pPr lvl="0"/>
            <a:r>
              <a:rPr kumimoji="1" lang="ja-JP" altLang="en-US" dirty="0"/>
              <a:t>テキスト</a:t>
            </a:r>
          </a:p>
        </p:txBody>
      </p:sp>
      <p:sp>
        <p:nvSpPr>
          <p:cNvPr id="4" name="タイトル プレースホルダー 1">
            <a:extLst>
              <a:ext uri="{FF2B5EF4-FFF2-40B4-BE49-F238E27FC236}">
                <a16:creationId xmlns:a16="http://schemas.microsoft.com/office/drawing/2014/main" id="{61AA7CEB-37B1-6458-05F5-4BD161E46D59}"/>
              </a:ext>
            </a:extLst>
          </p:cNvPr>
          <p:cNvSpPr>
            <a:spLocks noGrp="1"/>
          </p:cNvSpPr>
          <p:nvPr>
            <p:ph type="title" hasCustomPrompt="1"/>
          </p:nvPr>
        </p:nvSpPr>
        <p:spPr>
          <a:xfrm>
            <a:off x="775682" y="368742"/>
            <a:ext cx="2395912" cy="535531"/>
          </a:xfrm>
          <a:prstGeom prst="rect">
            <a:avLst/>
          </a:prstGeom>
        </p:spPr>
        <p:txBody>
          <a:bodyPr vert="horz" wrap="none" lIns="91440" tIns="45720" rIns="91440" bIns="45720" rtlCol="0" anchor="ctr">
            <a:spAutoFit/>
          </a:bodyPr>
          <a:lstStyle>
            <a:lvl1pPr>
              <a:defRPr sz="1600"/>
            </a:lvl1pPr>
          </a:lstStyle>
          <a:p>
            <a:pPr rtl="0"/>
            <a:r>
              <a:rPr lang="ja-JP" altLang="en-US" noProof="0" dirty="0"/>
              <a:t>マスター タイトルの書式設定</a:t>
            </a:r>
            <a:br>
              <a:rPr lang="en-US" altLang="ja-JP" noProof="0" dirty="0"/>
            </a:br>
            <a:r>
              <a:rPr lang="ja-JP" altLang="en-US" noProof="0" dirty="0"/>
              <a:t>マスター タイトルの書式設定</a:t>
            </a:r>
          </a:p>
        </p:txBody>
      </p:sp>
    </p:spTree>
    <p:extLst>
      <p:ext uri="{BB962C8B-B14F-4D97-AF65-F5344CB8AC3E}">
        <p14:creationId xmlns:p14="http://schemas.microsoft.com/office/powerpoint/2010/main" val="124614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DE88B1-7EEF-4455-BD0B-41DEEC69F3AE}"/>
              </a:ext>
            </a:extLst>
          </p:cNvPr>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6BD1E87-38D7-4AE5-BA92-823E90862670}"/>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95EAF5-EA78-4A1C-86E5-8845C735387D}"/>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5309F776-5C79-4C4F-9129-B07A5F16D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A2EAA1-E9BF-41BA-8449-A83400AADB25}"/>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92620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B1784A-6935-40C0-B1FD-D767F4F23B5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4F7EDF-3CAA-4A75-BC26-11D3F799B1C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ECB9EB-8018-4FF7-ABCE-6DBB9F0A8964}"/>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F24977BC-9B1A-40AC-853B-82F81A900FB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1A429E6-836C-4545-9830-44C8D76779F4}"/>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804704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CA72BD-C00F-4708-A60D-8918B1FE036C}"/>
              </a:ext>
            </a:extLst>
          </p:cNvPr>
          <p:cNvSpPr>
            <a:spLocks noGrp="1"/>
          </p:cNvSpPr>
          <p:nvPr>
            <p:ph type="title"/>
          </p:nvPr>
        </p:nvSpPr>
        <p:spPr>
          <a:xfrm>
            <a:off x="675879"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D21336-7CA5-4B34-8E8C-3A9271B35416}"/>
              </a:ext>
            </a:extLst>
          </p:cNvPr>
          <p:cNvSpPr>
            <a:spLocks noGrp="1"/>
          </p:cNvSpPr>
          <p:nvPr>
            <p:ph type="body" idx="1"/>
          </p:nvPr>
        </p:nvSpPr>
        <p:spPr>
          <a:xfrm>
            <a:off x="675879"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7A25A3-267C-478B-9E26-3CBD85B81B3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8798DFE8-5F58-452C-8B3F-D23ACA6C70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8200A3-F276-4A8A-BF02-7E96882F9802}"/>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75528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D83D4-CC5F-4AA2-A2A7-E7EB0319191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CA51EA9-6700-4D9A-88B3-F9DA3D33ADDC}"/>
              </a:ext>
            </a:extLst>
          </p:cNvPr>
          <p:cNvSpPr>
            <a:spLocks noGrp="1"/>
          </p:cNvSpPr>
          <p:nvPr>
            <p:ph sz="half" idx="1"/>
          </p:nvPr>
        </p:nvSpPr>
        <p:spPr>
          <a:xfrm>
            <a:off x="681037"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0ACF3E-2083-4C53-9921-D541D319613D}"/>
              </a:ext>
            </a:extLst>
          </p:cNvPr>
          <p:cNvSpPr>
            <a:spLocks noGrp="1"/>
          </p:cNvSpPr>
          <p:nvPr>
            <p:ph sz="half" idx="2"/>
          </p:nvPr>
        </p:nvSpPr>
        <p:spPr>
          <a:xfrm>
            <a:off x="5035550" y="1825625"/>
            <a:ext cx="41894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E3E35B3-361C-48BA-8D16-6F4319012D72}"/>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6" name="フッター プレースホルダー 5">
            <a:extLst>
              <a:ext uri="{FF2B5EF4-FFF2-40B4-BE49-F238E27FC236}">
                <a16:creationId xmlns:a16="http://schemas.microsoft.com/office/drawing/2014/main" id="{68DDD24B-DCBC-4D76-902B-5FE6A36CA5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C05A2F9-A0E0-4AA2-A034-83AE33EEE027}"/>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332664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AC8C3-550E-4D31-BA9F-3E1FE67B4BD8}"/>
              </a:ext>
            </a:extLst>
          </p:cNvPr>
          <p:cNvSpPr>
            <a:spLocks noGrp="1"/>
          </p:cNvSpPr>
          <p:nvPr>
            <p:ph type="title"/>
          </p:nvPr>
        </p:nvSpPr>
        <p:spPr>
          <a:xfrm>
            <a:off x="68275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9F766BB-9329-42CF-9795-BF33BB875405}"/>
              </a:ext>
            </a:extLst>
          </p:cNvPr>
          <p:cNvSpPr>
            <a:spLocks noGrp="1"/>
          </p:cNvSpPr>
          <p:nvPr>
            <p:ph type="body" idx="1"/>
          </p:nvPr>
        </p:nvSpPr>
        <p:spPr>
          <a:xfrm>
            <a:off x="682758" y="1681163"/>
            <a:ext cx="419113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65C77B5-5142-4FCC-82CC-E15783FA16E9}"/>
              </a:ext>
            </a:extLst>
          </p:cNvPr>
          <p:cNvSpPr>
            <a:spLocks noGrp="1"/>
          </p:cNvSpPr>
          <p:nvPr>
            <p:ph sz="half" idx="2"/>
          </p:nvPr>
        </p:nvSpPr>
        <p:spPr>
          <a:xfrm>
            <a:off x="682758" y="2505075"/>
            <a:ext cx="419113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338AC96-85FA-42C1-BB04-448BB0228448}"/>
              </a:ext>
            </a:extLst>
          </p:cNvPr>
          <p:cNvSpPr>
            <a:spLocks noGrp="1"/>
          </p:cNvSpPr>
          <p:nvPr>
            <p:ph type="body" sz="quarter" idx="3"/>
          </p:nvPr>
        </p:nvSpPr>
        <p:spPr>
          <a:xfrm>
            <a:off x="5014913" y="1681163"/>
            <a:ext cx="421177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87AD4FA-BA0F-4B3E-9E9D-48F23BEAF661}"/>
              </a:ext>
            </a:extLst>
          </p:cNvPr>
          <p:cNvSpPr>
            <a:spLocks noGrp="1"/>
          </p:cNvSpPr>
          <p:nvPr>
            <p:ph sz="quarter" idx="4"/>
          </p:nvPr>
        </p:nvSpPr>
        <p:spPr>
          <a:xfrm>
            <a:off x="5014913" y="2505075"/>
            <a:ext cx="421177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66827D1-1ED8-42DD-98DD-5A8FA2702A85}"/>
              </a:ext>
            </a:extLst>
          </p:cNvPr>
          <p:cNvSpPr>
            <a:spLocks noGrp="1"/>
          </p:cNvSpPr>
          <p:nvPr>
            <p:ph type="dt" sz="half" idx="10"/>
          </p:nvPr>
        </p:nvSpPr>
        <p:spPr/>
        <p:txBody>
          <a:bodyPr/>
          <a:lstStyle/>
          <a:p>
            <a:fld id="{C48065FB-5CC3-45E2-ABA1-A506ECA63D6C}" type="datetimeFigureOut">
              <a:rPr kumimoji="1" lang="ja-JP" altLang="en-US" smtClean="0"/>
              <a:t>2023/6/6</a:t>
            </a:fld>
            <a:endParaRPr kumimoji="1" lang="ja-JP" altLang="en-US"/>
          </a:p>
        </p:txBody>
      </p:sp>
      <p:sp>
        <p:nvSpPr>
          <p:cNvPr id="8" name="フッター プレースホルダー 7">
            <a:extLst>
              <a:ext uri="{FF2B5EF4-FFF2-40B4-BE49-F238E27FC236}">
                <a16:creationId xmlns:a16="http://schemas.microsoft.com/office/drawing/2014/main" id="{1EBA6B2F-CC0D-4085-A9F4-88A8DFB2D5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9D6FDCB-54CE-435C-B9F5-5CE22EBFEDE1}"/>
              </a:ext>
            </a:extLst>
          </p:cNvPr>
          <p:cNvSpPr>
            <a:spLocks noGrp="1"/>
          </p:cNvSpPr>
          <p:nvPr>
            <p:ph type="sldNum" sz="quarter" idx="12"/>
          </p:nvPr>
        </p:nvSpPr>
        <p:spPr/>
        <p:txBody>
          <a:body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148236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descr="斧, 挿絵 が含まれている画像&#10;&#10;自動的に生成された説明">
            <a:extLst>
              <a:ext uri="{FF2B5EF4-FFF2-40B4-BE49-F238E27FC236}">
                <a16:creationId xmlns:a16="http://schemas.microsoft.com/office/drawing/2014/main" id="{A8BC4D72-58B1-3385-80EA-483405E784F5}"/>
              </a:ext>
            </a:extLst>
          </p:cNvPr>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8800389" y="6556900"/>
            <a:ext cx="849989" cy="196949"/>
          </a:xfrm>
          <a:prstGeom prst="rect">
            <a:avLst/>
          </a:prstGeom>
        </p:spPr>
      </p:pic>
      <p:sp>
        <p:nvSpPr>
          <p:cNvPr id="2" name="テキスト ボックス 1">
            <a:extLst>
              <a:ext uri="{FF2B5EF4-FFF2-40B4-BE49-F238E27FC236}">
                <a16:creationId xmlns:a16="http://schemas.microsoft.com/office/drawing/2014/main" id="{D5BB816D-77FA-D5EA-3572-B6721DF9D2D2}"/>
              </a:ext>
            </a:extLst>
          </p:cNvPr>
          <p:cNvSpPr txBox="1"/>
          <p:nvPr userDrawn="1"/>
        </p:nvSpPr>
        <p:spPr>
          <a:xfrm>
            <a:off x="7069995" y="421006"/>
            <a:ext cx="2575560"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D719AF0E-B06E-40D4-3EF9-6338F38DBCE3}"/>
              </a:ext>
            </a:extLst>
          </p:cNvPr>
          <p:cNvSpPr txBox="1"/>
          <p:nvPr userDrawn="1"/>
        </p:nvSpPr>
        <p:spPr>
          <a:xfrm>
            <a:off x="5313987" y="421006"/>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5" name="図 4" descr="グラフィカル ユーザー インターフェイス&#10;&#10;低い精度で自動的に生成された説明">
            <a:extLst>
              <a:ext uri="{FF2B5EF4-FFF2-40B4-BE49-F238E27FC236}">
                <a16:creationId xmlns:a16="http://schemas.microsoft.com/office/drawing/2014/main" id="{F3E1DFC4-44B2-AE97-9F24-E366DAFEE580}"/>
              </a:ext>
            </a:extLst>
          </p:cNvPr>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7113240" y="470958"/>
            <a:ext cx="730485" cy="222922"/>
          </a:xfrm>
          <a:prstGeom prst="rect">
            <a:avLst/>
          </a:prstGeom>
          <a:noFill/>
        </p:spPr>
      </p:pic>
      <p:pic>
        <p:nvPicPr>
          <p:cNvPr id="13" name="図 12"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5404365" y="470958"/>
            <a:ext cx="491099" cy="268349"/>
          </a:xfrm>
          <a:prstGeom prst="rect">
            <a:avLst/>
          </a:prstGeom>
          <a:noFill/>
        </p:spPr>
      </p:pic>
      <p:sp>
        <p:nvSpPr>
          <p:cNvPr id="16" name="図形 62">
            <a:extLst>
              <a:ext uri="{FF2B5EF4-FFF2-40B4-BE49-F238E27FC236}">
                <a16:creationId xmlns:a16="http://schemas.microsoft.com/office/drawing/2014/main" id="{2C8F251E-BB08-9D42-8813-D3CD1AE6AF9A}"/>
              </a:ext>
            </a:extLst>
          </p:cNvPr>
          <p:cNvSpPr/>
          <p:nvPr/>
        </p:nvSpPr>
        <p:spPr>
          <a:xfrm flipH="1" flipV="1">
            <a:off x="350489" y="1124743"/>
            <a:ext cx="0" cy="2232249"/>
          </a:xfrm>
          <a:prstGeom prst="line">
            <a:avLst/>
          </a:prstGeom>
          <a:ln w="38100">
            <a:solidFill>
              <a:srgbClr val="328CCC"/>
            </a:solidFill>
            <a:miter lim="400000"/>
          </a:ln>
        </p:spPr>
        <p:txBody>
          <a:bodyPr lIns="14288" tIns="14288" rIns="14288" bIns="14288" rtlCol="0" anchor="ctr"/>
          <a:lstStyle/>
          <a:p>
            <a:pPr algn="ctr" rtl="0">
              <a:defRPr sz="3000">
                <a:solidFill>
                  <a:srgbClr val="000000"/>
                </a:solidFill>
                <a:latin typeface="Helvetica Light"/>
                <a:ea typeface="Helvetica Light"/>
                <a:cs typeface="Helvetica Light"/>
                <a:sym typeface="Helvetica Light"/>
              </a:defRPr>
            </a:pPr>
            <a:endParaRPr lang="ja-JP" altLang="en-US" sz="1125" noProof="0" dirty="0">
              <a:latin typeface="Meiryo UI" panose="020B0604030504040204" pitchFamily="50" charset="-128"/>
              <a:ea typeface="Meiryo UI" panose="020B0604030504040204" pitchFamily="50" charset="-128"/>
            </a:endParaRPr>
          </a:p>
        </p:txBody>
      </p:sp>
      <p:sp>
        <p:nvSpPr>
          <p:cNvPr id="9" name="図形 61">
            <a:extLst>
              <a:ext uri="{FF2B5EF4-FFF2-40B4-BE49-F238E27FC236}">
                <a16:creationId xmlns:a16="http://schemas.microsoft.com/office/drawing/2014/main" id="{EFA7F577-E691-D948-943E-8D25DFE256F5}"/>
              </a:ext>
            </a:extLst>
          </p:cNvPr>
          <p:cNvSpPr/>
          <p:nvPr userDrawn="1"/>
        </p:nvSpPr>
        <p:spPr>
          <a:xfrm rot="16200000">
            <a:off x="-1296214" y="4742946"/>
            <a:ext cx="3273461" cy="213521"/>
          </a:xfrm>
          <a:prstGeom prst="rect">
            <a:avLst/>
          </a:prstGeom>
          <a:solidFill>
            <a:schemeClr val="bg1"/>
          </a:solidFill>
          <a:ln w="3175">
            <a:miter lim="400000"/>
          </a:ln>
          <a:extLst>
            <a:ext uri="{C572A759-6A51-4108-AA02-DFA0A04FC94B}">
              <ma14:wrappingTextBoxFlag xmlns="" xmlns:ma14="http://schemas.microsoft.com/office/mac/drawingml/2011/main" val="1"/>
            </a:ext>
          </a:extLst>
        </p:spPr>
        <p:txBody>
          <a:bodyPr wrap="none" lIns="14288" tIns="14288" rIns="14288" bIns="14288" rtlCol="0" anchor="ctr">
            <a:spAutoFit/>
          </a:bodyPr>
          <a:lstStyle/>
          <a:p>
            <a:pPr rtl="0">
              <a:defRPr sz="3000">
                <a:solidFill>
                  <a:srgbClr val="3A3B39"/>
                </a:solidFill>
                <a:latin typeface="Bebas"/>
                <a:ea typeface="Bebas"/>
                <a:cs typeface="Bebas"/>
                <a:sym typeface="Bebas"/>
              </a:defRPr>
            </a:pP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BIWAKO-OTSU</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TOURISM</a:t>
            </a:r>
            <a:r>
              <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 </a:t>
            </a:r>
            <a:r>
              <a:rPr lang="en-US" altLang="ja-JP"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rPr>
              <a:t>ASSOCIATION</a:t>
            </a:r>
            <a:endParaRPr lang="ja-JP" altLang="en-US" sz="1200" b="1" i="0" spc="0" noProof="0" dirty="0">
              <a:solidFill>
                <a:srgbClr val="328CCC"/>
              </a:solidFill>
              <a:latin typeface="Meiryo UI" panose="020B0604030504040204" pitchFamily="50" charset="-128"/>
              <a:ea typeface="Meiryo UI" panose="020B0604030504040204" pitchFamily="50" charset="-128"/>
              <a:cs typeface="Gill Sans" panose="020B0502020104020203" pitchFamily="34" charset="-79"/>
            </a:endParaRPr>
          </a:p>
        </p:txBody>
      </p:sp>
      <p:sp>
        <p:nvSpPr>
          <p:cNvPr id="7" name="テキスト ボックス 6">
            <a:extLst>
              <a:ext uri="{FF2B5EF4-FFF2-40B4-BE49-F238E27FC236}">
                <a16:creationId xmlns:a16="http://schemas.microsoft.com/office/drawing/2014/main" id="{B486A401-5D53-7441-EFC7-4653B8DB7265}"/>
              </a:ext>
            </a:extLst>
          </p:cNvPr>
          <p:cNvSpPr txBox="1"/>
          <p:nvPr userDrawn="1"/>
        </p:nvSpPr>
        <p:spPr>
          <a:xfrm>
            <a:off x="2196476" y="6525344"/>
            <a:ext cx="5513048" cy="230832"/>
          </a:xfrm>
          <a:prstGeom prst="rect">
            <a:avLst/>
          </a:prstGeom>
          <a:ln w="9525">
            <a:noFill/>
          </a:ln>
        </p:spPr>
        <p:style>
          <a:lnRef idx="2">
            <a:schemeClr val="dk1"/>
          </a:lnRef>
          <a:fillRef idx="1">
            <a:schemeClr val="lt1"/>
          </a:fillRef>
          <a:effectRef idx="0">
            <a:schemeClr val="dk1"/>
          </a:effectRef>
          <a:fontRef idx="minor">
            <a:schemeClr val="dk1"/>
          </a:fontRef>
        </p:style>
        <p:txBody>
          <a:bodyPr wrap="none" rtlCol="0" anchor="b">
            <a:spAutoFit/>
          </a:bodyPr>
          <a:lstStyle/>
          <a:p>
            <a:pPr algn="ctr"/>
            <a:r>
              <a:rPr lang="ja-JP" altLang="en-US" sz="900" dirty="0">
                <a:latin typeface="Meiryo UI" panose="020B0604030504040204" pitchFamily="50" charset="-128"/>
                <a:ea typeface="Meiryo UI" panose="020B0604030504040204" pitchFamily="50" charset="-128"/>
              </a:rPr>
              <a:t>（公社）びわ湖大津観光協会　　</a:t>
            </a:r>
            <a:r>
              <a:rPr lang="en-US" altLang="ja-JP" sz="900" dirty="0">
                <a:latin typeface="Meiryo UI" panose="020B0604030504040204" pitchFamily="50" charset="-128"/>
                <a:ea typeface="Meiryo UI" panose="020B0604030504040204" pitchFamily="50" charset="-128"/>
              </a:rPr>
              <a:t>TEL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077-528-2772</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FAX</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077-521-7330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Mail</a:t>
            </a: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info@otsu.or.jp</a:t>
            </a:r>
            <a:endParaRPr lang="ja-JP" altLang="en-US" sz="900" dirty="0">
              <a:latin typeface="メイリオ" panose="020B0604030504040204" pitchFamily="50" charset="-128"/>
              <a:ea typeface="メイリオ" panose="020B0604030504040204" pitchFamily="50" charset="-128"/>
            </a:endParaRPr>
          </a:p>
        </p:txBody>
      </p:sp>
      <p:sp>
        <p:nvSpPr>
          <p:cNvPr id="8" name="Line 6">
            <a:extLst>
              <a:ext uri="{FF2B5EF4-FFF2-40B4-BE49-F238E27FC236}">
                <a16:creationId xmlns:a16="http://schemas.microsoft.com/office/drawing/2014/main" id="{B5FD5425-A62F-529A-544F-C99C81F032F5}"/>
              </a:ext>
            </a:extLst>
          </p:cNvPr>
          <p:cNvSpPr>
            <a:spLocks noChangeShapeType="1"/>
          </p:cNvSpPr>
          <p:nvPr userDrawn="1"/>
        </p:nvSpPr>
        <p:spPr bwMode="auto">
          <a:xfrm>
            <a:off x="621877" y="6453337"/>
            <a:ext cx="9063704" cy="16273"/>
          </a:xfrm>
          <a:prstGeom prst="line">
            <a:avLst/>
          </a:prstGeom>
          <a:noFill/>
          <a:ln w="28575">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0" name="Line 6">
            <a:extLst>
              <a:ext uri="{FF2B5EF4-FFF2-40B4-BE49-F238E27FC236}">
                <a16:creationId xmlns:a16="http://schemas.microsoft.com/office/drawing/2014/main" id="{292F3173-A67D-D757-04CB-08798B10CC71}"/>
              </a:ext>
            </a:extLst>
          </p:cNvPr>
          <p:cNvSpPr>
            <a:spLocks noChangeShapeType="1"/>
          </p:cNvSpPr>
          <p:nvPr userDrawn="1"/>
        </p:nvSpPr>
        <p:spPr bwMode="auto">
          <a:xfrm>
            <a:off x="332460" y="355326"/>
            <a:ext cx="9290239" cy="0"/>
          </a:xfrm>
          <a:prstGeom prst="line">
            <a:avLst/>
          </a:prstGeom>
          <a:noFill/>
          <a:ln w="12700">
            <a:solidFill>
              <a:srgbClr val="328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808080">
                      <a:gamma/>
                      <a:shade val="60000"/>
                      <a:invGamma/>
                    </a:srgbClr>
                  </a:outerShdw>
                </a:effectLst>
              </a14:hiddenEffects>
            </a:ext>
          </a:extLst>
        </p:spPr>
        <p:txBody>
          <a:bodyPr wrap="none" lIns="90000" tIns="46800" rIns="90000" bIns="46800" anchor="ctr"/>
          <a:lstStyle/>
          <a:p>
            <a:endParaRPr lang="ja-JP" altLang="en-US" sz="1800"/>
          </a:p>
        </p:txBody>
      </p:sp>
      <p:sp>
        <p:nvSpPr>
          <p:cNvPr id="11" name="正方形/長方形 10">
            <a:extLst>
              <a:ext uri="{FF2B5EF4-FFF2-40B4-BE49-F238E27FC236}">
                <a16:creationId xmlns:a16="http://schemas.microsoft.com/office/drawing/2014/main" id="{687C4E78-9132-ED60-E68A-A7719898FBE2}"/>
              </a:ext>
            </a:extLst>
          </p:cNvPr>
          <p:cNvSpPr/>
          <p:nvPr userDrawn="1"/>
        </p:nvSpPr>
        <p:spPr>
          <a:xfrm>
            <a:off x="332460" y="355932"/>
            <a:ext cx="429000" cy="713073"/>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2" name="正方形/長方形 11">
            <a:extLst>
              <a:ext uri="{FF2B5EF4-FFF2-40B4-BE49-F238E27FC236}">
                <a16:creationId xmlns:a16="http://schemas.microsoft.com/office/drawing/2014/main" id="{CAED7DCB-DB49-EB5A-0067-A151D246A110}"/>
              </a:ext>
            </a:extLst>
          </p:cNvPr>
          <p:cNvSpPr/>
          <p:nvPr userDrawn="1"/>
        </p:nvSpPr>
        <p:spPr>
          <a:xfrm>
            <a:off x="1540469" y="6541988"/>
            <a:ext cx="476412" cy="215444"/>
          </a:xfrm>
          <a:prstGeom prst="rect">
            <a:avLst/>
          </a:prstGeom>
          <a:solidFill>
            <a:srgbClr val="328CCC"/>
          </a:solidFill>
          <a:ln>
            <a:solidFill>
              <a:srgbClr val="328CCC"/>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gn="ctr"/>
            <a:r>
              <a:rPr lang="ja-JP" altLang="en-US" sz="800" b="1" dirty="0">
                <a:latin typeface="Meiryo UI" panose="020B0604030504040204" pitchFamily="50" charset="-128"/>
                <a:ea typeface="Meiryo UI" panose="020B0604030504040204" pitchFamily="50" charset="-128"/>
              </a:rPr>
              <a:t>問合せ</a:t>
            </a:r>
            <a:endParaRPr kumimoji="1" lang="ja-JP" altLang="en-US" sz="800" b="1" dirty="0"/>
          </a:p>
        </p:txBody>
      </p:sp>
      <p:sp>
        <p:nvSpPr>
          <p:cNvPr id="77" name="テキスト ボックス 76">
            <a:extLst>
              <a:ext uri="{FF2B5EF4-FFF2-40B4-BE49-F238E27FC236}">
                <a16:creationId xmlns:a16="http://schemas.microsoft.com/office/drawing/2014/main" id="{01DC230C-8B11-EC78-4502-94C54CAEDA3F}"/>
              </a:ext>
            </a:extLst>
          </p:cNvPr>
          <p:cNvSpPr txBox="1"/>
          <p:nvPr userDrawn="1"/>
        </p:nvSpPr>
        <p:spPr>
          <a:xfrm>
            <a:off x="249970" y="102568"/>
            <a:ext cx="2157963" cy="246221"/>
          </a:xfrm>
          <a:prstGeom prst="rect">
            <a:avLst/>
          </a:prstGeom>
          <a:noFill/>
        </p:spPr>
        <p:txBody>
          <a:bodyPr wrap="none" rtlCol="0">
            <a:spAutoFit/>
          </a:bodyPr>
          <a:lstStyle/>
          <a:p>
            <a:r>
              <a:rPr lang="ja-JP" altLang="en-US" sz="1000" dirty="0">
                <a:solidFill>
                  <a:srgbClr val="328CCC"/>
                </a:solidFill>
                <a:latin typeface="Meiryo UI" panose="020B0604030504040204" pitchFamily="50" charset="-128"/>
                <a:ea typeface="Meiryo UI" panose="020B0604030504040204" pitchFamily="50" charset="-128"/>
              </a:rPr>
              <a:t>びわ湖大津</a:t>
            </a:r>
            <a:r>
              <a:rPr lang="en-US" altLang="ja-JP" sz="1000" dirty="0">
                <a:solidFill>
                  <a:srgbClr val="328CCC"/>
                </a:solidFill>
                <a:latin typeface="Meiryo UI" panose="020B0604030504040204" pitchFamily="50" charset="-128"/>
                <a:ea typeface="Meiryo UI" panose="020B0604030504040204" pitchFamily="50" charset="-128"/>
              </a:rPr>
              <a:t>SDGs</a:t>
            </a:r>
            <a:r>
              <a:rPr lang="ja-JP" altLang="en-US" sz="1000" dirty="0">
                <a:solidFill>
                  <a:srgbClr val="328CCC"/>
                </a:solidFill>
                <a:latin typeface="Meiryo UI" panose="020B0604030504040204" pitchFamily="50" charset="-128"/>
                <a:ea typeface="Meiryo UI" panose="020B0604030504040204" pitchFamily="50" charset="-128"/>
              </a:rPr>
              <a:t>教育旅行プログラム </a:t>
            </a:r>
          </a:p>
        </p:txBody>
      </p:sp>
    </p:spTree>
    <p:extLst>
      <p:ext uri="{BB962C8B-B14F-4D97-AF65-F5344CB8AC3E}">
        <p14:creationId xmlns:p14="http://schemas.microsoft.com/office/powerpoint/2010/main" val="2661491902"/>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7" r:id="rId3"/>
    <p:sldLayoutId id="2147483788" r:id="rId4"/>
  </p:sldLayoutIdLst>
  <p:txStyles>
    <p:titleStyle>
      <a:lvl1pPr algn="l" defTabSz="685800" rtl="0" eaLnBrk="1" latinLnBrk="0" hangingPunct="1">
        <a:lnSpc>
          <a:spcPct val="90000"/>
        </a:lnSpc>
        <a:spcBef>
          <a:spcPct val="0"/>
        </a:spcBef>
        <a:buNone/>
        <a:defRPr kumimoji="1" lang="ja-JP" altLang="en-US" sz="1600" b="1" i="0" kern="1200" spc="-113" noProof="0" dirty="0">
          <a:solidFill>
            <a:schemeClr val="tx2"/>
          </a:solidFill>
          <a:latin typeface="Meiryo UI" panose="020B0604030504040204" pitchFamily="50" charset="-128"/>
          <a:ea typeface="Meiryo UI" panose="020B0604030504040204" pitchFamily="50" charset="-128"/>
          <a:cs typeface="Gill Sans" panose="020B0502020104020203" pitchFamily="34" charset="-79"/>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1500" b="0" i="0" kern="1200">
          <a:solidFill>
            <a:schemeClr val="tx2"/>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2"/>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200" b="0" i="0" kern="1200">
          <a:solidFill>
            <a:schemeClr val="tx2"/>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50" b="0" i="0" kern="1200">
          <a:solidFill>
            <a:schemeClr val="tx2"/>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2" userDrawn="1">
          <p15:clr>
            <a:srgbClr val="F26B43"/>
          </p15:clr>
        </p15:guide>
        <p15:guide id="2" orient="horz" pos="412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BA95BB-3F0D-4354-B52C-67A71868BFCA}"/>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B3F9F4-13FC-4EE5-B4BA-8108AF30C42D}"/>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60E430-5674-4938-9A00-76E8E6BC6A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8065FB-5CC3-45E2-ABA1-A506ECA63D6C}" type="datetimeFigureOut">
              <a:rPr kumimoji="1" lang="ja-JP" altLang="en-US" smtClean="0"/>
              <a:t>2023/6/6</a:t>
            </a:fld>
            <a:endParaRPr kumimoji="1" lang="ja-JP" altLang="en-US"/>
          </a:p>
        </p:txBody>
      </p:sp>
      <p:sp>
        <p:nvSpPr>
          <p:cNvPr id="5" name="フッター プレースホルダー 4">
            <a:extLst>
              <a:ext uri="{FF2B5EF4-FFF2-40B4-BE49-F238E27FC236}">
                <a16:creationId xmlns:a16="http://schemas.microsoft.com/office/drawing/2014/main" id="{19477F89-CDEB-48ED-B2F9-140B4557B08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D53E777-0766-48E8-8A97-EDA4A8F2CFCD}"/>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B8C89-6949-475F-A5CB-BB63BF4ED5CE}" type="slidenum">
              <a:rPr kumimoji="1" lang="ja-JP" altLang="en-US" smtClean="0"/>
              <a:t>‹#›</a:t>
            </a:fld>
            <a:endParaRPr kumimoji="1" lang="ja-JP" altLang="en-US"/>
          </a:p>
        </p:txBody>
      </p:sp>
    </p:spTree>
    <p:extLst>
      <p:ext uri="{BB962C8B-B14F-4D97-AF65-F5344CB8AC3E}">
        <p14:creationId xmlns:p14="http://schemas.microsoft.com/office/powerpoint/2010/main" val="213827548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5.png"/><Relationship Id="rId3" Type="http://schemas.microsoft.com/office/2007/relationships/hdphoto" Target="../media/hdphoto1.wdp"/><Relationship Id="rId21" Type="http://schemas.openxmlformats.org/officeDocument/2006/relationships/image" Target="../media/image20.png"/><Relationship Id="rId7" Type="http://schemas.openxmlformats.org/officeDocument/2006/relationships/hyperlink" Target="http://bsc-int.co.jp/" TargetMode="External"/><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4.png"/><Relationship Id="rId2" Type="http://schemas.openxmlformats.org/officeDocument/2006/relationships/image" Target="../media/image4.png"/><Relationship Id="rId16" Type="http://schemas.openxmlformats.org/officeDocument/2006/relationships/image" Target="../media/image16.png"/><Relationship Id="rId20" Type="http://schemas.openxmlformats.org/officeDocument/2006/relationships/image" Target="../media/image3.png"/><Relationship Id="rId29" Type="http://schemas.openxmlformats.org/officeDocument/2006/relationships/image" Target="../media/image28.png"/><Relationship Id="rId1" Type="http://schemas.openxmlformats.org/officeDocument/2006/relationships/slideLayout" Target="../slideLayouts/slideLayout4.xml"/><Relationship Id="rId6" Type="http://schemas.openxmlformats.org/officeDocument/2006/relationships/image" Target="../media/image7.jpeg"/><Relationship Id="rId11" Type="http://schemas.openxmlformats.org/officeDocument/2006/relationships/image" Target="../media/image11.png"/><Relationship Id="rId24" Type="http://schemas.openxmlformats.org/officeDocument/2006/relationships/image" Target="../media/image23.png"/><Relationship Id="rId5" Type="http://schemas.openxmlformats.org/officeDocument/2006/relationships/image" Target="../media/image6.png"/><Relationship Id="rId15" Type="http://schemas.openxmlformats.org/officeDocument/2006/relationships/image" Target="../media/image15.png"/><Relationship Id="rId23" Type="http://schemas.openxmlformats.org/officeDocument/2006/relationships/image" Target="../media/image22.png"/><Relationship Id="rId28" Type="http://schemas.openxmlformats.org/officeDocument/2006/relationships/image" Target="../media/image27.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5.jpeg"/><Relationship Id="rId9" Type="http://schemas.openxmlformats.org/officeDocument/2006/relationships/image" Target="../media/image9.jpeg"/><Relationship Id="rId14" Type="http://schemas.openxmlformats.org/officeDocument/2006/relationships/image" Target="../media/image14.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表 35">
            <a:extLst>
              <a:ext uri="{FF2B5EF4-FFF2-40B4-BE49-F238E27FC236}">
                <a16:creationId xmlns:a16="http://schemas.microsoft.com/office/drawing/2014/main" id="{0F652C46-7901-481A-991E-A099D75A3676}"/>
              </a:ext>
            </a:extLst>
          </p:cNvPr>
          <p:cNvGraphicFramePr>
            <a:graphicFrameLocks noGrp="1"/>
          </p:cNvGraphicFramePr>
          <p:nvPr>
            <p:extLst>
              <p:ext uri="{D42A27DB-BD31-4B8C-83A1-F6EECF244321}">
                <p14:modId xmlns:p14="http://schemas.microsoft.com/office/powerpoint/2010/main" val="564208337"/>
              </p:ext>
            </p:extLst>
          </p:nvPr>
        </p:nvGraphicFramePr>
        <p:xfrm>
          <a:off x="632520" y="4288212"/>
          <a:ext cx="2593561" cy="1752404"/>
        </p:xfrm>
        <a:graphic>
          <a:graphicData uri="http://schemas.openxmlformats.org/drawingml/2006/table">
            <a:tbl>
              <a:tblPr>
                <a:tableStyleId>{69CF1AB2-1976-4502-BF36-3FF5EA218861}</a:tableStyleId>
              </a:tblPr>
              <a:tblGrid>
                <a:gridCol w="832732">
                  <a:extLst>
                    <a:ext uri="{9D8B030D-6E8A-4147-A177-3AD203B41FA5}">
                      <a16:colId xmlns:a16="http://schemas.microsoft.com/office/drawing/2014/main" val="741602752"/>
                    </a:ext>
                  </a:extLst>
                </a:gridCol>
                <a:gridCol w="1760829">
                  <a:extLst>
                    <a:ext uri="{9D8B030D-6E8A-4147-A177-3AD203B41FA5}">
                      <a16:colId xmlns:a16="http://schemas.microsoft.com/office/drawing/2014/main" val="3389704294"/>
                    </a:ext>
                  </a:extLst>
                </a:gridCol>
              </a:tblGrid>
              <a:tr h="236423">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場　所</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b="0" i="0" u="none" strike="noStrike" dirty="0">
                          <a:effectLst/>
                          <a:latin typeface="メイリオ" panose="020B0604030504040204" pitchFamily="50" charset="-128"/>
                          <a:ea typeface="メイリオ" panose="020B0604030504040204" pitchFamily="50" charset="-128"/>
                        </a:rPr>
                        <a:t>宿泊ホテル</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06427632"/>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実　施　時　期</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通年</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441503561"/>
                  </a:ext>
                </a:extLst>
              </a:tr>
              <a:tr h="257767">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対　　　　　象</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zh-CN" altLang="en-US" sz="900" u="none" strike="noStrike" dirty="0">
                          <a:effectLst/>
                          <a:latin typeface="メイリオ" panose="020B0604030504040204" pitchFamily="50" charset="-128"/>
                          <a:ea typeface="メイリオ" panose="020B0604030504040204" pitchFamily="50" charset="-128"/>
                        </a:rPr>
                        <a:t>小学</a:t>
                      </a:r>
                      <a:r>
                        <a:rPr lang="ja-JP" altLang="en-US" sz="900" u="none" strike="noStrike" dirty="0">
                          <a:effectLst/>
                          <a:latin typeface="メイリオ" panose="020B0604030504040204" pitchFamily="50" charset="-128"/>
                          <a:ea typeface="メイリオ" panose="020B0604030504040204" pitchFamily="50" charset="-128"/>
                        </a:rPr>
                        <a:t>生・中学生・</a:t>
                      </a:r>
                      <a:r>
                        <a:rPr lang="zh-CN" altLang="en-US" sz="900" u="none" strike="noStrike" dirty="0">
                          <a:effectLst/>
                          <a:latin typeface="メイリオ" panose="020B0604030504040204" pitchFamily="50" charset="-128"/>
                          <a:ea typeface="メイリオ" panose="020B0604030504040204" pitchFamily="50" charset="-128"/>
                        </a:rPr>
                        <a:t>高校生</a:t>
                      </a:r>
                      <a:endParaRPr lang="zh-CN"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09073544"/>
                  </a:ext>
                </a:extLst>
              </a:tr>
              <a:tr h="257767">
                <a:tc>
                  <a:txBody>
                    <a:bodyPr/>
                    <a:lstStyle/>
                    <a:p>
                      <a:pPr algn="ctr" fontAlgn="ctr"/>
                      <a:r>
                        <a:rPr lang="zh-TW" altLang="en-US" sz="800" b="1" u="none" strike="noStrike" dirty="0">
                          <a:effectLst/>
                          <a:latin typeface="メイリオ" panose="020B0604030504040204" pitchFamily="50" charset="-128"/>
                          <a:ea typeface="メイリオ" panose="020B0604030504040204" pitchFamily="50" charset="-128"/>
                        </a:rPr>
                        <a:t>所　要　時　間</a:t>
                      </a:r>
                      <a:endParaRPr lang="zh-TW"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b="0" i="0" u="none" strike="noStrike" dirty="0">
                          <a:effectLst/>
                          <a:latin typeface="メイリオ" panose="020B0604030504040204" pitchFamily="50" charset="-128"/>
                          <a:ea typeface="メイリオ" panose="020B0604030504040204" pitchFamily="50" charset="-128"/>
                        </a:rPr>
                        <a:t>45</a:t>
                      </a:r>
                      <a:r>
                        <a:rPr lang="ja-JP" altLang="en-US" sz="900" b="0" i="0" u="none" strike="noStrike" dirty="0">
                          <a:effectLst/>
                          <a:latin typeface="メイリオ" panose="020B0604030504040204" pitchFamily="50" charset="-128"/>
                          <a:ea typeface="メイリオ" panose="020B0604030504040204" pitchFamily="50" charset="-128"/>
                        </a:rPr>
                        <a:t>分～１時間</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997989410"/>
                  </a:ext>
                </a:extLst>
              </a:tr>
              <a:tr h="28239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人　　　　　数</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40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400</a:t>
                      </a:r>
                      <a:r>
                        <a:rPr lang="ja-JP" altLang="en-US" sz="900" u="none" strike="noStrike" dirty="0">
                          <a:effectLst/>
                          <a:latin typeface="メイリオ" panose="020B0604030504040204" pitchFamily="50" charset="-128"/>
                          <a:ea typeface="メイリオ" panose="020B0604030504040204" pitchFamily="50" charset="-128"/>
                        </a:rPr>
                        <a:t>人</a:t>
                      </a:r>
                      <a:endParaRPr lang="ja-JP" altLang="en-US" sz="900" b="0"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762507589"/>
                  </a:ext>
                </a:extLst>
              </a:tr>
              <a:tr h="460285">
                <a:tc>
                  <a:txBody>
                    <a:bodyPr/>
                    <a:lstStyle/>
                    <a:p>
                      <a:pPr algn="ctr" fontAlgn="ctr"/>
                      <a:r>
                        <a:rPr lang="ja-JP" altLang="en-US" sz="800" b="1" u="none" strike="noStrike" dirty="0">
                          <a:effectLst/>
                          <a:latin typeface="メイリオ" panose="020B0604030504040204" pitchFamily="50" charset="-128"/>
                          <a:ea typeface="メイリオ" panose="020B0604030504040204" pitchFamily="50" charset="-128"/>
                        </a:rPr>
                        <a:t>持　　ち　　物</a:t>
                      </a:r>
                      <a:endParaRPr lang="ja-JP" altLang="en-US" sz="800" b="1" i="0" u="none" strike="noStrike" dirty="0">
                        <a:effectLst/>
                        <a:latin typeface="メイリオ" panose="020B0604030504040204" pitchFamily="50" charset="-128"/>
                        <a:ea typeface="メイリオ" panose="020B0604030504040204" pitchFamily="50" charset="-128"/>
                      </a:endParaRP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特になし</a:t>
                      </a:r>
                    </a:p>
                  </a:txBody>
                  <a:tcPr marL="7088" marR="7088" marT="7088"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9270007"/>
                  </a:ext>
                </a:extLst>
              </a:tr>
            </a:tbl>
          </a:graphicData>
        </a:graphic>
      </p:graphicFrame>
      <p:sp>
        <p:nvSpPr>
          <p:cNvPr id="17" name="テキスト プレースホルダー 16">
            <a:extLst>
              <a:ext uri="{FF2B5EF4-FFF2-40B4-BE49-F238E27FC236}">
                <a16:creationId xmlns:a16="http://schemas.microsoft.com/office/drawing/2014/main" id="{B3520682-09AA-2FC0-7EF3-C81A1534DE3E}"/>
              </a:ext>
            </a:extLst>
          </p:cNvPr>
          <p:cNvSpPr>
            <a:spLocks noGrp="1"/>
          </p:cNvSpPr>
          <p:nvPr>
            <p:ph type="body" sz="quarter" idx="10"/>
          </p:nvPr>
        </p:nvSpPr>
        <p:spPr/>
        <p:txBody>
          <a:bodyPr/>
          <a:lstStyle/>
          <a:p>
            <a:r>
              <a:rPr lang="ja-JP" altLang="en-US" dirty="0"/>
              <a:t>宿泊ホテルで実施する出張型</a:t>
            </a:r>
            <a:r>
              <a:rPr lang="en-US" altLang="ja-JP" dirty="0"/>
              <a:t>SDGs</a:t>
            </a:r>
            <a:r>
              <a:rPr lang="ja-JP" altLang="en-US" dirty="0"/>
              <a:t>講演プログラムです。</a:t>
            </a:r>
            <a:endParaRPr lang="en-US" altLang="ja-JP" dirty="0"/>
          </a:p>
          <a:p>
            <a:r>
              <a:rPr lang="en-US" altLang="ja-JP" dirty="0"/>
              <a:t>SDGs</a:t>
            </a:r>
            <a:r>
              <a:rPr lang="ja-JP" altLang="en-US" dirty="0"/>
              <a:t>を通して、世界や地域の様々な問題と自分の生活の関連性について気づき、</a:t>
            </a:r>
            <a:r>
              <a:rPr lang="en-US" altLang="ja-JP" dirty="0"/>
              <a:t>SDG</a:t>
            </a:r>
            <a:r>
              <a:rPr lang="ja-JP" altLang="en-US" dirty="0"/>
              <a:t>ｓを「自分ゴト」として考えるための学習コンテンツ です。</a:t>
            </a:r>
          </a:p>
        </p:txBody>
      </p:sp>
      <p:pic>
        <p:nvPicPr>
          <p:cNvPr id="30" name="図プレースホルダー 29" descr="テレビを見ている人たち&#10;&#10;中程度の精度で自動的に生成された説明">
            <a:extLst>
              <a:ext uri="{FF2B5EF4-FFF2-40B4-BE49-F238E27FC236}">
                <a16:creationId xmlns:a16="http://schemas.microsoft.com/office/drawing/2014/main" id="{CFFD4440-D805-07BA-A589-8AD5C5EB1EB4}"/>
              </a:ext>
            </a:extLst>
          </p:cNvPr>
          <p:cNvPicPr>
            <a:picLocks noGrp="1" noChangeAspect="1"/>
          </p:cNvPicPr>
          <p:nvPr>
            <p:ph type="pic" sz="quarter" idx="12"/>
          </p:nvPr>
        </p:nvPicPr>
        <p:blipFill rotWithShape="1">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a:ext>
            </a:extLst>
          </a:blip>
          <a:srcRect/>
          <a:stretch/>
        </p:blipFill>
        <p:spPr>
          <a:xfrm>
            <a:off x="2962962" y="2944699"/>
            <a:ext cx="2049692" cy="1228725"/>
          </a:xfrm>
        </p:spPr>
      </p:pic>
      <p:pic>
        <p:nvPicPr>
          <p:cNvPr id="31" name="図プレースホルダー 14" descr="グラフィカル ユーザー インターフェイス, テキスト, アプリケーション, Web サイト&#10;&#10;自動的に生成された説明">
            <a:extLst>
              <a:ext uri="{FF2B5EF4-FFF2-40B4-BE49-F238E27FC236}">
                <a16:creationId xmlns:a16="http://schemas.microsoft.com/office/drawing/2014/main" id="{D0800C01-345A-DD93-619B-54A036F54AD9}"/>
              </a:ext>
            </a:extLst>
          </p:cNvPr>
          <p:cNvPicPr>
            <a:picLocks noGrp="1" noChangeAspect="1"/>
          </p:cNvPicPr>
          <p:nvPr>
            <p:ph type="pic" sz="quarter" idx="13"/>
          </p:nvPr>
        </p:nvPicPr>
        <p:blipFill rotWithShape="1">
          <a:blip r:embed="rId4" cstate="print">
            <a:extLst>
              <a:ext uri="{28A0092B-C50C-407E-A947-70E740481C1C}">
                <a14:useLocalDpi xmlns:a14="http://schemas.microsoft.com/office/drawing/2010/main"/>
              </a:ext>
            </a:extLst>
          </a:blip>
          <a:srcRect/>
          <a:stretch/>
        </p:blipFill>
        <p:spPr>
          <a:xfrm>
            <a:off x="7440722" y="2949119"/>
            <a:ext cx="2049692" cy="1228725"/>
          </a:xfrm>
        </p:spPr>
      </p:pic>
      <p:sp>
        <p:nvSpPr>
          <p:cNvPr id="22" name="テキスト プレースホルダー 21">
            <a:extLst>
              <a:ext uri="{FF2B5EF4-FFF2-40B4-BE49-F238E27FC236}">
                <a16:creationId xmlns:a16="http://schemas.microsoft.com/office/drawing/2014/main" id="{6A75FCC1-BEDA-8E3B-2695-9E516515DD84}"/>
              </a:ext>
            </a:extLst>
          </p:cNvPr>
          <p:cNvSpPr>
            <a:spLocks noGrp="1"/>
          </p:cNvSpPr>
          <p:nvPr>
            <p:ph type="body" sz="quarter" idx="15"/>
          </p:nvPr>
        </p:nvSpPr>
        <p:spPr>
          <a:xfrm>
            <a:off x="3354302" y="4890848"/>
            <a:ext cx="3285579" cy="1519429"/>
          </a:xfrm>
          <a:ln>
            <a:solidFill>
              <a:schemeClr val="bg1">
                <a:lumMod val="85000"/>
              </a:schemeClr>
            </a:solidFill>
          </a:ln>
        </p:spPr>
        <p:txBody>
          <a:bodyPr/>
          <a:lstStyle/>
          <a:p>
            <a:pPr marL="0" indent="0">
              <a:buNone/>
            </a:pPr>
            <a:endParaRPr lang="en-US" altLang="ja-JP" sz="800" dirty="0"/>
          </a:p>
          <a:p>
            <a:pPr marL="0" indent="0">
              <a:buNone/>
            </a:pPr>
            <a:r>
              <a:rPr lang="en-US" altLang="ja-JP" sz="800" dirty="0"/>
              <a:t>【</a:t>
            </a:r>
            <a:r>
              <a:rPr lang="ja-JP" altLang="en-US" sz="800" dirty="0"/>
              <a:t>第</a:t>
            </a:r>
            <a:r>
              <a:rPr lang="en-US" altLang="ja-JP" sz="800" dirty="0"/>
              <a:t>1</a:t>
            </a:r>
            <a:r>
              <a:rPr lang="ja-JP" altLang="en-US" sz="800" dirty="0"/>
              <a:t>章</a:t>
            </a:r>
            <a:r>
              <a:rPr lang="en-US" altLang="ja-JP" sz="800" dirty="0"/>
              <a:t>】</a:t>
            </a:r>
            <a:r>
              <a:rPr lang="ja-JP" altLang="en-US" sz="800" dirty="0"/>
              <a:t>私たちの生活と</a:t>
            </a:r>
            <a:r>
              <a:rPr lang="en-US" altLang="ja-JP" sz="800" dirty="0"/>
              <a:t>SDGs</a:t>
            </a:r>
            <a:r>
              <a:rPr lang="ja-JP" altLang="en-US" sz="800" dirty="0"/>
              <a:t>にはどのような関係があるのか？</a:t>
            </a:r>
            <a:br>
              <a:rPr lang="en-US" altLang="ja-JP" sz="800" dirty="0"/>
            </a:br>
            <a:r>
              <a:rPr lang="ja-JP" altLang="en-US" sz="800" dirty="0"/>
              <a:t>　　∟つながっている世界～スナック菓子が地球温暖化とつながってる？！～</a:t>
            </a:r>
            <a:br>
              <a:rPr lang="en-US" altLang="ja-JP" sz="800" dirty="0"/>
            </a:br>
            <a:r>
              <a:rPr lang="ja-JP" altLang="en-US" sz="800" dirty="0"/>
              <a:t>　　∟私たちの行動が世界へ与える影響 など</a:t>
            </a:r>
            <a:br>
              <a:rPr lang="en-US" altLang="ja-JP" sz="800" dirty="0"/>
            </a:br>
            <a:r>
              <a:rPr lang="en-US" altLang="ja-JP" sz="800" dirty="0"/>
              <a:t>【</a:t>
            </a:r>
            <a:r>
              <a:rPr lang="ja-JP" altLang="en-US" sz="800" dirty="0"/>
              <a:t>第</a:t>
            </a:r>
            <a:r>
              <a:rPr lang="en-US" altLang="ja-JP" sz="800" dirty="0"/>
              <a:t>2</a:t>
            </a:r>
            <a:r>
              <a:rPr lang="ja-JP" altLang="en-US" sz="800" dirty="0"/>
              <a:t>章</a:t>
            </a:r>
            <a:r>
              <a:rPr lang="en-US" altLang="ja-JP" sz="800" dirty="0"/>
              <a:t>】</a:t>
            </a:r>
            <a:r>
              <a:rPr lang="ja-JP" altLang="en-US" sz="800" dirty="0"/>
              <a:t>なぜこの世界に</a:t>
            </a:r>
            <a:r>
              <a:rPr lang="en-US" altLang="ja-JP" sz="800" dirty="0"/>
              <a:t>SDGs</a:t>
            </a:r>
            <a:r>
              <a:rPr lang="ja-JP" altLang="en-US" sz="800" dirty="0"/>
              <a:t>が必要なのか？</a:t>
            </a:r>
            <a:br>
              <a:rPr lang="en-US" altLang="ja-JP" sz="800" dirty="0"/>
            </a:br>
            <a:r>
              <a:rPr lang="ja-JP" altLang="en-US" sz="800" dirty="0"/>
              <a:t>　　∟マイクロプラスチック問題について（動画）</a:t>
            </a:r>
            <a:br>
              <a:rPr lang="en-US" altLang="ja-JP" sz="800" dirty="0"/>
            </a:br>
            <a:r>
              <a:rPr lang="ja-JP" altLang="en-US" sz="800" dirty="0"/>
              <a:t>　　∟びわ湖とマイクロプラスチック問題</a:t>
            </a:r>
            <a:br>
              <a:rPr lang="en-US" altLang="ja-JP" sz="800" dirty="0"/>
            </a:br>
            <a:r>
              <a:rPr lang="ja-JP" altLang="en-US" sz="800" dirty="0"/>
              <a:t>　　∟</a:t>
            </a:r>
            <a:r>
              <a:rPr lang="en-US" altLang="ja-JP" sz="800" dirty="0"/>
              <a:t>BSC</a:t>
            </a:r>
            <a:r>
              <a:rPr lang="ja-JP" altLang="en-US" sz="800" dirty="0"/>
              <a:t>ウォータースポーツセンター</a:t>
            </a:r>
            <a:r>
              <a:rPr lang="en-US" altLang="ja-JP" sz="800" dirty="0"/>
              <a:t>×SDGs</a:t>
            </a:r>
            <a:r>
              <a:rPr lang="ja-JP" altLang="en-US" sz="800" dirty="0"/>
              <a:t>の取り組み</a:t>
            </a:r>
            <a:br>
              <a:rPr lang="en-US" altLang="ja-JP" sz="800" dirty="0"/>
            </a:br>
            <a:r>
              <a:rPr lang="ja-JP" altLang="en-US" sz="800" dirty="0"/>
              <a:t>　　∟滋賀県版</a:t>
            </a:r>
            <a:r>
              <a:rPr lang="en-US" altLang="ja-JP" sz="800" dirty="0"/>
              <a:t>SDGs</a:t>
            </a:r>
            <a:r>
              <a:rPr lang="ja-JP" altLang="en-US" sz="800" dirty="0"/>
              <a:t>「</a:t>
            </a:r>
            <a:r>
              <a:rPr lang="en-US" altLang="ja-JP" sz="800" dirty="0"/>
              <a:t>MLGs</a:t>
            </a:r>
            <a:r>
              <a:rPr lang="ja-JP" altLang="en-US" sz="800" dirty="0"/>
              <a:t>」について</a:t>
            </a:r>
            <a:br>
              <a:rPr lang="en-US" altLang="ja-JP" sz="800" dirty="0"/>
            </a:br>
            <a:r>
              <a:rPr lang="ja-JP" altLang="en-US" sz="800" dirty="0"/>
              <a:t>　　∟世界の</a:t>
            </a:r>
            <a:r>
              <a:rPr lang="en-US" altLang="ja-JP" sz="800" dirty="0"/>
              <a:t>SDGs</a:t>
            </a:r>
            <a:r>
              <a:rPr lang="ja-JP" altLang="en-US" sz="800" dirty="0"/>
              <a:t>の取り組み事例　　∟まとめ</a:t>
            </a:r>
          </a:p>
        </p:txBody>
      </p:sp>
      <p:sp>
        <p:nvSpPr>
          <p:cNvPr id="29" name="テキスト プレースホルダー 28">
            <a:extLst>
              <a:ext uri="{FF2B5EF4-FFF2-40B4-BE49-F238E27FC236}">
                <a16:creationId xmlns:a16="http://schemas.microsoft.com/office/drawing/2014/main" id="{4D086521-39B3-3797-0AF8-FCA05CAA32D2}"/>
              </a:ext>
            </a:extLst>
          </p:cNvPr>
          <p:cNvSpPr>
            <a:spLocks noGrp="1"/>
          </p:cNvSpPr>
          <p:nvPr>
            <p:ph type="body" sz="quarter" idx="19"/>
          </p:nvPr>
        </p:nvSpPr>
        <p:spPr>
          <a:prstGeom prst="rect">
            <a:avLst/>
          </a:prstGeom>
        </p:spPr>
        <p:txBody>
          <a:bodyPr/>
          <a:lstStyle/>
          <a:p>
            <a:r>
              <a:rPr lang="ja-JP" altLang="en-US" dirty="0"/>
              <a:t>自分たちが住む地域が抱える問題について考える。</a:t>
            </a:r>
            <a:endParaRPr lang="en-US" altLang="ja-JP" dirty="0"/>
          </a:p>
          <a:p>
            <a:r>
              <a:rPr lang="ja-JP" altLang="en-US" dirty="0"/>
              <a:t>身近な</a:t>
            </a:r>
            <a:r>
              <a:rPr lang="en-US" altLang="ja-JP" dirty="0"/>
              <a:t>SDGs</a:t>
            </a:r>
            <a:r>
              <a:rPr lang="ja-JP" altLang="en-US" dirty="0"/>
              <a:t>の取組について調べてみる。</a:t>
            </a:r>
            <a:endParaRPr lang="en-US" altLang="ja-JP" dirty="0"/>
          </a:p>
          <a:p>
            <a:r>
              <a:rPr lang="ja-JP" altLang="en-US" dirty="0"/>
              <a:t>地域と現地の課題や取組について調べてみる。</a:t>
            </a:r>
          </a:p>
          <a:p>
            <a:endParaRPr lang="en-US" altLang="ja-JP" dirty="0"/>
          </a:p>
          <a:p>
            <a:endParaRPr lang="ja-JP" altLang="en-US" dirty="0"/>
          </a:p>
        </p:txBody>
      </p:sp>
      <p:sp>
        <p:nvSpPr>
          <p:cNvPr id="60" name="テキスト プレースホルダー 59">
            <a:extLst>
              <a:ext uri="{FF2B5EF4-FFF2-40B4-BE49-F238E27FC236}">
                <a16:creationId xmlns:a16="http://schemas.microsoft.com/office/drawing/2014/main" id="{6140CEA2-F68D-F7DB-5947-5C784F253E48}"/>
              </a:ext>
            </a:extLst>
          </p:cNvPr>
          <p:cNvSpPr>
            <a:spLocks noGrp="1"/>
          </p:cNvSpPr>
          <p:nvPr>
            <p:ph type="body" sz="quarter" idx="20"/>
          </p:nvPr>
        </p:nvSpPr>
        <p:spPr/>
        <p:txBody>
          <a:bodyPr/>
          <a:lstStyle/>
          <a:p>
            <a:r>
              <a:rPr lang="ja-JP" altLang="en-US" dirty="0"/>
              <a:t>なぜ</a:t>
            </a:r>
            <a:r>
              <a:rPr lang="en-US" altLang="ja-JP" dirty="0"/>
              <a:t>SDGs</a:t>
            </a:r>
            <a:r>
              <a:rPr lang="ja-JP" altLang="en-US" dirty="0"/>
              <a:t>がこの世界に必要なのかを学ぶ。</a:t>
            </a:r>
            <a:endParaRPr lang="en-US" altLang="ja-JP" dirty="0"/>
          </a:p>
          <a:p>
            <a:r>
              <a:rPr lang="en-US" altLang="ja-JP" dirty="0"/>
              <a:t>SDGs</a:t>
            </a:r>
            <a:r>
              <a:rPr lang="ja-JP" altLang="en-US" dirty="0"/>
              <a:t>の本質を学ぶ。</a:t>
            </a:r>
            <a:endParaRPr lang="en-US" altLang="ja-JP" dirty="0"/>
          </a:p>
          <a:p>
            <a:r>
              <a:rPr lang="en-US" altLang="ja-JP" dirty="0"/>
              <a:t>SDGs</a:t>
            </a:r>
            <a:r>
              <a:rPr lang="ja-JP" altLang="en-US" dirty="0"/>
              <a:t>があることで生まれる可能性は何かを考える。</a:t>
            </a:r>
            <a:endParaRPr lang="en-US" altLang="ja-JP" dirty="0"/>
          </a:p>
          <a:p>
            <a:r>
              <a:rPr lang="ja-JP" altLang="en-US" dirty="0"/>
              <a:t>滋賀県独自の取組について学ぶ。</a:t>
            </a:r>
          </a:p>
        </p:txBody>
      </p:sp>
      <p:sp>
        <p:nvSpPr>
          <p:cNvPr id="61" name="テキスト プレースホルダー 60">
            <a:extLst>
              <a:ext uri="{FF2B5EF4-FFF2-40B4-BE49-F238E27FC236}">
                <a16:creationId xmlns:a16="http://schemas.microsoft.com/office/drawing/2014/main" id="{EAE71CEF-2C91-9DE4-7514-EF0840692508}"/>
              </a:ext>
            </a:extLst>
          </p:cNvPr>
          <p:cNvSpPr>
            <a:spLocks noGrp="1"/>
          </p:cNvSpPr>
          <p:nvPr>
            <p:ph type="body" sz="quarter" idx="21"/>
          </p:nvPr>
        </p:nvSpPr>
        <p:spPr/>
        <p:txBody>
          <a:bodyPr/>
          <a:lstStyle/>
          <a:p>
            <a:r>
              <a:rPr lang="en-US" altLang="ja-JP" dirty="0"/>
              <a:t>SDGs</a:t>
            </a:r>
            <a:r>
              <a:rPr lang="ja-JP" altLang="en-US" dirty="0"/>
              <a:t>について自分たちの考えをまとめる。</a:t>
            </a:r>
            <a:endParaRPr lang="en-US" altLang="ja-JP" dirty="0"/>
          </a:p>
          <a:p>
            <a:r>
              <a:rPr lang="ja-JP" altLang="en-US" dirty="0"/>
              <a:t>本プログラムで学んだことを発表する。</a:t>
            </a:r>
            <a:endParaRPr lang="en-US" altLang="ja-JP" dirty="0"/>
          </a:p>
          <a:p>
            <a:r>
              <a:rPr lang="ja-JP" altLang="en-US" dirty="0"/>
              <a:t>自分たちにできることを発表する。</a:t>
            </a:r>
          </a:p>
          <a:p>
            <a:endParaRPr lang="ja-JP" altLang="en-US" dirty="0"/>
          </a:p>
        </p:txBody>
      </p:sp>
      <p:sp>
        <p:nvSpPr>
          <p:cNvPr id="16" name="タイトル 15">
            <a:extLst>
              <a:ext uri="{FF2B5EF4-FFF2-40B4-BE49-F238E27FC236}">
                <a16:creationId xmlns:a16="http://schemas.microsoft.com/office/drawing/2014/main" id="{466C0A8E-78E1-1518-FDDE-5184568A176A}"/>
              </a:ext>
            </a:extLst>
          </p:cNvPr>
          <p:cNvSpPr>
            <a:spLocks noGrp="1"/>
          </p:cNvSpPr>
          <p:nvPr>
            <p:ph type="title"/>
          </p:nvPr>
        </p:nvSpPr>
        <p:spPr>
          <a:xfrm>
            <a:off x="1023019" y="406979"/>
            <a:ext cx="1961627" cy="535531"/>
          </a:xfrm>
        </p:spPr>
        <p:txBody>
          <a:bodyPr/>
          <a:lstStyle/>
          <a:p>
            <a:r>
              <a:rPr lang="en-US" altLang="ja-JP" dirty="0">
                <a:solidFill>
                  <a:srgbClr val="328CCC"/>
                </a:solidFill>
              </a:rPr>
              <a:t>【</a:t>
            </a:r>
            <a:r>
              <a:rPr lang="ja-JP" altLang="en-US" dirty="0">
                <a:solidFill>
                  <a:srgbClr val="328CCC"/>
                </a:solidFill>
              </a:rPr>
              <a:t>宿泊施設で実施</a:t>
            </a:r>
            <a:r>
              <a:rPr lang="en-US" altLang="ja-JP" dirty="0">
                <a:solidFill>
                  <a:srgbClr val="328CCC"/>
                </a:solidFill>
              </a:rPr>
              <a:t>】</a:t>
            </a:r>
            <a:br>
              <a:rPr lang="en-US" altLang="ja-JP" dirty="0">
                <a:solidFill>
                  <a:srgbClr val="328CCC"/>
                </a:solidFill>
              </a:rPr>
            </a:br>
            <a:r>
              <a:rPr lang="en-US" altLang="ja-JP" dirty="0">
                <a:solidFill>
                  <a:srgbClr val="328CCC"/>
                </a:solidFill>
              </a:rPr>
              <a:t>SDG</a:t>
            </a:r>
            <a:r>
              <a:rPr lang="ja-JP" altLang="en-US" dirty="0">
                <a:solidFill>
                  <a:srgbClr val="328CCC"/>
                </a:solidFill>
              </a:rPr>
              <a:t>ｓ学習「マイプラ」</a:t>
            </a:r>
          </a:p>
        </p:txBody>
      </p:sp>
      <p:grpSp>
        <p:nvGrpSpPr>
          <p:cNvPr id="2" name="グループ化 1">
            <a:extLst>
              <a:ext uri="{FF2B5EF4-FFF2-40B4-BE49-F238E27FC236}">
                <a16:creationId xmlns:a16="http://schemas.microsoft.com/office/drawing/2014/main" id="{B0B6DD61-7AB0-93ED-5EC0-7337D271E024}"/>
              </a:ext>
            </a:extLst>
          </p:cNvPr>
          <p:cNvGrpSpPr/>
          <p:nvPr/>
        </p:nvGrpSpPr>
        <p:grpSpPr>
          <a:xfrm>
            <a:off x="1152224" y="904273"/>
            <a:ext cx="2613414" cy="174521"/>
            <a:chOff x="771224" y="904272"/>
            <a:chExt cx="2613414" cy="174521"/>
          </a:xfrm>
        </p:grpSpPr>
        <p:sp>
          <p:nvSpPr>
            <p:cNvPr id="3" name="角丸四角形 23">
              <a:extLst>
                <a:ext uri="{FF2B5EF4-FFF2-40B4-BE49-F238E27FC236}">
                  <a16:creationId xmlns:a16="http://schemas.microsoft.com/office/drawing/2014/main" id="{F3859417-8CFB-ADA3-4A06-BF2C3715F764}"/>
                </a:ext>
              </a:extLst>
            </p:cNvPr>
            <p:cNvSpPr/>
            <p:nvPr userDrawn="1"/>
          </p:nvSpPr>
          <p:spPr>
            <a:xfrm>
              <a:off x="771224"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自 然</a:t>
              </a:r>
              <a:endParaRPr kumimoji="1" lang="en-US" altLang="ja-JP" sz="800" b="1" dirty="0">
                <a:latin typeface="Meiryo UI" panose="020B0604030504040204" pitchFamily="50" charset="-128"/>
                <a:ea typeface="Meiryo UI" panose="020B0604030504040204" pitchFamily="50" charset="-128"/>
              </a:endParaRPr>
            </a:p>
          </p:txBody>
        </p:sp>
        <p:sp>
          <p:nvSpPr>
            <p:cNvPr id="4" name="角丸四角形 27">
              <a:extLst>
                <a:ext uri="{FF2B5EF4-FFF2-40B4-BE49-F238E27FC236}">
                  <a16:creationId xmlns:a16="http://schemas.microsoft.com/office/drawing/2014/main" id="{9091FA2A-7E8D-1057-083C-F5753E8B2191}"/>
                </a:ext>
              </a:extLst>
            </p:cNvPr>
            <p:cNvSpPr/>
            <p:nvPr userDrawn="1"/>
          </p:nvSpPr>
          <p:spPr>
            <a:xfrm>
              <a:off x="209247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歴 史</a:t>
              </a:r>
              <a:endParaRPr kumimoji="1" lang="en-US" altLang="ja-JP" sz="800" b="1" dirty="0">
                <a:latin typeface="Meiryo UI" panose="020B0604030504040204" pitchFamily="50" charset="-128"/>
                <a:ea typeface="Meiryo UI" panose="020B0604030504040204" pitchFamily="50" charset="-128"/>
              </a:endParaRPr>
            </a:p>
          </p:txBody>
        </p:sp>
        <p:sp>
          <p:nvSpPr>
            <p:cNvPr id="5" name="角丸四角形 49">
              <a:extLst>
                <a:ext uri="{FF2B5EF4-FFF2-40B4-BE49-F238E27FC236}">
                  <a16:creationId xmlns:a16="http://schemas.microsoft.com/office/drawing/2014/main" id="{161D90FD-76F4-6B45-737F-2A6BD9380120}"/>
                </a:ext>
              </a:extLst>
            </p:cNvPr>
            <p:cNvSpPr/>
            <p:nvPr userDrawn="1"/>
          </p:nvSpPr>
          <p:spPr>
            <a:xfrm>
              <a:off x="2973302"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経 済</a:t>
              </a:r>
              <a:endParaRPr kumimoji="1" lang="en-US" altLang="ja-JP" sz="800" b="1" dirty="0">
                <a:latin typeface="Meiryo UI" panose="020B0604030504040204" pitchFamily="50" charset="-128"/>
                <a:ea typeface="Meiryo UI" panose="020B0604030504040204" pitchFamily="50" charset="-128"/>
              </a:endParaRPr>
            </a:p>
          </p:txBody>
        </p:sp>
        <p:sp>
          <p:nvSpPr>
            <p:cNvPr id="6" name="角丸四角形 24">
              <a:extLst>
                <a:ext uri="{FF2B5EF4-FFF2-40B4-BE49-F238E27FC236}">
                  <a16:creationId xmlns:a16="http://schemas.microsoft.com/office/drawing/2014/main" id="{C60BCFCE-7C89-4B20-C92D-4DBB7550B9D9}"/>
                </a:ext>
              </a:extLst>
            </p:cNvPr>
            <p:cNvSpPr/>
            <p:nvPr/>
          </p:nvSpPr>
          <p:spPr>
            <a:xfrm>
              <a:off x="1211640" y="904272"/>
              <a:ext cx="411336" cy="174521"/>
            </a:xfrm>
            <a:prstGeom prst="roundRect">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環 境</a:t>
              </a:r>
              <a:endParaRPr kumimoji="1" lang="en-US" altLang="ja-JP" sz="800" b="1" dirty="0">
                <a:latin typeface="Meiryo UI" panose="020B0604030504040204" pitchFamily="50" charset="-128"/>
                <a:ea typeface="Meiryo UI" panose="020B0604030504040204" pitchFamily="50" charset="-128"/>
              </a:endParaRPr>
            </a:p>
          </p:txBody>
        </p:sp>
        <p:sp>
          <p:nvSpPr>
            <p:cNvPr id="7" name="角丸四角形 28">
              <a:extLst>
                <a:ext uri="{FF2B5EF4-FFF2-40B4-BE49-F238E27FC236}">
                  <a16:creationId xmlns:a16="http://schemas.microsoft.com/office/drawing/2014/main" id="{8C61BDBC-CEC7-3C44-7661-23A7D28C9EF9}"/>
                </a:ext>
              </a:extLst>
            </p:cNvPr>
            <p:cNvSpPr/>
            <p:nvPr/>
          </p:nvSpPr>
          <p:spPr>
            <a:xfrm>
              <a:off x="1652056"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産 業</a:t>
              </a:r>
              <a:endParaRPr kumimoji="1" lang="en-US" altLang="ja-JP" sz="800" b="1" dirty="0">
                <a:latin typeface="Meiryo UI" panose="020B0604030504040204" pitchFamily="50" charset="-128"/>
                <a:ea typeface="Meiryo UI" panose="020B0604030504040204" pitchFamily="50" charset="-128"/>
              </a:endParaRPr>
            </a:p>
          </p:txBody>
        </p:sp>
        <p:sp>
          <p:nvSpPr>
            <p:cNvPr id="8" name="角丸四角形 31">
              <a:extLst>
                <a:ext uri="{FF2B5EF4-FFF2-40B4-BE49-F238E27FC236}">
                  <a16:creationId xmlns:a16="http://schemas.microsoft.com/office/drawing/2014/main" id="{0A58AC15-F010-D251-13A2-D2FBF46AC970}"/>
                </a:ext>
              </a:extLst>
            </p:cNvPr>
            <p:cNvSpPr/>
            <p:nvPr/>
          </p:nvSpPr>
          <p:spPr>
            <a:xfrm>
              <a:off x="2532888" y="904272"/>
              <a:ext cx="411336" cy="174521"/>
            </a:xfrm>
            <a:prstGeom prst="roundRect">
              <a:avLst/>
            </a:prstGeom>
            <a:solidFill>
              <a:schemeClr val="bg1">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800" b="1" dirty="0">
                  <a:latin typeface="Meiryo UI" panose="020B0604030504040204" pitchFamily="50" charset="-128"/>
                  <a:ea typeface="Meiryo UI" panose="020B0604030504040204" pitchFamily="50" charset="-128"/>
                </a:rPr>
                <a:t>文 化</a:t>
              </a:r>
              <a:endParaRPr kumimoji="1" lang="en-US" altLang="ja-JP" sz="800" b="1" dirty="0">
                <a:latin typeface="Meiryo UI" panose="020B0604030504040204" pitchFamily="50" charset="-128"/>
                <a:ea typeface="Meiryo UI" panose="020B0604030504040204" pitchFamily="50" charset="-128"/>
              </a:endParaRPr>
            </a:p>
          </p:txBody>
        </p:sp>
      </p:grpSp>
      <p:pic>
        <p:nvPicPr>
          <p:cNvPr id="37" name="図 36"/>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3874421" y="499529"/>
            <a:ext cx="489647" cy="524622"/>
          </a:xfrm>
          <a:prstGeom prst="rect">
            <a:avLst/>
          </a:prstGeom>
        </p:spPr>
      </p:pic>
      <p:sp>
        <p:nvSpPr>
          <p:cNvPr id="38" name="テキスト プレースホルダー 21">
            <a:extLst>
              <a:ext uri="{FF2B5EF4-FFF2-40B4-BE49-F238E27FC236}">
                <a16:creationId xmlns:a16="http://schemas.microsoft.com/office/drawing/2014/main" id="{6A75FCC1-BEDA-8E3B-2695-9E516515DD84}"/>
              </a:ext>
            </a:extLst>
          </p:cNvPr>
          <p:cNvSpPr txBox="1">
            <a:spLocks/>
          </p:cNvSpPr>
          <p:nvPr/>
        </p:nvSpPr>
        <p:spPr>
          <a:xfrm>
            <a:off x="4187036" y="4267550"/>
            <a:ext cx="5081905" cy="2091812"/>
          </a:xfrm>
          <a:prstGeom prst="rect">
            <a:avLst/>
          </a:prstGeom>
          <a:ln>
            <a:noFill/>
          </a:ln>
        </p:spPr>
        <p:txBody>
          <a:bodyPr anchor="t"/>
          <a:lstStyle>
            <a:lvl1pPr marL="144000" indent="-144000" algn="l" defTabSz="685800" rtl="0" eaLnBrk="1" latinLnBrk="0" hangingPunct="1">
              <a:lnSpc>
                <a:spcPct val="120000"/>
              </a:lnSpc>
              <a:spcBef>
                <a:spcPts val="0"/>
              </a:spcBef>
              <a:buClr>
                <a:srgbClr val="328CCC"/>
              </a:buClr>
              <a:buFont typeface="Wingdings" panose="05000000000000000000" pitchFamily="2" charset="2"/>
              <a:buChar char="l"/>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r>
              <a:rPr lang="ja-JP" altLang="en-US" dirty="0"/>
              <a:t>私たちの生活と</a:t>
            </a:r>
            <a:r>
              <a:rPr lang="en-US" altLang="ja-JP" dirty="0"/>
              <a:t>SDGs</a:t>
            </a:r>
            <a:r>
              <a:rPr lang="ja-JP" altLang="en-US" dirty="0" err="1"/>
              <a:t>には</a:t>
            </a:r>
            <a:r>
              <a:rPr lang="ja-JP" altLang="en-US" dirty="0"/>
              <a:t>どのような関係があるのか？自分の行動を見つめなおします。</a:t>
            </a:r>
            <a:endParaRPr lang="en-US" altLang="ja-JP" dirty="0"/>
          </a:p>
          <a:p>
            <a:r>
              <a:rPr lang="ja-JP" altLang="en-US" dirty="0"/>
              <a:t>なぜこの正解に</a:t>
            </a:r>
            <a:r>
              <a:rPr lang="en-US" altLang="ja-JP" dirty="0"/>
              <a:t>SDGs</a:t>
            </a:r>
            <a:r>
              <a:rPr lang="ja-JP" altLang="en-US" dirty="0"/>
              <a:t>が必要なのか？「自分ゴト」として考えるプログラムです。</a:t>
            </a:r>
            <a:endParaRPr lang="en-US" altLang="ja-JP" dirty="0"/>
          </a:p>
          <a:p>
            <a:r>
              <a:rPr lang="ja-JP" altLang="en-US" dirty="0"/>
              <a:t>自分が地球のためにできることは？を考える機会に。</a:t>
            </a:r>
            <a:br>
              <a:rPr lang="en-US" altLang="ja-JP" dirty="0"/>
            </a:br>
            <a:endParaRPr lang="ja-JP" altLang="en-US" dirty="0"/>
          </a:p>
        </p:txBody>
      </p:sp>
      <p:pic>
        <p:nvPicPr>
          <p:cNvPr id="39" name="図プレースホルダー 5"/>
          <p:cNvPicPr>
            <a:picLocks noGrp="1" noChangeAspect="1"/>
          </p:cNvPicPr>
          <p:nvPr>
            <p:ph type="pic" sz="quarter" idx="18"/>
          </p:nvPr>
        </p:nvPicPr>
        <p:blipFill>
          <a:blip r:embed="rId6" cstate="print">
            <a:extLst>
              <a:ext uri="{28A0092B-C50C-407E-A947-70E740481C1C}">
                <a14:useLocalDpi xmlns:a14="http://schemas.microsoft.com/office/drawing/2010/main"/>
              </a:ext>
            </a:extLst>
          </a:blip>
          <a:srcRect/>
          <a:stretch>
            <a:fillRect/>
          </a:stretch>
        </p:blipFill>
        <p:spPr>
          <a:xfrm>
            <a:off x="9119232" y="5877272"/>
            <a:ext cx="506730" cy="505615"/>
          </a:xfrm>
        </p:spPr>
      </p:pic>
      <p:sp>
        <p:nvSpPr>
          <p:cNvPr id="40" name="テキスト ボックス 39"/>
          <p:cNvSpPr txBox="1"/>
          <p:nvPr/>
        </p:nvSpPr>
        <p:spPr>
          <a:xfrm>
            <a:off x="2122644" y="6487359"/>
            <a:ext cx="5897768" cy="400110"/>
          </a:xfrm>
          <a:prstGeom prst="rect">
            <a:avLst/>
          </a:prstGeom>
          <a:solidFill>
            <a:schemeClr val="bg1"/>
          </a:solidFill>
        </p:spPr>
        <p:txBody>
          <a:bodyPr wrap="none" rtlCol="0">
            <a:spAutoFit/>
          </a:bodyPr>
          <a:lstStyle/>
          <a:p>
            <a:r>
              <a:rPr lang="en-US" altLang="ja-JP" sz="1000" dirty="0">
                <a:latin typeface="Meiryo UI" panose="020B0604030504040204" pitchFamily="50" charset="-128"/>
                <a:ea typeface="Meiryo UI" panose="020B0604030504040204" pitchFamily="50" charset="-128"/>
              </a:rPr>
              <a:t>BSC</a:t>
            </a:r>
            <a:r>
              <a:rPr lang="ja-JP" altLang="en-US" sz="1000" dirty="0">
                <a:latin typeface="Meiryo UI" panose="020B0604030504040204" pitchFamily="50" charset="-128"/>
                <a:ea typeface="Meiryo UI" panose="020B0604030504040204" pitchFamily="50" charset="-128"/>
              </a:rPr>
              <a:t>ウォータースポーツセンター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住所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大津市南船路</a:t>
            </a:r>
            <a:r>
              <a:rPr lang="en-US" altLang="ja-JP" sz="1000" dirty="0">
                <a:latin typeface="Meiryo UI" panose="020B0604030504040204" pitchFamily="50" charset="-128"/>
                <a:ea typeface="Meiryo UI" panose="020B0604030504040204" pitchFamily="50" charset="-128"/>
              </a:rPr>
              <a:t>4-1</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【TEL】077-592-0127</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【FAX】077-592-1531</a:t>
            </a:r>
            <a:br>
              <a:rPr lang="en-US" altLang="ja-JP" sz="1000" dirty="0">
                <a:latin typeface="Meiryo UI" panose="020B0604030504040204" pitchFamily="50" charset="-128"/>
                <a:ea typeface="Meiryo UI" panose="020B0604030504040204" pitchFamily="50" charset="-128"/>
              </a:rPr>
            </a:b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en-US" altLang="ja-JP" sz="1000" dirty="0" err="1">
                <a:latin typeface="Meiryo UI" panose="020B0604030504040204" pitchFamily="50" charset="-128"/>
                <a:ea typeface="Meiryo UI" panose="020B0604030504040204" pitchFamily="50" charset="-128"/>
              </a:rPr>
              <a:t>URL】</a:t>
            </a:r>
            <a:r>
              <a:rPr lang="en-US" altLang="ja-JP" sz="1000" u="sng" dirty="0" err="1">
                <a:latin typeface="Meiryo UI" panose="020B0604030504040204" pitchFamily="50" charset="-128"/>
                <a:ea typeface="Meiryo UI" panose="020B0604030504040204" pitchFamily="50" charset="-128"/>
                <a:hlinkClick r:id="rId7"/>
              </a:rPr>
              <a:t>http</a:t>
            </a:r>
            <a:r>
              <a:rPr lang="en-US" altLang="ja-JP" sz="1000" u="sng" dirty="0">
                <a:latin typeface="Meiryo UI" panose="020B0604030504040204" pitchFamily="50" charset="-128"/>
                <a:ea typeface="Meiryo UI" panose="020B0604030504040204" pitchFamily="50" charset="-128"/>
                <a:hlinkClick r:id="rId7"/>
              </a:rPr>
              <a:t>://bsc-int.co.jp/</a:t>
            </a:r>
            <a:r>
              <a:rPr kumimoji="1" lang="ja-JP" altLang="en-US" sz="1000" dirty="0">
                <a:latin typeface="Meiryo UI" panose="020B0604030504040204" pitchFamily="50" charset="-128"/>
                <a:ea typeface="Meiryo UI" panose="020B0604030504040204" pitchFamily="50" charset="-128"/>
              </a:rPr>
              <a:t>　</a:t>
            </a:r>
            <a:endParaRPr kumimoji="1" lang="en-US" altLang="ja-JP" sz="1000" dirty="0">
              <a:latin typeface="Meiryo UI" panose="020B0604030504040204" pitchFamily="50" charset="-128"/>
              <a:ea typeface="Meiryo UI" panose="020B0604030504040204" pitchFamily="50" charset="-128"/>
            </a:endParaRPr>
          </a:p>
        </p:txBody>
      </p:sp>
      <p:pic>
        <p:nvPicPr>
          <p:cNvPr id="12" name="図プレースホルダー 11"/>
          <p:cNvPicPr>
            <a:picLocks noGrp="1" noChangeAspect="1"/>
          </p:cNvPicPr>
          <p:nvPr>
            <p:ph type="pic" sz="quarter" idx="11"/>
          </p:nvPr>
        </p:nvPicPr>
        <p:blipFill>
          <a:blip r:embed="rId8" cstate="print">
            <a:extLst>
              <a:ext uri="{28A0092B-C50C-407E-A947-70E740481C1C}">
                <a14:useLocalDpi xmlns:a14="http://schemas.microsoft.com/office/drawing/2010/main"/>
              </a:ext>
            </a:extLst>
          </a:blip>
          <a:srcRect/>
          <a:stretch>
            <a:fillRect/>
          </a:stretch>
        </p:blipFill>
        <p:spPr/>
      </p:pic>
      <p:pic>
        <p:nvPicPr>
          <p:cNvPr id="13" name="図 12"/>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5188428" y="2948672"/>
            <a:ext cx="2057740" cy="1217590"/>
          </a:xfrm>
          <a:prstGeom prst="rect">
            <a:avLst/>
          </a:prstGeom>
        </p:spPr>
      </p:pic>
      <p:sp>
        <p:nvSpPr>
          <p:cNvPr id="54" name="テキスト プレースホルダー 31">
            <a:extLst>
              <a:ext uri="{FF2B5EF4-FFF2-40B4-BE49-F238E27FC236}">
                <a16:creationId xmlns:a16="http://schemas.microsoft.com/office/drawing/2014/main" id="{00612866-84B4-000B-6753-81B3D3D29C36}"/>
              </a:ext>
            </a:extLst>
          </p:cNvPr>
          <p:cNvSpPr txBox="1">
            <a:spLocks/>
          </p:cNvSpPr>
          <p:nvPr/>
        </p:nvSpPr>
        <p:spPr>
          <a:xfrm>
            <a:off x="6688320" y="5142065"/>
            <a:ext cx="2357546" cy="1235948"/>
          </a:xfrm>
          <a:prstGeom prst="rect">
            <a:avLst/>
          </a:prstGeom>
          <a:ln>
            <a:noFill/>
          </a:ln>
        </p:spPr>
        <p:txBody>
          <a:bodyPr lIns="72000" rIns="72000" anchor="t"/>
          <a:lstStyle>
            <a:lvl1pPr marL="108000" indent="-108000" algn="l" defTabSz="685800" rtl="0" eaLnBrk="1" latinLnBrk="0" hangingPunct="1">
              <a:lnSpc>
                <a:spcPct val="100000"/>
              </a:lnSpc>
              <a:spcBef>
                <a:spcPts val="0"/>
              </a:spcBef>
              <a:spcAft>
                <a:spcPts val="600"/>
              </a:spcAft>
              <a:buFont typeface="Wingdings" panose="05000000000000000000" pitchFamily="2" charset="2"/>
              <a:buChar char="l"/>
              <a:defRPr kumimoji="1" sz="800" b="0" i="0" kern="1200">
                <a:solidFill>
                  <a:schemeClr val="tx1"/>
                </a:solidFill>
                <a:latin typeface="Meiryo UI" panose="020B0604030504040204" pitchFamily="50" charset="-128"/>
                <a:ea typeface="Meiryo UI" panose="020B0604030504040204" pitchFamily="50" charset="-128"/>
                <a:cs typeface="Gill Sans Light" panose="020B0302020104020203"/>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000" b="0" i="0" kern="1200">
                <a:solidFill>
                  <a:schemeClr val="tx1"/>
                </a:solidFill>
                <a:latin typeface="Meiryo UI" panose="020B0604030504040204" pitchFamily="50" charset="-128"/>
                <a:ea typeface="Meiryo UI" panose="020B0604030504040204" pitchFamily="50" charset="-128"/>
                <a:cs typeface="Gill Sans Light" panose="020B0302020104020203"/>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r>
              <a:rPr lang="ja-JP" altLang="en-US" dirty="0"/>
              <a:t>会場使用料は別途、宿泊施設にご確認ください。</a:t>
            </a:r>
            <a:endParaRPr lang="en-US" altLang="ja-JP" dirty="0"/>
          </a:p>
          <a:p>
            <a:r>
              <a:rPr lang="ja-JP" altLang="en-US" dirty="0"/>
              <a:t>ご到着に合わせて、スケジュールを作成いたします。</a:t>
            </a:r>
            <a:endParaRPr lang="en-US" altLang="ja-JP" dirty="0"/>
          </a:p>
          <a:p>
            <a:r>
              <a:rPr lang="ja-JP" altLang="en-US" dirty="0"/>
              <a:t>ご担当の先生と事前に講演内容について打合せさせていただきます。</a:t>
            </a:r>
            <a:endParaRPr lang="en-US" altLang="ja-JP" dirty="0"/>
          </a:p>
          <a:p>
            <a:r>
              <a:rPr lang="ja-JP" altLang="en-US" dirty="0"/>
              <a:t>講演＋</a:t>
            </a:r>
            <a:r>
              <a:rPr lang="en-US" altLang="ja-JP" dirty="0"/>
              <a:t>30</a:t>
            </a:r>
            <a:r>
              <a:rPr lang="ja-JP" altLang="en-US" dirty="0"/>
              <a:t>分程度の準備・片付け時間を確保してください。</a:t>
            </a:r>
            <a:endParaRPr lang="en-US" altLang="ja-JP" dirty="0"/>
          </a:p>
          <a:p>
            <a:r>
              <a:rPr lang="ja-JP" altLang="en-US" dirty="0"/>
              <a:t>まずはお気軽にご相談ください。</a:t>
            </a:r>
            <a:endParaRPr lang="en-US" altLang="ja-JP" dirty="0"/>
          </a:p>
          <a:p>
            <a:endParaRPr lang="en-US" altLang="ja-JP" dirty="0"/>
          </a:p>
          <a:p>
            <a:endParaRPr lang="en-US" altLang="ja-JP" dirty="0"/>
          </a:p>
          <a:p>
            <a:endParaRPr lang="en-US" altLang="ja-JP" dirty="0"/>
          </a:p>
        </p:txBody>
      </p:sp>
      <p:sp>
        <p:nvSpPr>
          <p:cNvPr id="55" name="テキスト ボックス 54">
            <a:extLst>
              <a:ext uri="{FF2B5EF4-FFF2-40B4-BE49-F238E27FC236}">
                <a16:creationId xmlns:a16="http://schemas.microsoft.com/office/drawing/2014/main" id="{270C9F10-379D-E68A-FB10-F34C1FEF1379}"/>
              </a:ext>
            </a:extLst>
          </p:cNvPr>
          <p:cNvSpPr txBox="1"/>
          <p:nvPr/>
        </p:nvSpPr>
        <p:spPr>
          <a:xfrm>
            <a:off x="6688320" y="4883125"/>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備考</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270C9F10-379D-E68A-FB10-F34C1FEF1379}"/>
              </a:ext>
            </a:extLst>
          </p:cNvPr>
          <p:cNvSpPr txBox="1"/>
          <p:nvPr/>
        </p:nvSpPr>
        <p:spPr>
          <a:xfrm>
            <a:off x="3354302" y="4890848"/>
            <a:ext cx="527237" cy="180860"/>
          </a:xfrm>
          <a:prstGeom prst="rect">
            <a:avLst/>
          </a:prstGeom>
          <a:solidFill>
            <a:schemeClr val="bg1">
              <a:lumMod val="95000"/>
            </a:schemeClr>
          </a:solidFill>
          <a:ln w="9525">
            <a:solidFill>
              <a:schemeClr val="bg1">
                <a:lumMod val="75000"/>
              </a:schemeClr>
            </a:solidFill>
          </a:ln>
        </p:spPr>
        <p:txBody>
          <a:bodyPr wrap="none" tIns="36000" rIns="54000" bIns="3600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spc="300" baseline="0" dirty="0">
                <a:solidFill>
                  <a:srgbClr val="000000"/>
                </a:solidFill>
                <a:latin typeface="Meiryo UI" panose="020B0604030504040204" pitchFamily="50" charset="-128"/>
                <a:ea typeface="Meiryo UI" panose="020B0604030504040204" pitchFamily="50" charset="-128"/>
              </a:rPr>
              <a:t>講演内容</a:t>
            </a:r>
            <a:endParaRPr kumimoji="1" lang="en-US" altLang="ja-JP" sz="700" spc="300" baseline="0" dirty="0">
              <a:solidFill>
                <a:srgbClr val="000000"/>
              </a:solidFill>
              <a:latin typeface="Meiryo UI" panose="020B0604030504040204" pitchFamily="50" charset="-128"/>
              <a:ea typeface="Meiryo UI" panose="020B0604030504040204" pitchFamily="50" charset="-128"/>
            </a:endParaRPr>
          </a:p>
        </p:txBody>
      </p:sp>
      <p:pic>
        <p:nvPicPr>
          <p:cNvPr id="57" name="図 56" descr="文字の書かれた紙&#10;&#10;自動的に生成された説明">
            <a:extLst>
              <a:ext uri="{FF2B5EF4-FFF2-40B4-BE49-F238E27FC236}">
                <a16:creationId xmlns:a16="http://schemas.microsoft.com/office/drawing/2014/main" id="{CD646CED-5CDE-8AF8-5428-0B9A0146FF7D}"/>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9057897" y="718101"/>
            <a:ext cx="302400" cy="302400"/>
          </a:xfrm>
          <a:prstGeom prst="rect">
            <a:avLst/>
          </a:prstGeom>
        </p:spPr>
      </p:pic>
      <p:pic>
        <p:nvPicPr>
          <p:cNvPr id="58" name="図 57" descr="アイコン&#10;&#10;自動的に生成された説明">
            <a:extLst>
              <a:ext uri="{FF2B5EF4-FFF2-40B4-BE49-F238E27FC236}">
                <a16:creationId xmlns:a16="http://schemas.microsoft.com/office/drawing/2014/main" id="{4B73FE1F-B7C7-C871-84A5-AEADB978BC61}"/>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913271" y="452966"/>
            <a:ext cx="301761" cy="302400"/>
          </a:xfrm>
          <a:prstGeom prst="rect">
            <a:avLst/>
          </a:prstGeom>
        </p:spPr>
      </p:pic>
      <p:pic>
        <p:nvPicPr>
          <p:cNvPr id="59" name="図 58" descr="アイコン&#10;&#10;自動的に生成された説明">
            <a:extLst>
              <a:ext uri="{FF2B5EF4-FFF2-40B4-BE49-F238E27FC236}">
                <a16:creationId xmlns:a16="http://schemas.microsoft.com/office/drawing/2014/main" id="{3475614F-0E81-0FC2-2D50-FEB66AFBA759}"/>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8242352" y="452966"/>
            <a:ext cx="302400" cy="302400"/>
          </a:xfrm>
          <a:prstGeom prst="rect">
            <a:avLst/>
          </a:prstGeom>
        </p:spPr>
      </p:pic>
      <p:pic>
        <p:nvPicPr>
          <p:cNvPr id="63" name="図 62" descr="アイコン&#10;&#10;自動的に生成された説明">
            <a:extLst>
              <a:ext uri="{FF2B5EF4-FFF2-40B4-BE49-F238E27FC236}">
                <a16:creationId xmlns:a16="http://schemas.microsoft.com/office/drawing/2014/main" id="{428F7826-9FCF-D300-C926-F40F045217DF}"/>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8568300" y="449907"/>
            <a:ext cx="302400" cy="302400"/>
          </a:xfrm>
          <a:prstGeom prst="rect">
            <a:avLst/>
          </a:prstGeom>
        </p:spPr>
      </p:pic>
      <p:pic>
        <p:nvPicPr>
          <p:cNvPr id="64" name="図 63" descr="ロゴ, アイコン&#10;&#10;自動的に生成された説明">
            <a:extLst>
              <a:ext uri="{FF2B5EF4-FFF2-40B4-BE49-F238E27FC236}">
                <a16:creationId xmlns:a16="http://schemas.microsoft.com/office/drawing/2014/main" id="{96E99D22-726B-AD97-CECD-89CB1B939943}"/>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8894248" y="449907"/>
            <a:ext cx="302400" cy="302400"/>
          </a:xfrm>
          <a:prstGeom prst="rect">
            <a:avLst/>
          </a:prstGeom>
        </p:spPr>
      </p:pic>
      <p:pic>
        <p:nvPicPr>
          <p:cNvPr id="65" name="図 64" descr="アイコン&#10;&#10;自動的に生成された説明">
            <a:extLst>
              <a:ext uri="{FF2B5EF4-FFF2-40B4-BE49-F238E27FC236}">
                <a16:creationId xmlns:a16="http://schemas.microsoft.com/office/drawing/2014/main" id="{E3A76E28-B502-1DF3-D318-5198F98B1CB5}"/>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9222187" y="449907"/>
            <a:ext cx="301761" cy="302400"/>
          </a:xfrm>
          <a:prstGeom prst="rect">
            <a:avLst/>
          </a:prstGeom>
        </p:spPr>
      </p:pic>
      <p:pic>
        <p:nvPicPr>
          <p:cNvPr id="66" name="図 65" descr="アイコン&#10;&#10;自動的に生成された説明">
            <a:extLst>
              <a:ext uri="{FF2B5EF4-FFF2-40B4-BE49-F238E27FC236}">
                <a16:creationId xmlns:a16="http://schemas.microsoft.com/office/drawing/2014/main" id="{01C39A1B-B283-400D-B96D-98785073513D}"/>
              </a:ext>
            </a:extLst>
          </p:cNvPr>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7751676" y="715828"/>
            <a:ext cx="302400" cy="302400"/>
          </a:xfrm>
          <a:prstGeom prst="rect">
            <a:avLst/>
          </a:prstGeom>
        </p:spPr>
      </p:pic>
      <p:pic>
        <p:nvPicPr>
          <p:cNvPr id="67" name="図 66" descr="停止の標識&#10;&#10;自動的に生成された説明">
            <a:extLst>
              <a:ext uri="{FF2B5EF4-FFF2-40B4-BE49-F238E27FC236}">
                <a16:creationId xmlns:a16="http://schemas.microsoft.com/office/drawing/2014/main" id="{0A5BD3D6-CAF0-1748-02D2-3CC10AF4B8DC}"/>
              </a:ext>
            </a:extLst>
          </p:cNvPr>
          <p:cNvPicPr>
            <a:picLocks noChangeAspect="1"/>
          </p:cNvPicPr>
          <p:nvPr/>
        </p:nvPicPr>
        <p:blipFill>
          <a:blip r:embed="rId17" cstate="print">
            <a:extLst>
              <a:ext uri="{28A0092B-C50C-407E-A947-70E740481C1C}">
                <a14:useLocalDpi xmlns:a14="http://schemas.microsoft.com/office/drawing/2010/main"/>
              </a:ext>
            </a:extLst>
          </a:blip>
          <a:stretch>
            <a:fillRect/>
          </a:stretch>
        </p:blipFill>
        <p:spPr>
          <a:xfrm>
            <a:off x="8080681" y="718688"/>
            <a:ext cx="302400" cy="302400"/>
          </a:xfrm>
          <a:prstGeom prst="rect">
            <a:avLst/>
          </a:prstGeom>
        </p:spPr>
      </p:pic>
      <p:pic>
        <p:nvPicPr>
          <p:cNvPr id="68" name="図 67" descr="白黒の写真にテキストが書いてある絵&#10;&#10;低い精度で自動的に生成された説明">
            <a:extLst>
              <a:ext uri="{FF2B5EF4-FFF2-40B4-BE49-F238E27FC236}">
                <a16:creationId xmlns:a16="http://schemas.microsoft.com/office/drawing/2014/main" id="{7E2B40A8-F6D7-E67D-159E-EC55B38A3855}"/>
              </a:ext>
            </a:extLst>
          </p:cNvPr>
          <p:cNvPicPr>
            <a:picLocks noChangeAspect="1"/>
          </p:cNvPicPr>
          <p:nvPr/>
        </p:nvPicPr>
        <p:blipFill>
          <a:blip r:embed="rId18" cstate="print">
            <a:extLst>
              <a:ext uri="{28A0092B-C50C-407E-A947-70E740481C1C}">
                <a14:useLocalDpi xmlns:a14="http://schemas.microsoft.com/office/drawing/2010/main"/>
              </a:ext>
            </a:extLst>
          </a:blip>
          <a:stretch>
            <a:fillRect/>
          </a:stretch>
        </p:blipFill>
        <p:spPr>
          <a:xfrm>
            <a:off x="8403827" y="715828"/>
            <a:ext cx="301761" cy="302400"/>
          </a:xfrm>
          <a:prstGeom prst="rect">
            <a:avLst/>
          </a:prstGeom>
        </p:spPr>
      </p:pic>
      <p:pic>
        <p:nvPicPr>
          <p:cNvPr id="69" name="図 68" descr="アイコン&#10;&#10;自動的に生成された説明">
            <a:extLst>
              <a:ext uri="{FF2B5EF4-FFF2-40B4-BE49-F238E27FC236}">
                <a16:creationId xmlns:a16="http://schemas.microsoft.com/office/drawing/2014/main" id="{09DB6B45-27B4-F3FF-A8FA-7BBD50F50EEE}"/>
              </a:ext>
            </a:extLst>
          </p:cNvPr>
          <p:cNvPicPr>
            <a:picLocks noChangeAspect="1"/>
          </p:cNvPicPr>
          <p:nvPr/>
        </p:nvPicPr>
        <p:blipFill>
          <a:blip r:embed="rId19" cstate="print">
            <a:extLst>
              <a:ext uri="{28A0092B-C50C-407E-A947-70E740481C1C}">
                <a14:useLocalDpi xmlns:a14="http://schemas.microsoft.com/office/drawing/2010/main"/>
              </a:ext>
            </a:extLst>
          </a:blip>
          <a:stretch>
            <a:fillRect/>
          </a:stretch>
        </p:blipFill>
        <p:spPr>
          <a:xfrm>
            <a:off x="8732669" y="715828"/>
            <a:ext cx="302400" cy="302400"/>
          </a:xfrm>
          <a:prstGeom prst="rect">
            <a:avLst/>
          </a:prstGeom>
        </p:spPr>
      </p:pic>
      <p:sp>
        <p:nvSpPr>
          <p:cNvPr id="70" name="テキスト ボックス 69">
            <a:extLst>
              <a:ext uri="{FF2B5EF4-FFF2-40B4-BE49-F238E27FC236}">
                <a16:creationId xmlns:a16="http://schemas.microsoft.com/office/drawing/2014/main" id="{D719AF0E-B06E-40D4-3EF9-6338F38DBCE3}"/>
              </a:ext>
            </a:extLst>
          </p:cNvPr>
          <p:cNvSpPr txBox="1"/>
          <p:nvPr/>
        </p:nvSpPr>
        <p:spPr>
          <a:xfrm>
            <a:off x="4536913" y="415527"/>
            <a:ext cx="1664208" cy="640223"/>
          </a:xfrm>
          <a:prstGeom prst="rect">
            <a:avLst/>
          </a:prstGeom>
          <a:solidFill>
            <a:schemeClr val="bg1">
              <a:lumMod val="95000"/>
            </a:schemeClr>
          </a:solidFill>
          <a:ln w="6350">
            <a:noFill/>
          </a:ln>
        </p:spPr>
        <p:txBody>
          <a:bodyPr wrap="none" rtlCol="0">
            <a:noAutofit/>
          </a:bodyPr>
          <a:lstStyle/>
          <a:p>
            <a:pPr algn="l"/>
            <a:endParaRPr kumimoji="1" lang="en-US" altLang="ja-JP" sz="800" dirty="0">
              <a:solidFill>
                <a:srgbClr val="000000"/>
              </a:solidFill>
              <a:latin typeface="Meiryo UI" panose="020B0604030504040204" pitchFamily="50" charset="-128"/>
              <a:ea typeface="Meiryo UI" panose="020B0604030504040204" pitchFamily="50" charset="-128"/>
            </a:endParaRPr>
          </a:p>
        </p:txBody>
      </p:sp>
      <p:pic>
        <p:nvPicPr>
          <p:cNvPr id="71" name="図 70" descr="テキスト&#10;&#10;中程度の精度で自動的に生成された説明">
            <a:extLst>
              <a:ext uri="{FF2B5EF4-FFF2-40B4-BE49-F238E27FC236}">
                <a16:creationId xmlns:a16="http://schemas.microsoft.com/office/drawing/2014/main" id="{1B6F11B7-6116-E7CA-E16C-961A62FBEA7F}"/>
              </a:ext>
            </a:extLst>
          </p:cNvPr>
          <p:cNvPicPr>
            <a:picLocks noChangeAspect="1"/>
          </p:cNvPicPr>
          <p:nvPr/>
        </p:nvPicPr>
        <p:blipFill>
          <a:blip r:embed="rId20" cstate="print">
            <a:extLst>
              <a:ext uri="{28A0092B-C50C-407E-A947-70E740481C1C}">
                <a14:useLocalDpi xmlns:a14="http://schemas.microsoft.com/office/drawing/2010/main"/>
              </a:ext>
            </a:extLst>
          </a:blip>
          <a:stretch>
            <a:fillRect/>
          </a:stretch>
        </p:blipFill>
        <p:spPr>
          <a:xfrm>
            <a:off x="4650202" y="474967"/>
            <a:ext cx="491099" cy="268349"/>
          </a:xfrm>
          <a:prstGeom prst="rect">
            <a:avLst/>
          </a:prstGeom>
          <a:noFill/>
        </p:spPr>
      </p:pic>
      <p:pic>
        <p:nvPicPr>
          <p:cNvPr id="72" name="図 71">
            <a:extLst>
              <a:ext uri="{FF2B5EF4-FFF2-40B4-BE49-F238E27FC236}">
                <a16:creationId xmlns:a16="http://schemas.microsoft.com/office/drawing/2014/main" id="{B2AF3BFB-0E48-5E29-9EBD-1FE504C37C92}"/>
              </a:ext>
            </a:extLst>
          </p:cNvPr>
          <p:cNvPicPr>
            <a:picLocks noChangeAspect="1"/>
          </p:cNvPicPr>
          <p:nvPr/>
        </p:nvPicPr>
        <p:blipFill>
          <a:blip r:embed="rId21" cstate="print">
            <a:extLst>
              <a:ext uri="{28A0092B-C50C-407E-A947-70E740481C1C}">
                <a14:useLocalDpi xmlns:a14="http://schemas.microsoft.com/office/drawing/2010/main"/>
              </a:ext>
            </a:extLst>
          </a:blip>
          <a:stretch>
            <a:fillRect/>
          </a:stretch>
        </p:blipFill>
        <p:spPr>
          <a:xfrm>
            <a:off x="5380163" y="476022"/>
            <a:ext cx="270000" cy="270000"/>
          </a:xfrm>
          <a:prstGeom prst="rect">
            <a:avLst/>
          </a:prstGeom>
        </p:spPr>
      </p:pic>
      <p:pic>
        <p:nvPicPr>
          <p:cNvPr id="14" name="図 13"/>
          <p:cNvPicPr>
            <a:picLocks noChangeAspect="1"/>
          </p:cNvPicPr>
          <p:nvPr/>
        </p:nvPicPr>
        <p:blipFill>
          <a:blip r:embed="rId22" cstate="print">
            <a:extLst>
              <a:ext uri="{28A0092B-C50C-407E-A947-70E740481C1C}">
                <a14:useLocalDpi xmlns:a14="http://schemas.microsoft.com/office/drawing/2010/main"/>
              </a:ext>
            </a:extLst>
          </a:blip>
          <a:stretch>
            <a:fillRect/>
          </a:stretch>
        </p:blipFill>
        <p:spPr>
          <a:xfrm>
            <a:off x="5682517" y="470615"/>
            <a:ext cx="275408" cy="275408"/>
          </a:xfrm>
          <a:prstGeom prst="rect">
            <a:avLst/>
          </a:prstGeom>
        </p:spPr>
      </p:pic>
      <p:pic>
        <p:nvPicPr>
          <p:cNvPr id="73" name="図 72">
            <a:extLst>
              <a:ext uri="{FF2B5EF4-FFF2-40B4-BE49-F238E27FC236}">
                <a16:creationId xmlns:a16="http://schemas.microsoft.com/office/drawing/2014/main" id="{7049F1C1-CB9E-7A7B-4E76-69803E18FD6B}"/>
              </a:ext>
            </a:extLst>
          </p:cNvPr>
          <p:cNvPicPr>
            <a:picLocks noChangeAspect="1"/>
          </p:cNvPicPr>
          <p:nvPr/>
        </p:nvPicPr>
        <p:blipFill>
          <a:blip r:embed="rId23">
            <a:extLst>
              <a:ext uri="{28A0092B-C50C-407E-A947-70E740481C1C}">
                <a14:useLocalDpi xmlns:a14="http://schemas.microsoft.com/office/drawing/2010/main"/>
              </a:ext>
            </a:extLst>
          </a:blip>
          <a:srcRect/>
          <a:stretch/>
        </p:blipFill>
        <p:spPr>
          <a:xfrm>
            <a:off x="5991996" y="476022"/>
            <a:ext cx="270000" cy="270000"/>
          </a:xfrm>
          <a:prstGeom prst="rect">
            <a:avLst/>
          </a:prstGeom>
        </p:spPr>
      </p:pic>
      <p:pic>
        <p:nvPicPr>
          <p:cNvPr id="74" name="図 73"/>
          <p:cNvPicPr>
            <a:picLocks noChangeAspect="1"/>
          </p:cNvPicPr>
          <p:nvPr/>
        </p:nvPicPr>
        <p:blipFill>
          <a:blip r:embed="rId24" cstate="print">
            <a:extLst>
              <a:ext uri="{28A0092B-C50C-407E-A947-70E740481C1C}">
                <a14:useLocalDpi xmlns:a14="http://schemas.microsoft.com/office/drawing/2010/main"/>
              </a:ext>
            </a:extLst>
          </a:blip>
          <a:stretch>
            <a:fillRect/>
          </a:stretch>
        </p:blipFill>
        <p:spPr>
          <a:xfrm>
            <a:off x="6299380" y="479006"/>
            <a:ext cx="264310" cy="264310"/>
          </a:xfrm>
          <a:prstGeom prst="rect">
            <a:avLst/>
          </a:prstGeom>
        </p:spPr>
      </p:pic>
      <p:pic>
        <p:nvPicPr>
          <p:cNvPr id="75" name="図 74" descr="アイコン が含まれている画像&#10;&#10;自動的に生成された説明">
            <a:extLst>
              <a:ext uri="{FF2B5EF4-FFF2-40B4-BE49-F238E27FC236}">
                <a16:creationId xmlns:a16="http://schemas.microsoft.com/office/drawing/2014/main" id="{83530E0F-8E9F-E16B-3B9C-60B4E202649F}"/>
              </a:ext>
            </a:extLst>
          </p:cNvPr>
          <p:cNvPicPr>
            <a:picLocks noChangeAspect="1"/>
          </p:cNvPicPr>
          <p:nvPr/>
        </p:nvPicPr>
        <p:blipFill>
          <a:blip r:embed="rId25" cstate="print">
            <a:extLst>
              <a:ext uri="{28A0092B-C50C-407E-A947-70E740481C1C}">
                <a14:useLocalDpi xmlns:a14="http://schemas.microsoft.com/office/drawing/2010/main"/>
              </a:ext>
            </a:extLst>
          </a:blip>
          <a:stretch>
            <a:fillRect/>
          </a:stretch>
        </p:blipFill>
        <p:spPr>
          <a:xfrm>
            <a:off x="6603484" y="475175"/>
            <a:ext cx="270000" cy="270000"/>
          </a:xfrm>
          <a:prstGeom prst="rect">
            <a:avLst/>
          </a:prstGeom>
        </p:spPr>
      </p:pic>
      <p:pic>
        <p:nvPicPr>
          <p:cNvPr id="76" name="図 75"/>
          <p:cNvPicPr>
            <a:picLocks noChangeAspect="1"/>
          </p:cNvPicPr>
          <p:nvPr/>
        </p:nvPicPr>
        <p:blipFill>
          <a:blip r:embed="rId26" cstate="print">
            <a:extLst>
              <a:ext uri="{28A0092B-C50C-407E-A947-70E740481C1C}">
                <a14:useLocalDpi xmlns:a14="http://schemas.microsoft.com/office/drawing/2010/main"/>
              </a:ext>
            </a:extLst>
          </a:blip>
          <a:stretch>
            <a:fillRect/>
          </a:stretch>
        </p:blipFill>
        <p:spPr>
          <a:xfrm>
            <a:off x="5380163" y="768896"/>
            <a:ext cx="263979" cy="263979"/>
          </a:xfrm>
          <a:prstGeom prst="rect">
            <a:avLst/>
          </a:prstGeom>
        </p:spPr>
      </p:pic>
      <p:pic>
        <p:nvPicPr>
          <p:cNvPr id="77" name="図 76">
            <a:extLst>
              <a:ext uri="{FF2B5EF4-FFF2-40B4-BE49-F238E27FC236}">
                <a16:creationId xmlns:a16="http://schemas.microsoft.com/office/drawing/2014/main" id="{939711CE-6D3D-71F2-DB92-D38F08BFCE9D}"/>
              </a:ext>
            </a:extLst>
          </p:cNvPr>
          <p:cNvPicPr>
            <a:picLocks noChangeAspect="1"/>
          </p:cNvPicPr>
          <p:nvPr/>
        </p:nvPicPr>
        <p:blipFill>
          <a:blip r:embed="rId27" cstate="print">
            <a:extLst>
              <a:ext uri="{28A0092B-C50C-407E-A947-70E740481C1C}">
                <a14:useLocalDpi xmlns:a14="http://schemas.microsoft.com/office/drawing/2010/main"/>
              </a:ext>
            </a:extLst>
          </a:blip>
          <a:srcRect/>
          <a:stretch/>
        </p:blipFill>
        <p:spPr>
          <a:xfrm>
            <a:off x="5989729" y="771851"/>
            <a:ext cx="269549" cy="270000"/>
          </a:xfrm>
          <a:prstGeom prst="rect">
            <a:avLst/>
          </a:prstGeom>
        </p:spPr>
      </p:pic>
      <p:pic>
        <p:nvPicPr>
          <p:cNvPr id="78" name="図 77">
            <a:extLst>
              <a:ext uri="{FF2B5EF4-FFF2-40B4-BE49-F238E27FC236}">
                <a16:creationId xmlns:a16="http://schemas.microsoft.com/office/drawing/2014/main" id="{E81DCAA4-EB64-2D90-13DD-72341D507A41}"/>
              </a:ext>
            </a:extLst>
          </p:cNvPr>
          <p:cNvPicPr>
            <a:picLocks noChangeAspect="1"/>
          </p:cNvPicPr>
          <p:nvPr/>
        </p:nvPicPr>
        <p:blipFill>
          <a:blip r:embed="rId28" cstate="print">
            <a:extLst>
              <a:ext uri="{28A0092B-C50C-407E-A947-70E740481C1C}">
                <a14:useLocalDpi xmlns:a14="http://schemas.microsoft.com/office/drawing/2010/main"/>
              </a:ext>
            </a:extLst>
          </a:blip>
          <a:srcRect/>
          <a:stretch/>
        </p:blipFill>
        <p:spPr>
          <a:xfrm>
            <a:off x="6290732" y="771851"/>
            <a:ext cx="269549" cy="270000"/>
          </a:xfrm>
          <a:prstGeom prst="rect">
            <a:avLst/>
          </a:prstGeom>
        </p:spPr>
      </p:pic>
      <p:pic>
        <p:nvPicPr>
          <p:cNvPr id="79" name="図 78" descr="アイコン が含まれている画像&#10;&#10;自動的に生成された説明">
            <a:extLst>
              <a:ext uri="{FF2B5EF4-FFF2-40B4-BE49-F238E27FC236}">
                <a16:creationId xmlns:a16="http://schemas.microsoft.com/office/drawing/2014/main" id="{DEE8CF1D-367C-6723-010B-ABA2CF2C0209}"/>
              </a:ext>
            </a:extLst>
          </p:cNvPr>
          <p:cNvPicPr>
            <a:picLocks noChangeAspect="1"/>
          </p:cNvPicPr>
          <p:nvPr/>
        </p:nvPicPr>
        <p:blipFill>
          <a:blip r:embed="rId29" cstate="print">
            <a:extLst>
              <a:ext uri="{28A0092B-C50C-407E-A947-70E740481C1C}">
                <a14:useLocalDpi xmlns:a14="http://schemas.microsoft.com/office/drawing/2010/main"/>
              </a:ext>
            </a:extLst>
          </a:blip>
          <a:stretch>
            <a:fillRect/>
          </a:stretch>
        </p:blipFill>
        <p:spPr>
          <a:xfrm>
            <a:off x="5686326" y="765886"/>
            <a:ext cx="270000" cy="270000"/>
          </a:xfrm>
          <a:prstGeom prst="rect">
            <a:avLst/>
          </a:prstGeom>
        </p:spPr>
      </p:pic>
      <p:pic>
        <p:nvPicPr>
          <p:cNvPr id="80" name="図 79"/>
          <p:cNvPicPr>
            <a:picLocks noChangeAspect="1"/>
          </p:cNvPicPr>
          <p:nvPr/>
        </p:nvPicPr>
        <p:blipFill>
          <a:blip r:embed="rId30" cstate="print">
            <a:extLst>
              <a:ext uri="{28A0092B-C50C-407E-A947-70E740481C1C}">
                <a14:useLocalDpi xmlns:a14="http://schemas.microsoft.com/office/drawing/2010/main"/>
              </a:ext>
            </a:extLst>
          </a:blip>
          <a:stretch>
            <a:fillRect/>
          </a:stretch>
        </p:blipFill>
        <p:spPr>
          <a:xfrm>
            <a:off x="6605303" y="784676"/>
            <a:ext cx="263522" cy="263522"/>
          </a:xfrm>
          <a:prstGeom prst="rect">
            <a:avLst/>
          </a:prstGeom>
        </p:spPr>
      </p:pic>
    </p:spTree>
    <p:extLst>
      <p:ext uri="{BB962C8B-B14F-4D97-AF65-F5344CB8AC3E}">
        <p14:creationId xmlns:p14="http://schemas.microsoft.com/office/powerpoint/2010/main" val="4254069694"/>
      </p:ext>
    </p:extLst>
  </p:cSld>
  <p:clrMapOvr>
    <a:masterClrMapping/>
  </p:clrMapOvr>
</p:sld>
</file>

<file path=ppt/theme/theme1.xml><?xml version="1.0" encoding="utf-8"?>
<a:theme xmlns:a="http://schemas.openxmlformats.org/drawingml/2006/main" name="1_テーマ1">
  <a:themeElements>
    <a:clrScheme name="Custom 25">
      <a:dk1>
        <a:srgbClr val="3F3F3F"/>
      </a:dk1>
      <a:lt1>
        <a:srgbClr val="FFFFFF"/>
      </a:lt1>
      <a:dk2>
        <a:srgbClr val="000000"/>
      </a:dk2>
      <a:lt2>
        <a:srgbClr val="A5A5A5"/>
      </a:lt2>
      <a:accent1>
        <a:srgbClr val="00194C"/>
      </a:accent1>
      <a:accent2>
        <a:srgbClr val="EAB200"/>
      </a:accent2>
      <a:accent3>
        <a:srgbClr val="DDDDDD"/>
      </a:accent3>
      <a:accent4>
        <a:srgbClr val="954F72"/>
      </a:accent4>
      <a:accent5>
        <a:srgbClr val="00843B"/>
      </a:accent5>
      <a:accent6>
        <a:srgbClr val="014067"/>
      </a:accent6>
      <a:hlink>
        <a:srgbClr val="00194C"/>
      </a:hlink>
      <a:folHlink>
        <a:srgbClr val="954F72"/>
      </a:folHlink>
    </a:clrScheme>
    <a:fontScheme name="Custom 28">
      <a:majorFont>
        <a:latin typeface="Gill Sans MT"/>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56D87EF8-5029-40B6-B0EC-58F627F5F4C4}" vid="{C053D549-820A-47EA-9CBB-AF1AD2D757A8}"/>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テーマ1</Template>
  <TotalTime>12328</TotalTime>
  <Words>471</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メイリオ</vt:lpstr>
      <vt:lpstr>游ゴシック</vt:lpstr>
      <vt:lpstr>游ゴシック Light</vt:lpstr>
      <vt:lpstr>Arial</vt:lpstr>
      <vt:lpstr>Calibri</vt:lpstr>
      <vt:lpstr>Gill Sans Nova Light</vt:lpstr>
      <vt:lpstr>Wingdings</vt:lpstr>
      <vt:lpstr>1_テーマ1</vt:lpstr>
      <vt:lpstr>デザインの設定</vt:lpstr>
      <vt:lpstr>【宿泊施設で実施】 SDGｓ学習「マイプラ」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tb164</cp:lastModifiedBy>
  <cp:revision>494</cp:revision>
  <cp:lastPrinted>2023-05-30T23:44:43Z</cp:lastPrinted>
  <dcterms:created xsi:type="dcterms:W3CDTF">2017-09-04T00:58:00Z</dcterms:created>
  <dcterms:modified xsi:type="dcterms:W3CDTF">2023-06-06T09:16:09Z</dcterms:modified>
</cp:coreProperties>
</file>