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648" r:id="rId2"/>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143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01534-489F-4AC4-B1FD-4D21D8D598FA}" type="datetimeFigureOut">
              <a:rPr kumimoji="1" lang="ja-JP" altLang="en-US" smtClean="0"/>
              <a:t>2025/4/3</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E1A278-FDB4-4C2B-A7A4-B4B84F655EA4}" type="slidenum">
              <a:rPr kumimoji="1" lang="ja-JP" altLang="en-US" smtClean="0"/>
              <a:t>‹#›</a:t>
            </a:fld>
            <a:endParaRPr kumimoji="1" lang="ja-JP" altLang="en-US"/>
          </a:p>
        </p:txBody>
      </p:sp>
    </p:spTree>
    <p:extLst>
      <p:ext uri="{BB962C8B-B14F-4D97-AF65-F5344CB8AC3E}">
        <p14:creationId xmlns:p14="http://schemas.microsoft.com/office/powerpoint/2010/main" val="140988295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87CE9-63B0-29AE-E185-362037EFF0D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7611404-69C8-F3BE-F326-AA769DDFB6FD}"/>
              </a:ext>
            </a:extLst>
          </p:cNvPr>
          <p:cNvSpPr>
            <a:spLocks noGrp="1" noRot="1" noChangeAspect="1"/>
          </p:cNvSpPr>
          <p:nvPr>
            <p:ph type="sldImg"/>
          </p:nvPr>
        </p:nvSpPr>
        <p:spPr>
          <a:xfrm>
            <a:off x="428625" y="800100"/>
            <a:ext cx="5759450" cy="3989388"/>
          </a:xfrm>
        </p:spPr>
      </p:sp>
      <p:sp>
        <p:nvSpPr>
          <p:cNvPr id="3" name="ノート プレースホルダー 2">
            <a:extLst>
              <a:ext uri="{FF2B5EF4-FFF2-40B4-BE49-F238E27FC236}">
                <a16:creationId xmlns:a16="http://schemas.microsoft.com/office/drawing/2014/main" id="{D2C81F09-9DF8-C16E-73D5-3F56B78D748B}"/>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87342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4DB5D7-9EE1-4EE8-378B-A51BB3913336}"/>
              </a:ext>
            </a:extLst>
          </p:cNvPr>
          <p:cNvSpPr>
            <a:spLocks noGrp="1"/>
          </p:cNvSpPr>
          <p:nvPr>
            <p:ph type="ctrTitle"/>
          </p:nvPr>
        </p:nvSpPr>
        <p:spPr>
          <a:xfrm>
            <a:off x="1238250" y="1122363"/>
            <a:ext cx="7429500" cy="2387600"/>
          </a:xfrm>
          <a:prstGeom prst="rect">
            <a:avLst/>
          </a:prstGeom>
        </p:spPr>
        <p:txBody>
          <a:bodyPr anchor="b">
            <a:noAutofit/>
          </a:bodyPr>
          <a:lstStyle>
            <a:lvl1pPr algn="ctr">
              <a:defRPr sz="5875"/>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873EEAD-5FF6-8FD5-2099-3B0200706FCE}"/>
              </a:ext>
            </a:extLst>
          </p:cNvPr>
          <p:cNvSpPr>
            <a:spLocks noGrp="1"/>
          </p:cNvSpPr>
          <p:nvPr>
            <p:ph type="subTitle" idx="1"/>
          </p:nvPr>
        </p:nvSpPr>
        <p:spPr>
          <a:xfrm>
            <a:off x="1238250" y="3602039"/>
            <a:ext cx="7429500" cy="1655762"/>
          </a:xfrm>
          <a:prstGeom prst="rect">
            <a:avLst/>
          </a:prstGeom>
        </p:spPr>
        <p:txBody>
          <a:bodyPr>
            <a:noAutofit/>
          </a:bodyPr>
          <a:lstStyle>
            <a:lvl1pPr marL="0" indent="0" algn="ctr">
              <a:buNone/>
              <a:defRPr sz="2350"/>
            </a:lvl1pPr>
            <a:lvl2pPr marL="447663" indent="0" algn="ctr">
              <a:buNone/>
              <a:defRPr sz="1959"/>
            </a:lvl2pPr>
            <a:lvl3pPr marL="895327" indent="0" algn="ctr">
              <a:buNone/>
              <a:defRPr sz="1763"/>
            </a:lvl3pPr>
            <a:lvl4pPr marL="1342990" indent="0" algn="ctr">
              <a:buNone/>
              <a:defRPr sz="1567"/>
            </a:lvl4pPr>
            <a:lvl5pPr marL="1790653" indent="0" algn="ctr">
              <a:buNone/>
              <a:defRPr sz="1567"/>
            </a:lvl5pPr>
            <a:lvl6pPr marL="2238316" indent="0" algn="ctr">
              <a:buNone/>
              <a:defRPr sz="1567"/>
            </a:lvl6pPr>
            <a:lvl7pPr marL="2685980" indent="0" algn="ctr">
              <a:buNone/>
              <a:defRPr sz="1567"/>
            </a:lvl7pPr>
            <a:lvl8pPr marL="3133643" indent="0" algn="ctr">
              <a:buNone/>
              <a:defRPr sz="1567"/>
            </a:lvl8pPr>
            <a:lvl9pPr marL="3581306" indent="0" algn="ctr">
              <a:buNone/>
              <a:defRPr sz="1567"/>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B993E31D-C1C7-429D-5E0D-B8B731743F1B}"/>
              </a:ext>
            </a:extLst>
          </p:cNvPr>
          <p:cNvSpPr>
            <a:spLocks noGrp="1"/>
          </p:cNvSpPr>
          <p:nvPr>
            <p:ph type="dt" sz="half" idx="10"/>
          </p:nvPr>
        </p:nvSpPr>
        <p:spPr>
          <a:xfrm>
            <a:off x="681040" y="6356353"/>
            <a:ext cx="4193112" cy="365125"/>
          </a:xfrm>
          <a:prstGeom prst="rect">
            <a:avLst/>
          </a:prstGeom>
        </p:spPr>
        <p:txBody>
          <a:bodyPr>
            <a:noAutofit/>
          </a:bodyPr>
          <a:lstStyle/>
          <a:p>
            <a:fld id="{20A71D18-CCEC-4E5B-94D0-2B0D72A69628}" type="datetimeFigureOut">
              <a:rPr kumimoji="1" lang="ja-JP" altLang="en-US" smtClean="0"/>
              <a:t>2025/4/3</a:t>
            </a:fld>
            <a:endParaRPr kumimoji="1" lang="ja-JP" altLang="en-US"/>
          </a:p>
        </p:txBody>
      </p:sp>
      <p:sp>
        <p:nvSpPr>
          <p:cNvPr id="5" name="フッター プレースホルダー 4">
            <a:extLst>
              <a:ext uri="{FF2B5EF4-FFF2-40B4-BE49-F238E27FC236}">
                <a16:creationId xmlns:a16="http://schemas.microsoft.com/office/drawing/2014/main" id="{9C5D6313-750C-62E3-527C-81A91115D27A}"/>
              </a:ext>
            </a:extLst>
          </p:cNvPr>
          <p:cNvSpPr>
            <a:spLocks noGrp="1"/>
          </p:cNvSpPr>
          <p:nvPr>
            <p:ph type="ftr" sz="quarter" idx="11"/>
          </p:nvPr>
        </p:nvSpPr>
        <p:spPr>
          <a:xfrm>
            <a:off x="3281365" y="6356353"/>
            <a:ext cx="3343275" cy="365125"/>
          </a:xfrm>
          <a:prstGeom prst="rect">
            <a:avLst/>
          </a:prstGeom>
        </p:spPr>
        <p:txBody>
          <a:bodyPr>
            <a:noAutofit/>
          </a:bodyPr>
          <a:lstStyle/>
          <a:p>
            <a:endParaRPr kumimoji="1" lang="ja-JP" altLang="en-US"/>
          </a:p>
        </p:txBody>
      </p:sp>
      <p:sp>
        <p:nvSpPr>
          <p:cNvPr id="6" name="スライド番号プレースホルダー 5">
            <a:extLst>
              <a:ext uri="{FF2B5EF4-FFF2-40B4-BE49-F238E27FC236}">
                <a16:creationId xmlns:a16="http://schemas.microsoft.com/office/drawing/2014/main" id="{EB4F505F-6697-D846-D5B1-8557C2E9E687}"/>
              </a:ext>
            </a:extLst>
          </p:cNvPr>
          <p:cNvSpPr>
            <a:spLocks noGrp="1"/>
          </p:cNvSpPr>
          <p:nvPr>
            <p:ph type="sldNum" sz="quarter" idx="12"/>
          </p:nvPr>
        </p:nvSpPr>
        <p:spPr/>
        <p:txBody>
          <a:bodyPr>
            <a:noAutofit/>
          </a:bodyPr>
          <a:lstStyle/>
          <a:p>
            <a:fld id="{4D6524D0-507A-4FC2-B120-BF918C6BA113}" type="slidenum">
              <a:rPr kumimoji="1" lang="ja-JP" altLang="en-US" smtClean="0"/>
              <a:t>‹#›</a:t>
            </a:fld>
            <a:endParaRPr kumimoji="1" lang="ja-JP" altLang="en-US"/>
          </a:p>
        </p:txBody>
      </p:sp>
    </p:spTree>
    <p:extLst>
      <p:ext uri="{BB962C8B-B14F-4D97-AF65-F5344CB8AC3E}">
        <p14:creationId xmlns:p14="http://schemas.microsoft.com/office/powerpoint/2010/main" val="3028878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bg>
      <p:bgPr>
        <a:solidFill>
          <a:srgbClr val="2CC3DE"/>
        </a:solidFill>
        <a:effectLst/>
      </p:bgPr>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1B38225-E382-637D-6738-E09911E94D90}"/>
              </a:ext>
            </a:extLst>
          </p:cNvPr>
          <p:cNvSpPr/>
          <p:nvPr userDrawn="1"/>
        </p:nvSpPr>
        <p:spPr>
          <a:xfrm>
            <a:off x="57000" y="45001"/>
            <a:ext cx="9792000" cy="65067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763"/>
          </a:p>
        </p:txBody>
      </p:sp>
      <p:sp>
        <p:nvSpPr>
          <p:cNvPr id="2" name="タイトル 1">
            <a:extLst>
              <a:ext uri="{FF2B5EF4-FFF2-40B4-BE49-F238E27FC236}">
                <a16:creationId xmlns:a16="http://schemas.microsoft.com/office/drawing/2014/main" id="{8C32669C-911E-0E3B-4F21-99FE99F4A337}"/>
              </a:ext>
            </a:extLst>
          </p:cNvPr>
          <p:cNvSpPr>
            <a:spLocks noGrp="1"/>
          </p:cNvSpPr>
          <p:nvPr>
            <p:ph type="title"/>
          </p:nvPr>
        </p:nvSpPr>
        <p:spPr>
          <a:xfrm>
            <a:off x="344490" y="44626"/>
            <a:ext cx="8831957" cy="560611"/>
          </a:xfrm>
          <a:prstGeom prst="rect">
            <a:avLst/>
          </a:prstGeom>
        </p:spPr>
        <p:txBody>
          <a:bodyPr>
            <a:normAutofit/>
          </a:bodyPr>
          <a:lstStyle>
            <a:lvl1pPr>
              <a:defRPr sz="1959" b="0">
                <a:solidFill>
                  <a:srgbClr val="2CC3DE"/>
                </a:solidFill>
                <a:latin typeface="+mn-ea"/>
                <a:ea typeface="+mn-ea"/>
              </a:defRPr>
            </a:lvl1pPr>
          </a:lstStyle>
          <a:p>
            <a:r>
              <a:rPr kumimoji="1" lang="ja-JP" altLang="en-US" dirty="0"/>
              <a:t>マスター タイトルの書式設定</a:t>
            </a:r>
          </a:p>
        </p:txBody>
      </p:sp>
      <p:pic>
        <p:nvPicPr>
          <p:cNvPr id="10" name="図 9" descr="ロゴ, 会社名&#10;&#10;自動的に生成された説明">
            <a:extLst>
              <a:ext uri="{FF2B5EF4-FFF2-40B4-BE49-F238E27FC236}">
                <a16:creationId xmlns:a16="http://schemas.microsoft.com/office/drawing/2014/main" id="{7166DC3F-9802-BF7A-12E3-13EB4A84A4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41434" y="84318"/>
            <a:ext cx="936105" cy="291751"/>
          </a:xfrm>
          <a:prstGeom prst="rect">
            <a:avLst/>
          </a:prstGeom>
        </p:spPr>
      </p:pic>
      <p:sp>
        <p:nvSpPr>
          <p:cNvPr id="12" name="コンテンツ プレースホルダー 2">
            <a:extLst>
              <a:ext uri="{FF2B5EF4-FFF2-40B4-BE49-F238E27FC236}">
                <a16:creationId xmlns:a16="http://schemas.microsoft.com/office/drawing/2014/main" id="{2F9D73FA-75E7-C887-CF91-B951D2CD9893}"/>
              </a:ext>
            </a:extLst>
          </p:cNvPr>
          <p:cNvSpPr>
            <a:spLocks noGrp="1"/>
          </p:cNvSpPr>
          <p:nvPr>
            <p:ph idx="13" hasCustomPrompt="1"/>
          </p:nvPr>
        </p:nvSpPr>
        <p:spPr>
          <a:xfrm>
            <a:off x="344489" y="4437112"/>
            <a:ext cx="9217024" cy="1011258"/>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sp>
        <p:nvSpPr>
          <p:cNvPr id="13" name="コンテンツ プレースホルダー 2">
            <a:extLst>
              <a:ext uri="{FF2B5EF4-FFF2-40B4-BE49-F238E27FC236}">
                <a16:creationId xmlns:a16="http://schemas.microsoft.com/office/drawing/2014/main" id="{CCB3CCC5-256D-E770-C917-899588EC79D5}"/>
              </a:ext>
            </a:extLst>
          </p:cNvPr>
          <p:cNvSpPr>
            <a:spLocks noGrp="1"/>
          </p:cNvSpPr>
          <p:nvPr>
            <p:ph idx="14" hasCustomPrompt="1"/>
          </p:nvPr>
        </p:nvSpPr>
        <p:spPr>
          <a:xfrm>
            <a:off x="344489" y="651057"/>
            <a:ext cx="9217024" cy="2190125"/>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テキスト</a:t>
            </a:r>
          </a:p>
        </p:txBody>
      </p:sp>
      <p:cxnSp>
        <p:nvCxnSpPr>
          <p:cNvPr id="9" name="直線コネクタ 8">
            <a:extLst>
              <a:ext uri="{FF2B5EF4-FFF2-40B4-BE49-F238E27FC236}">
                <a16:creationId xmlns:a16="http://schemas.microsoft.com/office/drawing/2014/main" id="{A58CD922-5D76-66D7-AAD6-35FAC714F065}"/>
              </a:ext>
            </a:extLst>
          </p:cNvPr>
          <p:cNvCxnSpPr>
            <a:cxnSpLocks/>
          </p:cNvCxnSpPr>
          <p:nvPr userDrawn="1"/>
        </p:nvCxnSpPr>
        <p:spPr>
          <a:xfrm>
            <a:off x="421067" y="565480"/>
            <a:ext cx="9063866" cy="0"/>
          </a:xfrm>
          <a:prstGeom prst="line">
            <a:avLst/>
          </a:prstGeom>
          <a:ln>
            <a:solidFill>
              <a:schemeClr val="accent1">
                <a:lumMod val="20000"/>
                <a:lumOff val="80000"/>
              </a:schemeClr>
            </a:solidFill>
          </a:ln>
        </p:spPr>
        <p:style>
          <a:lnRef idx="2">
            <a:schemeClr val="accent1"/>
          </a:lnRef>
          <a:fillRef idx="0">
            <a:schemeClr val="accent1"/>
          </a:fillRef>
          <a:effectRef idx="1">
            <a:schemeClr val="accent1"/>
          </a:effectRef>
          <a:fontRef idx="minor">
            <a:schemeClr val="tx1"/>
          </a:fontRef>
        </p:style>
      </p:cxnSp>
      <p:sp>
        <p:nvSpPr>
          <p:cNvPr id="17" name="テキスト ボックス 16">
            <a:extLst>
              <a:ext uri="{FF2B5EF4-FFF2-40B4-BE49-F238E27FC236}">
                <a16:creationId xmlns:a16="http://schemas.microsoft.com/office/drawing/2014/main" id="{859B431A-8EB2-9C0E-0A1B-FADA99CB2A96}"/>
              </a:ext>
            </a:extLst>
          </p:cNvPr>
          <p:cNvSpPr txBox="1"/>
          <p:nvPr userDrawn="1"/>
        </p:nvSpPr>
        <p:spPr>
          <a:xfrm>
            <a:off x="17245" y="6551766"/>
            <a:ext cx="4953662" cy="258084"/>
          </a:xfrm>
          <a:prstGeom prst="rect">
            <a:avLst/>
          </a:prstGeom>
          <a:noFill/>
        </p:spPr>
        <p:txBody>
          <a:bodyPr wrap="square">
            <a:spAutoFit/>
          </a:bodyPr>
          <a:lstStyle/>
          <a:p>
            <a:pPr rtl="0">
              <a:defRPr sz="3000">
                <a:solidFill>
                  <a:srgbClr val="3A3B39"/>
                </a:solidFill>
                <a:latin typeface="Bebas"/>
                <a:ea typeface="Bebas"/>
                <a:cs typeface="Bebas"/>
                <a:sym typeface="Bebas"/>
              </a:defRPr>
            </a:pPr>
            <a:r>
              <a:rPr lang="en-US" altLang="ja-JP"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18" name="テキスト ボックス 17">
            <a:extLst>
              <a:ext uri="{FF2B5EF4-FFF2-40B4-BE49-F238E27FC236}">
                <a16:creationId xmlns:a16="http://schemas.microsoft.com/office/drawing/2014/main" id="{90FCF03A-146B-79A4-0508-B1395839F010}"/>
              </a:ext>
            </a:extLst>
          </p:cNvPr>
          <p:cNvSpPr txBox="1"/>
          <p:nvPr userDrawn="1"/>
        </p:nvSpPr>
        <p:spPr>
          <a:xfrm>
            <a:off x="8841432" y="6551766"/>
            <a:ext cx="1007568" cy="258084"/>
          </a:xfrm>
          <a:prstGeom prst="rect">
            <a:avLst/>
          </a:prstGeom>
          <a:noFill/>
        </p:spPr>
        <p:txBody>
          <a:bodyPr wrap="square">
            <a:sp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chemeClr val="bg1"/>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endParaRPr>
          </a:p>
        </p:txBody>
      </p:sp>
    </p:spTree>
    <p:extLst>
      <p:ext uri="{BB962C8B-B14F-4D97-AF65-F5344CB8AC3E}">
        <p14:creationId xmlns:p14="http://schemas.microsoft.com/office/powerpoint/2010/main" val="1497072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タイトルのみ">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C4EFCA8A-084B-A868-CD86-C469A497B0B8}"/>
              </a:ext>
            </a:extLst>
          </p:cNvPr>
          <p:cNvSpPr txBox="1"/>
          <p:nvPr userDrawn="1"/>
        </p:nvSpPr>
        <p:spPr>
          <a:xfrm>
            <a:off x="574087" y="2112297"/>
            <a:ext cx="2965543" cy="707886"/>
          </a:xfrm>
          <a:prstGeom prst="rect">
            <a:avLst/>
          </a:prstGeom>
          <a:noFill/>
          <a:ln w="6350">
            <a:solidFill>
              <a:srgbClr val="0070C0"/>
            </a:solidFill>
          </a:ln>
        </p:spPr>
        <p:txBody>
          <a:bodyPr wrap="none" rtlCol="0">
            <a:noAutofit/>
          </a:bodyPr>
          <a:lstStyle/>
          <a:p>
            <a:pPr algn="l"/>
            <a:endParaRPr kumimoji="1" lang="en-US" altLang="ja-JP" sz="783" dirty="0">
              <a:solidFill>
                <a:srgbClr val="000000"/>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CDDEA68E-BC4B-B092-3B6E-D912D066F3AE}"/>
              </a:ext>
            </a:extLst>
          </p:cNvPr>
          <p:cNvSpPr txBox="1"/>
          <p:nvPr userDrawn="1"/>
        </p:nvSpPr>
        <p:spPr>
          <a:xfrm>
            <a:off x="3631205" y="2112297"/>
            <a:ext cx="2965543" cy="707886"/>
          </a:xfrm>
          <a:prstGeom prst="rect">
            <a:avLst/>
          </a:prstGeom>
          <a:noFill/>
          <a:ln w="6350">
            <a:solidFill>
              <a:srgbClr val="0070C0"/>
            </a:solidFill>
          </a:ln>
        </p:spPr>
        <p:txBody>
          <a:bodyPr wrap="none" rtlCol="0">
            <a:noAutofit/>
          </a:bodyPr>
          <a:lstStyle/>
          <a:p>
            <a:pPr algn="l"/>
            <a:endParaRPr kumimoji="1" lang="en-US" altLang="ja-JP" sz="783" dirty="0">
              <a:solidFill>
                <a:srgbClr val="000000"/>
              </a:solidFill>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C7A86A59-37C5-9EF0-9BF1-650755A39D91}"/>
              </a:ext>
            </a:extLst>
          </p:cNvPr>
          <p:cNvSpPr txBox="1"/>
          <p:nvPr userDrawn="1"/>
        </p:nvSpPr>
        <p:spPr>
          <a:xfrm>
            <a:off x="6676926" y="2112297"/>
            <a:ext cx="2964329" cy="707886"/>
          </a:xfrm>
          <a:prstGeom prst="rect">
            <a:avLst/>
          </a:prstGeom>
          <a:noFill/>
          <a:ln w="6350">
            <a:solidFill>
              <a:srgbClr val="0070C0"/>
            </a:solidFill>
          </a:ln>
        </p:spPr>
        <p:txBody>
          <a:bodyPr wrap="none" rtlCol="0">
            <a:noAutofit/>
          </a:bodyPr>
          <a:lstStyle/>
          <a:p>
            <a:pPr algn="l"/>
            <a:endParaRPr kumimoji="1" lang="en-US" altLang="ja-JP" sz="783" dirty="0">
              <a:solidFill>
                <a:srgbClr val="000000"/>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E30E9F7F-2DE7-8CAD-75BF-DDE8B0F82150}"/>
              </a:ext>
            </a:extLst>
          </p:cNvPr>
          <p:cNvSpPr txBox="1"/>
          <p:nvPr userDrawn="1"/>
        </p:nvSpPr>
        <p:spPr>
          <a:xfrm>
            <a:off x="3489661" y="5156953"/>
            <a:ext cx="2144231" cy="1200329"/>
          </a:xfrm>
          <a:prstGeom prst="rect">
            <a:avLst/>
          </a:prstGeom>
          <a:noFill/>
          <a:ln w="9525">
            <a:solidFill>
              <a:schemeClr val="bg1">
                <a:lumMod val="75000"/>
              </a:schemeClr>
            </a:solidFill>
          </a:ln>
        </p:spPr>
        <p:txBody>
          <a:bodyPr wrap="square" rtlCol="0">
            <a:noAutofit/>
          </a:bodyPr>
          <a:lstStyle/>
          <a:p>
            <a:pPr algn="l"/>
            <a:endParaRPr kumimoji="1" lang="en-US" altLang="ja-JP" sz="783" dirty="0">
              <a:solidFill>
                <a:srgbClr val="000000"/>
              </a:solidFill>
              <a:latin typeface="Meiryo UI" panose="020B0604030504040204" pitchFamily="50" charset="-128"/>
              <a:ea typeface="Meiryo UI" panose="020B0604030504040204" pitchFamily="50" charset="-128"/>
            </a:endParaRPr>
          </a:p>
        </p:txBody>
      </p:sp>
      <p:sp>
        <p:nvSpPr>
          <p:cNvPr id="11" name="角丸四角形 29">
            <a:extLst>
              <a:ext uri="{FF2B5EF4-FFF2-40B4-BE49-F238E27FC236}">
                <a16:creationId xmlns:a16="http://schemas.microsoft.com/office/drawing/2014/main" id="{67546A66-6E5F-86DB-D79E-6C0C70077643}"/>
              </a:ext>
            </a:extLst>
          </p:cNvPr>
          <p:cNvSpPr/>
          <p:nvPr userDrawn="1"/>
        </p:nvSpPr>
        <p:spPr bwMode="auto">
          <a:xfrm>
            <a:off x="576460" y="1748961"/>
            <a:ext cx="1087335" cy="205629"/>
          </a:xfrm>
          <a:prstGeom prst="roundRect">
            <a:avLst/>
          </a:prstGeom>
          <a:solidFill>
            <a:srgbClr val="328CCC"/>
          </a:solidFill>
          <a:ln>
            <a:solidFill>
              <a:srgbClr val="328CCC"/>
            </a:solidFill>
          </a:ln>
        </p:spPr>
        <p:style>
          <a:lnRef idx="2">
            <a:schemeClr val="dk1"/>
          </a:lnRef>
          <a:fillRef idx="1">
            <a:schemeClr val="lt1"/>
          </a:fillRef>
          <a:effectRef idx="0">
            <a:schemeClr val="dk1"/>
          </a:effectRef>
          <a:fontRef idx="minor">
            <a:schemeClr val="dk1"/>
          </a:fontRef>
        </p:style>
        <p:txBody>
          <a:bodyPr vert="horz" wrap="none" lIns="88123" tIns="45824" rIns="88123" bIns="45824" numCol="1" rtlCol="0" anchor="ctr" anchorCtr="0" compatLnSpc="1">
            <a:prstTxWarp prst="textNoShape">
              <a:avLst/>
            </a:prstTxWarp>
          </a:bodyPr>
          <a:lstStyle/>
          <a:p>
            <a:pPr marL="0" marR="0" indent="0" algn="ctr" defTabSz="895327" rtl="0" eaLnBrk="0" fontAlgn="base" latinLnBrk="0" hangingPunct="0">
              <a:lnSpc>
                <a:spcPct val="100000"/>
              </a:lnSpc>
              <a:spcBef>
                <a:spcPct val="0"/>
              </a:spcBef>
              <a:spcAft>
                <a:spcPct val="0"/>
              </a:spcAft>
              <a:buClrTx/>
              <a:buSzTx/>
              <a:buFontTx/>
              <a:buNone/>
              <a:tabLst/>
            </a:pPr>
            <a:r>
              <a:rPr lang="ja-JP" altLang="en-US" sz="979" b="1" dirty="0">
                <a:solidFill>
                  <a:schemeClr val="bg1"/>
                </a:solidFill>
                <a:latin typeface="Meiryo UI" panose="020B0604030504040204" pitchFamily="50" charset="-128"/>
                <a:ea typeface="Meiryo UI" panose="020B0604030504040204" pitchFamily="50" charset="-128"/>
              </a:rPr>
              <a:t>プログラム内容</a:t>
            </a:r>
            <a:endParaRPr kumimoji="0" lang="ja-JP" altLang="en-US" sz="979"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17" name="ホームベース 16">
            <a:extLst>
              <a:ext uri="{FF2B5EF4-FFF2-40B4-BE49-F238E27FC236}">
                <a16:creationId xmlns:a16="http://schemas.microsoft.com/office/drawing/2014/main" id="{B53F9819-CAF3-08FF-311E-E124C36E8C3B}"/>
              </a:ext>
            </a:extLst>
          </p:cNvPr>
          <p:cNvSpPr/>
          <p:nvPr userDrawn="1"/>
        </p:nvSpPr>
        <p:spPr>
          <a:xfrm>
            <a:off x="574085" y="2011001"/>
            <a:ext cx="1059942" cy="190894"/>
          </a:xfrm>
          <a:prstGeom prst="homePlate">
            <a:avLst/>
          </a:prstGeom>
          <a:solidFill>
            <a:schemeClr val="bg1"/>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79" b="1" spc="294" dirty="0">
                <a:solidFill>
                  <a:srgbClr val="0070C0"/>
                </a:solidFill>
                <a:latin typeface="Meiryo UI" panose="020B0604030504040204" pitchFamily="50" charset="-128"/>
                <a:ea typeface="Meiryo UI" panose="020B0604030504040204" pitchFamily="50" charset="-128"/>
              </a:rPr>
              <a:t>事前学習</a:t>
            </a:r>
          </a:p>
        </p:txBody>
      </p:sp>
      <p:sp>
        <p:nvSpPr>
          <p:cNvPr id="18" name="ホームベース 52">
            <a:extLst>
              <a:ext uri="{FF2B5EF4-FFF2-40B4-BE49-F238E27FC236}">
                <a16:creationId xmlns:a16="http://schemas.microsoft.com/office/drawing/2014/main" id="{65F906A7-6BC3-718A-2B32-BFA05FDCD5D3}"/>
              </a:ext>
            </a:extLst>
          </p:cNvPr>
          <p:cNvSpPr/>
          <p:nvPr userDrawn="1"/>
        </p:nvSpPr>
        <p:spPr>
          <a:xfrm>
            <a:off x="3631203" y="2011001"/>
            <a:ext cx="1059942" cy="190894"/>
          </a:xfrm>
          <a:prstGeom prst="homePlate">
            <a:avLst/>
          </a:prstGeom>
          <a:solidFill>
            <a:srgbClr val="4295D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79" b="1" spc="294" dirty="0">
                <a:latin typeface="Meiryo UI" panose="020B0604030504040204" pitchFamily="50" charset="-128"/>
                <a:ea typeface="Meiryo UI" panose="020B0604030504040204" pitchFamily="50" charset="-128"/>
              </a:rPr>
              <a:t>現地学習</a:t>
            </a:r>
          </a:p>
        </p:txBody>
      </p:sp>
      <p:sp>
        <p:nvSpPr>
          <p:cNvPr id="19" name="ホームベース 53">
            <a:extLst>
              <a:ext uri="{FF2B5EF4-FFF2-40B4-BE49-F238E27FC236}">
                <a16:creationId xmlns:a16="http://schemas.microsoft.com/office/drawing/2014/main" id="{9CBA4FEA-EE8C-0A2C-E5BC-73AF6CC4C5B3}"/>
              </a:ext>
            </a:extLst>
          </p:cNvPr>
          <p:cNvSpPr/>
          <p:nvPr userDrawn="1"/>
        </p:nvSpPr>
        <p:spPr>
          <a:xfrm>
            <a:off x="6676924" y="2017211"/>
            <a:ext cx="1059942" cy="190894"/>
          </a:xfrm>
          <a:prstGeom prst="homePlate">
            <a:avLst/>
          </a:prstGeom>
          <a:solidFill>
            <a:srgbClr val="0066CC"/>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79" b="1" spc="294" dirty="0">
                <a:latin typeface="Meiryo UI" panose="020B0604030504040204" pitchFamily="50" charset="-128"/>
                <a:ea typeface="Meiryo UI" panose="020B0604030504040204" pitchFamily="50" charset="-128"/>
              </a:rPr>
              <a:t>事後学習</a:t>
            </a:r>
          </a:p>
        </p:txBody>
      </p:sp>
      <p:sp>
        <p:nvSpPr>
          <p:cNvPr id="32" name="テキスト プレースホルダー 31">
            <a:extLst>
              <a:ext uri="{FF2B5EF4-FFF2-40B4-BE49-F238E27FC236}">
                <a16:creationId xmlns:a16="http://schemas.microsoft.com/office/drawing/2014/main" id="{D3BFE0D3-333A-E0B4-45D2-D8029DC412A3}"/>
              </a:ext>
            </a:extLst>
          </p:cNvPr>
          <p:cNvSpPr>
            <a:spLocks noGrp="1"/>
          </p:cNvSpPr>
          <p:nvPr userDrawn="1">
            <p:ph type="body" sz="quarter" idx="10" hasCustomPrompt="1"/>
          </p:nvPr>
        </p:nvSpPr>
        <p:spPr>
          <a:xfrm>
            <a:off x="574410" y="1205852"/>
            <a:ext cx="9066742" cy="431800"/>
          </a:xfrm>
          <a:prstGeom prst="rect">
            <a:avLst/>
          </a:prstGeom>
          <a:ln>
            <a:noFill/>
          </a:ln>
        </p:spPr>
        <p:txBody>
          <a:bodyPr anchor="ctr"/>
          <a:lstStyle>
            <a:lvl1pPr marL="0" indent="0">
              <a:lnSpc>
                <a:spcPct val="120000"/>
              </a:lnSpc>
              <a:spcBef>
                <a:spcPts val="0"/>
              </a:spcBef>
              <a:buNone/>
              <a:defRPr sz="979">
                <a:solidFill>
                  <a:schemeClr val="tx1"/>
                </a:solidFill>
              </a:defRPr>
            </a:lvl1pPr>
            <a:lvl2pPr>
              <a:defRPr sz="979">
                <a:solidFill>
                  <a:schemeClr val="tx1"/>
                </a:solidFill>
              </a:defRPr>
            </a:lvl2pPr>
            <a:lvl3pPr>
              <a:defRPr sz="979">
                <a:solidFill>
                  <a:schemeClr val="tx1"/>
                </a:solidFill>
              </a:defRPr>
            </a:lvl3pPr>
            <a:lvl4pPr>
              <a:defRPr sz="979">
                <a:solidFill>
                  <a:schemeClr val="tx1"/>
                </a:solidFill>
              </a:defRPr>
            </a:lvl4pPr>
            <a:lvl5pPr>
              <a:defRPr sz="979">
                <a:solidFill>
                  <a:schemeClr val="tx1"/>
                </a:solidFill>
              </a:defRPr>
            </a:lvl5pPr>
          </a:lstStyle>
          <a:p>
            <a:pPr lvl="0"/>
            <a:r>
              <a:rPr kumimoji="1" lang="ja-JP" altLang="en-US" dirty="0"/>
              <a:t>テキスト</a:t>
            </a:r>
            <a:endParaRPr kumimoji="1" lang="en-US" altLang="ja-JP" dirty="0"/>
          </a:p>
          <a:p>
            <a:pPr lvl="0"/>
            <a:r>
              <a:rPr kumimoji="1" lang="ja-JP" altLang="en-US" dirty="0"/>
              <a:t>テキスト</a:t>
            </a:r>
          </a:p>
        </p:txBody>
      </p:sp>
      <p:sp>
        <p:nvSpPr>
          <p:cNvPr id="34" name="図プレースホルダー 33">
            <a:extLst>
              <a:ext uri="{FF2B5EF4-FFF2-40B4-BE49-F238E27FC236}">
                <a16:creationId xmlns:a16="http://schemas.microsoft.com/office/drawing/2014/main" id="{C30EF5D4-EA68-11FB-8EA9-0C478C9BDC83}"/>
              </a:ext>
            </a:extLst>
          </p:cNvPr>
          <p:cNvSpPr>
            <a:spLocks noGrp="1"/>
          </p:cNvSpPr>
          <p:nvPr userDrawn="1">
            <p:ph type="pic" sz="quarter" idx="11" hasCustomPrompt="1"/>
          </p:nvPr>
        </p:nvSpPr>
        <p:spPr>
          <a:xfrm>
            <a:off x="567954" y="2931492"/>
            <a:ext cx="2220500" cy="1228725"/>
          </a:xfrm>
          <a:prstGeom prst="rect">
            <a:avLst/>
          </a:prstGeom>
          <a:solidFill>
            <a:schemeClr val="bg1">
              <a:lumMod val="85000"/>
            </a:schemeClr>
          </a:solidFill>
        </p:spPr>
        <p:txBody>
          <a:bodyPr anchor="ctr"/>
          <a:lstStyle>
            <a:lvl1pPr marL="0" indent="0" algn="ctr">
              <a:buNone/>
              <a:defRPr>
                <a:solidFill>
                  <a:schemeClr val="bg1"/>
                </a:solidFill>
              </a:defRPr>
            </a:lvl1pPr>
          </a:lstStyle>
          <a:p>
            <a:r>
              <a:rPr kumimoji="1" lang="en-US" altLang="ja-JP" dirty="0"/>
              <a:t>Photo</a:t>
            </a:r>
            <a:endParaRPr kumimoji="1" lang="ja-JP" altLang="en-US" dirty="0"/>
          </a:p>
        </p:txBody>
      </p:sp>
      <p:sp>
        <p:nvSpPr>
          <p:cNvPr id="35" name="図プレースホルダー 33">
            <a:extLst>
              <a:ext uri="{FF2B5EF4-FFF2-40B4-BE49-F238E27FC236}">
                <a16:creationId xmlns:a16="http://schemas.microsoft.com/office/drawing/2014/main" id="{85BC0B56-FF55-E5A3-2903-6D0345ADB2ED}"/>
              </a:ext>
            </a:extLst>
          </p:cNvPr>
          <p:cNvSpPr>
            <a:spLocks noGrp="1"/>
          </p:cNvSpPr>
          <p:nvPr userDrawn="1">
            <p:ph type="pic" sz="quarter" idx="12" hasCustomPrompt="1"/>
          </p:nvPr>
        </p:nvSpPr>
        <p:spPr>
          <a:xfrm>
            <a:off x="2852187" y="2931492"/>
            <a:ext cx="2220500" cy="1228725"/>
          </a:xfrm>
          <a:prstGeom prst="rect">
            <a:avLst/>
          </a:prstGeom>
          <a:solidFill>
            <a:schemeClr val="bg1">
              <a:lumMod val="85000"/>
            </a:schemeClr>
          </a:solidFill>
        </p:spPr>
        <p:txBody>
          <a:bodyPr anchor="ctr"/>
          <a:lstStyle>
            <a:lvl1pPr marL="0" indent="0" algn="ctr">
              <a:buNone/>
              <a:defRPr>
                <a:solidFill>
                  <a:schemeClr val="bg1"/>
                </a:solidFill>
              </a:defRPr>
            </a:lvl1pPr>
          </a:lstStyle>
          <a:p>
            <a:r>
              <a:rPr kumimoji="1" lang="en-US" altLang="ja-JP" dirty="0"/>
              <a:t>Photo</a:t>
            </a:r>
            <a:endParaRPr kumimoji="1" lang="ja-JP" altLang="en-US" dirty="0"/>
          </a:p>
        </p:txBody>
      </p:sp>
      <p:sp>
        <p:nvSpPr>
          <p:cNvPr id="36" name="図プレースホルダー 33">
            <a:extLst>
              <a:ext uri="{FF2B5EF4-FFF2-40B4-BE49-F238E27FC236}">
                <a16:creationId xmlns:a16="http://schemas.microsoft.com/office/drawing/2014/main" id="{70D6EA59-682A-76B6-DB9D-44297705E248}"/>
              </a:ext>
            </a:extLst>
          </p:cNvPr>
          <p:cNvSpPr>
            <a:spLocks noGrp="1"/>
          </p:cNvSpPr>
          <p:nvPr userDrawn="1">
            <p:ph type="pic" sz="quarter" idx="13" hasCustomPrompt="1"/>
          </p:nvPr>
        </p:nvSpPr>
        <p:spPr>
          <a:xfrm>
            <a:off x="5136420" y="2931492"/>
            <a:ext cx="2220500" cy="1228725"/>
          </a:xfrm>
          <a:prstGeom prst="rect">
            <a:avLst/>
          </a:prstGeom>
          <a:solidFill>
            <a:schemeClr val="bg1">
              <a:lumMod val="85000"/>
            </a:schemeClr>
          </a:solidFill>
        </p:spPr>
        <p:txBody>
          <a:bodyPr anchor="ctr"/>
          <a:lstStyle>
            <a:lvl1pPr marL="0" indent="0" algn="ctr">
              <a:buNone/>
              <a:defRPr>
                <a:solidFill>
                  <a:schemeClr val="bg1"/>
                </a:solidFill>
              </a:defRPr>
            </a:lvl1pPr>
          </a:lstStyle>
          <a:p>
            <a:r>
              <a:rPr kumimoji="1" lang="en-US" altLang="ja-JP" dirty="0"/>
              <a:t>Photo</a:t>
            </a:r>
            <a:endParaRPr kumimoji="1" lang="ja-JP" altLang="en-US" dirty="0"/>
          </a:p>
        </p:txBody>
      </p:sp>
      <p:sp>
        <p:nvSpPr>
          <p:cNvPr id="37" name="図プレースホルダー 33">
            <a:extLst>
              <a:ext uri="{FF2B5EF4-FFF2-40B4-BE49-F238E27FC236}">
                <a16:creationId xmlns:a16="http://schemas.microsoft.com/office/drawing/2014/main" id="{E516801E-95A9-3E2B-3605-1D0C82F36CBD}"/>
              </a:ext>
            </a:extLst>
          </p:cNvPr>
          <p:cNvSpPr>
            <a:spLocks noGrp="1"/>
          </p:cNvSpPr>
          <p:nvPr userDrawn="1">
            <p:ph type="pic" sz="quarter" idx="14" hasCustomPrompt="1"/>
          </p:nvPr>
        </p:nvSpPr>
        <p:spPr>
          <a:xfrm>
            <a:off x="7420652" y="2931492"/>
            <a:ext cx="2220500" cy="1228725"/>
          </a:xfrm>
          <a:prstGeom prst="rect">
            <a:avLst/>
          </a:prstGeom>
          <a:solidFill>
            <a:schemeClr val="bg1">
              <a:lumMod val="85000"/>
            </a:schemeClr>
          </a:solidFill>
        </p:spPr>
        <p:txBody>
          <a:bodyPr anchor="ctr"/>
          <a:lstStyle>
            <a:lvl1pPr marL="0" indent="0" algn="ctr">
              <a:buNone/>
              <a:defRPr>
                <a:solidFill>
                  <a:schemeClr val="bg1"/>
                </a:solidFill>
              </a:defRPr>
            </a:lvl1pPr>
          </a:lstStyle>
          <a:p>
            <a:r>
              <a:rPr kumimoji="1" lang="en-US" altLang="ja-JP" dirty="0"/>
              <a:t>Photo</a:t>
            </a:r>
            <a:endParaRPr kumimoji="1" lang="ja-JP" altLang="en-US" dirty="0"/>
          </a:p>
        </p:txBody>
      </p:sp>
      <p:sp>
        <p:nvSpPr>
          <p:cNvPr id="38" name="角丸四角形 29">
            <a:extLst>
              <a:ext uri="{FF2B5EF4-FFF2-40B4-BE49-F238E27FC236}">
                <a16:creationId xmlns:a16="http://schemas.microsoft.com/office/drawing/2014/main" id="{78D35074-0B57-F80C-EBC7-5BC5DBBC277F}"/>
              </a:ext>
            </a:extLst>
          </p:cNvPr>
          <p:cNvSpPr/>
          <p:nvPr userDrawn="1"/>
        </p:nvSpPr>
        <p:spPr bwMode="auto">
          <a:xfrm>
            <a:off x="3513575" y="4265456"/>
            <a:ext cx="659338" cy="205629"/>
          </a:xfrm>
          <a:prstGeom prst="roundRect">
            <a:avLst/>
          </a:prstGeom>
          <a:solidFill>
            <a:srgbClr val="328CCC"/>
          </a:solidFill>
          <a:ln>
            <a:solidFill>
              <a:srgbClr val="328CCC"/>
            </a:solidFill>
          </a:ln>
        </p:spPr>
        <p:style>
          <a:lnRef idx="2">
            <a:schemeClr val="dk1"/>
          </a:lnRef>
          <a:fillRef idx="1">
            <a:schemeClr val="lt1"/>
          </a:fillRef>
          <a:effectRef idx="0">
            <a:schemeClr val="dk1"/>
          </a:effectRef>
          <a:fontRef idx="minor">
            <a:schemeClr val="dk1"/>
          </a:fontRef>
        </p:style>
        <p:txBody>
          <a:bodyPr vert="horz" wrap="none" lIns="88123" tIns="45824" rIns="88123" bIns="45824" numCol="1" rtlCol="0" anchor="ctr" anchorCtr="0" compatLnSpc="1">
            <a:prstTxWarp prst="textNoShape">
              <a:avLst/>
            </a:prstTxWarp>
          </a:bodyPr>
          <a:lstStyle/>
          <a:p>
            <a:pPr marL="0" marR="0" indent="0" algn="ctr" defTabSz="895327" rtl="0" eaLnBrk="0" fontAlgn="base" latinLnBrk="0" hangingPunct="0">
              <a:lnSpc>
                <a:spcPct val="100000"/>
              </a:lnSpc>
              <a:spcBef>
                <a:spcPct val="0"/>
              </a:spcBef>
              <a:spcAft>
                <a:spcPct val="0"/>
              </a:spcAft>
              <a:buClrTx/>
              <a:buSzTx/>
              <a:buFontTx/>
              <a:buNone/>
              <a:tabLst/>
            </a:pPr>
            <a:r>
              <a:rPr lang="en-US" altLang="ja-JP" sz="979" b="1" dirty="0">
                <a:solidFill>
                  <a:schemeClr val="bg1"/>
                </a:solidFill>
                <a:latin typeface="Meiryo UI" panose="020B0604030504040204" pitchFamily="50" charset="-128"/>
                <a:ea typeface="Meiryo UI" panose="020B0604030504040204" pitchFamily="50" charset="-128"/>
              </a:rPr>
              <a:t>POINT</a:t>
            </a:r>
            <a:endParaRPr kumimoji="0" lang="ja-JP" altLang="en-US" sz="979"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128" name="テキスト プレースホルダー 31">
            <a:extLst>
              <a:ext uri="{FF2B5EF4-FFF2-40B4-BE49-F238E27FC236}">
                <a16:creationId xmlns:a16="http://schemas.microsoft.com/office/drawing/2014/main" id="{D35BB13D-A84B-A00E-CB9E-A326A4CE8D08}"/>
              </a:ext>
            </a:extLst>
          </p:cNvPr>
          <p:cNvSpPr>
            <a:spLocks noGrp="1"/>
          </p:cNvSpPr>
          <p:nvPr>
            <p:ph type="body" sz="quarter" idx="15" hasCustomPrompt="1"/>
          </p:nvPr>
        </p:nvSpPr>
        <p:spPr>
          <a:xfrm>
            <a:off x="4135758" y="4255648"/>
            <a:ext cx="5505397" cy="829536"/>
          </a:xfrm>
          <a:prstGeom prst="rect">
            <a:avLst/>
          </a:prstGeom>
          <a:ln>
            <a:noFill/>
          </a:ln>
        </p:spPr>
        <p:txBody>
          <a:bodyPr anchor="t"/>
          <a:lstStyle>
            <a:lvl1pPr marL="140996" indent="-140996">
              <a:lnSpc>
                <a:spcPct val="120000"/>
              </a:lnSpc>
              <a:spcBef>
                <a:spcPts val="0"/>
              </a:spcBef>
              <a:buClr>
                <a:srgbClr val="328CCC"/>
              </a:buClr>
              <a:buFont typeface="Wingdings" panose="05000000000000000000" pitchFamily="2" charset="2"/>
              <a:buChar char="l"/>
              <a:defRPr sz="979">
                <a:solidFill>
                  <a:schemeClr val="tx1"/>
                </a:solidFill>
              </a:defRPr>
            </a:lvl1pPr>
            <a:lvl2pPr>
              <a:defRPr sz="979">
                <a:solidFill>
                  <a:schemeClr val="tx1"/>
                </a:solidFill>
              </a:defRPr>
            </a:lvl2pPr>
            <a:lvl3pPr>
              <a:defRPr sz="979">
                <a:solidFill>
                  <a:schemeClr val="tx1"/>
                </a:solidFill>
              </a:defRPr>
            </a:lvl3pPr>
            <a:lvl4pPr>
              <a:defRPr sz="979">
                <a:solidFill>
                  <a:schemeClr val="tx1"/>
                </a:solidFill>
              </a:defRPr>
            </a:lvl4pPr>
            <a:lvl5pPr>
              <a:defRPr sz="979">
                <a:solidFill>
                  <a:schemeClr val="tx1"/>
                </a:solidFill>
              </a:defRPr>
            </a:lvl5pPr>
          </a:lstStyle>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p>
        </p:txBody>
      </p:sp>
      <p:sp>
        <p:nvSpPr>
          <p:cNvPr id="129" name="テキスト ボックス 128">
            <a:extLst>
              <a:ext uri="{FF2B5EF4-FFF2-40B4-BE49-F238E27FC236}">
                <a16:creationId xmlns:a16="http://schemas.microsoft.com/office/drawing/2014/main" id="{1FE47C3C-67B6-34C8-46FE-7F9E63833662}"/>
              </a:ext>
            </a:extLst>
          </p:cNvPr>
          <p:cNvSpPr txBox="1"/>
          <p:nvPr userDrawn="1"/>
        </p:nvSpPr>
        <p:spPr>
          <a:xfrm>
            <a:off x="3489661" y="5156951"/>
            <a:ext cx="527237" cy="180860"/>
          </a:xfrm>
          <a:prstGeom prst="rect">
            <a:avLst/>
          </a:prstGeom>
          <a:solidFill>
            <a:schemeClr val="bg1">
              <a:lumMod val="95000"/>
            </a:schemeClr>
          </a:solidFill>
          <a:ln w="9525">
            <a:solidFill>
              <a:schemeClr val="bg1">
                <a:lumMod val="75000"/>
              </a:schemeClr>
            </a:solidFill>
          </a:ln>
        </p:spPr>
        <p:txBody>
          <a:bodyPr wrap="none" tIns="35249" rIns="52874" bIns="35249" rtlCol="0">
            <a:noAutofit/>
          </a:bodyPr>
          <a:lstStyle/>
          <a:p>
            <a:pPr marL="0" marR="0" lvl="0" indent="0" algn="ctr" defTabSz="895327" rtl="0" eaLnBrk="1" fontAlgn="auto" latinLnBrk="0" hangingPunct="1">
              <a:lnSpc>
                <a:spcPct val="100000"/>
              </a:lnSpc>
              <a:spcBef>
                <a:spcPts val="0"/>
              </a:spcBef>
              <a:spcAft>
                <a:spcPts val="0"/>
              </a:spcAft>
              <a:buClrTx/>
              <a:buSzTx/>
              <a:buFontTx/>
              <a:buNone/>
              <a:tabLst/>
              <a:defRPr/>
            </a:pPr>
            <a:r>
              <a:rPr kumimoji="1" lang="ja-JP" altLang="en-US" sz="686" spc="294" baseline="0" dirty="0">
                <a:solidFill>
                  <a:srgbClr val="000000"/>
                </a:solidFill>
                <a:latin typeface="Meiryo UI" panose="020B0604030504040204" pitchFamily="50" charset="-128"/>
                <a:ea typeface="Meiryo UI" panose="020B0604030504040204" pitchFamily="50" charset="-128"/>
              </a:rPr>
              <a:t>行程例</a:t>
            </a:r>
            <a:endParaRPr kumimoji="1" lang="en-US" altLang="ja-JP" sz="686" spc="294" baseline="0" dirty="0">
              <a:solidFill>
                <a:srgbClr val="000000"/>
              </a:solidFill>
              <a:latin typeface="Meiryo UI" panose="020B0604030504040204" pitchFamily="50" charset="-128"/>
              <a:ea typeface="Meiryo UI" panose="020B0604030504040204" pitchFamily="50" charset="-128"/>
            </a:endParaRPr>
          </a:p>
        </p:txBody>
      </p:sp>
      <p:sp>
        <p:nvSpPr>
          <p:cNvPr id="130" name="テキスト プレースホルダー 31">
            <a:extLst>
              <a:ext uri="{FF2B5EF4-FFF2-40B4-BE49-F238E27FC236}">
                <a16:creationId xmlns:a16="http://schemas.microsoft.com/office/drawing/2014/main" id="{38A2D869-9E61-120E-B426-4C5AC6C908E1}"/>
              </a:ext>
            </a:extLst>
          </p:cNvPr>
          <p:cNvSpPr>
            <a:spLocks noGrp="1"/>
          </p:cNvSpPr>
          <p:nvPr>
            <p:ph type="body" sz="quarter" idx="16" hasCustomPrompt="1"/>
          </p:nvPr>
        </p:nvSpPr>
        <p:spPr>
          <a:xfrm>
            <a:off x="3500121" y="5357422"/>
            <a:ext cx="2121536" cy="990038"/>
          </a:xfrm>
          <a:prstGeom prst="rect">
            <a:avLst/>
          </a:prstGeom>
          <a:ln>
            <a:noFill/>
          </a:ln>
        </p:spPr>
        <p:txBody>
          <a:bodyPr lIns="72000" rIns="72000" anchor="t"/>
          <a:lstStyle>
            <a:lvl1pPr marL="0" indent="0">
              <a:lnSpc>
                <a:spcPct val="100000"/>
              </a:lnSpc>
              <a:spcBef>
                <a:spcPts val="0"/>
              </a:spcBef>
              <a:buFont typeface="Wingdings" panose="05000000000000000000" pitchFamily="2" charset="2"/>
              <a:buNone/>
              <a:defRPr sz="783">
                <a:solidFill>
                  <a:schemeClr val="tx1"/>
                </a:solidFill>
              </a:defRPr>
            </a:lvl1pPr>
            <a:lvl2pPr>
              <a:defRPr sz="979">
                <a:solidFill>
                  <a:schemeClr val="tx1"/>
                </a:solidFill>
              </a:defRPr>
            </a:lvl2pPr>
            <a:lvl3pPr>
              <a:defRPr sz="979">
                <a:solidFill>
                  <a:schemeClr val="tx1"/>
                </a:solidFill>
              </a:defRPr>
            </a:lvl3pPr>
            <a:lvl4pPr>
              <a:defRPr sz="979">
                <a:solidFill>
                  <a:schemeClr val="tx1"/>
                </a:solidFill>
              </a:defRPr>
            </a:lvl4pPr>
            <a:lvl5pPr>
              <a:defRPr sz="979">
                <a:solidFill>
                  <a:schemeClr val="tx1"/>
                </a:solidFill>
              </a:defRPr>
            </a:lvl5pPr>
          </a:lstStyle>
          <a:p>
            <a:pPr lvl="0"/>
            <a:r>
              <a:rPr kumimoji="1" lang="ja-JP" altLang="en-US" dirty="0"/>
              <a:t>テキスト</a:t>
            </a:r>
            <a:endParaRPr kumimoji="1" lang="en-US" altLang="ja-JP" dirty="0"/>
          </a:p>
        </p:txBody>
      </p:sp>
      <p:sp>
        <p:nvSpPr>
          <p:cNvPr id="133" name="テキスト プレースホルダー 31">
            <a:extLst>
              <a:ext uri="{FF2B5EF4-FFF2-40B4-BE49-F238E27FC236}">
                <a16:creationId xmlns:a16="http://schemas.microsoft.com/office/drawing/2014/main" id="{00612866-84B4-000B-6753-81B3D3D29C36}"/>
              </a:ext>
            </a:extLst>
          </p:cNvPr>
          <p:cNvSpPr>
            <a:spLocks noGrp="1"/>
          </p:cNvSpPr>
          <p:nvPr>
            <p:ph type="body" sz="quarter" idx="17" hasCustomPrompt="1"/>
          </p:nvPr>
        </p:nvSpPr>
        <p:spPr>
          <a:xfrm>
            <a:off x="5755711" y="5357422"/>
            <a:ext cx="2988899" cy="990038"/>
          </a:xfrm>
          <a:prstGeom prst="rect">
            <a:avLst/>
          </a:prstGeom>
          <a:ln>
            <a:noFill/>
          </a:ln>
        </p:spPr>
        <p:txBody>
          <a:bodyPr lIns="72000" rIns="72000" anchor="t"/>
          <a:lstStyle>
            <a:lvl1pPr marL="105747" indent="-105747">
              <a:lnSpc>
                <a:spcPct val="100000"/>
              </a:lnSpc>
              <a:spcBef>
                <a:spcPts val="0"/>
              </a:spcBef>
              <a:spcAft>
                <a:spcPts val="588"/>
              </a:spcAft>
              <a:buFont typeface="Wingdings" panose="05000000000000000000" pitchFamily="2" charset="2"/>
              <a:buChar char="l"/>
              <a:defRPr sz="783">
                <a:solidFill>
                  <a:schemeClr val="tx1"/>
                </a:solidFill>
              </a:defRPr>
            </a:lvl1pPr>
            <a:lvl2pPr>
              <a:defRPr sz="979">
                <a:solidFill>
                  <a:schemeClr val="tx1"/>
                </a:solidFill>
              </a:defRPr>
            </a:lvl2pPr>
            <a:lvl3pPr>
              <a:defRPr sz="979">
                <a:solidFill>
                  <a:schemeClr val="tx1"/>
                </a:solidFill>
              </a:defRPr>
            </a:lvl3pPr>
            <a:lvl4pPr>
              <a:defRPr sz="979">
                <a:solidFill>
                  <a:schemeClr val="tx1"/>
                </a:solidFill>
              </a:defRPr>
            </a:lvl4pPr>
            <a:lvl5pPr>
              <a:defRPr sz="979">
                <a:solidFill>
                  <a:schemeClr val="tx1"/>
                </a:solidFill>
              </a:defRPr>
            </a:lvl5pPr>
          </a:lstStyle>
          <a:p>
            <a:pPr lvl="0"/>
            <a:r>
              <a:rPr kumimoji="1" lang="ja-JP" altLang="en-US" dirty="0"/>
              <a:t>テキスト</a:t>
            </a:r>
            <a:endParaRPr kumimoji="1" lang="en-US" altLang="ja-JP" dirty="0"/>
          </a:p>
        </p:txBody>
      </p:sp>
      <p:sp>
        <p:nvSpPr>
          <p:cNvPr id="135" name="図プレースホルダー 33">
            <a:extLst>
              <a:ext uri="{FF2B5EF4-FFF2-40B4-BE49-F238E27FC236}">
                <a16:creationId xmlns:a16="http://schemas.microsoft.com/office/drawing/2014/main" id="{91B5AF9A-F305-8344-7745-44A27AF1E108}"/>
              </a:ext>
            </a:extLst>
          </p:cNvPr>
          <p:cNvSpPr>
            <a:spLocks noGrp="1"/>
          </p:cNvSpPr>
          <p:nvPr>
            <p:ph type="pic" sz="quarter" idx="18" hasCustomPrompt="1"/>
          </p:nvPr>
        </p:nvSpPr>
        <p:spPr>
          <a:xfrm>
            <a:off x="8848604" y="5627460"/>
            <a:ext cx="780000" cy="720000"/>
          </a:xfrm>
          <a:prstGeom prst="rect">
            <a:avLst/>
          </a:prstGeom>
          <a:solidFill>
            <a:schemeClr val="bg1">
              <a:lumMod val="85000"/>
            </a:schemeClr>
          </a:solidFill>
        </p:spPr>
        <p:txBody>
          <a:bodyPr anchor="ctr"/>
          <a:lstStyle>
            <a:lvl1pPr marL="0" indent="0" algn="ctr">
              <a:buNone/>
              <a:defRPr>
                <a:solidFill>
                  <a:schemeClr val="bg1"/>
                </a:solidFill>
              </a:defRPr>
            </a:lvl1pPr>
          </a:lstStyle>
          <a:p>
            <a:r>
              <a:rPr kumimoji="1" lang="en-US" altLang="ja-JP" dirty="0"/>
              <a:t>QR</a:t>
            </a:r>
            <a:endParaRPr kumimoji="1" lang="ja-JP" altLang="en-US" dirty="0"/>
          </a:p>
        </p:txBody>
      </p:sp>
      <p:sp>
        <p:nvSpPr>
          <p:cNvPr id="136" name="テキスト ボックス 135">
            <a:extLst>
              <a:ext uri="{FF2B5EF4-FFF2-40B4-BE49-F238E27FC236}">
                <a16:creationId xmlns:a16="http://schemas.microsoft.com/office/drawing/2014/main" id="{270C9F10-379D-E68A-FB10-F34C1FEF1379}"/>
              </a:ext>
            </a:extLst>
          </p:cNvPr>
          <p:cNvSpPr txBox="1"/>
          <p:nvPr userDrawn="1"/>
        </p:nvSpPr>
        <p:spPr>
          <a:xfrm>
            <a:off x="5755710" y="5156951"/>
            <a:ext cx="527237" cy="180860"/>
          </a:xfrm>
          <a:prstGeom prst="rect">
            <a:avLst/>
          </a:prstGeom>
          <a:solidFill>
            <a:schemeClr val="bg1">
              <a:lumMod val="95000"/>
            </a:schemeClr>
          </a:solidFill>
          <a:ln w="9525">
            <a:solidFill>
              <a:schemeClr val="bg1">
                <a:lumMod val="75000"/>
              </a:schemeClr>
            </a:solidFill>
          </a:ln>
        </p:spPr>
        <p:txBody>
          <a:bodyPr wrap="none" tIns="35249" rIns="52874" bIns="35249" rtlCol="0">
            <a:noAutofit/>
          </a:bodyPr>
          <a:lstStyle/>
          <a:p>
            <a:pPr marL="0" marR="0" lvl="0" indent="0" algn="ctr" defTabSz="895327" rtl="0" eaLnBrk="1" fontAlgn="auto" latinLnBrk="0" hangingPunct="1">
              <a:lnSpc>
                <a:spcPct val="100000"/>
              </a:lnSpc>
              <a:spcBef>
                <a:spcPts val="0"/>
              </a:spcBef>
              <a:spcAft>
                <a:spcPts val="0"/>
              </a:spcAft>
              <a:buClrTx/>
              <a:buSzTx/>
              <a:buFontTx/>
              <a:buNone/>
              <a:tabLst/>
              <a:defRPr/>
            </a:pPr>
            <a:r>
              <a:rPr kumimoji="1" lang="ja-JP" altLang="en-US" sz="686" spc="294" baseline="0" dirty="0">
                <a:solidFill>
                  <a:srgbClr val="000000"/>
                </a:solidFill>
                <a:latin typeface="Meiryo UI" panose="020B0604030504040204" pitchFamily="50" charset="-128"/>
                <a:ea typeface="Meiryo UI" panose="020B0604030504040204" pitchFamily="50" charset="-128"/>
              </a:rPr>
              <a:t>備考</a:t>
            </a:r>
            <a:endParaRPr kumimoji="1" lang="en-US" altLang="ja-JP" sz="686" spc="294" baseline="0" dirty="0">
              <a:solidFill>
                <a:srgbClr val="000000"/>
              </a:solidFill>
              <a:latin typeface="Meiryo UI" panose="020B0604030504040204" pitchFamily="50" charset="-128"/>
              <a:ea typeface="Meiryo UI" panose="020B0604030504040204" pitchFamily="50" charset="-128"/>
            </a:endParaRPr>
          </a:p>
        </p:txBody>
      </p:sp>
      <p:sp>
        <p:nvSpPr>
          <p:cNvPr id="137" name="テキスト プレースホルダー 31">
            <a:extLst>
              <a:ext uri="{FF2B5EF4-FFF2-40B4-BE49-F238E27FC236}">
                <a16:creationId xmlns:a16="http://schemas.microsoft.com/office/drawing/2014/main" id="{26A17B7D-9AB9-DDF1-AA04-92B1CA512DB4}"/>
              </a:ext>
            </a:extLst>
          </p:cNvPr>
          <p:cNvSpPr>
            <a:spLocks noGrp="1"/>
          </p:cNvSpPr>
          <p:nvPr>
            <p:ph type="body" sz="quarter" idx="19" hasCustomPrompt="1"/>
          </p:nvPr>
        </p:nvSpPr>
        <p:spPr>
          <a:xfrm>
            <a:off x="580023" y="2212721"/>
            <a:ext cx="2959606" cy="617193"/>
          </a:xfrm>
          <a:prstGeom prst="rect">
            <a:avLst/>
          </a:prstGeom>
          <a:ln>
            <a:noFill/>
          </a:ln>
        </p:spPr>
        <p:txBody>
          <a:bodyPr anchor="t"/>
          <a:lstStyle>
            <a:lvl1pPr marL="105747" indent="-105747">
              <a:lnSpc>
                <a:spcPct val="100000"/>
              </a:lnSpc>
              <a:spcBef>
                <a:spcPts val="0"/>
              </a:spcBef>
              <a:buFont typeface="Wingdings" panose="05000000000000000000" pitchFamily="2" charset="2"/>
              <a:buChar char="Ø"/>
              <a:defRPr sz="783">
                <a:solidFill>
                  <a:schemeClr val="tx1"/>
                </a:solidFill>
              </a:defRPr>
            </a:lvl1pPr>
            <a:lvl2pPr>
              <a:defRPr sz="979">
                <a:solidFill>
                  <a:schemeClr val="tx1"/>
                </a:solidFill>
              </a:defRPr>
            </a:lvl2pPr>
            <a:lvl3pPr>
              <a:defRPr sz="979">
                <a:solidFill>
                  <a:schemeClr val="tx1"/>
                </a:solidFill>
              </a:defRPr>
            </a:lvl3pPr>
            <a:lvl4pPr>
              <a:defRPr sz="979">
                <a:solidFill>
                  <a:schemeClr val="tx1"/>
                </a:solidFill>
              </a:defRPr>
            </a:lvl4pPr>
            <a:lvl5pPr>
              <a:defRPr sz="979">
                <a:solidFill>
                  <a:schemeClr val="tx1"/>
                </a:solidFill>
              </a:defRPr>
            </a:lvl5pPr>
          </a:lstStyle>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p>
        </p:txBody>
      </p:sp>
      <p:sp>
        <p:nvSpPr>
          <p:cNvPr id="138" name="テキスト プレースホルダー 31">
            <a:extLst>
              <a:ext uri="{FF2B5EF4-FFF2-40B4-BE49-F238E27FC236}">
                <a16:creationId xmlns:a16="http://schemas.microsoft.com/office/drawing/2014/main" id="{44144C41-A633-7E2C-C1F5-A2F7F7607DD7}"/>
              </a:ext>
            </a:extLst>
          </p:cNvPr>
          <p:cNvSpPr>
            <a:spLocks noGrp="1"/>
          </p:cNvSpPr>
          <p:nvPr>
            <p:ph type="body" sz="quarter" idx="20" hasCustomPrompt="1"/>
          </p:nvPr>
        </p:nvSpPr>
        <p:spPr>
          <a:xfrm>
            <a:off x="3637140" y="2212721"/>
            <a:ext cx="2959606" cy="617193"/>
          </a:xfrm>
          <a:prstGeom prst="rect">
            <a:avLst/>
          </a:prstGeom>
          <a:ln>
            <a:noFill/>
          </a:ln>
        </p:spPr>
        <p:txBody>
          <a:bodyPr anchor="t"/>
          <a:lstStyle>
            <a:lvl1pPr marL="105747" indent="-105747">
              <a:lnSpc>
                <a:spcPct val="100000"/>
              </a:lnSpc>
              <a:spcBef>
                <a:spcPts val="0"/>
              </a:spcBef>
              <a:buFont typeface="Wingdings" panose="05000000000000000000" pitchFamily="2" charset="2"/>
              <a:buChar char="Ø"/>
              <a:defRPr sz="783">
                <a:solidFill>
                  <a:schemeClr val="tx1"/>
                </a:solidFill>
              </a:defRPr>
            </a:lvl1pPr>
            <a:lvl2pPr>
              <a:defRPr sz="979">
                <a:solidFill>
                  <a:schemeClr val="tx1"/>
                </a:solidFill>
              </a:defRPr>
            </a:lvl2pPr>
            <a:lvl3pPr>
              <a:defRPr sz="979">
                <a:solidFill>
                  <a:schemeClr val="tx1"/>
                </a:solidFill>
              </a:defRPr>
            </a:lvl3pPr>
            <a:lvl4pPr>
              <a:defRPr sz="979">
                <a:solidFill>
                  <a:schemeClr val="tx1"/>
                </a:solidFill>
              </a:defRPr>
            </a:lvl4pPr>
            <a:lvl5pPr>
              <a:defRPr sz="979">
                <a:solidFill>
                  <a:schemeClr val="tx1"/>
                </a:solidFill>
              </a:defRPr>
            </a:lvl5pPr>
          </a:lstStyle>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p>
        </p:txBody>
      </p:sp>
      <p:sp>
        <p:nvSpPr>
          <p:cNvPr id="140" name="テキスト プレースホルダー 31">
            <a:extLst>
              <a:ext uri="{FF2B5EF4-FFF2-40B4-BE49-F238E27FC236}">
                <a16:creationId xmlns:a16="http://schemas.microsoft.com/office/drawing/2014/main" id="{D537A025-3B6D-D89E-270A-E435C4CFE35C}"/>
              </a:ext>
            </a:extLst>
          </p:cNvPr>
          <p:cNvSpPr>
            <a:spLocks noGrp="1"/>
          </p:cNvSpPr>
          <p:nvPr>
            <p:ph type="body" sz="quarter" idx="21" hasCustomPrompt="1"/>
          </p:nvPr>
        </p:nvSpPr>
        <p:spPr>
          <a:xfrm>
            <a:off x="6688320" y="2212721"/>
            <a:ext cx="2959606" cy="617193"/>
          </a:xfrm>
          <a:prstGeom prst="rect">
            <a:avLst/>
          </a:prstGeom>
          <a:ln>
            <a:noFill/>
          </a:ln>
        </p:spPr>
        <p:txBody>
          <a:bodyPr anchor="t"/>
          <a:lstStyle>
            <a:lvl1pPr marL="105747" indent="-105747">
              <a:lnSpc>
                <a:spcPct val="100000"/>
              </a:lnSpc>
              <a:spcBef>
                <a:spcPts val="0"/>
              </a:spcBef>
              <a:buFont typeface="Wingdings" panose="05000000000000000000" pitchFamily="2" charset="2"/>
              <a:buChar char="Ø"/>
              <a:defRPr sz="783">
                <a:solidFill>
                  <a:schemeClr val="tx1"/>
                </a:solidFill>
              </a:defRPr>
            </a:lvl1pPr>
            <a:lvl2pPr>
              <a:defRPr sz="979">
                <a:solidFill>
                  <a:schemeClr val="tx1"/>
                </a:solidFill>
              </a:defRPr>
            </a:lvl2pPr>
            <a:lvl3pPr>
              <a:defRPr sz="979">
                <a:solidFill>
                  <a:schemeClr val="tx1"/>
                </a:solidFill>
              </a:defRPr>
            </a:lvl3pPr>
            <a:lvl4pPr>
              <a:defRPr sz="979">
                <a:solidFill>
                  <a:schemeClr val="tx1"/>
                </a:solidFill>
              </a:defRPr>
            </a:lvl4pPr>
            <a:lvl5pPr>
              <a:defRPr sz="979">
                <a:solidFill>
                  <a:schemeClr val="tx1"/>
                </a:solidFill>
              </a:defRPr>
            </a:lvl5pPr>
          </a:lstStyle>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p>
        </p:txBody>
      </p:sp>
      <p:sp>
        <p:nvSpPr>
          <p:cNvPr id="4" name="タイトル プレースホルダー 1">
            <a:extLst>
              <a:ext uri="{FF2B5EF4-FFF2-40B4-BE49-F238E27FC236}">
                <a16:creationId xmlns:a16="http://schemas.microsoft.com/office/drawing/2014/main" id="{61AA7CEB-37B1-6458-05F5-4BD161E46D59}"/>
              </a:ext>
            </a:extLst>
          </p:cNvPr>
          <p:cNvSpPr>
            <a:spLocks noGrp="1"/>
          </p:cNvSpPr>
          <p:nvPr>
            <p:ph type="title" hasCustomPrompt="1"/>
          </p:nvPr>
        </p:nvSpPr>
        <p:spPr>
          <a:xfrm>
            <a:off x="775684" y="368744"/>
            <a:ext cx="2473754" cy="535531"/>
          </a:xfrm>
          <a:prstGeom prst="rect">
            <a:avLst/>
          </a:prstGeom>
        </p:spPr>
        <p:txBody>
          <a:bodyPr vert="horz" wrap="none" lIns="91440" tIns="45720" rIns="91440" bIns="45720" rtlCol="0" anchor="ctr">
            <a:spAutoFit/>
          </a:bodyPr>
          <a:lstStyle>
            <a:lvl1pPr>
              <a:defRPr sz="1567"/>
            </a:lvl1pPr>
          </a:lstStyle>
          <a:p>
            <a:pPr rtl="0"/>
            <a:r>
              <a:rPr lang="ja-JP" altLang="en-US" noProof="0" dirty="0"/>
              <a:t>マスター タイトルの書式設定</a:t>
            </a:r>
            <a:br>
              <a:rPr lang="en-US" altLang="ja-JP" noProof="0" dirty="0"/>
            </a:br>
            <a:r>
              <a:rPr lang="ja-JP" altLang="en-US" noProof="0" dirty="0"/>
              <a:t>マスター タイトルの書式設定</a:t>
            </a:r>
          </a:p>
        </p:txBody>
      </p:sp>
    </p:spTree>
    <p:extLst>
      <p:ext uri="{BB962C8B-B14F-4D97-AF65-F5344CB8AC3E}">
        <p14:creationId xmlns:p14="http://schemas.microsoft.com/office/powerpoint/2010/main" val="178112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bg>
      <p:bgPr>
        <a:solidFill>
          <a:srgbClr val="EAF6FC"/>
        </a:solidFill>
        <a:effectLst/>
      </p:bgPr>
    </p:bg>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74852630-D594-E009-141A-530888028F0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7385"/>
          <a:stretch/>
        </p:blipFill>
        <p:spPr>
          <a:xfrm>
            <a:off x="0" y="0"/>
            <a:ext cx="9906000" cy="6858000"/>
          </a:xfrm>
          <a:prstGeom prst="rect">
            <a:avLst/>
          </a:prstGeom>
        </p:spPr>
      </p:pic>
      <p:sp>
        <p:nvSpPr>
          <p:cNvPr id="8" name="平行四辺形 7">
            <a:extLst>
              <a:ext uri="{FF2B5EF4-FFF2-40B4-BE49-F238E27FC236}">
                <a16:creationId xmlns:a16="http://schemas.microsoft.com/office/drawing/2014/main" id="{3C45DD39-1EB8-5A22-9AE3-4489DC4B7440}"/>
              </a:ext>
            </a:extLst>
          </p:cNvPr>
          <p:cNvSpPr/>
          <p:nvPr userDrawn="1"/>
        </p:nvSpPr>
        <p:spPr>
          <a:xfrm>
            <a:off x="2" y="0"/>
            <a:ext cx="6810375" cy="6858000"/>
          </a:xfrm>
          <a:prstGeom prst="parallelogram">
            <a:avLst>
              <a:gd name="adj" fmla="val 46148"/>
            </a:avLst>
          </a:prstGeom>
          <a:solidFill>
            <a:srgbClr val="EAF6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763"/>
          </a:p>
        </p:txBody>
      </p:sp>
      <p:sp>
        <p:nvSpPr>
          <p:cNvPr id="9" name="正方形/長方形 8">
            <a:extLst>
              <a:ext uri="{FF2B5EF4-FFF2-40B4-BE49-F238E27FC236}">
                <a16:creationId xmlns:a16="http://schemas.microsoft.com/office/drawing/2014/main" id="{7E54CD92-E70C-8A7B-E64F-5DDC5B91B5C0}"/>
              </a:ext>
            </a:extLst>
          </p:cNvPr>
          <p:cNvSpPr/>
          <p:nvPr userDrawn="1"/>
        </p:nvSpPr>
        <p:spPr>
          <a:xfrm>
            <a:off x="0" y="0"/>
            <a:ext cx="3281363" cy="6858000"/>
          </a:xfrm>
          <a:prstGeom prst="rect">
            <a:avLst/>
          </a:prstGeom>
          <a:solidFill>
            <a:srgbClr val="EAF6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763"/>
          </a:p>
        </p:txBody>
      </p:sp>
      <p:sp>
        <p:nvSpPr>
          <p:cNvPr id="10" name="正方形/長方形 9">
            <a:extLst>
              <a:ext uri="{FF2B5EF4-FFF2-40B4-BE49-F238E27FC236}">
                <a16:creationId xmlns:a16="http://schemas.microsoft.com/office/drawing/2014/main" id="{A7E06592-898F-A3F5-71CE-5E0C9022FA90}"/>
              </a:ext>
            </a:extLst>
          </p:cNvPr>
          <p:cNvSpPr/>
          <p:nvPr userDrawn="1"/>
        </p:nvSpPr>
        <p:spPr>
          <a:xfrm>
            <a:off x="57000" y="45000"/>
            <a:ext cx="9792000" cy="676800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763"/>
          </a:p>
        </p:txBody>
      </p:sp>
      <p:sp>
        <p:nvSpPr>
          <p:cNvPr id="2" name="タイトル 1">
            <a:extLst>
              <a:ext uri="{FF2B5EF4-FFF2-40B4-BE49-F238E27FC236}">
                <a16:creationId xmlns:a16="http://schemas.microsoft.com/office/drawing/2014/main" id="{6EF8C9DF-C938-3FAE-61A5-C616903F6073}"/>
              </a:ext>
            </a:extLst>
          </p:cNvPr>
          <p:cNvSpPr>
            <a:spLocks noGrp="1"/>
          </p:cNvSpPr>
          <p:nvPr>
            <p:ph type="title"/>
          </p:nvPr>
        </p:nvSpPr>
        <p:spPr>
          <a:xfrm>
            <a:off x="361726" y="938258"/>
            <a:ext cx="8543925" cy="922351"/>
          </a:xfrm>
          <a:prstGeom prst="rect">
            <a:avLst/>
          </a:prstGeom>
        </p:spPr>
        <p:txBody>
          <a:bodyPr>
            <a:normAutofit/>
          </a:bodyPr>
          <a:lstStyle>
            <a:lvl1pPr>
              <a:lnSpc>
                <a:spcPct val="125000"/>
              </a:lnSpc>
              <a:defRPr sz="2742">
                <a:solidFill>
                  <a:srgbClr val="0070C0"/>
                </a:solidFill>
              </a:defRPr>
            </a:lvl1pPr>
          </a:lstStyle>
          <a:p>
            <a:r>
              <a:rPr kumimoji="1" lang="ja-JP" altLang="en-US" dirty="0"/>
              <a:t>マスター タイトルの書式設定</a:t>
            </a:r>
          </a:p>
        </p:txBody>
      </p:sp>
      <p:cxnSp>
        <p:nvCxnSpPr>
          <p:cNvPr id="12" name="直線コネクタ 11">
            <a:extLst>
              <a:ext uri="{FF2B5EF4-FFF2-40B4-BE49-F238E27FC236}">
                <a16:creationId xmlns:a16="http://schemas.microsoft.com/office/drawing/2014/main" id="{0666412B-E04B-980E-9982-030ADADB6767}"/>
              </a:ext>
            </a:extLst>
          </p:cNvPr>
          <p:cNvCxnSpPr>
            <a:cxnSpLocks/>
          </p:cNvCxnSpPr>
          <p:nvPr userDrawn="1"/>
        </p:nvCxnSpPr>
        <p:spPr>
          <a:xfrm>
            <a:off x="492983" y="1804947"/>
            <a:ext cx="761755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 name="直線コネクタ 13">
            <a:extLst>
              <a:ext uri="{FF2B5EF4-FFF2-40B4-BE49-F238E27FC236}">
                <a16:creationId xmlns:a16="http://schemas.microsoft.com/office/drawing/2014/main" id="{F32C1AFC-3413-3829-32CD-B62E32E420AD}"/>
              </a:ext>
            </a:extLst>
          </p:cNvPr>
          <p:cNvCxnSpPr>
            <a:cxnSpLocks/>
          </p:cNvCxnSpPr>
          <p:nvPr userDrawn="1"/>
        </p:nvCxnSpPr>
        <p:spPr>
          <a:xfrm>
            <a:off x="1335821" y="1860606"/>
            <a:ext cx="795151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8" name="テキスト プレースホルダー 17">
            <a:extLst>
              <a:ext uri="{FF2B5EF4-FFF2-40B4-BE49-F238E27FC236}">
                <a16:creationId xmlns:a16="http://schemas.microsoft.com/office/drawing/2014/main" id="{3E123C64-E275-2266-787D-EFFD49B8CB06}"/>
              </a:ext>
            </a:extLst>
          </p:cNvPr>
          <p:cNvSpPr>
            <a:spLocks noGrp="1"/>
          </p:cNvSpPr>
          <p:nvPr>
            <p:ph type="body" sz="quarter" idx="13" hasCustomPrompt="1"/>
          </p:nvPr>
        </p:nvSpPr>
        <p:spPr>
          <a:xfrm>
            <a:off x="398301" y="2107303"/>
            <a:ext cx="4699000" cy="804862"/>
          </a:xfrm>
          <a:prstGeom prst="rect">
            <a:avLst/>
          </a:prstGeom>
        </p:spPr>
        <p:txBody>
          <a:bodyPr>
            <a:normAutofit/>
          </a:bodyPr>
          <a:lstStyle>
            <a:lvl1pPr marL="0" indent="0">
              <a:buNone/>
              <a:defRPr sz="1959">
                <a:solidFill>
                  <a:schemeClr val="bg1">
                    <a:lumMod val="50000"/>
                  </a:schemeClr>
                </a:solidFill>
              </a:defRPr>
            </a:lvl1pPr>
          </a:lstStyle>
          <a:p>
            <a:pPr lvl="0"/>
            <a:r>
              <a:rPr kumimoji="1" lang="ja-JP" altLang="en-US" dirty="0"/>
              <a:t>サブタイトル</a:t>
            </a:r>
          </a:p>
        </p:txBody>
      </p:sp>
      <p:sp>
        <p:nvSpPr>
          <p:cNvPr id="19" name="テキスト ボックス 18">
            <a:extLst>
              <a:ext uri="{FF2B5EF4-FFF2-40B4-BE49-F238E27FC236}">
                <a16:creationId xmlns:a16="http://schemas.microsoft.com/office/drawing/2014/main" id="{31A7BADE-C3C8-8B41-A9B7-8BFCCAAB45D7}"/>
              </a:ext>
            </a:extLst>
          </p:cNvPr>
          <p:cNvSpPr txBox="1"/>
          <p:nvPr userDrawn="1"/>
        </p:nvSpPr>
        <p:spPr>
          <a:xfrm>
            <a:off x="139147" y="6551766"/>
            <a:ext cx="4953662" cy="258084"/>
          </a:xfrm>
          <a:prstGeom prst="rect">
            <a:avLst/>
          </a:prstGeom>
          <a:noFill/>
        </p:spPr>
        <p:txBody>
          <a:bodyPr wrap="square">
            <a:spAutoFit/>
          </a:bodyPr>
          <a:lstStyle/>
          <a:p>
            <a:pPr rtl="0">
              <a:defRPr sz="3000">
                <a:solidFill>
                  <a:srgbClr val="3A3B39"/>
                </a:solidFill>
                <a:latin typeface="Bebas"/>
                <a:ea typeface="Bebas"/>
                <a:cs typeface="Bebas"/>
                <a:sym typeface="Bebas"/>
              </a:defRPr>
            </a:pP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20" name="テキスト ボックス 19">
            <a:extLst>
              <a:ext uri="{FF2B5EF4-FFF2-40B4-BE49-F238E27FC236}">
                <a16:creationId xmlns:a16="http://schemas.microsoft.com/office/drawing/2014/main" id="{CCA01926-262A-980D-1C43-08E1D376A40E}"/>
              </a:ext>
            </a:extLst>
          </p:cNvPr>
          <p:cNvSpPr txBox="1"/>
          <p:nvPr userDrawn="1"/>
        </p:nvSpPr>
        <p:spPr>
          <a:xfrm>
            <a:off x="8841432" y="6551766"/>
            <a:ext cx="1007568" cy="258084"/>
          </a:xfrm>
          <a:prstGeom prst="rect">
            <a:avLst/>
          </a:prstGeom>
          <a:noFill/>
        </p:spPr>
        <p:txBody>
          <a:bodyPr wrap="square">
            <a:sp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chemeClr val="bg1"/>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endParaRPr>
          </a:p>
        </p:txBody>
      </p:sp>
    </p:spTree>
    <p:extLst>
      <p:ext uri="{BB962C8B-B14F-4D97-AF65-F5344CB8AC3E}">
        <p14:creationId xmlns:p14="http://schemas.microsoft.com/office/powerpoint/2010/main" val="3252952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bg>
      <p:bgPr>
        <a:solidFill>
          <a:srgbClr val="EAF6FC"/>
        </a:solidFill>
        <a:effectLst/>
      </p:bgPr>
    </p:bg>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74852630-D594-E009-141A-530888028F0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7385" t="4980" b="1996"/>
          <a:stretch/>
        </p:blipFill>
        <p:spPr>
          <a:xfrm>
            <a:off x="4581524" y="0"/>
            <a:ext cx="5324476" cy="3429000"/>
          </a:xfrm>
          <a:prstGeom prst="rect">
            <a:avLst/>
          </a:prstGeom>
        </p:spPr>
      </p:pic>
      <p:sp>
        <p:nvSpPr>
          <p:cNvPr id="8" name="平行四辺形 7">
            <a:extLst>
              <a:ext uri="{FF2B5EF4-FFF2-40B4-BE49-F238E27FC236}">
                <a16:creationId xmlns:a16="http://schemas.microsoft.com/office/drawing/2014/main" id="{3C45DD39-1EB8-5A22-9AE3-4489DC4B7440}"/>
              </a:ext>
            </a:extLst>
          </p:cNvPr>
          <p:cNvSpPr/>
          <p:nvPr userDrawn="1"/>
        </p:nvSpPr>
        <p:spPr>
          <a:xfrm>
            <a:off x="1795464" y="3"/>
            <a:ext cx="4436203" cy="4467225"/>
          </a:xfrm>
          <a:prstGeom prst="parallelogram">
            <a:avLst>
              <a:gd name="adj" fmla="val 46148"/>
            </a:avLst>
          </a:prstGeom>
          <a:solidFill>
            <a:srgbClr val="EAF6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763"/>
          </a:p>
        </p:txBody>
      </p:sp>
      <p:sp>
        <p:nvSpPr>
          <p:cNvPr id="2" name="タイトル 1">
            <a:extLst>
              <a:ext uri="{FF2B5EF4-FFF2-40B4-BE49-F238E27FC236}">
                <a16:creationId xmlns:a16="http://schemas.microsoft.com/office/drawing/2014/main" id="{6EF8C9DF-C938-3FAE-61A5-C616903F6073}"/>
              </a:ext>
            </a:extLst>
          </p:cNvPr>
          <p:cNvSpPr>
            <a:spLocks noGrp="1"/>
          </p:cNvSpPr>
          <p:nvPr>
            <p:ph type="title"/>
          </p:nvPr>
        </p:nvSpPr>
        <p:spPr>
          <a:xfrm>
            <a:off x="361726" y="490450"/>
            <a:ext cx="8543925" cy="922351"/>
          </a:xfrm>
          <a:prstGeom prst="rect">
            <a:avLst/>
          </a:prstGeom>
        </p:spPr>
        <p:txBody>
          <a:bodyPr>
            <a:normAutofit/>
          </a:bodyPr>
          <a:lstStyle>
            <a:lvl1pPr>
              <a:lnSpc>
                <a:spcPct val="125000"/>
              </a:lnSpc>
              <a:defRPr sz="2742">
                <a:solidFill>
                  <a:srgbClr val="0070C0"/>
                </a:solidFill>
              </a:defRPr>
            </a:lvl1pPr>
          </a:lstStyle>
          <a:p>
            <a:r>
              <a:rPr kumimoji="1" lang="ja-JP" altLang="en-US" dirty="0"/>
              <a:t>マスター タイトルの書式設定</a:t>
            </a:r>
          </a:p>
        </p:txBody>
      </p:sp>
      <p:cxnSp>
        <p:nvCxnSpPr>
          <p:cNvPr id="12" name="直線コネクタ 11">
            <a:extLst>
              <a:ext uri="{FF2B5EF4-FFF2-40B4-BE49-F238E27FC236}">
                <a16:creationId xmlns:a16="http://schemas.microsoft.com/office/drawing/2014/main" id="{0666412B-E04B-980E-9982-030ADADB6767}"/>
              </a:ext>
            </a:extLst>
          </p:cNvPr>
          <p:cNvCxnSpPr>
            <a:cxnSpLocks/>
          </p:cNvCxnSpPr>
          <p:nvPr userDrawn="1"/>
        </p:nvCxnSpPr>
        <p:spPr>
          <a:xfrm>
            <a:off x="492983" y="1357139"/>
            <a:ext cx="761755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 name="直線コネクタ 13">
            <a:extLst>
              <a:ext uri="{FF2B5EF4-FFF2-40B4-BE49-F238E27FC236}">
                <a16:creationId xmlns:a16="http://schemas.microsoft.com/office/drawing/2014/main" id="{F32C1AFC-3413-3829-32CD-B62E32E420AD}"/>
              </a:ext>
            </a:extLst>
          </p:cNvPr>
          <p:cNvCxnSpPr>
            <a:cxnSpLocks/>
          </p:cNvCxnSpPr>
          <p:nvPr userDrawn="1"/>
        </p:nvCxnSpPr>
        <p:spPr>
          <a:xfrm>
            <a:off x="1335821" y="1412798"/>
            <a:ext cx="795151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8" name="テキスト プレースホルダー 17">
            <a:extLst>
              <a:ext uri="{FF2B5EF4-FFF2-40B4-BE49-F238E27FC236}">
                <a16:creationId xmlns:a16="http://schemas.microsoft.com/office/drawing/2014/main" id="{3E123C64-E275-2266-787D-EFFD49B8CB06}"/>
              </a:ext>
            </a:extLst>
          </p:cNvPr>
          <p:cNvSpPr>
            <a:spLocks noGrp="1"/>
          </p:cNvSpPr>
          <p:nvPr>
            <p:ph type="body" sz="quarter" idx="13" hasCustomPrompt="1"/>
          </p:nvPr>
        </p:nvSpPr>
        <p:spPr>
          <a:xfrm>
            <a:off x="398301" y="1659495"/>
            <a:ext cx="4699000" cy="804862"/>
          </a:xfrm>
          <a:prstGeom prst="rect">
            <a:avLst/>
          </a:prstGeom>
        </p:spPr>
        <p:txBody>
          <a:bodyPr>
            <a:normAutofit/>
          </a:bodyPr>
          <a:lstStyle>
            <a:lvl1pPr marL="0" indent="0">
              <a:buNone/>
              <a:defRPr sz="1959">
                <a:solidFill>
                  <a:schemeClr val="bg1">
                    <a:lumMod val="50000"/>
                  </a:schemeClr>
                </a:solidFill>
              </a:defRPr>
            </a:lvl1pPr>
          </a:lstStyle>
          <a:p>
            <a:pPr lvl="0"/>
            <a:r>
              <a:rPr kumimoji="1" lang="ja-JP" altLang="en-US" dirty="0"/>
              <a:t>サブタイトル</a:t>
            </a:r>
          </a:p>
        </p:txBody>
      </p:sp>
      <p:sp>
        <p:nvSpPr>
          <p:cNvPr id="19" name="テキスト ボックス 18">
            <a:extLst>
              <a:ext uri="{FF2B5EF4-FFF2-40B4-BE49-F238E27FC236}">
                <a16:creationId xmlns:a16="http://schemas.microsoft.com/office/drawing/2014/main" id="{31A7BADE-C3C8-8B41-A9B7-8BFCCAAB45D7}"/>
              </a:ext>
            </a:extLst>
          </p:cNvPr>
          <p:cNvSpPr txBox="1"/>
          <p:nvPr userDrawn="1"/>
        </p:nvSpPr>
        <p:spPr>
          <a:xfrm>
            <a:off x="139147" y="6551766"/>
            <a:ext cx="4953662" cy="258084"/>
          </a:xfrm>
          <a:prstGeom prst="rect">
            <a:avLst/>
          </a:prstGeom>
          <a:noFill/>
        </p:spPr>
        <p:txBody>
          <a:bodyPr wrap="square">
            <a:spAutoFit/>
          </a:bodyPr>
          <a:lstStyle/>
          <a:p>
            <a:pPr rtl="0">
              <a:defRPr sz="3000">
                <a:solidFill>
                  <a:srgbClr val="3A3B39"/>
                </a:solidFill>
                <a:latin typeface="Bebas"/>
                <a:ea typeface="Bebas"/>
                <a:cs typeface="Bebas"/>
                <a:sym typeface="Bebas"/>
              </a:defRPr>
            </a:pPr>
            <a:r>
              <a:rPr lang="en-US" altLang="ja-JP" sz="1077" b="0" i="0" spc="0" noProof="0" dirty="0">
                <a:solidFill>
                  <a:schemeClr val="accent3"/>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chemeClr val="accent3"/>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accent3"/>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chemeClr val="accent3"/>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accent3"/>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chemeClr val="accent3"/>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20" name="テキスト ボックス 19">
            <a:extLst>
              <a:ext uri="{FF2B5EF4-FFF2-40B4-BE49-F238E27FC236}">
                <a16:creationId xmlns:a16="http://schemas.microsoft.com/office/drawing/2014/main" id="{CCA01926-262A-980D-1C43-08E1D376A40E}"/>
              </a:ext>
            </a:extLst>
          </p:cNvPr>
          <p:cNvSpPr txBox="1"/>
          <p:nvPr userDrawn="1"/>
        </p:nvSpPr>
        <p:spPr>
          <a:xfrm>
            <a:off x="8841432" y="6551766"/>
            <a:ext cx="1007568" cy="258084"/>
          </a:xfrm>
          <a:prstGeom prst="rect">
            <a:avLst/>
          </a:prstGeom>
          <a:noFill/>
        </p:spPr>
        <p:txBody>
          <a:bodyPr wrap="square">
            <a:sp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chemeClr val="accent3"/>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chemeClr val="accent3"/>
              </a:solidFill>
              <a:latin typeface="Meiryo UI" panose="020B0604030504040204" pitchFamily="50" charset="-128"/>
              <a:ea typeface="Meiryo UI" panose="020B0604030504040204" pitchFamily="50" charset="-128"/>
              <a:cs typeface="Gill Sans" panose="020B0502020104020203" pitchFamily="34" charset="-79"/>
            </a:endParaRPr>
          </a:p>
        </p:txBody>
      </p:sp>
    </p:spTree>
    <p:extLst>
      <p:ext uri="{BB962C8B-B14F-4D97-AF65-F5344CB8AC3E}">
        <p14:creationId xmlns:p14="http://schemas.microsoft.com/office/powerpoint/2010/main" val="3703207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bg>
      <p:bgPr>
        <a:solidFill>
          <a:srgbClr val="EAF6FC"/>
        </a:solidFill>
        <a:effectLst/>
      </p:bgPr>
    </p:bg>
    <p:spTree>
      <p:nvGrpSpPr>
        <p:cNvPr id="1" name=""/>
        <p:cNvGrpSpPr/>
        <p:nvPr/>
      </p:nvGrpSpPr>
      <p:grpSpPr>
        <a:xfrm>
          <a:off x="0" y="0"/>
          <a:ext cx="0" cy="0"/>
          <a:chOff x="0" y="0"/>
          <a:chExt cx="0" cy="0"/>
        </a:xfrm>
      </p:grpSpPr>
      <p:sp>
        <p:nvSpPr>
          <p:cNvPr id="16" name="フリーフォーム: 図形 15">
            <a:extLst>
              <a:ext uri="{FF2B5EF4-FFF2-40B4-BE49-F238E27FC236}">
                <a16:creationId xmlns:a16="http://schemas.microsoft.com/office/drawing/2014/main" id="{B8C5F626-4651-2004-EA15-31ADCB0A85F7}"/>
              </a:ext>
            </a:extLst>
          </p:cNvPr>
          <p:cNvSpPr/>
          <p:nvPr userDrawn="1"/>
        </p:nvSpPr>
        <p:spPr>
          <a:xfrm>
            <a:off x="0" y="619166"/>
            <a:ext cx="7113240" cy="401318"/>
          </a:xfrm>
          <a:custGeom>
            <a:avLst/>
            <a:gdLst>
              <a:gd name="connsiteX0" fmla="*/ 0 w 7113240"/>
              <a:gd name="connsiteY0" fmla="*/ 0 h 401318"/>
              <a:gd name="connsiteX1" fmla="*/ 7113240 w 7113240"/>
              <a:gd name="connsiteY1" fmla="*/ 0 h 401318"/>
              <a:gd name="connsiteX2" fmla="*/ 6845930 w 7113240"/>
              <a:gd name="connsiteY2" fmla="*/ 401318 h 401318"/>
              <a:gd name="connsiteX3" fmla="*/ 0 w 7113240"/>
              <a:gd name="connsiteY3" fmla="*/ 401318 h 401318"/>
            </a:gdLst>
            <a:ahLst/>
            <a:cxnLst>
              <a:cxn ang="0">
                <a:pos x="connsiteX0" y="connsiteY0"/>
              </a:cxn>
              <a:cxn ang="0">
                <a:pos x="connsiteX1" y="connsiteY1"/>
              </a:cxn>
              <a:cxn ang="0">
                <a:pos x="connsiteX2" y="connsiteY2"/>
              </a:cxn>
              <a:cxn ang="0">
                <a:pos x="connsiteX3" y="connsiteY3"/>
              </a:cxn>
            </a:cxnLst>
            <a:rect l="l" t="t" r="r" b="b"/>
            <a:pathLst>
              <a:path w="7113240" h="401318">
                <a:moveTo>
                  <a:pt x="0" y="0"/>
                </a:moveTo>
                <a:lnTo>
                  <a:pt x="7113240" y="0"/>
                </a:lnTo>
                <a:lnTo>
                  <a:pt x="6845930" y="401318"/>
                </a:lnTo>
                <a:lnTo>
                  <a:pt x="0" y="401318"/>
                </a:lnTo>
                <a:close/>
              </a:path>
            </a:pathLst>
          </a:custGeom>
          <a:gradFill>
            <a:gsLst>
              <a:gs pos="0">
                <a:schemeClr val="tx2">
                  <a:lumMod val="50000"/>
                  <a:lumOff val="50000"/>
                </a:schemeClr>
              </a:gs>
              <a:gs pos="100000">
                <a:schemeClr val="tx2">
                  <a:lumMod val="75000"/>
                  <a:lumOff val="25000"/>
                </a:scheme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763"/>
          </a:p>
        </p:txBody>
      </p:sp>
      <p:sp>
        <p:nvSpPr>
          <p:cNvPr id="11" name="フリーフォーム: 図形 10">
            <a:extLst>
              <a:ext uri="{FF2B5EF4-FFF2-40B4-BE49-F238E27FC236}">
                <a16:creationId xmlns:a16="http://schemas.microsoft.com/office/drawing/2014/main" id="{136A33F5-7993-2411-4CD9-86D235FE548A}"/>
              </a:ext>
            </a:extLst>
          </p:cNvPr>
          <p:cNvSpPr/>
          <p:nvPr userDrawn="1"/>
        </p:nvSpPr>
        <p:spPr>
          <a:xfrm rot="10800000">
            <a:off x="8219257" y="4"/>
            <a:ext cx="1686745" cy="560609"/>
          </a:xfrm>
          <a:custGeom>
            <a:avLst/>
            <a:gdLst>
              <a:gd name="connsiteX0" fmla="*/ 1686745 w 1686745"/>
              <a:gd name="connsiteY0" fmla="*/ 560609 h 560609"/>
              <a:gd name="connsiteX1" fmla="*/ 0 w 1686745"/>
              <a:gd name="connsiteY1" fmla="*/ 560609 h 560609"/>
              <a:gd name="connsiteX2" fmla="*/ 0 w 1686745"/>
              <a:gd name="connsiteY2" fmla="*/ 0 h 560609"/>
              <a:gd name="connsiteX3" fmla="*/ 1270264 w 1686745"/>
              <a:gd name="connsiteY3" fmla="*/ 0 h 560609"/>
              <a:gd name="connsiteX4" fmla="*/ 1270264 w 1686745"/>
              <a:gd name="connsiteY4" fmla="*/ 149 h 560609"/>
              <a:gd name="connsiteX5" fmla="*/ 1448013 w 1686745"/>
              <a:gd name="connsiteY5" fmla="*/ 107391 h 5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745" h="560609">
                <a:moveTo>
                  <a:pt x="1686745" y="560609"/>
                </a:moveTo>
                <a:lnTo>
                  <a:pt x="0" y="560609"/>
                </a:lnTo>
                <a:lnTo>
                  <a:pt x="0" y="0"/>
                </a:lnTo>
                <a:lnTo>
                  <a:pt x="1270264" y="0"/>
                </a:lnTo>
                <a:lnTo>
                  <a:pt x="1270264" y="149"/>
                </a:lnTo>
                <a:cubicBezTo>
                  <a:pt x="1344784" y="149"/>
                  <a:pt x="1413207" y="41350"/>
                  <a:pt x="1448013" y="107391"/>
                </a:cubicBezTo>
                <a:close/>
              </a:path>
            </a:pathLst>
          </a:custGeom>
          <a:solidFill>
            <a:schemeClr val="bg1"/>
          </a:solidFill>
          <a:ln>
            <a:noFill/>
          </a:ln>
        </p:spPr>
        <p:txBody>
          <a:bodyPr spcFirstLastPara="1" wrap="square" lIns="89518" tIns="44747" rIns="89518" bIns="44747" anchor="ctr" anchorCtr="0">
            <a:noAutofit/>
          </a:bodyPr>
          <a:lstStyle/>
          <a:p>
            <a:pPr marL="0" marR="0" lvl="0" indent="0" algn="ctr" rtl="0">
              <a:lnSpc>
                <a:spcPct val="100000"/>
              </a:lnSpc>
              <a:spcBef>
                <a:spcPts val="0"/>
              </a:spcBef>
              <a:spcAft>
                <a:spcPts val="0"/>
              </a:spcAft>
              <a:buClr>
                <a:schemeClr val="dk1"/>
              </a:buClr>
              <a:buSzPts val="1000"/>
              <a:buFont typeface="Meiryo"/>
              <a:buNone/>
            </a:pPr>
            <a:endParaRPr sz="979" b="1" i="0" u="none" strike="noStrike" cap="none">
              <a:solidFill>
                <a:schemeClr val="dk1"/>
              </a:solidFill>
              <a:latin typeface="Meiryo"/>
              <a:ea typeface="Meiryo"/>
              <a:cs typeface="Meiryo"/>
              <a:sym typeface="Meiryo"/>
            </a:endParaRPr>
          </a:p>
        </p:txBody>
      </p:sp>
      <p:sp>
        <p:nvSpPr>
          <p:cNvPr id="2" name="タイトル 1">
            <a:extLst>
              <a:ext uri="{FF2B5EF4-FFF2-40B4-BE49-F238E27FC236}">
                <a16:creationId xmlns:a16="http://schemas.microsoft.com/office/drawing/2014/main" id="{8C32669C-911E-0E3B-4F21-99FE99F4A337}"/>
              </a:ext>
            </a:extLst>
          </p:cNvPr>
          <p:cNvSpPr>
            <a:spLocks noGrp="1"/>
          </p:cNvSpPr>
          <p:nvPr>
            <p:ph type="title"/>
          </p:nvPr>
        </p:nvSpPr>
        <p:spPr>
          <a:xfrm>
            <a:off x="344490" y="44626"/>
            <a:ext cx="8831957" cy="560611"/>
          </a:xfrm>
          <a:prstGeom prst="rect">
            <a:avLst/>
          </a:prstGeom>
        </p:spPr>
        <p:txBody>
          <a:bodyPr>
            <a:noAutofit/>
          </a:bodyPr>
          <a:lstStyle>
            <a:lvl1pPr>
              <a:defRPr sz="1959" b="1">
                <a:solidFill>
                  <a:srgbClr val="2CC3DE"/>
                </a:solidFill>
                <a:latin typeface="+mn-ea"/>
                <a:ea typeface="+mn-ea"/>
              </a:defRPr>
            </a:lvl1p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F82D0027-2909-94D6-A8CB-7143DF055EE0}"/>
              </a:ext>
            </a:extLst>
          </p:cNvPr>
          <p:cNvSpPr>
            <a:spLocks noGrp="1"/>
          </p:cNvSpPr>
          <p:nvPr>
            <p:ph idx="1" hasCustomPrompt="1"/>
          </p:nvPr>
        </p:nvSpPr>
        <p:spPr>
          <a:xfrm>
            <a:off x="344489" y="614378"/>
            <a:ext cx="9217024" cy="363186"/>
          </a:xfrm>
          <a:prstGeom prst="rect">
            <a:avLst/>
          </a:prstGeom>
        </p:spPr>
        <p:txBody>
          <a:bodyPr>
            <a:noAutofit/>
          </a:bodyPr>
          <a:lstStyle>
            <a:lvl1pPr marL="0" indent="0">
              <a:lnSpc>
                <a:spcPct val="125000"/>
              </a:lnSpc>
              <a:spcBef>
                <a:spcPts val="0"/>
              </a:spcBef>
              <a:buNone/>
              <a:defRPr sz="1763" b="1">
                <a:solidFill>
                  <a:schemeClr val="bg1"/>
                </a:solidFill>
              </a:defRPr>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pic>
        <p:nvPicPr>
          <p:cNvPr id="10" name="図 9" descr="ロゴ, 会社名&#10;&#10;自動的に生成された説明">
            <a:extLst>
              <a:ext uri="{FF2B5EF4-FFF2-40B4-BE49-F238E27FC236}">
                <a16:creationId xmlns:a16="http://schemas.microsoft.com/office/drawing/2014/main" id="{7166DC3F-9802-BF7A-12E3-13EB4A84A4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41434" y="84318"/>
            <a:ext cx="936105" cy="291751"/>
          </a:xfrm>
          <a:prstGeom prst="rect">
            <a:avLst/>
          </a:prstGeom>
        </p:spPr>
      </p:pic>
      <p:sp>
        <p:nvSpPr>
          <p:cNvPr id="12" name="コンテンツ プレースホルダー 2">
            <a:extLst>
              <a:ext uri="{FF2B5EF4-FFF2-40B4-BE49-F238E27FC236}">
                <a16:creationId xmlns:a16="http://schemas.microsoft.com/office/drawing/2014/main" id="{2F9D73FA-75E7-C887-CF91-B951D2CD9893}"/>
              </a:ext>
            </a:extLst>
          </p:cNvPr>
          <p:cNvSpPr>
            <a:spLocks noGrp="1"/>
          </p:cNvSpPr>
          <p:nvPr>
            <p:ph idx="13" hasCustomPrompt="1"/>
          </p:nvPr>
        </p:nvSpPr>
        <p:spPr>
          <a:xfrm>
            <a:off x="344489" y="4437112"/>
            <a:ext cx="9217024" cy="1011258"/>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sp>
        <p:nvSpPr>
          <p:cNvPr id="13" name="コンテンツ プレースホルダー 2">
            <a:extLst>
              <a:ext uri="{FF2B5EF4-FFF2-40B4-BE49-F238E27FC236}">
                <a16:creationId xmlns:a16="http://schemas.microsoft.com/office/drawing/2014/main" id="{CCB3CCC5-256D-E770-C917-899588EC79D5}"/>
              </a:ext>
            </a:extLst>
          </p:cNvPr>
          <p:cNvSpPr>
            <a:spLocks noGrp="1"/>
          </p:cNvSpPr>
          <p:nvPr>
            <p:ph idx="14" hasCustomPrompt="1"/>
          </p:nvPr>
        </p:nvSpPr>
        <p:spPr>
          <a:xfrm>
            <a:off x="344489" y="1082203"/>
            <a:ext cx="9217024" cy="954726"/>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テキスト</a:t>
            </a:r>
            <a:endParaRPr kumimoji="1" lang="en-US" altLang="ja-JP" dirty="0"/>
          </a:p>
          <a:p>
            <a:pPr marL="0" marR="0" lvl="0" indent="0" algn="l" defTabSz="895327" rtl="0" eaLnBrk="1" fontAlgn="auto" latinLnBrk="0" hangingPunct="1">
              <a:lnSpc>
                <a:spcPct val="125000"/>
              </a:lnSpc>
              <a:spcBef>
                <a:spcPts val="0"/>
              </a:spcBef>
              <a:spcAft>
                <a:spcPts val="0"/>
              </a:spcAft>
              <a:buClrTx/>
              <a:buSzTx/>
              <a:buFont typeface="Arial" panose="020B0604020202020204" pitchFamily="34" charset="0"/>
              <a:buNone/>
              <a:tabLst/>
              <a:defRPr/>
            </a:pPr>
            <a:r>
              <a:rPr kumimoji="1" lang="ja-JP" altLang="en-US" dirty="0"/>
              <a:t>テキスト</a:t>
            </a:r>
          </a:p>
          <a:p>
            <a:pPr marL="0" marR="0" lvl="0" indent="0" algn="l" defTabSz="895327" rtl="0" eaLnBrk="1" fontAlgn="auto" latinLnBrk="0" hangingPunct="1">
              <a:lnSpc>
                <a:spcPct val="125000"/>
              </a:lnSpc>
              <a:spcBef>
                <a:spcPts val="0"/>
              </a:spcBef>
              <a:spcAft>
                <a:spcPts val="0"/>
              </a:spcAft>
              <a:buClrTx/>
              <a:buSzTx/>
              <a:buFont typeface="Arial" panose="020B0604020202020204" pitchFamily="34" charset="0"/>
              <a:buNone/>
              <a:tabLst/>
              <a:defRPr/>
            </a:pPr>
            <a:r>
              <a:rPr kumimoji="1" lang="ja-JP" altLang="en-US" dirty="0"/>
              <a:t>テキスト</a:t>
            </a:r>
          </a:p>
        </p:txBody>
      </p:sp>
      <p:sp>
        <p:nvSpPr>
          <p:cNvPr id="20" name="テキスト ボックス 19">
            <a:extLst>
              <a:ext uri="{FF2B5EF4-FFF2-40B4-BE49-F238E27FC236}">
                <a16:creationId xmlns:a16="http://schemas.microsoft.com/office/drawing/2014/main" id="{B03FCAC2-FB88-445C-BF94-AA655ACC64D8}"/>
              </a:ext>
            </a:extLst>
          </p:cNvPr>
          <p:cNvSpPr txBox="1"/>
          <p:nvPr userDrawn="1"/>
        </p:nvSpPr>
        <p:spPr>
          <a:xfrm>
            <a:off x="139147" y="6551767"/>
            <a:ext cx="4953662" cy="261610"/>
          </a:xfrm>
          <a:prstGeom prst="rect">
            <a:avLst/>
          </a:prstGeom>
          <a:noFill/>
        </p:spPr>
        <p:txBody>
          <a:bodyPr wrap="square">
            <a:noAutofit/>
          </a:bodyPr>
          <a:lstStyle/>
          <a:p>
            <a:pPr rtl="0">
              <a:defRPr sz="3000">
                <a:solidFill>
                  <a:srgbClr val="3A3B39"/>
                </a:solidFill>
                <a:latin typeface="Bebas"/>
                <a:ea typeface="Bebas"/>
                <a:cs typeface="Bebas"/>
                <a:sym typeface="Bebas"/>
              </a:defRPr>
            </a:pP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21" name="テキスト ボックス 20">
            <a:extLst>
              <a:ext uri="{FF2B5EF4-FFF2-40B4-BE49-F238E27FC236}">
                <a16:creationId xmlns:a16="http://schemas.microsoft.com/office/drawing/2014/main" id="{458B2D91-772E-6219-B3F1-3A5016BC0597}"/>
              </a:ext>
            </a:extLst>
          </p:cNvPr>
          <p:cNvSpPr txBox="1"/>
          <p:nvPr userDrawn="1"/>
        </p:nvSpPr>
        <p:spPr>
          <a:xfrm>
            <a:off x="8841432" y="6551767"/>
            <a:ext cx="1007568" cy="261610"/>
          </a:xfrm>
          <a:prstGeom prst="rect">
            <a:avLst/>
          </a:prstGeom>
          <a:noFill/>
        </p:spPr>
        <p:txBody>
          <a:bodyPr wrap="square">
            <a:no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rgbClr val="4B75BF"/>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rgbClr val="4B75BF"/>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22" name="正方形/長方形 21">
            <a:extLst>
              <a:ext uri="{FF2B5EF4-FFF2-40B4-BE49-F238E27FC236}">
                <a16:creationId xmlns:a16="http://schemas.microsoft.com/office/drawing/2014/main" id="{EE82A4C4-81B5-55F3-880C-FFB08355EEC0}"/>
              </a:ext>
            </a:extLst>
          </p:cNvPr>
          <p:cNvSpPr/>
          <p:nvPr userDrawn="1"/>
        </p:nvSpPr>
        <p:spPr>
          <a:xfrm>
            <a:off x="0" y="2638428"/>
            <a:ext cx="9906000" cy="39133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763"/>
          </a:p>
        </p:txBody>
      </p:sp>
    </p:spTree>
    <p:extLst>
      <p:ext uri="{BB962C8B-B14F-4D97-AF65-F5344CB8AC3E}">
        <p14:creationId xmlns:p14="http://schemas.microsoft.com/office/powerpoint/2010/main" val="270876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タイトルとコンテンツ">
    <p:bg>
      <p:bgPr>
        <a:solidFill>
          <a:srgbClr val="EAF6FC"/>
        </a:solidFill>
        <a:effectLst/>
      </p:bgPr>
    </p:bg>
    <p:spTree>
      <p:nvGrpSpPr>
        <p:cNvPr id="1" name=""/>
        <p:cNvGrpSpPr/>
        <p:nvPr/>
      </p:nvGrpSpPr>
      <p:grpSpPr>
        <a:xfrm>
          <a:off x="0" y="0"/>
          <a:ext cx="0" cy="0"/>
          <a:chOff x="0" y="0"/>
          <a:chExt cx="0" cy="0"/>
        </a:xfrm>
      </p:grpSpPr>
      <p:sp>
        <p:nvSpPr>
          <p:cNvPr id="11" name="フリーフォーム: 図形 10">
            <a:extLst>
              <a:ext uri="{FF2B5EF4-FFF2-40B4-BE49-F238E27FC236}">
                <a16:creationId xmlns:a16="http://schemas.microsoft.com/office/drawing/2014/main" id="{136A33F5-7993-2411-4CD9-86D235FE548A}"/>
              </a:ext>
            </a:extLst>
          </p:cNvPr>
          <p:cNvSpPr/>
          <p:nvPr userDrawn="1"/>
        </p:nvSpPr>
        <p:spPr>
          <a:xfrm rot="10800000">
            <a:off x="8219257" y="4"/>
            <a:ext cx="1686745" cy="560609"/>
          </a:xfrm>
          <a:custGeom>
            <a:avLst/>
            <a:gdLst>
              <a:gd name="connsiteX0" fmla="*/ 1686745 w 1686745"/>
              <a:gd name="connsiteY0" fmla="*/ 560609 h 560609"/>
              <a:gd name="connsiteX1" fmla="*/ 0 w 1686745"/>
              <a:gd name="connsiteY1" fmla="*/ 560609 h 560609"/>
              <a:gd name="connsiteX2" fmla="*/ 0 w 1686745"/>
              <a:gd name="connsiteY2" fmla="*/ 0 h 560609"/>
              <a:gd name="connsiteX3" fmla="*/ 1270264 w 1686745"/>
              <a:gd name="connsiteY3" fmla="*/ 0 h 560609"/>
              <a:gd name="connsiteX4" fmla="*/ 1270264 w 1686745"/>
              <a:gd name="connsiteY4" fmla="*/ 149 h 560609"/>
              <a:gd name="connsiteX5" fmla="*/ 1448013 w 1686745"/>
              <a:gd name="connsiteY5" fmla="*/ 107391 h 5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745" h="560609">
                <a:moveTo>
                  <a:pt x="1686745" y="560609"/>
                </a:moveTo>
                <a:lnTo>
                  <a:pt x="0" y="560609"/>
                </a:lnTo>
                <a:lnTo>
                  <a:pt x="0" y="0"/>
                </a:lnTo>
                <a:lnTo>
                  <a:pt x="1270264" y="0"/>
                </a:lnTo>
                <a:lnTo>
                  <a:pt x="1270264" y="149"/>
                </a:lnTo>
                <a:cubicBezTo>
                  <a:pt x="1344784" y="149"/>
                  <a:pt x="1413207" y="41350"/>
                  <a:pt x="1448013" y="107391"/>
                </a:cubicBezTo>
                <a:close/>
              </a:path>
            </a:pathLst>
          </a:custGeom>
          <a:solidFill>
            <a:schemeClr val="bg1"/>
          </a:solidFill>
          <a:ln>
            <a:noFill/>
          </a:ln>
        </p:spPr>
        <p:txBody>
          <a:bodyPr spcFirstLastPara="1" wrap="square" lIns="89518" tIns="44747" rIns="89518" bIns="44747" anchor="ctr" anchorCtr="0">
            <a:noAutofit/>
          </a:bodyPr>
          <a:lstStyle/>
          <a:p>
            <a:pPr marL="0" marR="0" lvl="0" indent="0" algn="ctr" rtl="0">
              <a:lnSpc>
                <a:spcPct val="100000"/>
              </a:lnSpc>
              <a:spcBef>
                <a:spcPts val="0"/>
              </a:spcBef>
              <a:spcAft>
                <a:spcPts val="0"/>
              </a:spcAft>
              <a:buClr>
                <a:schemeClr val="dk1"/>
              </a:buClr>
              <a:buSzPts val="1000"/>
              <a:buFont typeface="Meiryo"/>
              <a:buNone/>
            </a:pPr>
            <a:endParaRPr sz="979" b="1" i="0" u="none" strike="noStrike" cap="none">
              <a:solidFill>
                <a:schemeClr val="dk1"/>
              </a:solidFill>
              <a:latin typeface="Meiryo"/>
              <a:ea typeface="Meiryo"/>
              <a:cs typeface="Meiryo"/>
              <a:sym typeface="Meiryo"/>
            </a:endParaRPr>
          </a:p>
        </p:txBody>
      </p:sp>
      <p:sp>
        <p:nvSpPr>
          <p:cNvPr id="2" name="タイトル 1">
            <a:extLst>
              <a:ext uri="{FF2B5EF4-FFF2-40B4-BE49-F238E27FC236}">
                <a16:creationId xmlns:a16="http://schemas.microsoft.com/office/drawing/2014/main" id="{8C32669C-911E-0E3B-4F21-99FE99F4A337}"/>
              </a:ext>
            </a:extLst>
          </p:cNvPr>
          <p:cNvSpPr>
            <a:spLocks noGrp="1"/>
          </p:cNvSpPr>
          <p:nvPr>
            <p:ph type="title"/>
          </p:nvPr>
        </p:nvSpPr>
        <p:spPr>
          <a:xfrm>
            <a:off x="344490" y="44626"/>
            <a:ext cx="8831957" cy="560611"/>
          </a:xfrm>
          <a:prstGeom prst="rect">
            <a:avLst/>
          </a:prstGeom>
        </p:spPr>
        <p:txBody>
          <a:bodyPr>
            <a:noAutofit/>
          </a:bodyPr>
          <a:lstStyle>
            <a:lvl1pPr>
              <a:defRPr sz="1959" b="1">
                <a:solidFill>
                  <a:schemeClr val="accent4"/>
                </a:solidFill>
                <a:latin typeface="+mn-ea"/>
                <a:ea typeface="+mn-ea"/>
              </a:defRPr>
            </a:lvl1p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F82D0027-2909-94D6-A8CB-7143DF055EE0}"/>
              </a:ext>
            </a:extLst>
          </p:cNvPr>
          <p:cNvSpPr>
            <a:spLocks noGrp="1"/>
          </p:cNvSpPr>
          <p:nvPr>
            <p:ph idx="1" hasCustomPrompt="1"/>
          </p:nvPr>
        </p:nvSpPr>
        <p:spPr>
          <a:xfrm>
            <a:off x="344489" y="614378"/>
            <a:ext cx="9217024" cy="363186"/>
          </a:xfrm>
          <a:prstGeom prst="rect">
            <a:avLst/>
          </a:prstGeom>
        </p:spPr>
        <p:txBody>
          <a:bodyPr>
            <a:noAutofit/>
          </a:bodyPr>
          <a:lstStyle>
            <a:lvl1pPr marL="0" indent="0">
              <a:lnSpc>
                <a:spcPct val="125000"/>
              </a:lnSpc>
              <a:spcBef>
                <a:spcPts val="0"/>
              </a:spcBef>
              <a:buNone/>
              <a:defRPr sz="1763" b="1">
                <a:solidFill>
                  <a:schemeClr val="bg1"/>
                </a:solidFill>
              </a:defRPr>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pic>
        <p:nvPicPr>
          <p:cNvPr id="10" name="図 9" descr="ロゴ, 会社名&#10;&#10;自動的に生成された説明">
            <a:extLst>
              <a:ext uri="{FF2B5EF4-FFF2-40B4-BE49-F238E27FC236}">
                <a16:creationId xmlns:a16="http://schemas.microsoft.com/office/drawing/2014/main" id="{7166DC3F-9802-BF7A-12E3-13EB4A84A4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41434" y="84318"/>
            <a:ext cx="936105" cy="291751"/>
          </a:xfrm>
          <a:prstGeom prst="rect">
            <a:avLst/>
          </a:prstGeom>
        </p:spPr>
      </p:pic>
      <p:sp>
        <p:nvSpPr>
          <p:cNvPr id="12" name="コンテンツ プレースホルダー 2">
            <a:extLst>
              <a:ext uri="{FF2B5EF4-FFF2-40B4-BE49-F238E27FC236}">
                <a16:creationId xmlns:a16="http://schemas.microsoft.com/office/drawing/2014/main" id="{2F9D73FA-75E7-C887-CF91-B951D2CD9893}"/>
              </a:ext>
            </a:extLst>
          </p:cNvPr>
          <p:cNvSpPr>
            <a:spLocks noGrp="1"/>
          </p:cNvSpPr>
          <p:nvPr>
            <p:ph idx="13" hasCustomPrompt="1"/>
          </p:nvPr>
        </p:nvSpPr>
        <p:spPr>
          <a:xfrm>
            <a:off x="344489" y="4437112"/>
            <a:ext cx="9217024" cy="1011258"/>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sp>
        <p:nvSpPr>
          <p:cNvPr id="13" name="コンテンツ プレースホルダー 2">
            <a:extLst>
              <a:ext uri="{FF2B5EF4-FFF2-40B4-BE49-F238E27FC236}">
                <a16:creationId xmlns:a16="http://schemas.microsoft.com/office/drawing/2014/main" id="{CCB3CCC5-256D-E770-C917-899588EC79D5}"/>
              </a:ext>
            </a:extLst>
          </p:cNvPr>
          <p:cNvSpPr>
            <a:spLocks noGrp="1"/>
          </p:cNvSpPr>
          <p:nvPr>
            <p:ph idx="14" hasCustomPrompt="1"/>
          </p:nvPr>
        </p:nvSpPr>
        <p:spPr>
          <a:xfrm>
            <a:off x="344489" y="1082205"/>
            <a:ext cx="9217024" cy="2190125"/>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テキスト</a:t>
            </a:r>
          </a:p>
        </p:txBody>
      </p:sp>
      <p:sp>
        <p:nvSpPr>
          <p:cNvPr id="20" name="テキスト ボックス 19">
            <a:extLst>
              <a:ext uri="{FF2B5EF4-FFF2-40B4-BE49-F238E27FC236}">
                <a16:creationId xmlns:a16="http://schemas.microsoft.com/office/drawing/2014/main" id="{B03FCAC2-FB88-445C-BF94-AA655ACC64D8}"/>
              </a:ext>
            </a:extLst>
          </p:cNvPr>
          <p:cNvSpPr txBox="1"/>
          <p:nvPr userDrawn="1"/>
        </p:nvSpPr>
        <p:spPr>
          <a:xfrm>
            <a:off x="139147" y="6551767"/>
            <a:ext cx="4953662" cy="261610"/>
          </a:xfrm>
          <a:prstGeom prst="rect">
            <a:avLst/>
          </a:prstGeom>
          <a:noFill/>
        </p:spPr>
        <p:txBody>
          <a:bodyPr wrap="square">
            <a:noAutofit/>
          </a:bodyPr>
          <a:lstStyle/>
          <a:p>
            <a:pPr rtl="0">
              <a:defRPr sz="3000">
                <a:solidFill>
                  <a:srgbClr val="3A3B39"/>
                </a:solidFill>
                <a:latin typeface="Bebas"/>
                <a:ea typeface="Bebas"/>
                <a:cs typeface="Bebas"/>
                <a:sym typeface="Bebas"/>
              </a:defRPr>
            </a:pP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21" name="テキスト ボックス 20">
            <a:extLst>
              <a:ext uri="{FF2B5EF4-FFF2-40B4-BE49-F238E27FC236}">
                <a16:creationId xmlns:a16="http://schemas.microsoft.com/office/drawing/2014/main" id="{458B2D91-772E-6219-B3F1-3A5016BC0597}"/>
              </a:ext>
            </a:extLst>
          </p:cNvPr>
          <p:cNvSpPr txBox="1"/>
          <p:nvPr userDrawn="1"/>
        </p:nvSpPr>
        <p:spPr>
          <a:xfrm>
            <a:off x="8841432" y="6551767"/>
            <a:ext cx="1007568" cy="261610"/>
          </a:xfrm>
          <a:prstGeom prst="rect">
            <a:avLst/>
          </a:prstGeom>
          <a:noFill/>
        </p:spPr>
        <p:txBody>
          <a:bodyPr wrap="square">
            <a:no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rgbClr val="4B75BF"/>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rgbClr val="4B75BF"/>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6" name="フリーフォーム: 図形 5">
            <a:extLst>
              <a:ext uri="{FF2B5EF4-FFF2-40B4-BE49-F238E27FC236}">
                <a16:creationId xmlns:a16="http://schemas.microsoft.com/office/drawing/2014/main" id="{FCB4ABC5-DFDF-7701-B261-D015F5E2AF24}"/>
              </a:ext>
            </a:extLst>
          </p:cNvPr>
          <p:cNvSpPr/>
          <p:nvPr userDrawn="1"/>
        </p:nvSpPr>
        <p:spPr>
          <a:xfrm>
            <a:off x="0" y="619166"/>
            <a:ext cx="8219255" cy="401318"/>
          </a:xfrm>
          <a:custGeom>
            <a:avLst/>
            <a:gdLst>
              <a:gd name="connsiteX0" fmla="*/ 0 w 8219255"/>
              <a:gd name="connsiteY0" fmla="*/ 0 h 401318"/>
              <a:gd name="connsiteX1" fmla="*/ 1106015 w 8219255"/>
              <a:gd name="connsiteY1" fmla="*/ 0 h 401318"/>
              <a:gd name="connsiteX2" fmla="*/ 7113240 w 8219255"/>
              <a:gd name="connsiteY2" fmla="*/ 0 h 401318"/>
              <a:gd name="connsiteX3" fmla="*/ 8219255 w 8219255"/>
              <a:gd name="connsiteY3" fmla="*/ 0 h 401318"/>
              <a:gd name="connsiteX4" fmla="*/ 7951945 w 8219255"/>
              <a:gd name="connsiteY4" fmla="*/ 401318 h 401318"/>
              <a:gd name="connsiteX5" fmla="*/ 6845930 w 8219255"/>
              <a:gd name="connsiteY5" fmla="*/ 401318 h 401318"/>
              <a:gd name="connsiteX6" fmla="*/ 1106015 w 8219255"/>
              <a:gd name="connsiteY6" fmla="*/ 401318 h 401318"/>
              <a:gd name="connsiteX7" fmla="*/ 0 w 8219255"/>
              <a:gd name="connsiteY7" fmla="*/ 401318 h 40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19255" h="401318">
                <a:moveTo>
                  <a:pt x="0" y="0"/>
                </a:moveTo>
                <a:lnTo>
                  <a:pt x="1106015" y="0"/>
                </a:lnTo>
                <a:lnTo>
                  <a:pt x="7113240" y="0"/>
                </a:lnTo>
                <a:lnTo>
                  <a:pt x="8219255" y="0"/>
                </a:lnTo>
                <a:lnTo>
                  <a:pt x="7951945" y="401318"/>
                </a:lnTo>
                <a:lnTo>
                  <a:pt x="6845930" y="401318"/>
                </a:lnTo>
                <a:lnTo>
                  <a:pt x="1106015" y="401318"/>
                </a:lnTo>
                <a:lnTo>
                  <a:pt x="0" y="401318"/>
                </a:lnTo>
                <a:close/>
              </a:path>
            </a:pathLst>
          </a:custGeom>
          <a:gradFill>
            <a:gsLst>
              <a:gs pos="0">
                <a:schemeClr val="tx2">
                  <a:lumMod val="50000"/>
                  <a:lumOff val="50000"/>
                </a:schemeClr>
              </a:gs>
              <a:gs pos="100000">
                <a:schemeClr val="tx2">
                  <a:lumMod val="75000"/>
                  <a:lumOff val="25000"/>
                </a:scheme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763"/>
          </a:p>
        </p:txBody>
      </p:sp>
    </p:spTree>
    <p:extLst>
      <p:ext uri="{BB962C8B-B14F-4D97-AF65-F5344CB8AC3E}">
        <p14:creationId xmlns:p14="http://schemas.microsoft.com/office/powerpoint/2010/main" val="1591633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タイトルとコンテンツ">
    <p:bg>
      <p:bgPr>
        <a:solidFill>
          <a:srgbClr val="EAF6FC"/>
        </a:solidFill>
        <a:effectLst/>
      </p:bgPr>
    </p:bg>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53E0C973-F6DD-F2A6-ECC8-DB3521561565}"/>
              </a:ext>
            </a:extLst>
          </p:cNvPr>
          <p:cNvSpPr/>
          <p:nvPr userDrawn="1"/>
        </p:nvSpPr>
        <p:spPr>
          <a:xfrm>
            <a:off x="0" y="2443494"/>
            <a:ext cx="9906000" cy="44145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763"/>
          </a:p>
        </p:txBody>
      </p:sp>
      <p:sp>
        <p:nvSpPr>
          <p:cNvPr id="16" name="フリーフォーム: 図形 15">
            <a:extLst>
              <a:ext uri="{FF2B5EF4-FFF2-40B4-BE49-F238E27FC236}">
                <a16:creationId xmlns:a16="http://schemas.microsoft.com/office/drawing/2014/main" id="{B8C5F626-4651-2004-EA15-31ADCB0A85F7}"/>
              </a:ext>
            </a:extLst>
          </p:cNvPr>
          <p:cNvSpPr/>
          <p:nvPr userDrawn="1"/>
        </p:nvSpPr>
        <p:spPr>
          <a:xfrm>
            <a:off x="0" y="619166"/>
            <a:ext cx="7113240" cy="401318"/>
          </a:xfrm>
          <a:custGeom>
            <a:avLst/>
            <a:gdLst>
              <a:gd name="connsiteX0" fmla="*/ 0 w 7113240"/>
              <a:gd name="connsiteY0" fmla="*/ 0 h 401318"/>
              <a:gd name="connsiteX1" fmla="*/ 7113240 w 7113240"/>
              <a:gd name="connsiteY1" fmla="*/ 0 h 401318"/>
              <a:gd name="connsiteX2" fmla="*/ 6845930 w 7113240"/>
              <a:gd name="connsiteY2" fmla="*/ 401318 h 401318"/>
              <a:gd name="connsiteX3" fmla="*/ 0 w 7113240"/>
              <a:gd name="connsiteY3" fmla="*/ 401318 h 401318"/>
            </a:gdLst>
            <a:ahLst/>
            <a:cxnLst>
              <a:cxn ang="0">
                <a:pos x="connsiteX0" y="connsiteY0"/>
              </a:cxn>
              <a:cxn ang="0">
                <a:pos x="connsiteX1" y="connsiteY1"/>
              </a:cxn>
              <a:cxn ang="0">
                <a:pos x="connsiteX2" y="connsiteY2"/>
              </a:cxn>
              <a:cxn ang="0">
                <a:pos x="connsiteX3" y="connsiteY3"/>
              </a:cxn>
            </a:cxnLst>
            <a:rect l="l" t="t" r="r" b="b"/>
            <a:pathLst>
              <a:path w="7113240" h="401318">
                <a:moveTo>
                  <a:pt x="0" y="0"/>
                </a:moveTo>
                <a:lnTo>
                  <a:pt x="7113240" y="0"/>
                </a:lnTo>
                <a:lnTo>
                  <a:pt x="6845930" y="401318"/>
                </a:lnTo>
                <a:lnTo>
                  <a:pt x="0" y="401318"/>
                </a:lnTo>
                <a:close/>
              </a:path>
            </a:pathLst>
          </a:custGeom>
          <a:gradFill>
            <a:gsLst>
              <a:gs pos="0">
                <a:schemeClr val="tx2">
                  <a:lumMod val="50000"/>
                  <a:lumOff val="50000"/>
                </a:schemeClr>
              </a:gs>
              <a:gs pos="100000">
                <a:schemeClr val="tx2">
                  <a:lumMod val="75000"/>
                  <a:lumOff val="25000"/>
                </a:scheme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763"/>
          </a:p>
        </p:txBody>
      </p:sp>
      <p:sp>
        <p:nvSpPr>
          <p:cNvPr id="11" name="フリーフォーム: 図形 10">
            <a:extLst>
              <a:ext uri="{FF2B5EF4-FFF2-40B4-BE49-F238E27FC236}">
                <a16:creationId xmlns:a16="http://schemas.microsoft.com/office/drawing/2014/main" id="{136A33F5-7993-2411-4CD9-86D235FE548A}"/>
              </a:ext>
            </a:extLst>
          </p:cNvPr>
          <p:cNvSpPr/>
          <p:nvPr userDrawn="1"/>
        </p:nvSpPr>
        <p:spPr>
          <a:xfrm rot="10800000">
            <a:off x="8219257" y="4"/>
            <a:ext cx="1686745" cy="560609"/>
          </a:xfrm>
          <a:custGeom>
            <a:avLst/>
            <a:gdLst>
              <a:gd name="connsiteX0" fmla="*/ 1686745 w 1686745"/>
              <a:gd name="connsiteY0" fmla="*/ 560609 h 560609"/>
              <a:gd name="connsiteX1" fmla="*/ 0 w 1686745"/>
              <a:gd name="connsiteY1" fmla="*/ 560609 h 560609"/>
              <a:gd name="connsiteX2" fmla="*/ 0 w 1686745"/>
              <a:gd name="connsiteY2" fmla="*/ 0 h 560609"/>
              <a:gd name="connsiteX3" fmla="*/ 1270264 w 1686745"/>
              <a:gd name="connsiteY3" fmla="*/ 0 h 560609"/>
              <a:gd name="connsiteX4" fmla="*/ 1270264 w 1686745"/>
              <a:gd name="connsiteY4" fmla="*/ 149 h 560609"/>
              <a:gd name="connsiteX5" fmla="*/ 1448013 w 1686745"/>
              <a:gd name="connsiteY5" fmla="*/ 107391 h 5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745" h="560609">
                <a:moveTo>
                  <a:pt x="1686745" y="560609"/>
                </a:moveTo>
                <a:lnTo>
                  <a:pt x="0" y="560609"/>
                </a:lnTo>
                <a:lnTo>
                  <a:pt x="0" y="0"/>
                </a:lnTo>
                <a:lnTo>
                  <a:pt x="1270264" y="0"/>
                </a:lnTo>
                <a:lnTo>
                  <a:pt x="1270264" y="149"/>
                </a:lnTo>
                <a:cubicBezTo>
                  <a:pt x="1344784" y="149"/>
                  <a:pt x="1413207" y="41350"/>
                  <a:pt x="1448013" y="107391"/>
                </a:cubicBezTo>
                <a:close/>
              </a:path>
            </a:pathLst>
          </a:custGeom>
          <a:solidFill>
            <a:schemeClr val="bg1"/>
          </a:solidFill>
          <a:ln>
            <a:noFill/>
          </a:ln>
        </p:spPr>
        <p:txBody>
          <a:bodyPr spcFirstLastPara="1" wrap="square" lIns="89518" tIns="44747" rIns="89518" bIns="44747" anchor="ctr" anchorCtr="0">
            <a:noAutofit/>
          </a:bodyPr>
          <a:lstStyle/>
          <a:p>
            <a:pPr marL="0" marR="0" lvl="0" indent="0" algn="ctr" rtl="0">
              <a:lnSpc>
                <a:spcPct val="100000"/>
              </a:lnSpc>
              <a:spcBef>
                <a:spcPts val="0"/>
              </a:spcBef>
              <a:spcAft>
                <a:spcPts val="0"/>
              </a:spcAft>
              <a:buClr>
                <a:schemeClr val="dk1"/>
              </a:buClr>
              <a:buSzPts val="1000"/>
              <a:buFont typeface="Meiryo"/>
              <a:buNone/>
            </a:pPr>
            <a:endParaRPr sz="979" b="1" i="0" u="none" strike="noStrike" cap="none">
              <a:solidFill>
                <a:schemeClr val="dk1"/>
              </a:solidFill>
              <a:latin typeface="Meiryo"/>
              <a:ea typeface="Meiryo"/>
              <a:cs typeface="Meiryo"/>
              <a:sym typeface="Meiryo"/>
            </a:endParaRPr>
          </a:p>
        </p:txBody>
      </p:sp>
      <p:sp>
        <p:nvSpPr>
          <p:cNvPr id="2" name="タイトル 1">
            <a:extLst>
              <a:ext uri="{FF2B5EF4-FFF2-40B4-BE49-F238E27FC236}">
                <a16:creationId xmlns:a16="http://schemas.microsoft.com/office/drawing/2014/main" id="{8C32669C-911E-0E3B-4F21-99FE99F4A337}"/>
              </a:ext>
            </a:extLst>
          </p:cNvPr>
          <p:cNvSpPr>
            <a:spLocks noGrp="1"/>
          </p:cNvSpPr>
          <p:nvPr>
            <p:ph type="title"/>
          </p:nvPr>
        </p:nvSpPr>
        <p:spPr>
          <a:xfrm>
            <a:off x="344490" y="44626"/>
            <a:ext cx="8831957" cy="560611"/>
          </a:xfrm>
          <a:prstGeom prst="rect">
            <a:avLst/>
          </a:prstGeom>
        </p:spPr>
        <p:txBody>
          <a:bodyPr>
            <a:noAutofit/>
          </a:bodyPr>
          <a:lstStyle>
            <a:lvl1pPr>
              <a:defRPr sz="1959" b="1">
                <a:solidFill>
                  <a:srgbClr val="2CC3DE"/>
                </a:solidFill>
                <a:latin typeface="+mn-ea"/>
                <a:ea typeface="+mn-ea"/>
              </a:defRPr>
            </a:lvl1p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F82D0027-2909-94D6-A8CB-7143DF055EE0}"/>
              </a:ext>
            </a:extLst>
          </p:cNvPr>
          <p:cNvSpPr>
            <a:spLocks noGrp="1"/>
          </p:cNvSpPr>
          <p:nvPr>
            <p:ph idx="1" hasCustomPrompt="1"/>
          </p:nvPr>
        </p:nvSpPr>
        <p:spPr>
          <a:xfrm>
            <a:off x="344489" y="614378"/>
            <a:ext cx="9217024" cy="363186"/>
          </a:xfrm>
          <a:prstGeom prst="rect">
            <a:avLst/>
          </a:prstGeom>
        </p:spPr>
        <p:txBody>
          <a:bodyPr>
            <a:noAutofit/>
          </a:bodyPr>
          <a:lstStyle>
            <a:lvl1pPr marL="0" indent="0">
              <a:lnSpc>
                <a:spcPct val="125000"/>
              </a:lnSpc>
              <a:spcBef>
                <a:spcPts val="0"/>
              </a:spcBef>
              <a:buNone/>
              <a:defRPr sz="1763" b="1">
                <a:solidFill>
                  <a:schemeClr val="bg1"/>
                </a:solidFill>
              </a:defRPr>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pic>
        <p:nvPicPr>
          <p:cNvPr id="10" name="図 9" descr="ロゴ, 会社名&#10;&#10;自動的に生成された説明">
            <a:extLst>
              <a:ext uri="{FF2B5EF4-FFF2-40B4-BE49-F238E27FC236}">
                <a16:creationId xmlns:a16="http://schemas.microsoft.com/office/drawing/2014/main" id="{7166DC3F-9802-BF7A-12E3-13EB4A84A4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41434" y="84318"/>
            <a:ext cx="936105" cy="291751"/>
          </a:xfrm>
          <a:prstGeom prst="rect">
            <a:avLst/>
          </a:prstGeom>
        </p:spPr>
      </p:pic>
      <p:sp>
        <p:nvSpPr>
          <p:cNvPr id="12" name="コンテンツ プレースホルダー 2">
            <a:extLst>
              <a:ext uri="{FF2B5EF4-FFF2-40B4-BE49-F238E27FC236}">
                <a16:creationId xmlns:a16="http://schemas.microsoft.com/office/drawing/2014/main" id="{2F9D73FA-75E7-C887-CF91-B951D2CD9893}"/>
              </a:ext>
            </a:extLst>
          </p:cNvPr>
          <p:cNvSpPr>
            <a:spLocks noGrp="1"/>
          </p:cNvSpPr>
          <p:nvPr>
            <p:ph idx="13" hasCustomPrompt="1"/>
          </p:nvPr>
        </p:nvSpPr>
        <p:spPr>
          <a:xfrm>
            <a:off x="344489" y="4437112"/>
            <a:ext cx="9217024" cy="1011258"/>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sp>
        <p:nvSpPr>
          <p:cNvPr id="13" name="コンテンツ プレースホルダー 2">
            <a:extLst>
              <a:ext uri="{FF2B5EF4-FFF2-40B4-BE49-F238E27FC236}">
                <a16:creationId xmlns:a16="http://schemas.microsoft.com/office/drawing/2014/main" id="{CCB3CCC5-256D-E770-C917-899588EC79D5}"/>
              </a:ext>
            </a:extLst>
          </p:cNvPr>
          <p:cNvSpPr>
            <a:spLocks noGrp="1"/>
          </p:cNvSpPr>
          <p:nvPr>
            <p:ph idx="14" hasCustomPrompt="1"/>
          </p:nvPr>
        </p:nvSpPr>
        <p:spPr>
          <a:xfrm>
            <a:off x="344489" y="1015511"/>
            <a:ext cx="9217024" cy="862340"/>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テキスト</a:t>
            </a:r>
            <a:endParaRPr kumimoji="1" lang="en-US" altLang="ja-JP" dirty="0"/>
          </a:p>
          <a:p>
            <a:pPr marL="0" marR="0" lvl="0" indent="0" algn="l" defTabSz="895327" rtl="0" eaLnBrk="1" fontAlgn="auto" latinLnBrk="0" hangingPunct="1">
              <a:lnSpc>
                <a:spcPct val="125000"/>
              </a:lnSpc>
              <a:spcBef>
                <a:spcPts val="0"/>
              </a:spcBef>
              <a:spcAft>
                <a:spcPts val="0"/>
              </a:spcAft>
              <a:buClrTx/>
              <a:buSzTx/>
              <a:buFont typeface="Arial" panose="020B0604020202020204" pitchFamily="34" charset="0"/>
              <a:buNone/>
              <a:tabLst/>
              <a:defRPr/>
            </a:pPr>
            <a:r>
              <a:rPr kumimoji="1" lang="ja-JP" altLang="en-US" dirty="0"/>
              <a:t>テキスト</a:t>
            </a:r>
          </a:p>
          <a:p>
            <a:pPr marL="0" marR="0" lvl="0" indent="0" algn="l" defTabSz="895327" rtl="0" eaLnBrk="1" fontAlgn="auto" latinLnBrk="0" hangingPunct="1">
              <a:lnSpc>
                <a:spcPct val="125000"/>
              </a:lnSpc>
              <a:spcBef>
                <a:spcPts val="0"/>
              </a:spcBef>
              <a:spcAft>
                <a:spcPts val="0"/>
              </a:spcAft>
              <a:buClrTx/>
              <a:buSzTx/>
              <a:buFont typeface="Arial" panose="020B0604020202020204" pitchFamily="34" charset="0"/>
              <a:buNone/>
              <a:tabLst/>
              <a:defRPr/>
            </a:pPr>
            <a:r>
              <a:rPr kumimoji="1" lang="ja-JP" altLang="en-US" dirty="0"/>
              <a:t>テキスト</a:t>
            </a:r>
            <a:endParaRPr kumimoji="1" lang="en-US" altLang="ja-JP" dirty="0"/>
          </a:p>
          <a:p>
            <a:pPr lvl="0"/>
            <a:endParaRPr kumimoji="1" lang="ja-JP" altLang="en-US" dirty="0"/>
          </a:p>
        </p:txBody>
      </p:sp>
      <p:sp>
        <p:nvSpPr>
          <p:cNvPr id="20" name="テキスト ボックス 19">
            <a:extLst>
              <a:ext uri="{FF2B5EF4-FFF2-40B4-BE49-F238E27FC236}">
                <a16:creationId xmlns:a16="http://schemas.microsoft.com/office/drawing/2014/main" id="{B03FCAC2-FB88-445C-BF94-AA655ACC64D8}"/>
              </a:ext>
            </a:extLst>
          </p:cNvPr>
          <p:cNvSpPr txBox="1"/>
          <p:nvPr userDrawn="1"/>
        </p:nvSpPr>
        <p:spPr>
          <a:xfrm>
            <a:off x="139147" y="6551767"/>
            <a:ext cx="4953662" cy="261610"/>
          </a:xfrm>
          <a:prstGeom prst="rect">
            <a:avLst/>
          </a:prstGeom>
          <a:noFill/>
        </p:spPr>
        <p:txBody>
          <a:bodyPr wrap="square">
            <a:noAutofit/>
          </a:bodyPr>
          <a:lstStyle/>
          <a:p>
            <a:pPr rtl="0">
              <a:defRPr sz="3000">
                <a:solidFill>
                  <a:srgbClr val="3A3B39"/>
                </a:solidFill>
                <a:latin typeface="Bebas"/>
                <a:ea typeface="Bebas"/>
                <a:cs typeface="Bebas"/>
                <a:sym typeface="Bebas"/>
              </a:defRPr>
            </a:pP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21" name="テキスト ボックス 20">
            <a:extLst>
              <a:ext uri="{FF2B5EF4-FFF2-40B4-BE49-F238E27FC236}">
                <a16:creationId xmlns:a16="http://schemas.microsoft.com/office/drawing/2014/main" id="{458B2D91-772E-6219-B3F1-3A5016BC0597}"/>
              </a:ext>
            </a:extLst>
          </p:cNvPr>
          <p:cNvSpPr txBox="1"/>
          <p:nvPr userDrawn="1"/>
        </p:nvSpPr>
        <p:spPr>
          <a:xfrm>
            <a:off x="8841432" y="6551767"/>
            <a:ext cx="1007568" cy="261610"/>
          </a:xfrm>
          <a:prstGeom prst="rect">
            <a:avLst/>
          </a:prstGeom>
          <a:noFill/>
        </p:spPr>
        <p:txBody>
          <a:bodyPr wrap="square">
            <a:no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rgbClr val="4B75BF"/>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rgbClr val="4B75BF"/>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5" name="コンテンツ プレースホルダー 2">
            <a:extLst>
              <a:ext uri="{FF2B5EF4-FFF2-40B4-BE49-F238E27FC236}">
                <a16:creationId xmlns:a16="http://schemas.microsoft.com/office/drawing/2014/main" id="{C422DA80-5498-837E-229D-07504407DAB3}"/>
              </a:ext>
            </a:extLst>
          </p:cNvPr>
          <p:cNvSpPr>
            <a:spLocks noGrp="1"/>
          </p:cNvSpPr>
          <p:nvPr>
            <p:ph idx="15" hasCustomPrompt="1"/>
          </p:nvPr>
        </p:nvSpPr>
        <p:spPr>
          <a:xfrm>
            <a:off x="3" y="2443491"/>
            <a:ext cx="4953000" cy="363186"/>
          </a:xfrm>
          <a:prstGeom prst="rect">
            <a:avLst/>
          </a:prstGeom>
        </p:spPr>
        <p:txBody>
          <a:bodyPr>
            <a:noAutofit/>
          </a:bodyPr>
          <a:lstStyle>
            <a:lvl1pPr marL="0" indent="0" algn="ctr">
              <a:lnSpc>
                <a:spcPct val="125000"/>
              </a:lnSpc>
              <a:spcBef>
                <a:spcPts val="0"/>
              </a:spcBef>
              <a:buNone/>
              <a:defRPr sz="1371" b="1">
                <a:solidFill>
                  <a:srgbClr val="4B75BD"/>
                </a:solidFill>
              </a:defRPr>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コンテンツタイトル</a:t>
            </a:r>
          </a:p>
        </p:txBody>
      </p:sp>
      <p:sp>
        <p:nvSpPr>
          <p:cNvPr id="6" name="コンテンツ プレースホルダー 2">
            <a:extLst>
              <a:ext uri="{FF2B5EF4-FFF2-40B4-BE49-F238E27FC236}">
                <a16:creationId xmlns:a16="http://schemas.microsoft.com/office/drawing/2014/main" id="{52EE3076-7F43-DAD1-793E-CFF64B553612}"/>
              </a:ext>
            </a:extLst>
          </p:cNvPr>
          <p:cNvSpPr>
            <a:spLocks noGrp="1"/>
          </p:cNvSpPr>
          <p:nvPr>
            <p:ph idx="16" hasCustomPrompt="1"/>
          </p:nvPr>
        </p:nvSpPr>
        <p:spPr>
          <a:xfrm>
            <a:off x="4953001" y="2443491"/>
            <a:ext cx="4953000" cy="363186"/>
          </a:xfrm>
          <a:prstGeom prst="rect">
            <a:avLst/>
          </a:prstGeom>
        </p:spPr>
        <p:txBody>
          <a:bodyPr>
            <a:noAutofit/>
          </a:bodyPr>
          <a:lstStyle>
            <a:lvl1pPr marL="0" indent="0" algn="ctr">
              <a:lnSpc>
                <a:spcPct val="125000"/>
              </a:lnSpc>
              <a:spcBef>
                <a:spcPts val="0"/>
              </a:spcBef>
              <a:buNone/>
              <a:defRPr sz="1371" b="1">
                <a:solidFill>
                  <a:srgbClr val="4B75BD"/>
                </a:solidFill>
              </a:defRPr>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コンテンツタイトル</a:t>
            </a:r>
          </a:p>
        </p:txBody>
      </p:sp>
      <p:sp>
        <p:nvSpPr>
          <p:cNvPr id="17" name="テキスト プレースホルダー 13">
            <a:extLst>
              <a:ext uri="{FF2B5EF4-FFF2-40B4-BE49-F238E27FC236}">
                <a16:creationId xmlns:a16="http://schemas.microsoft.com/office/drawing/2014/main" id="{8426D69E-F5A4-41D3-9C98-3593328E1747}"/>
              </a:ext>
            </a:extLst>
          </p:cNvPr>
          <p:cNvSpPr>
            <a:spLocks noGrp="1"/>
          </p:cNvSpPr>
          <p:nvPr>
            <p:ph type="body" sz="quarter" idx="20" hasCustomPrompt="1"/>
          </p:nvPr>
        </p:nvSpPr>
        <p:spPr>
          <a:xfrm>
            <a:off x="5180528" y="3011740"/>
            <a:ext cx="4498975" cy="3333498"/>
          </a:xfrm>
          <a:prstGeom prst="rect">
            <a:avLst/>
          </a:prstGeom>
        </p:spPr>
        <p:txBody>
          <a:bodyPr/>
          <a:lstStyle>
            <a:lvl1pPr>
              <a:defRPr kumimoji="1" lang="en-US" altLang="ja-JP" sz="1175" b="1" kern="1200" dirty="0" smtClean="0">
                <a:solidFill>
                  <a:srgbClr val="4B75BD"/>
                </a:solidFill>
                <a:latin typeface="+mn-lt"/>
                <a:ea typeface="+mn-ea"/>
                <a:cs typeface="+mn-cs"/>
              </a:defRPr>
            </a:lvl1pPr>
            <a:lvl2pPr>
              <a:defRPr kumimoji="1" lang="ja-JP" altLang="en-US" sz="1175" kern="1200" dirty="0">
                <a:solidFill>
                  <a:schemeClr val="tx1"/>
                </a:solidFill>
                <a:latin typeface="+mn-lt"/>
                <a:ea typeface="+mn-ea"/>
                <a:cs typeface="+mn-cs"/>
              </a:defRPr>
            </a:lvl2pPr>
          </a:lstStyle>
          <a:p>
            <a:pPr marL="0" lvl="0" indent="0" algn="l" defTabSz="895327" rtl="0" eaLnBrk="1" latinLnBrk="0" hangingPunct="1">
              <a:lnSpc>
                <a:spcPct val="125000"/>
              </a:lnSpc>
              <a:spcBef>
                <a:spcPts val="0"/>
              </a:spcBef>
              <a:spcAft>
                <a:spcPts val="294"/>
              </a:spcAft>
              <a:buFont typeface="Arial" panose="020B0604020202020204" pitchFamily="34" charset="0"/>
              <a:buNone/>
            </a:pPr>
            <a:r>
              <a:rPr kumimoji="1" lang="ja-JP" altLang="en-US" dirty="0"/>
              <a:t>コンテンツ見出し</a:t>
            </a:r>
            <a:endParaRPr kumimoji="1" lang="en-US" altLang="ja-JP" dirty="0"/>
          </a:p>
          <a:p>
            <a:pPr marL="0" lvl="1" indent="0" algn="l" defTabSz="895327" rtl="0" eaLnBrk="1" latinLnBrk="0" hangingPunct="1">
              <a:lnSpc>
                <a:spcPct val="125000"/>
              </a:lnSpc>
              <a:spcBef>
                <a:spcPts val="0"/>
              </a:spcBef>
              <a:buFont typeface="Arial" panose="020B0604020202020204" pitchFamily="34" charset="0"/>
              <a:buNone/>
            </a:pPr>
            <a:r>
              <a:rPr kumimoji="1" lang="ja-JP" altLang="en-US" dirty="0"/>
              <a:t>コンテンツテキスト</a:t>
            </a:r>
          </a:p>
        </p:txBody>
      </p:sp>
      <p:sp>
        <p:nvSpPr>
          <p:cNvPr id="18" name="テキスト プレースホルダー 13">
            <a:extLst>
              <a:ext uri="{FF2B5EF4-FFF2-40B4-BE49-F238E27FC236}">
                <a16:creationId xmlns:a16="http://schemas.microsoft.com/office/drawing/2014/main" id="{88DE078B-3F10-CA17-32DB-371881110BC1}"/>
              </a:ext>
            </a:extLst>
          </p:cNvPr>
          <p:cNvSpPr>
            <a:spLocks noGrp="1"/>
          </p:cNvSpPr>
          <p:nvPr>
            <p:ph type="body" sz="quarter" idx="21" hasCustomPrompt="1"/>
          </p:nvPr>
        </p:nvSpPr>
        <p:spPr>
          <a:xfrm>
            <a:off x="227015" y="3011740"/>
            <a:ext cx="4498975" cy="3333498"/>
          </a:xfrm>
          <a:prstGeom prst="rect">
            <a:avLst/>
          </a:prstGeom>
        </p:spPr>
        <p:txBody>
          <a:bodyPr/>
          <a:lstStyle>
            <a:lvl1pPr>
              <a:defRPr kumimoji="1" lang="en-US" altLang="ja-JP" sz="1175" b="1" kern="1200" dirty="0" smtClean="0">
                <a:solidFill>
                  <a:srgbClr val="4B75BD"/>
                </a:solidFill>
                <a:latin typeface="+mn-lt"/>
                <a:ea typeface="+mn-ea"/>
                <a:cs typeface="+mn-cs"/>
              </a:defRPr>
            </a:lvl1pPr>
            <a:lvl2pPr>
              <a:defRPr kumimoji="1" lang="ja-JP" altLang="en-US" sz="1175" kern="1200" dirty="0">
                <a:solidFill>
                  <a:schemeClr val="tx1"/>
                </a:solidFill>
                <a:latin typeface="+mn-lt"/>
                <a:ea typeface="+mn-ea"/>
                <a:cs typeface="+mn-cs"/>
              </a:defRPr>
            </a:lvl2pPr>
          </a:lstStyle>
          <a:p>
            <a:pPr marL="0" lvl="0" indent="0" algn="l" defTabSz="895327" rtl="0" eaLnBrk="1" latinLnBrk="0" hangingPunct="1">
              <a:lnSpc>
                <a:spcPct val="125000"/>
              </a:lnSpc>
              <a:spcBef>
                <a:spcPts val="0"/>
              </a:spcBef>
              <a:spcAft>
                <a:spcPts val="294"/>
              </a:spcAft>
              <a:buFont typeface="Arial" panose="020B0604020202020204" pitchFamily="34" charset="0"/>
              <a:buNone/>
            </a:pPr>
            <a:r>
              <a:rPr kumimoji="1" lang="ja-JP" altLang="en-US" dirty="0"/>
              <a:t>コンテンツ見出し</a:t>
            </a:r>
            <a:endParaRPr kumimoji="1" lang="en-US" altLang="ja-JP" dirty="0"/>
          </a:p>
          <a:p>
            <a:pPr marL="0" lvl="1" indent="0" algn="l" defTabSz="895327" rtl="0" eaLnBrk="1" latinLnBrk="0" hangingPunct="1">
              <a:lnSpc>
                <a:spcPct val="125000"/>
              </a:lnSpc>
              <a:spcBef>
                <a:spcPts val="0"/>
              </a:spcBef>
              <a:buFont typeface="Arial" panose="020B0604020202020204" pitchFamily="34" charset="0"/>
              <a:buNone/>
            </a:pPr>
            <a:r>
              <a:rPr kumimoji="1" lang="ja-JP" altLang="en-US" dirty="0"/>
              <a:t>コンテンツテキスト</a:t>
            </a:r>
          </a:p>
        </p:txBody>
      </p:sp>
    </p:spTree>
    <p:extLst>
      <p:ext uri="{BB962C8B-B14F-4D97-AF65-F5344CB8AC3E}">
        <p14:creationId xmlns:p14="http://schemas.microsoft.com/office/powerpoint/2010/main" val="2915503129"/>
      </p:ext>
    </p:extLst>
  </p:cSld>
  <p:clrMapOvr>
    <a:masterClrMapping/>
  </p:clrMapOvr>
  <p:extLst>
    <p:ext uri="{DCECCB84-F9BA-43D5-87BE-67443E8EF086}">
      <p15:sldGuideLst xmlns:p15="http://schemas.microsoft.com/office/powerpoint/2012/main">
        <p15:guide id="1" pos="2984">
          <p15:clr>
            <a:srgbClr val="FBAE40"/>
          </p15:clr>
        </p15:guide>
        <p15:guide id="2" pos="325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タイトルとコンテンツ">
    <p:bg>
      <p:bgPr>
        <a:solidFill>
          <a:srgbClr val="EAF6FC"/>
        </a:solidFill>
        <a:effectLst/>
      </p:bgPr>
    </p:bg>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53E0C973-F6DD-F2A6-ECC8-DB3521561565}"/>
              </a:ext>
            </a:extLst>
          </p:cNvPr>
          <p:cNvSpPr/>
          <p:nvPr userDrawn="1"/>
        </p:nvSpPr>
        <p:spPr>
          <a:xfrm>
            <a:off x="0" y="815547"/>
            <a:ext cx="9906000" cy="60424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763"/>
          </a:p>
        </p:txBody>
      </p:sp>
      <p:sp>
        <p:nvSpPr>
          <p:cNvPr id="16" name="フリーフォーム: 図形 15">
            <a:extLst>
              <a:ext uri="{FF2B5EF4-FFF2-40B4-BE49-F238E27FC236}">
                <a16:creationId xmlns:a16="http://schemas.microsoft.com/office/drawing/2014/main" id="{B8C5F626-4651-2004-EA15-31ADCB0A85F7}"/>
              </a:ext>
            </a:extLst>
          </p:cNvPr>
          <p:cNvSpPr/>
          <p:nvPr userDrawn="1"/>
        </p:nvSpPr>
        <p:spPr>
          <a:xfrm>
            <a:off x="0" y="619166"/>
            <a:ext cx="7113240" cy="401318"/>
          </a:xfrm>
          <a:custGeom>
            <a:avLst/>
            <a:gdLst>
              <a:gd name="connsiteX0" fmla="*/ 0 w 7113240"/>
              <a:gd name="connsiteY0" fmla="*/ 0 h 401318"/>
              <a:gd name="connsiteX1" fmla="*/ 7113240 w 7113240"/>
              <a:gd name="connsiteY1" fmla="*/ 0 h 401318"/>
              <a:gd name="connsiteX2" fmla="*/ 6845930 w 7113240"/>
              <a:gd name="connsiteY2" fmla="*/ 401318 h 401318"/>
              <a:gd name="connsiteX3" fmla="*/ 0 w 7113240"/>
              <a:gd name="connsiteY3" fmla="*/ 401318 h 401318"/>
            </a:gdLst>
            <a:ahLst/>
            <a:cxnLst>
              <a:cxn ang="0">
                <a:pos x="connsiteX0" y="connsiteY0"/>
              </a:cxn>
              <a:cxn ang="0">
                <a:pos x="connsiteX1" y="connsiteY1"/>
              </a:cxn>
              <a:cxn ang="0">
                <a:pos x="connsiteX2" y="connsiteY2"/>
              </a:cxn>
              <a:cxn ang="0">
                <a:pos x="connsiteX3" y="connsiteY3"/>
              </a:cxn>
            </a:cxnLst>
            <a:rect l="l" t="t" r="r" b="b"/>
            <a:pathLst>
              <a:path w="7113240" h="401318">
                <a:moveTo>
                  <a:pt x="0" y="0"/>
                </a:moveTo>
                <a:lnTo>
                  <a:pt x="7113240" y="0"/>
                </a:lnTo>
                <a:lnTo>
                  <a:pt x="6845930" y="401318"/>
                </a:lnTo>
                <a:lnTo>
                  <a:pt x="0" y="401318"/>
                </a:lnTo>
                <a:close/>
              </a:path>
            </a:pathLst>
          </a:custGeom>
          <a:gradFill>
            <a:gsLst>
              <a:gs pos="0">
                <a:schemeClr val="tx2">
                  <a:lumMod val="50000"/>
                  <a:lumOff val="50000"/>
                </a:schemeClr>
              </a:gs>
              <a:gs pos="100000">
                <a:schemeClr val="tx2">
                  <a:lumMod val="75000"/>
                  <a:lumOff val="25000"/>
                </a:scheme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763"/>
          </a:p>
        </p:txBody>
      </p:sp>
      <p:sp>
        <p:nvSpPr>
          <p:cNvPr id="11" name="フリーフォーム: 図形 10">
            <a:extLst>
              <a:ext uri="{FF2B5EF4-FFF2-40B4-BE49-F238E27FC236}">
                <a16:creationId xmlns:a16="http://schemas.microsoft.com/office/drawing/2014/main" id="{136A33F5-7993-2411-4CD9-86D235FE548A}"/>
              </a:ext>
            </a:extLst>
          </p:cNvPr>
          <p:cNvSpPr/>
          <p:nvPr userDrawn="1"/>
        </p:nvSpPr>
        <p:spPr>
          <a:xfrm rot="10800000">
            <a:off x="8219257" y="4"/>
            <a:ext cx="1686745" cy="560609"/>
          </a:xfrm>
          <a:custGeom>
            <a:avLst/>
            <a:gdLst>
              <a:gd name="connsiteX0" fmla="*/ 1686745 w 1686745"/>
              <a:gd name="connsiteY0" fmla="*/ 560609 h 560609"/>
              <a:gd name="connsiteX1" fmla="*/ 0 w 1686745"/>
              <a:gd name="connsiteY1" fmla="*/ 560609 h 560609"/>
              <a:gd name="connsiteX2" fmla="*/ 0 w 1686745"/>
              <a:gd name="connsiteY2" fmla="*/ 0 h 560609"/>
              <a:gd name="connsiteX3" fmla="*/ 1270264 w 1686745"/>
              <a:gd name="connsiteY3" fmla="*/ 0 h 560609"/>
              <a:gd name="connsiteX4" fmla="*/ 1270264 w 1686745"/>
              <a:gd name="connsiteY4" fmla="*/ 149 h 560609"/>
              <a:gd name="connsiteX5" fmla="*/ 1448013 w 1686745"/>
              <a:gd name="connsiteY5" fmla="*/ 107391 h 5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745" h="560609">
                <a:moveTo>
                  <a:pt x="1686745" y="560609"/>
                </a:moveTo>
                <a:lnTo>
                  <a:pt x="0" y="560609"/>
                </a:lnTo>
                <a:lnTo>
                  <a:pt x="0" y="0"/>
                </a:lnTo>
                <a:lnTo>
                  <a:pt x="1270264" y="0"/>
                </a:lnTo>
                <a:lnTo>
                  <a:pt x="1270264" y="149"/>
                </a:lnTo>
                <a:cubicBezTo>
                  <a:pt x="1344784" y="149"/>
                  <a:pt x="1413207" y="41350"/>
                  <a:pt x="1448013" y="107391"/>
                </a:cubicBezTo>
                <a:close/>
              </a:path>
            </a:pathLst>
          </a:custGeom>
          <a:solidFill>
            <a:schemeClr val="bg1"/>
          </a:solidFill>
          <a:ln>
            <a:noFill/>
          </a:ln>
        </p:spPr>
        <p:txBody>
          <a:bodyPr spcFirstLastPara="1" wrap="square" lIns="89518" tIns="44747" rIns="89518" bIns="44747" anchor="ctr" anchorCtr="0">
            <a:noAutofit/>
          </a:bodyPr>
          <a:lstStyle/>
          <a:p>
            <a:pPr marL="0" marR="0" lvl="0" indent="0" algn="ctr" rtl="0">
              <a:lnSpc>
                <a:spcPct val="100000"/>
              </a:lnSpc>
              <a:spcBef>
                <a:spcPts val="0"/>
              </a:spcBef>
              <a:spcAft>
                <a:spcPts val="0"/>
              </a:spcAft>
              <a:buClr>
                <a:schemeClr val="dk1"/>
              </a:buClr>
              <a:buSzPts val="1000"/>
              <a:buFont typeface="Meiryo"/>
              <a:buNone/>
            </a:pPr>
            <a:endParaRPr sz="979" b="1" i="0" u="none" strike="noStrike" cap="none">
              <a:solidFill>
                <a:schemeClr val="dk1"/>
              </a:solidFill>
              <a:latin typeface="Meiryo"/>
              <a:ea typeface="Meiryo"/>
              <a:cs typeface="Meiryo"/>
              <a:sym typeface="Meiryo"/>
            </a:endParaRPr>
          </a:p>
        </p:txBody>
      </p:sp>
      <p:sp>
        <p:nvSpPr>
          <p:cNvPr id="2" name="タイトル 1">
            <a:extLst>
              <a:ext uri="{FF2B5EF4-FFF2-40B4-BE49-F238E27FC236}">
                <a16:creationId xmlns:a16="http://schemas.microsoft.com/office/drawing/2014/main" id="{8C32669C-911E-0E3B-4F21-99FE99F4A337}"/>
              </a:ext>
            </a:extLst>
          </p:cNvPr>
          <p:cNvSpPr>
            <a:spLocks noGrp="1"/>
          </p:cNvSpPr>
          <p:nvPr>
            <p:ph type="title"/>
          </p:nvPr>
        </p:nvSpPr>
        <p:spPr>
          <a:xfrm>
            <a:off x="344490" y="44626"/>
            <a:ext cx="8831957" cy="560611"/>
          </a:xfrm>
          <a:prstGeom prst="rect">
            <a:avLst/>
          </a:prstGeom>
        </p:spPr>
        <p:txBody>
          <a:bodyPr>
            <a:noAutofit/>
          </a:bodyPr>
          <a:lstStyle>
            <a:lvl1pPr>
              <a:defRPr sz="1959" b="1">
                <a:solidFill>
                  <a:srgbClr val="2CC3DE"/>
                </a:solidFill>
                <a:latin typeface="+mn-ea"/>
                <a:ea typeface="+mn-ea"/>
              </a:defRPr>
            </a:lvl1p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F82D0027-2909-94D6-A8CB-7143DF055EE0}"/>
              </a:ext>
            </a:extLst>
          </p:cNvPr>
          <p:cNvSpPr>
            <a:spLocks noGrp="1"/>
          </p:cNvSpPr>
          <p:nvPr>
            <p:ph idx="1" hasCustomPrompt="1"/>
          </p:nvPr>
        </p:nvSpPr>
        <p:spPr>
          <a:xfrm>
            <a:off x="344489" y="614378"/>
            <a:ext cx="9217024" cy="363186"/>
          </a:xfrm>
          <a:prstGeom prst="rect">
            <a:avLst/>
          </a:prstGeom>
        </p:spPr>
        <p:txBody>
          <a:bodyPr>
            <a:noAutofit/>
          </a:bodyPr>
          <a:lstStyle>
            <a:lvl1pPr marL="0" indent="0">
              <a:lnSpc>
                <a:spcPct val="125000"/>
              </a:lnSpc>
              <a:spcBef>
                <a:spcPts val="0"/>
              </a:spcBef>
              <a:buNone/>
              <a:defRPr sz="1763" b="1">
                <a:solidFill>
                  <a:schemeClr val="bg1"/>
                </a:solidFill>
              </a:defRPr>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pic>
        <p:nvPicPr>
          <p:cNvPr id="10" name="図 9" descr="ロゴ, 会社名&#10;&#10;自動的に生成された説明">
            <a:extLst>
              <a:ext uri="{FF2B5EF4-FFF2-40B4-BE49-F238E27FC236}">
                <a16:creationId xmlns:a16="http://schemas.microsoft.com/office/drawing/2014/main" id="{7166DC3F-9802-BF7A-12E3-13EB4A84A4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41434" y="84318"/>
            <a:ext cx="936105" cy="291751"/>
          </a:xfrm>
          <a:prstGeom prst="rect">
            <a:avLst/>
          </a:prstGeom>
        </p:spPr>
      </p:pic>
      <p:sp>
        <p:nvSpPr>
          <p:cNvPr id="20" name="テキスト ボックス 19">
            <a:extLst>
              <a:ext uri="{FF2B5EF4-FFF2-40B4-BE49-F238E27FC236}">
                <a16:creationId xmlns:a16="http://schemas.microsoft.com/office/drawing/2014/main" id="{B03FCAC2-FB88-445C-BF94-AA655ACC64D8}"/>
              </a:ext>
            </a:extLst>
          </p:cNvPr>
          <p:cNvSpPr txBox="1"/>
          <p:nvPr userDrawn="1"/>
        </p:nvSpPr>
        <p:spPr>
          <a:xfrm>
            <a:off x="139147" y="6551767"/>
            <a:ext cx="4953662" cy="261610"/>
          </a:xfrm>
          <a:prstGeom prst="rect">
            <a:avLst/>
          </a:prstGeom>
          <a:noFill/>
        </p:spPr>
        <p:txBody>
          <a:bodyPr wrap="square">
            <a:noAutofit/>
          </a:bodyPr>
          <a:lstStyle/>
          <a:p>
            <a:pPr rtl="0">
              <a:defRPr sz="3000">
                <a:solidFill>
                  <a:srgbClr val="3A3B39"/>
                </a:solidFill>
                <a:latin typeface="Bebas"/>
                <a:ea typeface="Bebas"/>
                <a:cs typeface="Bebas"/>
                <a:sym typeface="Bebas"/>
              </a:defRPr>
            </a:pP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21" name="テキスト ボックス 20">
            <a:extLst>
              <a:ext uri="{FF2B5EF4-FFF2-40B4-BE49-F238E27FC236}">
                <a16:creationId xmlns:a16="http://schemas.microsoft.com/office/drawing/2014/main" id="{458B2D91-772E-6219-B3F1-3A5016BC0597}"/>
              </a:ext>
            </a:extLst>
          </p:cNvPr>
          <p:cNvSpPr txBox="1"/>
          <p:nvPr userDrawn="1"/>
        </p:nvSpPr>
        <p:spPr>
          <a:xfrm>
            <a:off x="8841432" y="6551767"/>
            <a:ext cx="1007568" cy="261610"/>
          </a:xfrm>
          <a:prstGeom prst="rect">
            <a:avLst/>
          </a:prstGeom>
          <a:noFill/>
        </p:spPr>
        <p:txBody>
          <a:bodyPr wrap="square">
            <a:no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rgbClr val="4B75BF"/>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rgbClr val="4B75BF"/>
              </a:solidFill>
              <a:latin typeface="Meiryo UI" panose="020B0604030504040204" pitchFamily="50" charset="-128"/>
              <a:ea typeface="Meiryo UI" panose="020B0604030504040204" pitchFamily="50" charset="-128"/>
              <a:cs typeface="Gill Sans" panose="020B0502020104020203" pitchFamily="34" charset="-79"/>
            </a:endParaRPr>
          </a:p>
        </p:txBody>
      </p:sp>
    </p:spTree>
    <p:extLst>
      <p:ext uri="{BB962C8B-B14F-4D97-AF65-F5344CB8AC3E}">
        <p14:creationId xmlns:p14="http://schemas.microsoft.com/office/powerpoint/2010/main" val="2637518701"/>
      </p:ext>
    </p:extLst>
  </p:cSld>
  <p:clrMapOvr>
    <a:masterClrMapping/>
  </p:clrMapOvr>
  <p:extLst>
    <p:ext uri="{DCECCB84-F9BA-43D5-87BE-67443E8EF086}">
      <p15:sldGuideLst xmlns:p15="http://schemas.microsoft.com/office/powerpoint/2012/main">
        <p15:guide id="1" pos="2984">
          <p15:clr>
            <a:srgbClr val="FBAE40"/>
          </p15:clr>
        </p15:guide>
        <p15:guide id="2" pos="325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_タイトルとコンテンツ">
    <p:bg>
      <p:bgPr>
        <a:solidFill>
          <a:srgbClr val="EAF6FC"/>
        </a:solidFill>
        <a:effectLst/>
      </p:bgPr>
    </p:bg>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53E0C973-F6DD-F2A6-ECC8-DB3521561565}"/>
              </a:ext>
            </a:extLst>
          </p:cNvPr>
          <p:cNvSpPr/>
          <p:nvPr userDrawn="1"/>
        </p:nvSpPr>
        <p:spPr>
          <a:xfrm>
            <a:off x="0" y="2443494"/>
            <a:ext cx="9906000" cy="44145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763"/>
          </a:p>
        </p:txBody>
      </p:sp>
      <p:sp>
        <p:nvSpPr>
          <p:cNvPr id="11" name="フリーフォーム: 図形 10">
            <a:extLst>
              <a:ext uri="{FF2B5EF4-FFF2-40B4-BE49-F238E27FC236}">
                <a16:creationId xmlns:a16="http://schemas.microsoft.com/office/drawing/2014/main" id="{136A33F5-7993-2411-4CD9-86D235FE548A}"/>
              </a:ext>
            </a:extLst>
          </p:cNvPr>
          <p:cNvSpPr/>
          <p:nvPr userDrawn="1"/>
        </p:nvSpPr>
        <p:spPr>
          <a:xfrm rot="10800000">
            <a:off x="8219257" y="4"/>
            <a:ext cx="1686745" cy="560609"/>
          </a:xfrm>
          <a:custGeom>
            <a:avLst/>
            <a:gdLst>
              <a:gd name="connsiteX0" fmla="*/ 1686745 w 1686745"/>
              <a:gd name="connsiteY0" fmla="*/ 560609 h 560609"/>
              <a:gd name="connsiteX1" fmla="*/ 0 w 1686745"/>
              <a:gd name="connsiteY1" fmla="*/ 560609 h 560609"/>
              <a:gd name="connsiteX2" fmla="*/ 0 w 1686745"/>
              <a:gd name="connsiteY2" fmla="*/ 0 h 560609"/>
              <a:gd name="connsiteX3" fmla="*/ 1270264 w 1686745"/>
              <a:gd name="connsiteY3" fmla="*/ 0 h 560609"/>
              <a:gd name="connsiteX4" fmla="*/ 1270264 w 1686745"/>
              <a:gd name="connsiteY4" fmla="*/ 149 h 560609"/>
              <a:gd name="connsiteX5" fmla="*/ 1448013 w 1686745"/>
              <a:gd name="connsiteY5" fmla="*/ 107391 h 5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745" h="560609">
                <a:moveTo>
                  <a:pt x="1686745" y="560609"/>
                </a:moveTo>
                <a:lnTo>
                  <a:pt x="0" y="560609"/>
                </a:lnTo>
                <a:lnTo>
                  <a:pt x="0" y="0"/>
                </a:lnTo>
                <a:lnTo>
                  <a:pt x="1270264" y="0"/>
                </a:lnTo>
                <a:lnTo>
                  <a:pt x="1270264" y="149"/>
                </a:lnTo>
                <a:cubicBezTo>
                  <a:pt x="1344784" y="149"/>
                  <a:pt x="1413207" y="41350"/>
                  <a:pt x="1448013" y="107391"/>
                </a:cubicBezTo>
                <a:close/>
              </a:path>
            </a:pathLst>
          </a:custGeom>
          <a:solidFill>
            <a:schemeClr val="bg1"/>
          </a:solidFill>
          <a:ln>
            <a:noFill/>
          </a:ln>
        </p:spPr>
        <p:txBody>
          <a:bodyPr spcFirstLastPara="1" wrap="square" lIns="89518" tIns="44747" rIns="89518" bIns="44747" anchor="ctr" anchorCtr="0">
            <a:noAutofit/>
          </a:bodyPr>
          <a:lstStyle/>
          <a:p>
            <a:pPr marL="0" marR="0" lvl="0" indent="0" algn="ctr" rtl="0">
              <a:lnSpc>
                <a:spcPct val="100000"/>
              </a:lnSpc>
              <a:spcBef>
                <a:spcPts val="0"/>
              </a:spcBef>
              <a:spcAft>
                <a:spcPts val="0"/>
              </a:spcAft>
              <a:buClr>
                <a:schemeClr val="dk1"/>
              </a:buClr>
              <a:buSzPts val="1000"/>
              <a:buFont typeface="Meiryo"/>
              <a:buNone/>
            </a:pPr>
            <a:endParaRPr sz="979" b="1" i="0" u="none" strike="noStrike" cap="none">
              <a:solidFill>
                <a:schemeClr val="dk1"/>
              </a:solidFill>
              <a:latin typeface="Meiryo"/>
              <a:ea typeface="Meiryo"/>
              <a:cs typeface="Meiryo"/>
              <a:sym typeface="Meiryo"/>
            </a:endParaRPr>
          </a:p>
        </p:txBody>
      </p:sp>
      <p:sp>
        <p:nvSpPr>
          <p:cNvPr id="2" name="タイトル 1">
            <a:extLst>
              <a:ext uri="{FF2B5EF4-FFF2-40B4-BE49-F238E27FC236}">
                <a16:creationId xmlns:a16="http://schemas.microsoft.com/office/drawing/2014/main" id="{8C32669C-911E-0E3B-4F21-99FE99F4A337}"/>
              </a:ext>
            </a:extLst>
          </p:cNvPr>
          <p:cNvSpPr>
            <a:spLocks noGrp="1"/>
          </p:cNvSpPr>
          <p:nvPr>
            <p:ph type="title"/>
          </p:nvPr>
        </p:nvSpPr>
        <p:spPr>
          <a:xfrm>
            <a:off x="344490" y="44626"/>
            <a:ext cx="8831957" cy="560611"/>
          </a:xfrm>
          <a:prstGeom prst="rect">
            <a:avLst/>
          </a:prstGeom>
        </p:spPr>
        <p:txBody>
          <a:bodyPr>
            <a:noAutofit/>
          </a:bodyPr>
          <a:lstStyle>
            <a:lvl1pPr>
              <a:defRPr sz="1959" b="1">
                <a:solidFill>
                  <a:srgbClr val="2CC3DE"/>
                </a:solidFill>
                <a:latin typeface="+mn-ea"/>
                <a:ea typeface="+mn-ea"/>
              </a:defRPr>
            </a:lvl1p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F82D0027-2909-94D6-A8CB-7143DF055EE0}"/>
              </a:ext>
            </a:extLst>
          </p:cNvPr>
          <p:cNvSpPr>
            <a:spLocks noGrp="1"/>
          </p:cNvSpPr>
          <p:nvPr>
            <p:ph idx="1" hasCustomPrompt="1"/>
          </p:nvPr>
        </p:nvSpPr>
        <p:spPr>
          <a:xfrm>
            <a:off x="344489" y="614378"/>
            <a:ext cx="9217024" cy="363186"/>
          </a:xfrm>
          <a:prstGeom prst="rect">
            <a:avLst/>
          </a:prstGeom>
        </p:spPr>
        <p:txBody>
          <a:bodyPr>
            <a:noAutofit/>
          </a:bodyPr>
          <a:lstStyle>
            <a:lvl1pPr marL="0" indent="0">
              <a:lnSpc>
                <a:spcPct val="125000"/>
              </a:lnSpc>
              <a:spcBef>
                <a:spcPts val="0"/>
              </a:spcBef>
              <a:buNone/>
              <a:defRPr sz="1763" b="1">
                <a:solidFill>
                  <a:schemeClr val="bg1"/>
                </a:solidFill>
              </a:defRPr>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pic>
        <p:nvPicPr>
          <p:cNvPr id="10" name="図 9" descr="ロゴ, 会社名&#10;&#10;自動的に生成された説明">
            <a:extLst>
              <a:ext uri="{FF2B5EF4-FFF2-40B4-BE49-F238E27FC236}">
                <a16:creationId xmlns:a16="http://schemas.microsoft.com/office/drawing/2014/main" id="{7166DC3F-9802-BF7A-12E3-13EB4A84A4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41434" y="84318"/>
            <a:ext cx="936105" cy="291751"/>
          </a:xfrm>
          <a:prstGeom prst="rect">
            <a:avLst/>
          </a:prstGeom>
        </p:spPr>
      </p:pic>
      <p:sp>
        <p:nvSpPr>
          <p:cNvPr id="12" name="コンテンツ プレースホルダー 2">
            <a:extLst>
              <a:ext uri="{FF2B5EF4-FFF2-40B4-BE49-F238E27FC236}">
                <a16:creationId xmlns:a16="http://schemas.microsoft.com/office/drawing/2014/main" id="{2F9D73FA-75E7-C887-CF91-B951D2CD9893}"/>
              </a:ext>
            </a:extLst>
          </p:cNvPr>
          <p:cNvSpPr>
            <a:spLocks noGrp="1"/>
          </p:cNvSpPr>
          <p:nvPr>
            <p:ph idx="13" hasCustomPrompt="1"/>
          </p:nvPr>
        </p:nvSpPr>
        <p:spPr>
          <a:xfrm>
            <a:off x="344489" y="4437112"/>
            <a:ext cx="9217024" cy="1011258"/>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sp>
        <p:nvSpPr>
          <p:cNvPr id="13" name="コンテンツ プレースホルダー 2">
            <a:extLst>
              <a:ext uri="{FF2B5EF4-FFF2-40B4-BE49-F238E27FC236}">
                <a16:creationId xmlns:a16="http://schemas.microsoft.com/office/drawing/2014/main" id="{CCB3CCC5-256D-E770-C917-899588EC79D5}"/>
              </a:ext>
            </a:extLst>
          </p:cNvPr>
          <p:cNvSpPr>
            <a:spLocks noGrp="1"/>
          </p:cNvSpPr>
          <p:nvPr>
            <p:ph idx="14" hasCustomPrompt="1"/>
          </p:nvPr>
        </p:nvSpPr>
        <p:spPr>
          <a:xfrm>
            <a:off x="344489" y="1581151"/>
            <a:ext cx="9217024" cy="862340"/>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テキスト</a:t>
            </a:r>
          </a:p>
        </p:txBody>
      </p:sp>
      <p:sp>
        <p:nvSpPr>
          <p:cNvPr id="20" name="テキスト ボックス 19">
            <a:extLst>
              <a:ext uri="{FF2B5EF4-FFF2-40B4-BE49-F238E27FC236}">
                <a16:creationId xmlns:a16="http://schemas.microsoft.com/office/drawing/2014/main" id="{B03FCAC2-FB88-445C-BF94-AA655ACC64D8}"/>
              </a:ext>
            </a:extLst>
          </p:cNvPr>
          <p:cNvSpPr txBox="1"/>
          <p:nvPr userDrawn="1"/>
        </p:nvSpPr>
        <p:spPr>
          <a:xfrm>
            <a:off x="139147" y="6551767"/>
            <a:ext cx="4953662" cy="261610"/>
          </a:xfrm>
          <a:prstGeom prst="rect">
            <a:avLst/>
          </a:prstGeom>
          <a:noFill/>
        </p:spPr>
        <p:txBody>
          <a:bodyPr wrap="square">
            <a:noAutofit/>
          </a:bodyPr>
          <a:lstStyle/>
          <a:p>
            <a:pPr rtl="0">
              <a:defRPr sz="3000">
                <a:solidFill>
                  <a:srgbClr val="3A3B39"/>
                </a:solidFill>
                <a:latin typeface="Bebas"/>
                <a:ea typeface="Bebas"/>
                <a:cs typeface="Bebas"/>
                <a:sym typeface="Bebas"/>
              </a:defRPr>
            </a:pP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21" name="テキスト ボックス 20">
            <a:extLst>
              <a:ext uri="{FF2B5EF4-FFF2-40B4-BE49-F238E27FC236}">
                <a16:creationId xmlns:a16="http://schemas.microsoft.com/office/drawing/2014/main" id="{458B2D91-772E-6219-B3F1-3A5016BC0597}"/>
              </a:ext>
            </a:extLst>
          </p:cNvPr>
          <p:cNvSpPr txBox="1"/>
          <p:nvPr userDrawn="1"/>
        </p:nvSpPr>
        <p:spPr>
          <a:xfrm>
            <a:off x="8841432" y="6551767"/>
            <a:ext cx="1007568" cy="261610"/>
          </a:xfrm>
          <a:prstGeom prst="rect">
            <a:avLst/>
          </a:prstGeom>
          <a:noFill/>
        </p:spPr>
        <p:txBody>
          <a:bodyPr wrap="square">
            <a:no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rgbClr val="4B75BF"/>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rgbClr val="4B75BF"/>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7" name="フリーフォーム: 図形 6">
            <a:extLst>
              <a:ext uri="{FF2B5EF4-FFF2-40B4-BE49-F238E27FC236}">
                <a16:creationId xmlns:a16="http://schemas.microsoft.com/office/drawing/2014/main" id="{9767A700-138B-A673-3B20-9FEB275FDA6E}"/>
              </a:ext>
            </a:extLst>
          </p:cNvPr>
          <p:cNvSpPr/>
          <p:nvPr userDrawn="1"/>
        </p:nvSpPr>
        <p:spPr>
          <a:xfrm>
            <a:off x="2" y="619166"/>
            <a:ext cx="8227193" cy="401318"/>
          </a:xfrm>
          <a:custGeom>
            <a:avLst/>
            <a:gdLst>
              <a:gd name="connsiteX0" fmla="*/ 0 w 8227193"/>
              <a:gd name="connsiteY0" fmla="*/ 0 h 401318"/>
              <a:gd name="connsiteX1" fmla="*/ 1113953 w 8227193"/>
              <a:gd name="connsiteY1" fmla="*/ 0 h 401318"/>
              <a:gd name="connsiteX2" fmla="*/ 7113240 w 8227193"/>
              <a:gd name="connsiteY2" fmla="*/ 0 h 401318"/>
              <a:gd name="connsiteX3" fmla="*/ 8227193 w 8227193"/>
              <a:gd name="connsiteY3" fmla="*/ 0 h 401318"/>
              <a:gd name="connsiteX4" fmla="*/ 7959883 w 8227193"/>
              <a:gd name="connsiteY4" fmla="*/ 401318 h 401318"/>
              <a:gd name="connsiteX5" fmla="*/ 6845930 w 8227193"/>
              <a:gd name="connsiteY5" fmla="*/ 401318 h 401318"/>
              <a:gd name="connsiteX6" fmla="*/ 1113953 w 8227193"/>
              <a:gd name="connsiteY6" fmla="*/ 401318 h 401318"/>
              <a:gd name="connsiteX7" fmla="*/ 0 w 8227193"/>
              <a:gd name="connsiteY7" fmla="*/ 401318 h 40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27193" h="401318">
                <a:moveTo>
                  <a:pt x="0" y="0"/>
                </a:moveTo>
                <a:lnTo>
                  <a:pt x="1113953" y="0"/>
                </a:lnTo>
                <a:lnTo>
                  <a:pt x="7113240" y="0"/>
                </a:lnTo>
                <a:lnTo>
                  <a:pt x="8227193" y="0"/>
                </a:lnTo>
                <a:lnTo>
                  <a:pt x="7959883" y="401318"/>
                </a:lnTo>
                <a:lnTo>
                  <a:pt x="6845930" y="401318"/>
                </a:lnTo>
                <a:lnTo>
                  <a:pt x="1113953" y="401318"/>
                </a:lnTo>
                <a:lnTo>
                  <a:pt x="0" y="401318"/>
                </a:lnTo>
                <a:close/>
              </a:path>
            </a:pathLst>
          </a:custGeom>
          <a:gradFill>
            <a:gsLst>
              <a:gs pos="0">
                <a:schemeClr val="tx2">
                  <a:lumMod val="50000"/>
                  <a:lumOff val="50000"/>
                </a:schemeClr>
              </a:gs>
              <a:gs pos="100000">
                <a:schemeClr val="tx2">
                  <a:lumMod val="75000"/>
                  <a:lumOff val="25000"/>
                </a:scheme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763"/>
          </a:p>
        </p:txBody>
      </p:sp>
    </p:spTree>
    <p:extLst>
      <p:ext uri="{BB962C8B-B14F-4D97-AF65-F5344CB8AC3E}">
        <p14:creationId xmlns:p14="http://schemas.microsoft.com/office/powerpoint/2010/main" val="1484336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bg>
      <p:bgPr>
        <a:solidFill>
          <a:srgbClr val="2CC3DE"/>
        </a:solidFill>
        <a:effectLst/>
      </p:bgPr>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1B38225-E382-637D-6738-E09911E94D90}"/>
              </a:ext>
            </a:extLst>
          </p:cNvPr>
          <p:cNvSpPr/>
          <p:nvPr userDrawn="1"/>
        </p:nvSpPr>
        <p:spPr>
          <a:xfrm>
            <a:off x="57000" y="45001"/>
            <a:ext cx="9792000" cy="65067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763"/>
          </a:p>
        </p:txBody>
      </p:sp>
      <p:sp>
        <p:nvSpPr>
          <p:cNvPr id="2" name="タイトル 1">
            <a:extLst>
              <a:ext uri="{FF2B5EF4-FFF2-40B4-BE49-F238E27FC236}">
                <a16:creationId xmlns:a16="http://schemas.microsoft.com/office/drawing/2014/main" id="{8C32669C-911E-0E3B-4F21-99FE99F4A337}"/>
              </a:ext>
            </a:extLst>
          </p:cNvPr>
          <p:cNvSpPr>
            <a:spLocks noGrp="1"/>
          </p:cNvSpPr>
          <p:nvPr>
            <p:ph type="title"/>
          </p:nvPr>
        </p:nvSpPr>
        <p:spPr>
          <a:xfrm>
            <a:off x="2370869" y="44626"/>
            <a:ext cx="6805576" cy="560611"/>
          </a:xfrm>
          <a:prstGeom prst="rect">
            <a:avLst/>
          </a:prstGeom>
        </p:spPr>
        <p:txBody>
          <a:bodyPr>
            <a:normAutofit/>
          </a:bodyPr>
          <a:lstStyle>
            <a:lvl1pPr>
              <a:defRPr sz="1959" b="0">
                <a:solidFill>
                  <a:srgbClr val="2CC3DE"/>
                </a:solidFill>
                <a:latin typeface="+mn-ea"/>
                <a:ea typeface="+mn-ea"/>
              </a:defRPr>
            </a:lvl1pPr>
          </a:lstStyle>
          <a:p>
            <a:r>
              <a:rPr kumimoji="1" lang="ja-JP" altLang="en-US" dirty="0"/>
              <a:t>マスター タイトルの書式設定</a:t>
            </a:r>
          </a:p>
        </p:txBody>
      </p:sp>
      <p:pic>
        <p:nvPicPr>
          <p:cNvPr id="10" name="図 9" descr="ロゴ, 会社名&#10;&#10;自動的に生成された説明">
            <a:extLst>
              <a:ext uri="{FF2B5EF4-FFF2-40B4-BE49-F238E27FC236}">
                <a16:creationId xmlns:a16="http://schemas.microsoft.com/office/drawing/2014/main" id="{7166DC3F-9802-BF7A-12E3-13EB4A84A4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41434" y="84318"/>
            <a:ext cx="936105" cy="291751"/>
          </a:xfrm>
          <a:prstGeom prst="rect">
            <a:avLst/>
          </a:prstGeom>
        </p:spPr>
      </p:pic>
      <p:sp>
        <p:nvSpPr>
          <p:cNvPr id="12" name="コンテンツ プレースホルダー 2">
            <a:extLst>
              <a:ext uri="{FF2B5EF4-FFF2-40B4-BE49-F238E27FC236}">
                <a16:creationId xmlns:a16="http://schemas.microsoft.com/office/drawing/2014/main" id="{2F9D73FA-75E7-C887-CF91-B951D2CD9893}"/>
              </a:ext>
            </a:extLst>
          </p:cNvPr>
          <p:cNvSpPr>
            <a:spLocks noGrp="1"/>
          </p:cNvSpPr>
          <p:nvPr>
            <p:ph idx="13" hasCustomPrompt="1"/>
          </p:nvPr>
        </p:nvSpPr>
        <p:spPr>
          <a:xfrm>
            <a:off x="344489" y="4437112"/>
            <a:ext cx="9217024" cy="1011258"/>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sp>
        <p:nvSpPr>
          <p:cNvPr id="13" name="コンテンツ プレースホルダー 2">
            <a:extLst>
              <a:ext uri="{FF2B5EF4-FFF2-40B4-BE49-F238E27FC236}">
                <a16:creationId xmlns:a16="http://schemas.microsoft.com/office/drawing/2014/main" id="{CCB3CCC5-256D-E770-C917-899588EC79D5}"/>
              </a:ext>
            </a:extLst>
          </p:cNvPr>
          <p:cNvSpPr>
            <a:spLocks noGrp="1"/>
          </p:cNvSpPr>
          <p:nvPr>
            <p:ph idx="14" hasCustomPrompt="1"/>
          </p:nvPr>
        </p:nvSpPr>
        <p:spPr>
          <a:xfrm>
            <a:off x="344489" y="651057"/>
            <a:ext cx="9217024" cy="2190125"/>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テキスト</a:t>
            </a:r>
          </a:p>
        </p:txBody>
      </p:sp>
      <p:cxnSp>
        <p:nvCxnSpPr>
          <p:cNvPr id="9" name="直線コネクタ 8">
            <a:extLst>
              <a:ext uri="{FF2B5EF4-FFF2-40B4-BE49-F238E27FC236}">
                <a16:creationId xmlns:a16="http://schemas.microsoft.com/office/drawing/2014/main" id="{A58CD922-5D76-66D7-AAD6-35FAC714F065}"/>
              </a:ext>
            </a:extLst>
          </p:cNvPr>
          <p:cNvCxnSpPr>
            <a:cxnSpLocks/>
          </p:cNvCxnSpPr>
          <p:nvPr userDrawn="1"/>
        </p:nvCxnSpPr>
        <p:spPr>
          <a:xfrm>
            <a:off x="421067" y="565480"/>
            <a:ext cx="9063866" cy="0"/>
          </a:xfrm>
          <a:prstGeom prst="line">
            <a:avLst/>
          </a:prstGeom>
          <a:ln>
            <a:solidFill>
              <a:schemeClr val="accent1">
                <a:lumMod val="20000"/>
                <a:lumOff val="80000"/>
              </a:schemeClr>
            </a:solidFill>
          </a:ln>
        </p:spPr>
        <p:style>
          <a:lnRef idx="2">
            <a:schemeClr val="accent1"/>
          </a:lnRef>
          <a:fillRef idx="0">
            <a:schemeClr val="accent1"/>
          </a:fillRef>
          <a:effectRef idx="1">
            <a:schemeClr val="accent1"/>
          </a:effectRef>
          <a:fontRef idx="minor">
            <a:schemeClr val="tx1"/>
          </a:fontRef>
        </p:style>
      </p:cxnSp>
      <p:sp>
        <p:nvSpPr>
          <p:cNvPr id="17" name="テキスト ボックス 16">
            <a:extLst>
              <a:ext uri="{FF2B5EF4-FFF2-40B4-BE49-F238E27FC236}">
                <a16:creationId xmlns:a16="http://schemas.microsoft.com/office/drawing/2014/main" id="{859B431A-8EB2-9C0E-0A1B-FADA99CB2A96}"/>
              </a:ext>
            </a:extLst>
          </p:cNvPr>
          <p:cNvSpPr txBox="1"/>
          <p:nvPr userDrawn="1"/>
        </p:nvSpPr>
        <p:spPr>
          <a:xfrm>
            <a:off x="17245" y="6551766"/>
            <a:ext cx="4953662" cy="258084"/>
          </a:xfrm>
          <a:prstGeom prst="rect">
            <a:avLst/>
          </a:prstGeom>
          <a:noFill/>
        </p:spPr>
        <p:txBody>
          <a:bodyPr wrap="square">
            <a:spAutoFit/>
          </a:bodyPr>
          <a:lstStyle/>
          <a:p>
            <a:pPr rtl="0">
              <a:defRPr sz="3000">
                <a:solidFill>
                  <a:srgbClr val="3A3B39"/>
                </a:solidFill>
                <a:latin typeface="Bebas"/>
                <a:ea typeface="Bebas"/>
                <a:cs typeface="Bebas"/>
                <a:sym typeface="Bebas"/>
              </a:defRPr>
            </a:pPr>
            <a:r>
              <a:rPr lang="en-US" altLang="ja-JP"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18" name="テキスト ボックス 17">
            <a:extLst>
              <a:ext uri="{FF2B5EF4-FFF2-40B4-BE49-F238E27FC236}">
                <a16:creationId xmlns:a16="http://schemas.microsoft.com/office/drawing/2014/main" id="{90FCF03A-146B-79A4-0508-B1395839F010}"/>
              </a:ext>
            </a:extLst>
          </p:cNvPr>
          <p:cNvSpPr txBox="1"/>
          <p:nvPr userDrawn="1"/>
        </p:nvSpPr>
        <p:spPr>
          <a:xfrm>
            <a:off x="8841432" y="6551766"/>
            <a:ext cx="1007568" cy="258084"/>
          </a:xfrm>
          <a:prstGeom prst="rect">
            <a:avLst/>
          </a:prstGeom>
          <a:noFill/>
        </p:spPr>
        <p:txBody>
          <a:bodyPr wrap="square">
            <a:sp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chemeClr val="bg1"/>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endParaRPr>
          </a:p>
        </p:txBody>
      </p:sp>
      <p:pic>
        <p:nvPicPr>
          <p:cNvPr id="6" name="図 5" descr="テキスト&#10;&#10;自動的に生成された説明">
            <a:extLst>
              <a:ext uri="{FF2B5EF4-FFF2-40B4-BE49-F238E27FC236}">
                <a16:creationId xmlns:a16="http://schemas.microsoft.com/office/drawing/2014/main" id="{8D97568E-06F6-A4CA-C4F6-B9C38E79DA6D}"/>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26828" y="122419"/>
            <a:ext cx="2144043" cy="376415"/>
          </a:xfrm>
          <a:prstGeom prst="rect">
            <a:avLst/>
          </a:prstGeom>
        </p:spPr>
      </p:pic>
    </p:spTree>
    <p:extLst>
      <p:ext uri="{BB962C8B-B14F-4D97-AF65-F5344CB8AC3E}">
        <p14:creationId xmlns:p14="http://schemas.microsoft.com/office/powerpoint/2010/main" val="1678517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D1A713B8-140C-CE5D-C2C6-22356C252425}"/>
              </a:ext>
            </a:extLst>
          </p:cNvPr>
          <p:cNvSpPr>
            <a:spLocks noGrp="1"/>
          </p:cNvSpPr>
          <p:nvPr>
            <p:ph type="sldNum" sz="quarter" idx="4"/>
          </p:nvPr>
        </p:nvSpPr>
        <p:spPr>
          <a:xfrm>
            <a:off x="6996113" y="6356353"/>
            <a:ext cx="2228850" cy="365125"/>
          </a:xfrm>
          <a:prstGeom prst="rect">
            <a:avLst/>
          </a:prstGeom>
        </p:spPr>
        <p:txBody>
          <a:bodyPr vert="horz" lIns="91440" tIns="45720" rIns="91440" bIns="45720" rtlCol="0" anchor="ctr">
            <a:noAutofit/>
          </a:bodyPr>
          <a:lstStyle>
            <a:lvl1pPr algn="r">
              <a:defRPr sz="1175">
                <a:solidFill>
                  <a:schemeClr val="tx1">
                    <a:tint val="82000"/>
                  </a:schemeClr>
                </a:solidFill>
              </a:defRPr>
            </a:lvl1pPr>
          </a:lstStyle>
          <a:p>
            <a:fld id="{4D6524D0-507A-4FC2-B120-BF918C6BA113}" type="slidenum">
              <a:rPr kumimoji="1" lang="ja-JP" altLang="en-US" smtClean="0"/>
              <a:t>‹#›</a:t>
            </a:fld>
            <a:endParaRPr kumimoji="1" lang="ja-JP" altLang="en-US"/>
          </a:p>
        </p:txBody>
      </p:sp>
      <p:sp>
        <p:nvSpPr>
          <p:cNvPr id="4" name="タイトル プレースホルダー 3">
            <a:extLst>
              <a:ext uri="{FF2B5EF4-FFF2-40B4-BE49-F238E27FC236}">
                <a16:creationId xmlns:a16="http://schemas.microsoft.com/office/drawing/2014/main" id="{D08B66D2-71B3-5348-923C-81111C5D2890}"/>
              </a:ext>
            </a:extLst>
          </p:cNvPr>
          <p:cNvSpPr>
            <a:spLocks noGrp="1"/>
          </p:cNvSpPr>
          <p:nvPr>
            <p:ph type="title"/>
          </p:nvPr>
        </p:nvSpPr>
        <p:spPr>
          <a:xfrm>
            <a:off x="681040" y="365127"/>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5" name="テキスト プレースホルダー 4">
            <a:extLst>
              <a:ext uri="{FF2B5EF4-FFF2-40B4-BE49-F238E27FC236}">
                <a16:creationId xmlns:a16="http://schemas.microsoft.com/office/drawing/2014/main" id="{9463ED86-7F4C-B818-96F2-92D284BD0FD2}"/>
              </a:ext>
            </a:extLst>
          </p:cNvPr>
          <p:cNvSpPr>
            <a:spLocks noGrp="1"/>
          </p:cNvSpPr>
          <p:nvPr>
            <p:ph type="body" idx="1"/>
          </p:nvPr>
        </p:nvSpPr>
        <p:spPr>
          <a:xfrm>
            <a:off x="681040" y="1825625"/>
            <a:ext cx="8543925"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27404402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895327" rtl="0" eaLnBrk="1" latinLnBrk="0" hangingPunct="1">
        <a:lnSpc>
          <a:spcPct val="90000"/>
        </a:lnSpc>
        <a:spcBef>
          <a:spcPct val="0"/>
        </a:spcBef>
        <a:buNone/>
        <a:defRPr kumimoji="1" sz="4308" kern="1200">
          <a:solidFill>
            <a:schemeClr val="tx1"/>
          </a:solidFill>
          <a:latin typeface="+mj-lt"/>
          <a:ea typeface="+mj-ea"/>
          <a:cs typeface="+mj-cs"/>
        </a:defRPr>
      </a:lvl1pPr>
    </p:titleStyle>
    <p:bodyStyle>
      <a:lvl1pPr marL="0" indent="0" algn="l" defTabSz="895327" rtl="0" eaLnBrk="1" latinLnBrk="0" hangingPunct="1">
        <a:lnSpc>
          <a:spcPct val="125000"/>
        </a:lnSpc>
        <a:spcBef>
          <a:spcPts val="0"/>
        </a:spcBef>
        <a:buFont typeface="Arial" panose="020B0604020202020204" pitchFamily="34" charset="0"/>
        <a:buNone/>
        <a:defRPr kumimoji="1" sz="1175" kern="1200">
          <a:solidFill>
            <a:schemeClr val="tx1"/>
          </a:solidFill>
          <a:latin typeface="+mn-lt"/>
          <a:ea typeface="+mn-ea"/>
          <a:cs typeface="+mn-cs"/>
        </a:defRPr>
      </a:lvl1pPr>
      <a:lvl2pPr marL="0" indent="0" algn="l" defTabSz="895327" rtl="0" eaLnBrk="1" latinLnBrk="0" hangingPunct="1">
        <a:lnSpc>
          <a:spcPct val="125000"/>
        </a:lnSpc>
        <a:spcBef>
          <a:spcPts val="0"/>
        </a:spcBef>
        <a:buFont typeface="Arial" panose="020B0604020202020204" pitchFamily="34" charset="0"/>
        <a:buNone/>
        <a:defRPr kumimoji="1" sz="1175" kern="1200">
          <a:solidFill>
            <a:schemeClr val="tx1"/>
          </a:solidFill>
          <a:latin typeface="+mn-lt"/>
          <a:ea typeface="+mn-ea"/>
          <a:cs typeface="+mn-cs"/>
        </a:defRPr>
      </a:lvl2pPr>
      <a:lvl3pPr marL="0" indent="0" algn="l" defTabSz="895327" rtl="0" eaLnBrk="1" latinLnBrk="0" hangingPunct="1">
        <a:lnSpc>
          <a:spcPct val="125000"/>
        </a:lnSpc>
        <a:spcBef>
          <a:spcPts val="0"/>
        </a:spcBef>
        <a:buFont typeface="Arial" panose="020B0604020202020204" pitchFamily="34" charset="0"/>
        <a:buNone/>
        <a:defRPr kumimoji="1" sz="1175" kern="1200">
          <a:solidFill>
            <a:schemeClr val="tx1"/>
          </a:solidFill>
          <a:latin typeface="+mn-lt"/>
          <a:ea typeface="+mn-ea"/>
          <a:cs typeface="+mn-cs"/>
        </a:defRPr>
      </a:lvl3pPr>
      <a:lvl4pPr marL="0" indent="0" algn="l" defTabSz="895327" rtl="0" eaLnBrk="1" latinLnBrk="0" hangingPunct="1">
        <a:lnSpc>
          <a:spcPct val="125000"/>
        </a:lnSpc>
        <a:spcBef>
          <a:spcPts val="0"/>
        </a:spcBef>
        <a:buFont typeface="Arial" panose="020B0604020202020204" pitchFamily="34" charset="0"/>
        <a:buNone/>
        <a:defRPr kumimoji="1" sz="1175" kern="1200">
          <a:solidFill>
            <a:schemeClr val="tx1"/>
          </a:solidFill>
          <a:latin typeface="+mn-lt"/>
          <a:ea typeface="+mn-ea"/>
          <a:cs typeface="+mn-cs"/>
        </a:defRPr>
      </a:lvl4pPr>
      <a:lvl5pPr marL="0" indent="0" algn="l" defTabSz="895327" rtl="0" eaLnBrk="1" latinLnBrk="0" hangingPunct="1">
        <a:lnSpc>
          <a:spcPct val="125000"/>
        </a:lnSpc>
        <a:spcBef>
          <a:spcPts val="0"/>
        </a:spcBef>
        <a:buFont typeface="Arial" panose="020B0604020202020204" pitchFamily="34" charset="0"/>
        <a:buNone/>
        <a:defRPr kumimoji="1" sz="1175" kern="1200">
          <a:solidFill>
            <a:schemeClr val="tx1"/>
          </a:solidFill>
          <a:latin typeface="+mn-lt"/>
          <a:ea typeface="+mn-ea"/>
          <a:cs typeface="+mn-cs"/>
        </a:defRPr>
      </a:lvl5pPr>
      <a:lvl6pPr marL="2462148" indent="-223832" algn="l" defTabSz="895327"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6pPr>
      <a:lvl7pPr marL="2909811" indent="-223832" algn="l" defTabSz="895327"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7pPr>
      <a:lvl8pPr marL="3357475" indent="-223832" algn="l" defTabSz="895327"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8pPr>
      <a:lvl9pPr marL="3805138" indent="-223832" algn="l" defTabSz="895327"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9pPr>
    </p:bodyStyle>
    <p:otherStyle>
      <a:defPPr>
        <a:defRPr lang="ja-JP"/>
      </a:defPPr>
      <a:lvl1pPr marL="0" algn="l" defTabSz="895327" rtl="0" eaLnBrk="1" latinLnBrk="0" hangingPunct="1">
        <a:defRPr kumimoji="1" sz="1763" kern="1200">
          <a:solidFill>
            <a:schemeClr val="tx1"/>
          </a:solidFill>
          <a:latin typeface="+mn-lt"/>
          <a:ea typeface="+mn-ea"/>
          <a:cs typeface="+mn-cs"/>
        </a:defRPr>
      </a:lvl1pPr>
      <a:lvl2pPr marL="447663" algn="l" defTabSz="895327" rtl="0" eaLnBrk="1" latinLnBrk="0" hangingPunct="1">
        <a:defRPr kumimoji="1" sz="1763" kern="1200">
          <a:solidFill>
            <a:schemeClr val="tx1"/>
          </a:solidFill>
          <a:latin typeface="+mn-lt"/>
          <a:ea typeface="+mn-ea"/>
          <a:cs typeface="+mn-cs"/>
        </a:defRPr>
      </a:lvl2pPr>
      <a:lvl3pPr marL="895327" algn="l" defTabSz="895327" rtl="0" eaLnBrk="1" latinLnBrk="0" hangingPunct="1">
        <a:defRPr kumimoji="1" sz="1763" kern="1200">
          <a:solidFill>
            <a:schemeClr val="tx1"/>
          </a:solidFill>
          <a:latin typeface="+mn-lt"/>
          <a:ea typeface="+mn-ea"/>
          <a:cs typeface="+mn-cs"/>
        </a:defRPr>
      </a:lvl3pPr>
      <a:lvl4pPr marL="1342990" algn="l" defTabSz="895327" rtl="0" eaLnBrk="1" latinLnBrk="0" hangingPunct="1">
        <a:defRPr kumimoji="1" sz="1763" kern="1200">
          <a:solidFill>
            <a:schemeClr val="tx1"/>
          </a:solidFill>
          <a:latin typeface="+mn-lt"/>
          <a:ea typeface="+mn-ea"/>
          <a:cs typeface="+mn-cs"/>
        </a:defRPr>
      </a:lvl4pPr>
      <a:lvl5pPr marL="1790653" algn="l" defTabSz="895327" rtl="0" eaLnBrk="1" latinLnBrk="0" hangingPunct="1">
        <a:defRPr kumimoji="1" sz="1763" kern="1200">
          <a:solidFill>
            <a:schemeClr val="tx1"/>
          </a:solidFill>
          <a:latin typeface="+mn-lt"/>
          <a:ea typeface="+mn-ea"/>
          <a:cs typeface="+mn-cs"/>
        </a:defRPr>
      </a:lvl5pPr>
      <a:lvl6pPr marL="2238316" algn="l" defTabSz="895327" rtl="0" eaLnBrk="1" latinLnBrk="0" hangingPunct="1">
        <a:defRPr kumimoji="1" sz="1763" kern="1200">
          <a:solidFill>
            <a:schemeClr val="tx1"/>
          </a:solidFill>
          <a:latin typeface="+mn-lt"/>
          <a:ea typeface="+mn-ea"/>
          <a:cs typeface="+mn-cs"/>
        </a:defRPr>
      </a:lvl6pPr>
      <a:lvl7pPr marL="2685980" algn="l" defTabSz="895327" rtl="0" eaLnBrk="1" latinLnBrk="0" hangingPunct="1">
        <a:defRPr kumimoji="1" sz="1763" kern="1200">
          <a:solidFill>
            <a:schemeClr val="tx1"/>
          </a:solidFill>
          <a:latin typeface="+mn-lt"/>
          <a:ea typeface="+mn-ea"/>
          <a:cs typeface="+mn-cs"/>
        </a:defRPr>
      </a:lvl7pPr>
      <a:lvl8pPr marL="3133643" algn="l" defTabSz="895327" rtl="0" eaLnBrk="1" latinLnBrk="0" hangingPunct="1">
        <a:defRPr kumimoji="1" sz="1763" kern="1200">
          <a:solidFill>
            <a:schemeClr val="tx1"/>
          </a:solidFill>
          <a:latin typeface="+mn-lt"/>
          <a:ea typeface="+mn-ea"/>
          <a:cs typeface="+mn-cs"/>
        </a:defRPr>
      </a:lvl8pPr>
      <a:lvl9pPr marL="3581306" algn="l" defTabSz="895327" rtl="0" eaLnBrk="1" latinLnBrk="0" hangingPunct="1">
        <a:defRPr kumimoji="1" sz="176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120">
          <p15:clr>
            <a:srgbClr val="F26B43"/>
          </p15:clr>
        </p15:guide>
        <p15:guide id="3" orient="horz" pos="3997">
          <p15:clr>
            <a:srgbClr val="F26B43"/>
          </p15:clr>
        </p15:guide>
        <p15:guide id="4" pos="149">
          <p15:clr>
            <a:srgbClr val="F26B43"/>
          </p15:clr>
        </p15:guide>
        <p15:guide id="5" pos="609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1.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8.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svg"/><Relationship Id="rId10" Type="http://schemas.openxmlformats.org/officeDocument/2006/relationships/image" Target="../media/image11.png"/><Relationship Id="rId19" Type="http://schemas.openxmlformats.org/officeDocument/2006/relationships/image" Target="../media/image20.sv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42F52-4BB4-A5FF-E547-E2BF3E3E2609}"/>
            </a:ext>
          </a:extLst>
        </p:cNvPr>
        <p:cNvGrpSpPr/>
        <p:nvPr/>
      </p:nvGrpSpPr>
      <p:grpSpPr>
        <a:xfrm>
          <a:off x="0" y="0"/>
          <a:ext cx="0" cy="0"/>
          <a:chOff x="0" y="0"/>
          <a:chExt cx="0" cy="0"/>
        </a:xfrm>
      </p:grpSpPr>
      <p:sp>
        <p:nvSpPr>
          <p:cNvPr id="6" name="コンテンツ プレースホルダー 5">
            <a:extLst>
              <a:ext uri="{FF2B5EF4-FFF2-40B4-BE49-F238E27FC236}">
                <a16:creationId xmlns:a16="http://schemas.microsoft.com/office/drawing/2014/main" id="{03AC8184-450C-D339-F7DE-D3EA1465B87C}"/>
              </a:ext>
            </a:extLst>
          </p:cNvPr>
          <p:cNvSpPr>
            <a:spLocks noGrp="1"/>
          </p:cNvSpPr>
          <p:nvPr>
            <p:ph idx="1"/>
          </p:nvPr>
        </p:nvSpPr>
        <p:spPr/>
        <p:txBody>
          <a:bodyPr/>
          <a:lstStyle/>
          <a:p>
            <a:r>
              <a:rPr lang="ja-JP" altLang="en-US" dirty="0"/>
              <a:t>比叡山トレッキング</a:t>
            </a:r>
            <a:r>
              <a:rPr lang="en-US" altLang="ja-JP" dirty="0"/>
              <a:t>5</a:t>
            </a:r>
            <a:r>
              <a:rPr lang="ja-JP" altLang="en-US" dirty="0"/>
              <a:t>時間コース（難易度：ふつう）</a:t>
            </a:r>
          </a:p>
        </p:txBody>
      </p:sp>
      <p:grpSp>
        <p:nvGrpSpPr>
          <p:cNvPr id="10" name="グループ化 9">
            <a:extLst>
              <a:ext uri="{FF2B5EF4-FFF2-40B4-BE49-F238E27FC236}">
                <a16:creationId xmlns:a16="http://schemas.microsoft.com/office/drawing/2014/main" id="{192D374C-1686-FE0A-0ACB-9F368AE7FBE6}"/>
              </a:ext>
            </a:extLst>
          </p:cNvPr>
          <p:cNvGrpSpPr/>
          <p:nvPr/>
        </p:nvGrpSpPr>
        <p:grpSpPr>
          <a:xfrm>
            <a:off x="440595" y="1141301"/>
            <a:ext cx="1265221" cy="410075"/>
            <a:chOff x="771224" y="904272"/>
            <a:chExt cx="1292168" cy="418809"/>
          </a:xfrm>
        </p:grpSpPr>
        <p:sp>
          <p:nvSpPr>
            <p:cNvPr id="11" name="角丸四角形 23">
              <a:extLst>
                <a:ext uri="{FF2B5EF4-FFF2-40B4-BE49-F238E27FC236}">
                  <a16:creationId xmlns:a16="http://schemas.microsoft.com/office/drawing/2014/main" id="{FD30FB9A-B585-1E03-DFAC-6FAC25BD8F47}"/>
                </a:ext>
              </a:extLst>
            </p:cNvPr>
            <p:cNvSpPr/>
            <p:nvPr userDrawn="1"/>
          </p:nvSpPr>
          <p:spPr>
            <a:xfrm>
              <a:off x="771224" y="904272"/>
              <a:ext cx="411336" cy="174521"/>
            </a:xfrm>
            <a:prstGeom prst="round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5327">
                <a:defRPr/>
              </a:pPr>
              <a:r>
                <a:rPr kumimoji="1" lang="ja-JP" altLang="en-US" sz="783" b="1" dirty="0">
                  <a:solidFill>
                    <a:srgbClr val="FFFFFF"/>
                  </a:solidFill>
                  <a:latin typeface="Meiryo UI" panose="020B0604030504040204" pitchFamily="50" charset="-128"/>
                  <a:ea typeface="Meiryo UI" panose="020B0604030504040204" pitchFamily="50" charset="-128"/>
                </a:rPr>
                <a:t>自 然</a:t>
              </a:r>
              <a:endParaRPr kumimoji="1" lang="en-US" altLang="ja-JP" sz="783" b="1" dirty="0">
                <a:solidFill>
                  <a:srgbClr val="FFFFFF"/>
                </a:solidFill>
                <a:latin typeface="Meiryo UI" panose="020B0604030504040204" pitchFamily="50" charset="-128"/>
                <a:ea typeface="Meiryo UI" panose="020B0604030504040204" pitchFamily="50" charset="-128"/>
              </a:endParaRPr>
            </a:p>
          </p:txBody>
        </p:sp>
        <p:sp>
          <p:nvSpPr>
            <p:cNvPr id="12" name="角丸四角形 27">
              <a:extLst>
                <a:ext uri="{FF2B5EF4-FFF2-40B4-BE49-F238E27FC236}">
                  <a16:creationId xmlns:a16="http://schemas.microsoft.com/office/drawing/2014/main" id="{615EC454-C389-88FC-28D2-6AD91C9036D5}"/>
                </a:ext>
              </a:extLst>
            </p:cNvPr>
            <p:cNvSpPr/>
            <p:nvPr userDrawn="1"/>
          </p:nvSpPr>
          <p:spPr>
            <a:xfrm>
              <a:off x="771224" y="1148560"/>
              <a:ext cx="411336" cy="174521"/>
            </a:xfrm>
            <a:prstGeom prst="round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5327">
                <a:defRPr/>
              </a:pPr>
              <a:r>
                <a:rPr kumimoji="1" lang="ja-JP" altLang="en-US" sz="783" b="1" dirty="0">
                  <a:solidFill>
                    <a:srgbClr val="FFFFFF"/>
                  </a:solidFill>
                  <a:latin typeface="Meiryo UI" panose="020B0604030504040204" pitchFamily="50" charset="-128"/>
                  <a:ea typeface="Meiryo UI" panose="020B0604030504040204" pitchFamily="50" charset="-128"/>
                </a:rPr>
                <a:t>歴 史</a:t>
              </a:r>
              <a:endParaRPr kumimoji="1" lang="en-US" altLang="ja-JP" sz="783" b="1" dirty="0">
                <a:solidFill>
                  <a:srgbClr val="FFFFFF"/>
                </a:solidFill>
                <a:latin typeface="Meiryo UI" panose="020B0604030504040204" pitchFamily="50" charset="-128"/>
                <a:ea typeface="Meiryo UI" panose="020B0604030504040204" pitchFamily="50" charset="-128"/>
              </a:endParaRPr>
            </a:p>
          </p:txBody>
        </p:sp>
        <p:sp>
          <p:nvSpPr>
            <p:cNvPr id="13" name="角丸四角形 49">
              <a:extLst>
                <a:ext uri="{FF2B5EF4-FFF2-40B4-BE49-F238E27FC236}">
                  <a16:creationId xmlns:a16="http://schemas.microsoft.com/office/drawing/2014/main" id="{A7061C17-4EE5-5163-60CB-EACCB315C206}"/>
                </a:ext>
              </a:extLst>
            </p:cNvPr>
            <p:cNvSpPr/>
            <p:nvPr userDrawn="1"/>
          </p:nvSpPr>
          <p:spPr>
            <a:xfrm>
              <a:off x="1652054" y="1148560"/>
              <a:ext cx="411336" cy="174521"/>
            </a:xfrm>
            <a:prstGeom prst="roundRect">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5327">
                <a:defRPr/>
              </a:pPr>
              <a:r>
                <a:rPr kumimoji="1" lang="ja-JP" altLang="en-US" sz="783" b="1" dirty="0">
                  <a:solidFill>
                    <a:srgbClr val="FFFFFF"/>
                  </a:solidFill>
                  <a:latin typeface="Meiryo UI" panose="020B0604030504040204" pitchFamily="50" charset="-128"/>
                  <a:ea typeface="Meiryo UI" panose="020B0604030504040204" pitchFamily="50" charset="-128"/>
                </a:rPr>
                <a:t>経 済</a:t>
              </a:r>
              <a:endParaRPr kumimoji="1" lang="en-US" altLang="ja-JP" sz="783" b="1" dirty="0">
                <a:solidFill>
                  <a:srgbClr val="FFFFFF"/>
                </a:solidFill>
                <a:latin typeface="Meiryo UI" panose="020B0604030504040204" pitchFamily="50" charset="-128"/>
                <a:ea typeface="Meiryo UI" panose="020B0604030504040204" pitchFamily="50" charset="-128"/>
              </a:endParaRPr>
            </a:p>
          </p:txBody>
        </p:sp>
        <p:sp>
          <p:nvSpPr>
            <p:cNvPr id="14" name="角丸四角形 24">
              <a:extLst>
                <a:ext uri="{FF2B5EF4-FFF2-40B4-BE49-F238E27FC236}">
                  <a16:creationId xmlns:a16="http://schemas.microsoft.com/office/drawing/2014/main" id="{50398B84-9A77-D736-D6B0-BCDD096CE0C0}"/>
                </a:ext>
              </a:extLst>
            </p:cNvPr>
            <p:cNvSpPr/>
            <p:nvPr/>
          </p:nvSpPr>
          <p:spPr>
            <a:xfrm>
              <a:off x="1211640" y="904272"/>
              <a:ext cx="411336" cy="174521"/>
            </a:xfrm>
            <a:prstGeom prst="round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5327">
                <a:defRPr/>
              </a:pPr>
              <a:r>
                <a:rPr kumimoji="1" lang="ja-JP" altLang="en-US" sz="783" b="1" dirty="0">
                  <a:solidFill>
                    <a:srgbClr val="FFFFFF"/>
                  </a:solidFill>
                  <a:latin typeface="Meiryo UI" panose="020B0604030504040204" pitchFamily="50" charset="-128"/>
                  <a:ea typeface="Meiryo UI" panose="020B0604030504040204" pitchFamily="50" charset="-128"/>
                </a:rPr>
                <a:t>環 境</a:t>
              </a:r>
              <a:endParaRPr kumimoji="1" lang="en-US" altLang="ja-JP" sz="783" b="1" dirty="0">
                <a:solidFill>
                  <a:srgbClr val="FFFFFF"/>
                </a:solidFill>
                <a:latin typeface="Meiryo UI" panose="020B0604030504040204" pitchFamily="50" charset="-128"/>
                <a:ea typeface="Meiryo UI" panose="020B0604030504040204" pitchFamily="50" charset="-128"/>
              </a:endParaRPr>
            </a:p>
          </p:txBody>
        </p:sp>
        <p:sp>
          <p:nvSpPr>
            <p:cNvPr id="15" name="角丸四角形 28">
              <a:extLst>
                <a:ext uri="{FF2B5EF4-FFF2-40B4-BE49-F238E27FC236}">
                  <a16:creationId xmlns:a16="http://schemas.microsoft.com/office/drawing/2014/main" id="{AC006C17-22A0-3027-EC50-D2D5012BD02C}"/>
                </a:ext>
              </a:extLst>
            </p:cNvPr>
            <p:cNvSpPr/>
            <p:nvPr/>
          </p:nvSpPr>
          <p:spPr>
            <a:xfrm>
              <a:off x="1652056" y="904272"/>
              <a:ext cx="411336" cy="174521"/>
            </a:xfrm>
            <a:prstGeom prst="roundRect">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5327">
                <a:defRPr/>
              </a:pPr>
              <a:r>
                <a:rPr kumimoji="1" lang="ja-JP" altLang="en-US" sz="783" b="1" dirty="0">
                  <a:solidFill>
                    <a:srgbClr val="FFFFFF"/>
                  </a:solidFill>
                  <a:latin typeface="Meiryo UI" panose="020B0604030504040204" pitchFamily="50" charset="-128"/>
                  <a:ea typeface="Meiryo UI" panose="020B0604030504040204" pitchFamily="50" charset="-128"/>
                </a:rPr>
                <a:t>産 業</a:t>
              </a:r>
              <a:endParaRPr kumimoji="1" lang="en-US" altLang="ja-JP" sz="783" b="1" dirty="0">
                <a:solidFill>
                  <a:srgbClr val="FFFFFF"/>
                </a:solidFill>
                <a:latin typeface="Meiryo UI" panose="020B0604030504040204" pitchFamily="50" charset="-128"/>
                <a:ea typeface="Meiryo UI" panose="020B0604030504040204" pitchFamily="50" charset="-128"/>
              </a:endParaRPr>
            </a:p>
          </p:txBody>
        </p:sp>
        <p:sp>
          <p:nvSpPr>
            <p:cNvPr id="16" name="角丸四角形 31">
              <a:extLst>
                <a:ext uri="{FF2B5EF4-FFF2-40B4-BE49-F238E27FC236}">
                  <a16:creationId xmlns:a16="http://schemas.microsoft.com/office/drawing/2014/main" id="{C0121DC8-5E85-816B-F508-D66FA66F177F}"/>
                </a:ext>
              </a:extLst>
            </p:cNvPr>
            <p:cNvSpPr/>
            <p:nvPr/>
          </p:nvSpPr>
          <p:spPr>
            <a:xfrm>
              <a:off x="1211640" y="1148560"/>
              <a:ext cx="411336" cy="174521"/>
            </a:xfrm>
            <a:prstGeom prst="round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5327">
                <a:defRPr/>
              </a:pPr>
              <a:r>
                <a:rPr kumimoji="1" lang="ja-JP" altLang="en-US" sz="783" b="1" dirty="0">
                  <a:solidFill>
                    <a:srgbClr val="FFFFFF"/>
                  </a:solidFill>
                  <a:latin typeface="Meiryo UI" panose="020B0604030504040204" pitchFamily="50" charset="-128"/>
                  <a:ea typeface="Meiryo UI" panose="020B0604030504040204" pitchFamily="50" charset="-128"/>
                </a:rPr>
                <a:t>文 化</a:t>
              </a:r>
              <a:endParaRPr kumimoji="1" lang="en-US" altLang="ja-JP" sz="783" b="1" dirty="0">
                <a:solidFill>
                  <a:srgbClr val="FFFFFF"/>
                </a:solidFill>
                <a:latin typeface="Meiryo UI" panose="020B0604030504040204" pitchFamily="50" charset="-128"/>
                <a:ea typeface="Meiryo UI" panose="020B0604030504040204" pitchFamily="50" charset="-128"/>
              </a:endParaRPr>
            </a:p>
          </p:txBody>
        </p:sp>
      </p:grpSp>
      <p:sp>
        <p:nvSpPr>
          <p:cNvPr id="18" name="テキスト ボックス 17">
            <a:extLst>
              <a:ext uri="{FF2B5EF4-FFF2-40B4-BE49-F238E27FC236}">
                <a16:creationId xmlns:a16="http://schemas.microsoft.com/office/drawing/2014/main" id="{0F8D2CD9-F92B-BC45-AE37-B9E62A0D9ADE}"/>
              </a:ext>
            </a:extLst>
          </p:cNvPr>
          <p:cNvSpPr txBox="1"/>
          <p:nvPr/>
        </p:nvSpPr>
        <p:spPr>
          <a:xfrm>
            <a:off x="2392904" y="1141298"/>
            <a:ext cx="2769008" cy="410076"/>
          </a:xfrm>
          <a:prstGeom prst="rect">
            <a:avLst/>
          </a:prstGeom>
          <a:solidFill>
            <a:schemeClr val="bg1">
              <a:lumMod val="95000"/>
            </a:schemeClr>
          </a:solidFill>
          <a:ln w="6350">
            <a:noFill/>
          </a:ln>
        </p:spPr>
        <p:txBody>
          <a:bodyPr wrap="none" rtlCol="0">
            <a:noAutofit/>
          </a:bodyPr>
          <a:lstStyle/>
          <a:p>
            <a:pPr defTabSz="895327"/>
            <a:endParaRPr kumimoji="1" lang="en-US" altLang="ja-JP" sz="783" dirty="0">
              <a:solidFill>
                <a:srgbClr val="000000"/>
              </a:solidFill>
              <a:latin typeface="Meiryo UI" panose="020B0604030504040204" pitchFamily="50" charset="-128"/>
              <a:ea typeface="Meiryo UI" panose="020B0604030504040204" pitchFamily="50" charset="-128"/>
            </a:endParaRPr>
          </a:p>
        </p:txBody>
      </p:sp>
      <p:pic>
        <p:nvPicPr>
          <p:cNvPr id="19" name="図 18" descr="テキスト&#10;&#10;中程度の精度で自動的に生成された説明">
            <a:extLst>
              <a:ext uri="{FF2B5EF4-FFF2-40B4-BE49-F238E27FC236}">
                <a16:creationId xmlns:a16="http://schemas.microsoft.com/office/drawing/2014/main" id="{729D00B6-6189-3FBA-D067-B1E6D87C793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481399" y="1149018"/>
            <a:ext cx="714517" cy="390430"/>
          </a:xfrm>
          <a:prstGeom prst="rect">
            <a:avLst/>
          </a:prstGeom>
          <a:noFill/>
        </p:spPr>
      </p:pic>
      <p:sp>
        <p:nvSpPr>
          <p:cNvPr id="22" name="テキスト ボックス 21">
            <a:extLst>
              <a:ext uri="{FF2B5EF4-FFF2-40B4-BE49-F238E27FC236}">
                <a16:creationId xmlns:a16="http://schemas.microsoft.com/office/drawing/2014/main" id="{6BECBB4C-9706-D927-93FC-156F3E084A1C}"/>
              </a:ext>
            </a:extLst>
          </p:cNvPr>
          <p:cNvSpPr txBox="1"/>
          <p:nvPr/>
        </p:nvSpPr>
        <p:spPr>
          <a:xfrm>
            <a:off x="5236774" y="1141298"/>
            <a:ext cx="4476402" cy="410076"/>
          </a:xfrm>
          <a:prstGeom prst="rect">
            <a:avLst/>
          </a:prstGeom>
          <a:solidFill>
            <a:schemeClr val="bg1">
              <a:lumMod val="95000"/>
            </a:schemeClr>
          </a:solidFill>
          <a:ln w="6350">
            <a:noFill/>
          </a:ln>
        </p:spPr>
        <p:txBody>
          <a:bodyPr wrap="none" rtlCol="0">
            <a:noAutofit/>
          </a:bodyPr>
          <a:lstStyle/>
          <a:p>
            <a:pPr defTabSz="895327"/>
            <a:endParaRPr kumimoji="1" lang="en-US" altLang="ja-JP" sz="783" dirty="0">
              <a:solidFill>
                <a:srgbClr val="000000"/>
              </a:solidFill>
              <a:latin typeface="Meiryo UI" panose="020B0604030504040204" pitchFamily="50" charset="-128"/>
              <a:ea typeface="Meiryo UI" panose="020B0604030504040204" pitchFamily="50" charset="-128"/>
            </a:endParaRPr>
          </a:p>
        </p:txBody>
      </p:sp>
      <p:pic>
        <p:nvPicPr>
          <p:cNvPr id="21" name="図 20" descr="グラフィカル ユーザー インターフェイス&#10;&#10;低い精度で自動的に生成された説明">
            <a:extLst>
              <a:ext uri="{FF2B5EF4-FFF2-40B4-BE49-F238E27FC236}">
                <a16:creationId xmlns:a16="http://schemas.microsoft.com/office/drawing/2014/main" id="{CAC7F8E5-E113-CE55-3C87-C1BBE22301C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331727" y="1191387"/>
            <a:ext cx="960345" cy="293068"/>
          </a:xfrm>
          <a:prstGeom prst="rect">
            <a:avLst/>
          </a:prstGeom>
          <a:noFill/>
        </p:spPr>
      </p:pic>
      <p:pic>
        <p:nvPicPr>
          <p:cNvPr id="26" name="図 25">
            <a:extLst>
              <a:ext uri="{FF2B5EF4-FFF2-40B4-BE49-F238E27FC236}">
                <a16:creationId xmlns:a16="http://schemas.microsoft.com/office/drawing/2014/main" id="{DB204EE2-EA16-506C-1AB7-3183A074D1B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284407" y="1203993"/>
            <a:ext cx="264369" cy="264369"/>
          </a:xfrm>
          <a:prstGeom prst="rect">
            <a:avLst/>
          </a:prstGeom>
        </p:spPr>
      </p:pic>
      <p:pic>
        <p:nvPicPr>
          <p:cNvPr id="29" name="図 28" descr="文字の書かれた紙&#10;&#10;自動的に生成された説明">
            <a:extLst>
              <a:ext uri="{FF2B5EF4-FFF2-40B4-BE49-F238E27FC236}">
                <a16:creationId xmlns:a16="http://schemas.microsoft.com/office/drawing/2014/main" id="{C4D51F38-521C-05C4-1842-C179D7BC2A2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283928" y="1198290"/>
            <a:ext cx="296093" cy="296093"/>
          </a:xfrm>
          <a:prstGeom prst="rect">
            <a:avLst/>
          </a:prstGeom>
        </p:spPr>
      </p:pic>
      <p:pic>
        <p:nvPicPr>
          <p:cNvPr id="30" name="図 29" descr="アイコン&#10;&#10;自動的に生成された説明">
            <a:extLst>
              <a:ext uri="{FF2B5EF4-FFF2-40B4-BE49-F238E27FC236}">
                <a16:creationId xmlns:a16="http://schemas.microsoft.com/office/drawing/2014/main" id="{A76628B8-9955-D6E3-970C-5F35788074A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387028" y="1198290"/>
            <a:ext cx="295468" cy="296093"/>
          </a:xfrm>
          <a:prstGeom prst="rect">
            <a:avLst/>
          </a:prstGeom>
        </p:spPr>
      </p:pic>
      <p:pic>
        <p:nvPicPr>
          <p:cNvPr id="31" name="図 30" descr="アイコン&#10;&#10;自動的に生成された説明">
            <a:extLst>
              <a:ext uri="{FF2B5EF4-FFF2-40B4-BE49-F238E27FC236}">
                <a16:creationId xmlns:a16="http://schemas.microsoft.com/office/drawing/2014/main" id="{2F1A44B5-A28D-63F6-BE4F-B8CEC1C4654C}"/>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708486" y="1198290"/>
            <a:ext cx="296093" cy="296093"/>
          </a:xfrm>
          <a:prstGeom prst="rect">
            <a:avLst/>
          </a:prstGeom>
        </p:spPr>
      </p:pic>
      <p:pic>
        <p:nvPicPr>
          <p:cNvPr id="32" name="図 31" descr="アイコン&#10;&#10;自動的に生成された説明">
            <a:extLst>
              <a:ext uri="{FF2B5EF4-FFF2-40B4-BE49-F238E27FC236}">
                <a16:creationId xmlns:a16="http://schemas.microsoft.com/office/drawing/2014/main" id="{A050B4C2-3E6B-C494-1700-86B3ED317EE5}"/>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030573" y="1198290"/>
            <a:ext cx="296093" cy="296093"/>
          </a:xfrm>
          <a:prstGeom prst="rect">
            <a:avLst/>
          </a:prstGeom>
        </p:spPr>
      </p:pic>
      <p:pic>
        <p:nvPicPr>
          <p:cNvPr id="33" name="図 32" descr="ロゴ, アイコン&#10;&#10;自動的に生成された説明">
            <a:extLst>
              <a:ext uri="{FF2B5EF4-FFF2-40B4-BE49-F238E27FC236}">
                <a16:creationId xmlns:a16="http://schemas.microsoft.com/office/drawing/2014/main" id="{535380FA-2426-A521-92FC-7FCC4AA83267}"/>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352659" y="1198290"/>
            <a:ext cx="296093" cy="296093"/>
          </a:xfrm>
          <a:prstGeom prst="rect">
            <a:avLst/>
          </a:prstGeom>
        </p:spPr>
      </p:pic>
      <p:pic>
        <p:nvPicPr>
          <p:cNvPr id="34" name="図 33" descr="アイコン&#10;&#10;自動的に生成された説明">
            <a:extLst>
              <a:ext uri="{FF2B5EF4-FFF2-40B4-BE49-F238E27FC236}">
                <a16:creationId xmlns:a16="http://schemas.microsoft.com/office/drawing/2014/main" id="{20569BC7-91DB-1FB4-6E00-192FC66F8CEF}"/>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7674748" y="1198290"/>
            <a:ext cx="295468" cy="296093"/>
          </a:xfrm>
          <a:prstGeom prst="rect">
            <a:avLst/>
          </a:prstGeom>
        </p:spPr>
      </p:pic>
      <p:pic>
        <p:nvPicPr>
          <p:cNvPr id="35" name="図 34" descr="アイコン&#10;&#10;自動的に生成された説明">
            <a:extLst>
              <a:ext uri="{FF2B5EF4-FFF2-40B4-BE49-F238E27FC236}">
                <a16:creationId xmlns:a16="http://schemas.microsoft.com/office/drawing/2014/main" id="{EB802813-A690-76F8-9A8E-C49318184B16}"/>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7996205" y="1198290"/>
            <a:ext cx="296093" cy="296093"/>
          </a:xfrm>
          <a:prstGeom prst="rect">
            <a:avLst/>
          </a:prstGeom>
        </p:spPr>
      </p:pic>
      <p:pic>
        <p:nvPicPr>
          <p:cNvPr id="36" name="図 35" descr="停止の標識&#10;&#10;自動的に生成された説明">
            <a:extLst>
              <a:ext uri="{FF2B5EF4-FFF2-40B4-BE49-F238E27FC236}">
                <a16:creationId xmlns:a16="http://schemas.microsoft.com/office/drawing/2014/main" id="{DB71DCF6-803E-905B-BDA5-649D5A6909C9}"/>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8318291" y="1198290"/>
            <a:ext cx="296093" cy="296093"/>
          </a:xfrm>
          <a:prstGeom prst="rect">
            <a:avLst/>
          </a:prstGeom>
        </p:spPr>
      </p:pic>
      <p:pic>
        <p:nvPicPr>
          <p:cNvPr id="37" name="図 36" descr="白黒の写真にテキストが書いてある絵&#10;&#10;低い精度で自動的に生成された説明">
            <a:extLst>
              <a:ext uri="{FF2B5EF4-FFF2-40B4-BE49-F238E27FC236}">
                <a16:creationId xmlns:a16="http://schemas.microsoft.com/office/drawing/2014/main" id="{82BF6290-AB7C-F592-ED93-B5626EAD133B}"/>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8640380" y="1198290"/>
            <a:ext cx="295468" cy="296093"/>
          </a:xfrm>
          <a:prstGeom prst="rect">
            <a:avLst/>
          </a:prstGeom>
        </p:spPr>
      </p:pic>
      <p:pic>
        <p:nvPicPr>
          <p:cNvPr id="38" name="図 37" descr="アイコン&#10;&#10;自動的に生成された説明">
            <a:extLst>
              <a:ext uri="{FF2B5EF4-FFF2-40B4-BE49-F238E27FC236}">
                <a16:creationId xmlns:a16="http://schemas.microsoft.com/office/drawing/2014/main" id="{1682E8C9-1ECF-D4E7-0DEC-4ACFF909929C}"/>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8961838" y="1198290"/>
            <a:ext cx="296093" cy="296093"/>
          </a:xfrm>
          <a:prstGeom prst="rect">
            <a:avLst/>
          </a:prstGeom>
        </p:spPr>
      </p:pic>
      <p:sp>
        <p:nvSpPr>
          <p:cNvPr id="43" name="正方形/長方形 42">
            <a:extLst>
              <a:ext uri="{FF2B5EF4-FFF2-40B4-BE49-F238E27FC236}">
                <a16:creationId xmlns:a16="http://schemas.microsoft.com/office/drawing/2014/main" id="{81A516D1-4A9F-C325-E0B6-0DAE04FE2C25}"/>
              </a:ext>
            </a:extLst>
          </p:cNvPr>
          <p:cNvSpPr/>
          <p:nvPr/>
        </p:nvSpPr>
        <p:spPr>
          <a:xfrm>
            <a:off x="2867949" y="2832649"/>
            <a:ext cx="2096365" cy="17355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05747" tIns="317243" rIns="105747" bIns="0" rtlCol="0" anchor="t" anchorCtr="0"/>
          <a:lstStyle/>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比叡山延暦寺の歴史について調べてみる。</a:t>
            </a:r>
          </a:p>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びわ湖の源となる比叡山とその歴史について調べてみる。</a:t>
            </a:r>
          </a:p>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人と自然の繋がりについて考えてみる。</a:t>
            </a:r>
          </a:p>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地域と現地の環境についての課題や取組について調べてみる。</a:t>
            </a:r>
          </a:p>
        </p:txBody>
      </p:sp>
      <p:sp>
        <p:nvSpPr>
          <p:cNvPr id="48" name="正方形/長方形 47">
            <a:extLst>
              <a:ext uri="{FF2B5EF4-FFF2-40B4-BE49-F238E27FC236}">
                <a16:creationId xmlns:a16="http://schemas.microsoft.com/office/drawing/2014/main" id="{FA43ADD8-B91B-91CA-FD48-FBDD0501818E}"/>
              </a:ext>
            </a:extLst>
          </p:cNvPr>
          <p:cNvSpPr/>
          <p:nvPr/>
        </p:nvSpPr>
        <p:spPr>
          <a:xfrm>
            <a:off x="5175803" y="2832649"/>
            <a:ext cx="2096365" cy="17355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05747" tIns="317243" rIns="105747" bIns="0" rtlCol="0" anchor="t" anchorCtr="0"/>
          <a:lstStyle/>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比叡山で、歴史と自然に触れる。</a:t>
            </a:r>
          </a:p>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仲間と協力しながら、比叡山トレッキングのゴールを目指す。</a:t>
            </a:r>
          </a:p>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現地の方からお話を聞き、地域との違いを考える。</a:t>
            </a:r>
          </a:p>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現地では課題解決のために、どんな取組を実施しているか聞いてみる。</a:t>
            </a:r>
          </a:p>
        </p:txBody>
      </p:sp>
      <p:sp>
        <p:nvSpPr>
          <p:cNvPr id="49" name="正方形/長方形 48">
            <a:extLst>
              <a:ext uri="{FF2B5EF4-FFF2-40B4-BE49-F238E27FC236}">
                <a16:creationId xmlns:a16="http://schemas.microsoft.com/office/drawing/2014/main" id="{B9D61049-C1A0-8315-F24A-9870A9DD87B3}"/>
              </a:ext>
            </a:extLst>
          </p:cNvPr>
          <p:cNvSpPr/>
          <p:nvPr/>
        </p:nvSpPr>
        <p:spPr>
          <a:xfrm>
            <a:off x="7483655" y="2832649"/>
            <a:ext cx="2096365" cy="17355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05747" tIns="317243" rIns="105747" bIns="0" rtlCol="0" anchor="t" anchorCtr="0"/>
          <a:lstStyle/>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環境保全について自分の意見をまとめる。</a:t>
            </a:r>
          </a:p>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人と自然の繋がりについて調べてみる。</a:t>
            </a:r>
          </a:p>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自分たちにできることを発表する。</a:t>
            </a:r>
          </a:p>
        </p:txBody>
      </p:sp>
      <p:sp>
        <p:nvSpPr>
          <p:cNvPr id="52" name="コンテンツ プレースホルダー 8">
            <a:extLst>
              <a:ext uri="{FF2B5EF4-FFF2-40B4-BE49-F238E27FC236}">
                <a16:creationId xmlns:a16="http://schemas.microsoft.com/office/drawing/2014/main" id="{5DDA2328-7CA5-699C-D67E-3D0AC6D23E6A}"/>
              </a:ext>
            </a:extLst>
          </p:cNvPr>
          <p:cNvSpPr txBox="1">
            <a:spLocks/>
          </p:cNvSpPr>
          <p:nvPr/>
        </p:nvSpPr>
        <p:spPr>
          <a:xfrm>
            <a:off x="2828499" y="2476024"/>
            <a:ext cx="6751521" cy="3890292"/>
          </a:xfrm>
          <a:prstGeom prst="rect">
            <a:avLst/>
          </a:prstGeom>
        </p:spPr>
        <p:txBody>
          <a:bodyPr vert="horz" lIns="89533" tIns="44767" rIns="89533" bIns="44767" rtlCol="0">
            <a:noAutofit/>
          </a:bodyPr>
          <a:lstStyle>
            <a:lvl1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1pPr>
            <a:lvl2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3pPr>
            <a:lvl4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4pPr>
            <a:lvl5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895327"/>
            <a:r>
              <a:rPr lang="ja-JP" altLang="en-US" sz="1175" b="1" dirty="0">
                <a:solidFill>
                  <a:srgbClr val="4B75BF"/>
                </a:solidFill>
                <a:latin typeface="Meiryo UI" panose="020B0604030504040204" pitchFamily="50" charset="-128"/>
                <a:ea typeface="Meiryo UI" panose="020B0604030504040204" pitchFamily="50" charset="-128"/>
              </a:rPr>
              <a:t>プログラムの概要</a:t>
            </a:r>
          </a:p>
        </p:txBody>
      </p:sp>
      <p:cxnSp>
        <p:nvCxnSpPr>
          <p:cNvPr id="70" name="直線矢印コネクタ 69">
            <a:extLst>
              <a:ext uri="{FF2B5EF4-FFF2-40B4-BE49-F238E27FC236}">
                <a16:creationId xmlns:a16="http://schemas.microsoft.com/office/drawing/2014/main" id="{7F73B555-25EA-89CB-84D5-6343FA076060}"/>
              </a:ext>
            </a:extLst>
          </p:cNvPr>
          <p:cNvCxnSpPr>
            <a:cxnSpLocks/>
          </p:cNvCxnSpPr>
          <p:nvPr/>
        </p:nvCxnSpPr>
        <p:spPr>
          <a:xfrm>
            <a:off x="2886668" y="2772957"/>
            <a:ext cx="6625825" cy="0"/>
          </a:xfrm>
          <a:prstGeom prst="straightConnector1">
            <a:avLst/>
          </a:prstGeom>
          <a:ln w="9525">
            <a:solidFill>
              <a:srgbClr val="4B75BD"/>
            </a:solidFill>
            <a:tailEnd type="none"/>
          </a:ln>
        </p:spPr>
        <p:style>
          <a:lnRef idx="2">
            <a:schemeClr val="accent1"/>
          </a:lnRef>
          <a:fillRef idx="0">
            <a:schemeClr val="accent1"/>
          </a:fillRef>
          <a:effectRef idx="1">
            <a:schemeClr val="accent1"/>
          </a:effectRef>
          <a:fontRef idx="minor">
            <a:schemeClr val="tx1"/>
          </a:fontRef>
        </p:style>
      </p:cxnSp>
      <p:sp>
        <p:nvSpPr>
          <p:cNvPr id="73" name="四角形: 角を丸くする 72">
            <a:extLst>
              <a:ext uri="{FF2B5EF4-FFF2-40B4-BE49-F238E27FC236}">
                <a16:creationId xmlns:a16="http://schemas.microsoft.com/office/drawing/2014/main" id="{3CAEFB60-A94E-ECAD-09F7-C7FAB96E0B98}"/>
              </a:ext>
            </a:extLst>
          </p:cNvPr>
          <p:cNvSpPr/>
          <p:nvPr/>
        </p:nvSpPr>
        <p:spPr>
          <a:xfrm>
            <a:off x="2961215" y="2877152"/>
            <a:ext cx="951997" cy="228531"/>
          </a:xfrm>
          <a:prstGeom prst="roundRect">
            <a:avLst>
              <a:gd name="adj" fmla="val 50000"/>
            </a:avLst>
          </a:prstGeom>
          <a:solidFill>
            <a:srgbClr val="4B75BD"/>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defTabSz="895327">
              <a:lnSpc>
                <a:spcPct val="125000"/>
              </a:lnSpc>
            </a:pPr>
            <a:r>
              <a:rPr kumimoji="1" lang="ja-JP" altLang="en-US" sz="979" b="1" dirty="0">
                <a:solidFill>
                  <a:prstClr val="white"/>
                </a:solidFill>
                <a:latin typeface="Meiryo UI"/>
                <a:ea typeface="Meiryo UI"/>
              </a:rPr>
              <a:t>事前学習</a:t>
            </a:r>
          </a:p>
        </p:txBody>
      </p:sp>
      <p:sp>
        <p:nvSpPr>
          <p:cNvPr id="74" name="四角形: 角を丸くする 73">
            <a:extLst>
              <a:ext uri="{FF2B5EF4-FFF2-40B4-BE49-F238E27FC236}">
                <a16:creationId xmlns:a16="http://schemas.microsoft.com/office/drawing/2014/main" id="{8E9A1996-F7F1-DF45-41C2-BCD4D1149DD3}"/>
              </a:ext>
            </a:extLst>
          </p:cNvPr>
          <p:cNvSpPr/>
          <p:nvPr/>
        </p:nvSpPr>
        <p:spPr>
          <a:xfrm>
            <a:off x="5269068" y="2877153"/>
            <a:ext cx="951997" cy="228532"/>
          </a:xfrm>
          <a:prstGeom prst="roundRect">
            <a:avLst>
              <a:gd name="adj" fmla="val 50000"/>
            </a:avLst>
          </a:prstGeom>
          <a:solidFill>
            <a:srgbClr val="4B75BD"/>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defTabSz="895327">
              <a:lnSpc>
                <a:spcPct val="125000"/>
              </a:lnSpc>
            </a:pPr>
            <a:r>
              <a:rPr lang="ja-JP" altLang="en-US" sz="979" b="1" dirty="0">
                <a:solidFill>
                  <a:prstClr val="white"/>
                </a:solidFill>
                <a:latin typeface="Meiryo UI"/>
                <a:ea typeface="Meiryo UI"/>
              </a:rPr>
              <a:t>現地学習</a:t>
            </a:r>
          </a:p>
        </p:txBody>
      </p:sp>
      <p:sp>
        <p:nvSpPr>
          <p:cNvPr id="76" name="四角形: 角を丸くする 75">
            <a:extLst>
              <a:ext uri="{FF2B5EF4-FFF2-40B4-BE49-F238E27FC236}">
                <a16:creationId xmlns:a16="http://schemas.microsoft.com/office/drawing/2014/main" id="{91F4562F-B1C0-39AC-140E-A2BD6C28E2EC}"/>
              </a:ext>
            </a:extLst>
          </p:cNvPr>
          <p:cNvSpPr/>
          <p:nvPr/>
        </p:nvSpPr>
        <p:spPr>
          <a:xfrm>
            <a:off x="7576922" y="2877153"/>
            <a:ext cx="951997" cy="228532"/>
          </a:xfrm>
          <a:prstGeom prst="roundRect">
            <a:avLst>
              <a:gd name="adj" fmla="val 50000"/>
            </a:avLst>
          </a:prstGeom>
          <a:solidFill>
            <a:srgbClr val="4B75BD"/>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defTabSz="895327">
              <a:lnSpc>
                <a:spcPct val="125000"/>
              </a:lnSpc>
            </a:pPr>
            <a:r>
              <a:rPr lang="ja-JP" altLang="en-US" sz="979" b="1" dirty="0">
                <a:solidFill>
                  <a:prstClr val="white"/>
                </a:solidFill>
                <a:latin typeface="Meiryo UI"/>
                <a:ea typeface="Meiryo UI"/>
              </a:rPr>
              <a:t>事後学習</a:t>
            </a:r>
          </a:p>
        </p:txBody>
      </p:sp>
      <p:sp>
        <p:nvSpPr>
          <p:cNvPr id="77" name="コンテンツ プレースホルダー 8">
            <a:extLst>
              <a:ext uri="{FF2B5EF4-FFF2-40B4-BE49-F238E27FC236}">
                <a16:creationId xmlns:a16="http://schemas.microsoft.com/office/drawing/2014/main" id="{B16EF219-AA9E-A515-8114-DF2FF10181CB}"/>
              </a:ext>
            </a:extLst>
          </p:cNvPr>
          <p:cNvSpPr txBox="1">
            <a:spLocks/>
          </p:cNvSpPr>
          <p:nvPr/>
        </p:nvSpPr>
        <p:spPr>
          <a:xfrm>
            <a:off x="332989" y="2476024"/>
            <a:ext cx="2432066" cy="3890292"/>
          </a:xfrm>
          <a:prstGeom prst="rect">
            <a:avLst/>
          </a:prstGeom>
        </p:spPr>
        <p:txBody>
          <a:bodyPr vert="horz" lIns="89533" tIns="44767" rIns="89533" bIns="44767" rtlCol="0">
            <a:noAutofit/>
          </a:bodyPr>
          <a:lstStyle>
            <a:lvl1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1pPr>
            <a:lvl2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3pPr>
            <a:lvl4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4pPr>
            <a:lvl5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895327"/>
            <a:r>
              <a:rPr lang="ja-JP" altLang="en-US" sz="1175" b="1" dirty="0">
                <a:solidFill>
                  <a:srgbClr val="4B75BF"/>
                </a:solidFill>
                <a:latin typeface="Meiryo UI" panose="020B0604030504040204" pitchFamily="50" charset="-128"/>
                <a:ea typeface="Meiryo UI" panose="020B0604030504040204" pitchFamily="50" charset="-128"/>
              </a:rPr>
              <a:t>プログラムのポイント</a:t>
            </a:r>
          </a:p>
        </p:txBody>
      </p:sp>
      <p:cxnSp>
        <p:nvCxnSpPr>
          <p:cNvPr id="78" name="直線矢印コネクタ 77">
            <a:extLst>
              <a:ext uri="{FF2B5EF4-FFF2-40B4-BE49-F238E27FC236}">
                <a16:creationId xmlns:a16="http://schemas.microsoft.com/office/drawing/2014/main" id="{A7F70BD7-1364-B42B-EB50-A4F8DB33550F}"/>
              </a:ext>
            </a:extLst>
          </p:cNvPr>
          <p:cNvCxnSpPr>
            <a:cxnSpLocks/>
          </p:cNvCxnSpPr>
          <p:nvPr/>
        </p:nvCxnSpPr>
        <p:spPr>
          <a:xfrm>
            <a:off x="357595" y="2772957"/>
            <a:ext cx="2382849" cy="0"/>
          </a:xfrm>
          <a:prstGeom prst="straightConnector1">
            <a:avLst/>
          </a:prstGeom>
          <a:ln w="9525">
            <a:solidFill>
              <a:srgbClr val="4B75BD"/>
            </a:solidFill>
            <a:tailEnd type="none"/>
          </a:ln>
        </p:spPr>
        <p:style>
          <a:lnRef idx="2">
            <a:schemeClr val="accent1"/>
          </a:lnRef>
          <a:fillRef idx="0">
            <a:schemeClr val="accent1"/>
          </a:fillRef>
          <a:effectRef idx="1">
            <a:schemeClr val="accent1"/>
          </a:effectRef>
          <a:fontRef idx="minor">
            <a:schemeClr val="tx1"/>
          </a:fontRef>
        </p:style>
      </p:cxnSp>
      <p:sp>
        <p:nvSpPr>
          <p:cNvPr id="80" name="コンテンツ プレースホルダー 8">
            <a:extLst>
              <a:ext uri="{FF2B5EF4-FFF2-40B4-BE49-F238E27FC236}">
                <a16:creationId xmlns:a16="http://schemas.microsoft.com/office/drawing/2014/main" id="{64D9D55E-91C2-61FC-FA86-D5AB3AB7B138}"/>
              </a:ext>
            </a:extLst>
          </p:cNvPr>
          <p:cNvSpPr txBox="1">
            <a:spLocks/>
          </p:cNvSpPr>
          <p:nvPr/>
        </p:nvSpPr>
        <p:spPr>
          <a:xfrm>
            <a:off x="332989" y="2476024"/>
            <a:ext cx="2432066" cy="3890292"/>
          </a:xfrm>
          <a:prstGeom prst="rect">
            <a:avLst/>
          </a:prstGeom>
        </p:spPr>
        <p:txBody>
          <a:bodyPr vert="horz" lIns="89533" tIns="44767" rIns="89533" bIns="44767" rtlCol="0">
            <a:noAutofit/>
          </a:bodyPr>
          <a:lstStyle>
            <a:lvl1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1pPr>
            <a:lvl2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3pPr>
            <a:lvl4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4pPr>
            <a:lvl5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895327"/>
            <a:r>
              <a:rPr lang="ja-JP" altLang="en-US" sz="1175" b="1" dirty="0">
                <a:solidFill>
                  <a:srgbClr val="4B75BF"/>
                </a:solidFill>
                <a:latin typeface="Meiryo UI" panose="020B0604030504040204" pitchFamily="50" charset="-128"/>
                <a:ea typeface="Meiryo UI" panose="020B0604030504040204" pitchFamily="50" charset="-128"/>
              </a:rPr>
              <a:t>プログラムのポイント</a:t>
            </a:r>
          </a:p>
        </p:txBody>
      </p:sp>
      <p:cxnSp>
        <p:nvCxnSpPr>
          <p:cNvPr id="81" name="直線矢印コネクタ 80">
            <a:extLst>
              <a:ext uri="{FF2B5EF4-FFF2-40B4-BE49-F238E27FC236}">
                <a16:creationId xmlns:a16="http://schemas.microsoft.com/office/drawing/2014/main" id="{C1A066A6-D026-16A2-EF65-850EA317BB9E}"/>
              </a:ext>
            </a:extLst>
          </p:cNvPr>
          <p:cNvCxnSpPr>
            <a:cxnSpLocks/>
          </p:cNvCxnSpPr>
          <p:nvPr/>
        </p:nvCxnSpPr>
        <p:spPr>
          <a:xfrm>
            <a:off x="357595" y="2772957"/>
            <a:ext cx="2382849" cy="0"/>
          </a:xfrm>
          <a:prstGeom prst="straightConnector1">
            <a:avLst/>
          </a:prstGeom>
          <a:ln w="9525">
            <a:solidFill>
              <a:srgbClr val="4B75BD"/>
            </a:solidFill>
            <a:tailEnd type="none"/>
          </a:ln>
        </p:spPr>
        <p:style>
          <a:lnRef idx="2">
            <a:schemeClr val="accent1"/>
          </a:lnRef>
          <a:fillRef idx="0">
            <a:schemeClr val="accent1"/>
          </a:fillRef>
          <a:effectRef idx="1">
            <a:schemeClr val="accent1"/>
          </a:effectRef>
          <a:fontRef idx="minor">
            <a:schemeClr val="tx1"/>
          </a:fontRef>
        </p:style>
      </p:cxnSp>
      <p:cxnSp>
        <p:nvCxnSpPr>
          <p:cNvPr id="82" name="直線矢印コネクタ 81">
            <a:extLst>
              <a:ext uri="{FF2B5EF4-FFF2-40B4-BE49-F238E27FC236}">
                <a16:creationId xmlns:a16="http://schemas.microsoft.com/office/drawing/2014/main" id="{A14D5505-785C-74F7-4E27-703D200F3191}"/>
              </a:ext>
            </a:extLst>
          </p:cNvPr>
          <p:cNvCxnSpPr>
            <a:cxnSpLocks/>
          </p:cNvCxnSpPr>
          <p:nvPr/>
        </p:nvCxnSpPr>
        <p:spPr>
          <a:xfrm>
            <a:off x="421044" y="3603569"/>
            <a:ext cx="2255952" cy="0"/>
          </a:xfrm>
          <a:prstGeom prst="straightConnector1">
            <a:avLst/>
          </a:prstGeom>
          <a:ln w="9525">
            <a:solidFill>
              <a:schemeClr val="bg1">
                <a:lumMod val="85000"/>
              </a:schemeClr>
            </a:solidFill>
            <a:tailEnd type="none"/>
          </a:ln>
        </p:spPr>
        <p:style>
          <a:lnRef idx="2">
            <a:schemeClr val="accent1"/>
          </a:lnRef>
          <a:fillRef idx="0">
            <a:schemeClr val="accent1"/>
          </a:fillRef>
          <a:effectRef idx="1">
            <a:schemeClr val="accent1"/>
          </a:effectRef>
          <a:fontRef idx="minor">
            <a:schemeClr val="tx1"/>
          </a:fontRef>
        </p:style>
      </p:cxnSp>
      <p:sp>
        <p:nvSpPr>
          <p:cNvPr id="83" name="コンテンツ プレースホルダー 8">
            <a:extLst>
              <a:ext uri="{FF2B5EF4-FFF2-40B4-BE49-F238E27FC236}">
                <a16:creationId xmlns:a16="http://schemas.microsoft.com/office/drawing/2014/main" id="{864E4920-E80B-7FD0-5E49-373C240CDB89}"/>
              </a:ext>
            </a:extLst>
          </p:cNvPr>
          <p:cNvSpPr txBox="1">
            <a:spLocks/>
          </p:cNvSpPr>
          <p:nvPr/>
        </p:nvSpPr>
        <p:spPr>
          <a:xfrm>
            <a:off x="357819" y="2772957"/>
            <a:ext cx="2382401" cy="800133"/>
          </a:xfrm>
          <a:prstGeom prst="rect">
            <a:avLst/>
          </a:prstGeom>
          <a:noFill/>
        </p:spPr>
        <p:txBody>
          <a:bodyPr vert="horz" lIns="599237" tIns="44767" rIns="88123" bIns="44767" rtlCol="0" anchor="ctr">
            <a:noAutofit/>
          </a:bodyPr>
          <a:lstStyle>
            <a:lvl1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1pPr>
            <a:lvl2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3pPr>
            <a:lvl4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4pPr>
            <a:lvl5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895327">
              <a:buClr>
                <a:srgbClr val="4B75BD"/>
              </a:buClr>
            </a:pPr>
            <a:r>
              <a:rPr lang="ja-JP" altLang="en-US" sz="1077" dirty="0">
                <a:solidFill>
                  <a:prstClr val="black"/>
                </a:solidFill>
                <a:latin typeface="Meiryo UI"/>
                <a:ea typeface="Meiryo UI"/>
              </a:rPr>
              <a:t>びわ湖の源となる山々で自然について学びます。</a:t>
            </a:r>
          </a:p>
        </p:txBody>
      </p:sp>
      <p:sp>
        <p:nvSpPr>
          <p:cNvPr id="84" name="コンテンツ プレースホルダー 8">
            <a:extLst>
              <a:ext uri="{FF2B5EF4-FFF2-40B4-BE49-F238E27FC236}">
                <a16:creationId xmlns:a16="http://schemas.microsoft.com/office/drawing/2014/main" id="{2A84D3D6-E0F7-C93E-17B8-7377F55E1EE3}"/>
              </a:ext>
            </a:extLst>
          </p:cNvPr>
          <p:cNvSpPr txBox="1">
            <a:spLocks/>
          </p:cNvSpPr>
          <p:nvPr/>
        </p:nvSpPr>
        <p:spPr>
          <a:xfrm>
            <a:off x="357819" y="3634048"/>
            <a:ext cx="2382401" cy="800133"/>
          </a:xfrm>
          <a:prstGeom prst="rect">
            <a:avLst/>
          </a:prstGeom>
          <a:noFill/>
        </p:spPr>
        <p:txBody>
          <a:bodyPr vert="horz" lIns="599237" tIns="44767" rIns="88123" bIns="44767" rtlCol="0" anchor="ctr">
            <a:noAutofit/>
          </a:bodyPr>
          <a:lstStyle>
            <a:lvl1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1pPr>
            <a:lvl2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3pPr>
            <a:lvl4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4pPr>
            <a:lvl5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895327">
              <a:buClr>
                <a:srgbClr val="4B75BD"/>
              </a:buClr>
            </a:pPr>
            <a:r>
              <a:rPr lang="ja-JP" altLang="en-US" sz="1077" dirty="0">
                <a:solidFill>
                  <a:prstClr val="black"/>
                </a:solidFill>
                <a:latin typeface="Meiryo UI"/>
                <a:ea typeface="Meiryo UI"/>
              </a:rPr>
              <a:t>比叡山延暦寺の歴史や伝承文化を学びます。</a:t>
            </a:r>
          </a:p>
        </p:txBody>
      </p:sp>
      <p:sp>
        <p:nvSpPr>
          <p:cNvPr id="88" name="テキスト ボックス 87">
            <a:extLst>
              <a:ext uri="{FF2B5EF4-FFF2-40B4-BE49-F238E27FC236}">
                <a16:creationId xmlns:a16="http://schemas.microsoft.com/office/drawing/2014/main" id="{80A6A52C-8BE6-6AF8-AC4A-EF64EF12E476}"/>
              </a:ext>
            </a:extLst>
          </p:cNvPr>
          <p:cNvSpPr txBox="1"/>
          <p:nvPr/>
        </p:nvSpPr>
        <p:spPr>
          <a:xfrm>
            <a:off x="353767" y="4434181"/>
            <a:ext cx="2395958" cy="954806"/>
          </a:xfrm>
          <a:custGeom>
            <a:avLst/>
            <a:gdLst>
              <a:gd name="connsiteX0" fmla="*/ 53810 w 2446988"/>
              <a:gd name="connsiteY0" fmla="*/ 0 h 975142"/>
              <a:gd name="connsiteX1" fmla="*/ 2393178 w 2446988"/>
              <a:gd name="connsiteY1" fmla="*/ 0 h 975142"/>
              <a:gd name="connsiteX2" fmla="*/ 2446988 w 2446988"/>
              <a:gd name="connsiteY2" fmla="*/ 53810 h 975142"/>
              <a:gd name="connsiteX3" fmla="*/ 2446988 w 2446988"/>
              <a:gd name="connsiteY3" fmla="*/ 103910 h 975142"/>
              <a:gd name="connsiteX4" fmla="*/ 2446988 w 2446988"/>
              <a:gd name="connsiteY4" fmla="*/ 871232 h 975142"/>
              <a:gd name="connsiteX5" fmla="*/ 2446988 w 2446988"/>
              <a:gd name="connsiteY5" fmla="*/ 921332 h 975142"/>
              <a:gd name="connsiteX6" fmla="*/ 2393178 w 2446988"/>
              <a:gd name="connsiteY6" fmla="*/ 975142 h 975142"/>
              <a:gd name="connsiteX7" fmla="*/ 53810 w 2446988"/>
              <a:gd name="connsiteY7" fmla="*/ 975142 h 975142"/>
              <a:gd name="connsiteX8" fmla="*/ 0 w 2446988"/>
              <a:gd name="connsiteY8" fmla="*/ 921332 h 975142"/>
              <a:gd name="connsiteX9" fmla="*/ 0 w 2446988"/>
              <a:gd name="connsiteY9" fmla="*/ 871232 h 975142"/>
              <a:gd name="connsiteX10" fmla="*/ 0 w 2446988"/>
              <a:gd name="connsiteY10" fmla="*/ 103910 h 975142"/>
              <a:gd name="connsiteX11" fmla="*/ 0 w 2446988"/>
              <a:gd name="connsiteY11" fmla="*/ 53810 h 975142"/>
              <a:gd name="connsiteX12" fmla="*/ 53810 w 2446988"/>
              <a:gd name="connsiteY12" fmla="*/ 0 h 97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46988" h="975142">
                <a:moveTo>
                  <a:pt x="53810" y="0"/>
                </a:moveTo>
                <a:lnTo>
                  <a:pt x="2393178" y="0"/>
                </a:lnTo>
                <a:cubicBezTo>
                  <a:pt x="2422896" y="0"/>
                  <a:pt x="2446988" y="24092"/>
                  <a:pt x="2446988" y="53810"/>
                </a:cubicBezTo>
                <a:lnTo>
                  <a:pt x="2446988" y="103910"/>
                </a:lnTo>
                <a:lnTo>
                  <a:pt x="2446988" y="871232"/>
                </a:lnTo>
                <a:lnTo>
                  <a:pt x="2446988" y="921332"/>
                </a:lnTo>
                <a:cubicBezTo>
                  <a:pt x="2446988" y="951050"/>
                  <a:pt x="2422896" y="975142"/>
                  <a:pt x="2393178" y="975142"/>
                </a:cubicBezTo>
                <a:lnTo>
                  <a:pt x="53810" y="975142"/>
                </a:lnTo>
                <a:cubicBezTo>
                  <a:pt x="24092" y="975142"/>
                  <a:pt x="0" y="951050"/>
                  <a:pt x="0" y="921332"/>
                </a:cubicBezTo>
                <a:lnTo>
                  <a:pt x="0" y="871232"/>
                </a:lnTo>
                <a:lnTo>
                  <a:pt x="0" y="103910"/>
                </a:lnTo>
                <a:lnTo>
                  <a:pt x="0" y="53810"/>
                </a:lnTo>
                <a:cubicBezTo>
                  <a:pt x="0" y="24092"/>
                  <a:pt x="24092" y="0"/>
                  <a:pt x="53810" y="0"/>
                </a:cubicBezTo>
                <a:close/>
              </a:path>
            </a:pathLst>
          </a:custGeom>
          <a:solidFill>
            <a:srgbClr val="EAF6FC"/>
          </a:solidFill>
          <a:ln w="9525">
            <a:noFill/>
          </a:ln>
        </p:spPr>
        <p:style>
          <a:lnRef idx="2">
            <a:schemeClr val="dk1"/>
          </a:lnRef>
          <a:fillRef idx="1">
            <a:schemeClr val="lt1"/>
          </a:fillRef>
          <a:effectRef idx="0">
            <a:schemeClr val="dk1"/>
          </a:effectRef>
          <a:fontRef idx="minor">
            <a:schemeClr val="dk1"/>
          </a:fontRef>
        </p:style>
        <p:txBody>
          <a:bodyPr wrap="none" lIns="35249" rIns="35249" rtlCol="0" anchor="ctr">
            <a:noAutofit/>
          </a:bodyPr>
          <a:lstStyle/>
          <a:p>
            <a:pPr defTabSz="895327">
              <a:lnSpc>
                <a:spcPct val="120000"/>
              </a:lnSpc>
              <a:tabLst>
                <a:tab pos="438337" algn="l"/>
              </a:tabLst>
            </a:pPr>
            <a:r>
              <a:rPr lang="ja-JP" altLang="en-US" sz="832" b="1" dirty="0">
                <a:solidFill>
                  <a:srgbClr val="4B75BD"/>
                </a:solidFill>
                <a:latin typeface="Meiryo UI" panose="020B0604030504040204" pitchFamily="50" charset="-128"/>
                <a:ea typeface="Meiryo UI" panose="020B0604030504040204" pitchFamily="50" charset="-128"/>
              </a:rPr>
              <a:t>問合せ</a:t>
            </a:r>
            <a:r>
              <a:rPr lang="en-US" altLang="ja-JP" sz="832" b="1" dirty="0">
                <a:solidFill>
                  <a:srgbClr val="4B75BD"/>
                </a:solidFill>
                <a:latin typeface="Meiryo UI" panose="020B0604030504040204" pitchFamily="50" charset="-128"/>
                <a:ea typeface="Meiryo UI" panose="020B0604030504040204" pitchFamily="50" charset="-128"/>
              </a:rPr>
              <a:t>	</a:t>
            </a:r>
            <a:r>
              <a:rPr lang="ja-JP" altLang="en-US" sz="832" dirty="0">
                <a:solidFill>
                  <a:prstClr val="black"/>
                </a:solidFill>
                <a:latin typeface="Meiryo UI" panose="020B0604030504040204" pitchFamily="50" charset="-128"/>
                <a:ea typeface="Meiryo UI" panose="020B0604030504040204" pitchFamily="50" charset="-128"/>
              </a:rPr>
              <a:t>オーパルオプテックス株式会社</a:t>
            </a:r>
            <a:endParaRPr lang="en-US" altLang="ja-JP" sz="832" dirty="0">
              <a:solidFill>
                <a:prstClr val="black"/>
              </a:solidFill>
              <a:latin typeface="Meiryo UI" panose="020B0604030504040204" pitchFamily="50" charset="-128"/>
              <a:ea typeface="Meiryo UI" panose="020B0604030504040204" pitchFamily="50" charset="-128"/>
            </a:endParaRPr>
          </a:p>
          <a:p>
            <a:pPr defTabSz="895327">
              <a:lnSpc>
                <a:spcPct val="120000"/>
              </a:lnSpc>
              <a:tabLst>
                <a:tab pos="438337" algn="l"/>
              </a:tabLst>
            </a:pPr>
            <a:r>
              <a:rPr lang="ja-JP" altLang="en-US" sz="832" dirty="0">
                <a:solidFill>
                  <a:prstClr val="black"/>
                </a:solidFill>
                <a:latin typeface="Meiryo UI" panose="020B0604030504040204" pitchFamily="50" charset="-128"/>
                <a:ea typeface="Meiryo UI" panose="020B0604030504040204" pitchFamily="50" charset="-128"/>
              </a:rPr>
              <a:t>住所</a:t>
            </a:r>
            <a:r>
              <a:rPr lang="en-US" altLang="ja-JP" sz="832" dirty="0">
                <a:solidFill>
                  <a:prstClr val="black"/>
                </a:solidFill>
                <a:latin typeface="Meiryo UI" panose="020B0604030504040204" pitchFamily="50" charset="-128"/>
                <a:ea typeface="Meiryo UI" panose="020B0604030504040204" pitchFamily="50" charset="-128"/>
              </a:rPr>
              <a:t>	</a:t>
            </a:r>
            <a:r>
              <a:rPr lang="ja-JP" altLang="en-US" sz="832" dirty="0">
                <a:solidFill>
                  <a:prstClr val="black"/>
                </a:solidFill>
                <a:latin typeface="Meiryo UI" panose="020B0604030504040204" pitchFamily="50" charset="-128"/>
                <a:ea typeface="Meiryo UI" panose="020B0604030504040204" pitchFamily="50" charset="-128"/>
              </a:rPr>
              <a:t>：大津市雄琴</a:t>
            </a:r>
            <a:r>
              <a:rPr lang="en-US" altLang="ja-JP" sz="832" dirty="0">
                <a:solidFill>
                  <a:prstClr val="black"/>
                </a:solidFill>
                <a:latin typeface="Meiryo UI" panose="020B0604030504040204" pitchFamily="50" charset="-128"/>
                <a:ea typeface="Meiryo UI" panose="020B0604030504040204" pitchFamily="50" charset="-128"/>
              </a:rPr>
              <a:t>5-265-1</a:t>
            </a:r>
          </a:p>
          <a:p>
            <a:pPr defTabSz="895327">
              <a:lnSpc>
                <a:spcPct val="120000"/>
              </a:lnSpc>
              <a:tabLst>
                <a:tab pos="438337" algn="l"/>
              </a:tabLst>
            </a:pPr>
            <a:r>
              <a:rPr lang="ja-JP" altLang="en-US" sz="832" dirty="0">
                <a:solidFill>
                  <a:prstClr val="black"/>
                </a:solidFill>
                <a:latin typeface="Meiryo UI" panose="020B0604030504040204" pitchFamily="50" charset="-128"/>
                <a:ea typeface="Meiryo UI" panose="020B0604030504040204" pitchFamily="50" charset="-128"/>
              </a:rPr>
              <a:t>電話</a:t>
            </a:r>
            <a:r>
              <a:rPr lang="en-US" altLang="ja-JP" sz="832" dirty="0">
                <a:solidFill>
                  <a:prstClr val="black"/>
                </a:solidFill>
                <a:latin typeface="Meiryo UI" panose="020B0604030504040204" pitchFamily="50" charset="-128"/>
                <a:ea typeface="Meiryo UI" panose="020B0604030504040204" pitchFamily="50" charset="-128"/>
              </a:rPr>
              <a:t>	</a:t>
            </a:r>
            <a:r>
              <a:rPr lang="ja-JP" altLang="en-US" sz="832" dirty="0">
                <a:solidFill>
                  <a:prstClr val="black"/>
                </a:solidFill>
                <a:latin typeface="Meiryo UI" panose="020B0604030504040204" pitchFamily="50" charset="-128"/>
                <a:ea typeface="Meiryo UI" panose="020B0604030504040204" pitchFamily="50" charset="-128"/>
              </a:rPr>
              <a:t>：</a:t>
            </a:r>
            <a:r>
              <a:rPr lang="en-US" altLang="ja-JP" sz="832" dirty="0">
                <a:solidFill>
                  <a:prstClr val="black"/>
                </a:solidFill>
                <a:latin typeface="Meiryo UI" panose="020B0604030504040204" pitchFamily="50" charset="-128"/>
                <a:ea typeface="Meiryo UI" panose="020B0604030504040204" pitchFamily="50" charset="-128"/>
              </a:rPr>
              <a:t>077-579-7111</a:t>
            </a:r>
            <a:r>
              <a:rPr lang="ja-JP" altLang="en-US" sz="832" dirty="0">
                <a:solidFill>
                  <a:prstClr val="black"/>
                </a:solidFill>
                <a:latin typeface="Meiryo UI" panose="020B0604030504040204" pitchFamily="50" charset="-128"/>
                <a:ea typeface="Meiryo UI" panose="020B0604030504040204" pitchFamily="50" charset="-128"/>
              </a:rPr>
              <a:t>　</a:t>
            </a:r>
          </a:p>
          <a:p>
            <a:pPr defTabSz="895327">
              <a:lnSpc>
                <a:spcPct val="120000"/>
              </a:lnSpc>
              <a:tabLst>
                <a:tab pos="438337" algn="l"/>
              </a:tabLst>
            </a:pPr>
            <a:r>
              <a:rPr lang="ja-JP" altLang="en-US" sz="832" dirty="0">
                <a:solidFill>
                  <a:prstClr val="black"/>
                </a:solidFill>
                <a:latin typeface="Meiryo UI" panose="020B0604030504040204" pitchFamily="50" charset="-128"/>
                <a:ea typeface="Meiryo UI" panose="020B0604030504040204" pitchFamily="50" charset="-128"/>
              </a:rPr>
              <a:t>受付時間</a:t>
            </a:r>
            <a:r>
              <a:rPr lang="en-US" altLang="ja-JP" sz="832" dirty="0">
                <a:solidFill>
                  <a:prstClr val="black"/>
                </a:solidFill>
                <a:latin typeface="Meiryo UI" panose="020B0604030504040204" pitchFamily="50" charset="-128"/>
                <a:ea typeface="Meiryo UI" panose="020B0604030504040204" pitchFamily="50" charset="-128"/>
              </a:rPr>
              <a:t>	</a:t>
            </a:r>
            <a:r>
              <a:rPr lang="ja-JP" altLang="en-US" sz="832" dirty="0">
                <a:solidFill>
                  <a:prstClr val="black"/>
                </a:solidFill>
                <a:latin typeface="Meiryo UI" panose="020B0604030504040204" pitchFamily="50" charset="-128"/>
                <a:ea typeface="Meiryo UI" panose="020B0604030504040204" pitchFamily="50" charset="-128"/>
              </a:rPr>
              <a:t>：</a:t>
            </a:r>
            <a:r>
              <a:rPr lang="en-US" altLang="ja-JP" sz="832" dirty="0">
                <a:solidFill>
                  <a:prstClr val="black"/>
                </a:solidFill>
                <a:latin typeface="Meiryo UI" panose="020B0604030504040204" pitchFamily="50" charset="-128"/>
                <a:ea typeface="Meiryo UI" panose="020B0604030504040204" pitchFamily="50" charset="-128"/>
              </a:rPr>
              <a:t>9:30</a:t>
            </a:r>
            <a:r>
              <a:rPr lang="ja-JP" altLang="en-US" sz="832" dirty="0">
                <a:solidFill>
                  <a:prstClr val="black"/>
                </a:solidFill>
                <a:latin typeface="Meiryo UI" panose="020B0604030504040204" pitchFamily="50" charset="-128"/>
                <a:ea typeface="Meiryo UI" panose="020B0604030504040204" pitchFamily="50" charset="-128"/>
              </a:rPr>
              <a:t>～</a:t>
            </a:r>
            <a:r>
              <a:rPr lang="en-US" altLang="ja-JP" sz="832" dirty="0">
                <a:solidFill>
                  <a:prstClr val="black"/>
                </a:solidFill>
                <a:latin typeface="Meiryo UI" panose="020B0604030504040204" pitchFamily="50" charset="-128"/>
                <a:ea typeface="Meiryo UI" panose="020B0604030504040204" pitchFamily="50" charset="-128"/>
              </a:rPr>
              <a:t>17:30</a:t>
            </a:r>
            <a:br>
              <a:rPr lang="en-US" altLang="ja-JP" sz="832" dirty="0">
                <a:solidFill>
                  <a:prstClr val="black"/>
                </a:solidFill>
                <a:latin typeface="Meiryo UI" panose="020B0604030504040204" pitchFamily="50" charset="-128"/>
                <a:ea typeface="Meiryo UI" panose="020B0604030504040204" pitchFamily="50" charset="-128"/>
              </a:rPr>
            </a:br>
            <a:r>
              <a:rPr lang="ja-JP" altLang="en-US" sz="832" dirty="0">
                <a:solidFill>
                  <a:prstClr val="black"/>
                </a:solidFill>
                <a:latin typeface="Meiryo UI" panose="020B0604030504040204" pitchFamily="50" charset="-128"/>
                <a:ea typeface="Meiryo UI" panose="020B0604030504040204" pitchFamily="50" charset="-128"/>
              </a:rPr>
              <a:t>定休日</a:t>
            </a:r>
            <a:r>
              <a:rPr lang="en-US" altLang="ja-JP" sz="832" dirty="0">
                <a:solidFill>
                  <a:prstClr val="black"/>
                </a:solidFill>
                <a:latin typeface="Meiryo UI" panose="020B0604030504040204" pitchFamily="50" charset="-128"/>
                <a:ea typeface="Meiryo UI" panose="020B0604030504040204" pitchFamily="50" charset="-128"/>
              </a:rPr>
              <a:t>	</a:t>
            </a:r>
            <a:r>
              <a:rPr lang="ja-JP" altLang="en-US" sz="832" dirty="0">
                <a:solidFill>
                  <a:prstClr val="black"/>
                </a:solidFill>
                <a:latin typeface="Meiryo UI" panose="020B0604030504040204" pitchFamily="50" charset="-128"/>
                <a:ea typeface="Meiryo UI" panose="020B0604030504040204" pitchFamily="50" charset="-128"/>
              </a:rPr>
              <a:t>：木曜日、</a:t>
            </a:r>
            <a:r>
              <a:rPr lang="en-US" altLang="ja-JP" sz="832" dirty="0">
                <a:solidFill>
                  <a:prstClr val="black"/>
                </a:solidFill>
                <a:latin typeface="Meiryo UI" panose="020B0604030504040204" pitchFamily="50" charset="-128"/>
                <a:ea typeface="Meiryo UI" panose="020B0604030504040204" pitchFamily="50" charset="-128"/>
              </a:rPr>
              <a:t>1</a:t>
            </a:r>
            <a:r>
              <a:rPr lang="ja-JP" altLang="en-US" sz="832" dirty="0">
                <a:solidFill>
                  <a:prstClr val="black"/>
                </a:solidFill>
                <a:latin typeface="Meiryo UI" panose="020B0604030504040204" pitchFamily="50" charset="-128"/>
                <a:ea typeface="Meiryo UI" panose="020B0604030504040204" pitchFamily="50" charset="-128"/>
              </a:rPr>
              <a:t>月～</a:t>
            </a:r>
            <a:r>
              <a:rPr lang="en-US" altLang="ja-JP" sz="832" dirty="0">
                <a:solidFill>
                  <a:prstClr val="black"/>
                </a:solidFill>
                <a:latin typeface="Meiryo UI" panose="020B0604030504040204" pitchFamily="50" charset="-128"/>
                <a:ea typeface="Meiryo UI" panose="020B0604030504040204" pitchFamily="50" charset="-128"/>
              </a:rPr>
              <a:t>2</a:t>
            </a:r>
            <a:r>
              <a:rPr lang="ja-JP" altLang="en-US" sz="832" dirty="0">
                <a:solidFill>
                  <a:prstClr val="black"/>
                </a:solidFill>
                <a:latin typeface="Meiryo UI" panose="020B0604030504040204" pitchFamily="50" charset="-128"/>
                <a:ea typeface="Meiryo UI" panose="020B0604030504040204" pitchFamily="50" charset="-128"/>
              </a:rPr>
              <a:t>月は水・木曜、夏季無休</a:t>
            </a:r>
            <a:endParaRPr lang="en-US" altLang="ja-JP" sz="832" dirty="0">
              <a:solidFill>
                <a:prstClr val="black"/>
              </a:solidFill>
              <a:latin typeface="Meiryo UI" panose="020B0604030504040204" pitchFamily="50" charset="-128"/>
              <a:ea typeface="Meiryo UI" panose="020B0604030504040204" pitchFamily="50" charset="-128"/>
            </a:endParaRPr>
          </a:p>
          <a:p>
            <a:pPr defTabSz="895327">
              <a:lnSpc>
                <a:spcPct val="120000"/>
              </a:lnSpc>
              <a:tabLst>
                <a:tab pos="438337" algn="l"/>
              </a:tabLst>
            </a:pPr>
            <a:r>
              <a:rPr lang="en-US" altLang="ja-JP" sz="832" dirty="0">
                <a:solidFill>
                  <a:prstClr val="black"/>
                </a:solidFill>
                <a:latin typeface="Meiryo UI" panose="020B0604030504040204" pitchFamily="50" charset="-128"/>
                <a:ea typeface="Meiryo UI" panose="020B0604030504040204" pitchFamily="50" charset="-128"/>
              </a:rPr>
              <a:t>https://www.o-pal.com/</a:t>
            </a:r>
            <a:endParaRPr lang="ja-JP" altLang="en-US" sz="832" dirty="0">
              <a:solidFill>
                <a:prstClr val="black"/>
              </a:solidFill>
              <a:latin typeface="メイリオ" panose="020B0604030504040204" pitchFamily="50" charset="-128"/>
              <a:ea typeface="メイリオ" panose="020B0604030504040204" pitchFamily="50" charset="-128"/>
            </a:endParaRPr>
          </a:p>
        </p:txBody>
      </p:sp>
      <p:sp>
        <p:nvSpPr>
          <p:cNvPr id="3" name="タイトル 2">
            <a:extLst>
              <a:ext uri="{FF2B5EF4-FFF2-40B4-BE49-F238E27FC236}">
                <a16:creationId xmlns:a16="http://schemas.microsoft.com/office/drawing/2014/main" id="{82C34B2E-119E-99EB-B8DC-27622E85A771}"/>
              </a:ext>
            </a:extLst>
          </p:cNvPr>
          <p:cNvSpPr>
            <a:spLocks noGrp="1"/>
          </p:cNvSpPr>
          <p:nvPr>
            <p:ph type="title"/>
          </p:nvPr>
        </p:nvSpPr>
        <p:spPr/>
        <p:txBody>
          <a:bodyPr/>
          <a:lstStyle/>
          <a:p>
            <a:r>
              <a:rPr lang="ja-JP" altLang="en-US" sz="1567" dirty="0"/>
              <a:t>びわ湖大津教育プログラム：</a:t>
            </a:r>
            <a:r>
              <a:rPr lang="en-US" altLang="ja-JP" sz="1567" dirty="0"/>
              <a:t>16</a:t>
            </a:r>
            <a:endParaRPr lang="ja-JP" altLang="en-US" sz="1567" dirty="0"/>
          </a:p>
        </p:txBody>
      </p:sp>
      <p:sp>
        <p:nvSpPr>
          <p:cNvPr id="25" name="コンテンツ プレースホルダー 24">
            <a:extLst>
              <a:ext uri="{FF2B5EF4-FFF2-40B4-BE49-F238E27FC236}">
                <a16:creationId xmlns:a16="http://schemas.microsoft.com/office/drawing/2014/main" id="{8B77E2BD-341D-3738-BD53-5FF75BD73900}"/>
              </a:ext>
            </a:extLst>
          </p:cNvPr>
          <p:cNvSpPr>
            <a:spLocks noGrp="1"/>
          </p:cNvSpPr>
          <p:nvPr>
            <p:ph idx="14"/>
          </p:nvPr>
        </p:nvSpPr>
        <p:spPr/>
        <p:txBody>
          <a:bodyPr/>
          <a:lstStyle/>
          <a:p>
            <a:pPr>
              <a:lnSpc>
                <a:spcPct val="114000"/>
              </a:lnSpc>
              <a:tabLst>
                <a:tab pos="1313457" algn="l"/>
              </a:tabLst>
              <a:defRPr/>
            </a:pPr>
            <a:r>
              <a:rPr kumimoji="0" lang="ja-JP" altLang="en-US" sz="1175" dirty="0">
                <a:solidFill>
                  <a:prstClr val="black"/>
                </a:solidFill>
                <a:latin typeface="Meiryo UI"/>
                <a:ea typeface="Meiryo UI"/>
              </a:rPr>
              <a:t>びわ湖側、門前町の坂本を起点とした５時間程度の比叡山トレッキングです。</a:t>
            </a:r>
            <a:endParaRPr kumimoji="0" lang="en-US" altLang="ja-JP" sz="1175" dirty="0">
              <a:solidFill>
                <a:prstClr val="black"/>
              </a:solidFill>
              <a:latin typeface="Meiryo UI"/>
              <a:ea typeface="Meiryo UI"/>
            </a:endParaRPr>
          </a:p>
          <a:p>
            <a:pPr>
              <a:lnSpc>
                <a:spcPct val="114000"/>
              </a:lnSpc>
              <a:tabLst>
                <a:tab pos="1313457" algn="l"/>
              </a:tabLst>
              <a:defRPr/>
            </a:pPr>
            <a:r>
              <a:rPr kumimoji="0" lang="ja-JP" altLang="en-US" sz="1175" dirty="0">
                <a:solidFill>
                  <a:prstClr val="black"/>
                </a:solidFill>
                <a:latin typeface="Meiryo UI"/>
                <a:ea typeface="Meiryo UI"/>
              </a:rPr>
              <a:t>ガイドが同行し、びわ湖の源となる山々の自然と、比叡山延暦寺の歴史や伝承文化を学びます。</a:t>
            </a:r>
          </a:p>
          <a:p>
            <a:pPr>
              <a:lnSpc>
                <a:spcPct val="114000"/>
              </a:lnSpc>
              <a:tabLst>
                <a:tab pos="1313457" algn="l"/>
              </a:tabLst>
              <a:defRPr/>
            </a:pPr>
            <a:r>
              <a:rPr kumimoji="0" lang="ja-JP" altLang="en-US" sz="1175" dirty="0">
                <a:solidFill>
                  <a:prstClr val="black"/>
                </a:solidFill>
                <a:latin typeface="Meiryo UI"/>
                <a:ea typeface="Meiryo UI"/>
              </a:rPr>
              <a:t>「自然に学ぶ」「歴史を学ぶ」「協調性を育む」をねらいとする自然体験学習プログラムです。</a:t>
            </a:r>
          </a:p>
        </p:txBody>
      </p:sp>
      <p:pic>
        <p:nvPicPr>
          <p:cNvPr id="9" name="図 8">
            <a:extLst>
              <a:ext uri="{FF2B5EF4-FFF2-40B4-BE49-F238E27FC236}">
                <a16:creationId xmlns:a16="http://schemas.microsoft.com/office/drawing/2014/main" id="{07C1F708-5F41-F905-0294-5E466CEB242F}"/>
              </a:ext>
            </a:extLst>
          </p:cNvPr>
          <p:cNvPicPr>
            <a:picLocks noChangeAspect="1"/>
          </p:cNvPicPr>
          <p:nvPr/>
        </p:nvPicPr>
        <p:blipFill>
          <a:blip r:embed="rId16" cstate="print">
            <a:extLst>
              <a:ext uri="{28A0092B-C50C-407E-A947-70E740481C1C}">
                <a14:useLocalDpi xmlns:a14="http://schemas.microsoft.com/office/drawing/2010/main"/>
              </a:ext>
            </a:extLst>
          </a:blip>
          <a:srcRect/>
          <a:stretch/>
        </p:blipFill>
        <p:spPr>
          <a:xfrm>
            <a:off x="4183098" y="1203993"/>
            <a:ext cx="263927" cy="264369"/>
          </a:xfrm>
          <a:prstGeom prst="rect">
            <a:avLst/>
          </a:prstGeom>
        </p:spPr>
      </p:pic>
      <p:cxnSp>
        <p:nvCxnSpPr>
          <p:cNvPr id="20" name="直線コネクタ 19">
            <a:extLst>
              <a:ext uri="{FF2B5EF4-FFF2-40B4-BE49-F238E27FC236}">
                <a16:creationId xmlns:a16="http://schemas.microsoft.com/office/drawing/2014/main" id="{CA5E747A-2A4D-177D-C19C-0487D8942708}"/>
              </a:ext>
            </a:extLst>
          </p:cNvPr>
          <p:cNvCxnSpPr>
            <a:cxnSpLocks/>
          </p:cNvCxnSpPr>
          <p:nvPr/>
        </p:nvCxnSpPr>
        <p:spPr>
          <a:xfrm>
            <a:off x="4978661" y="2877150"/>
            <a:ext cx="0" cy="1515718"/>
          </a:xfrm>
          <a:prstGeom prst="line">
            <a:avLst/>
          </a:prstGeom>
          <a:ln w="127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23" name="直線コネクタ 22">
            <a:extLst>
              <a:ext uri="{FF2B5EF4-FFF2-40B4-BE49-F238E27FC236}">
                <a16:creationId xmlns:a16="http://schemas.microsoft.com/office/drawing/2014/main" id="{95AE752F-9D91-9DC5-8A3E-35D9B92E6780}"/>
              </a:ext>
            </a:extLst>
          </p:cNvPr>
          <p:cNvCxnSpPr>
            <a:cxnSpLocks/>
          </p:cNvCxnSpPr>
          <p:nvPr/>
        </p:nvCxnSpPr>
        <p:spPr>
          <a:xfrm>
            <a:off x="7295840" y="2877150"/>
            <a:ext cx="0" cy="1515718"/>
          </a:xfrm>
          <a:prstGeom prst="line">
            <a:avLst/>
          </a:prstGeom>
          <a:ln w="127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7" name="二等辺三角形 26">
            <a:extLst>
              <a:ext uri="{FF2B5EF4-FFF2-40B4-BE49-F238E27FC236}">
                <a16:creationId xmlns:a16="http://schemas.microsoft.com/office/drawing/2014/main" id="{7C8F8883-97AB-6185-15FF-6367AF5776FA}"/>
              </a:ext>
            </a:extLst>
          </p:cNvPr>
          <p:cNvSpPr/>
          <p:nvPr/>
        </p:nvSpPr>
        <p:spPr>
          <a:xfrm rot="5400000">
            <a:off x="4920593" y="3561475"/>
            <a:ext cx="275257" cy="147070"/>
          </a:xfrm>
          <a:prstGeom prst="triangl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95327"/>
            <a:endParaRPr kumimoji="1" lang="ja-JP" altLang="en-US" sz="1763">
              <a:solidFill>
                <a:prstClr val="white"/>
              </a:solidFill>
              <a:latin typeface="Meiryo UI"/>
              <a:ea typeface="Meiryo UI"/>
            </a:endParaRPr>
          </a:p>
        </p:txBody>
      </p:sp>
      <p:sp>
        <p:nvSpPr>
          <p:cNvPr id="28" name="二等辺三角形 27">
            <a:extLst>
              <a:ext uri="{FF2B5EF4-FFF2-40B4-BE49-F238E27FC236}">
                <a16:creationId xmlns:a16="http://schemas.microsoft.com/office/drawing/2014/main" id="{DA678877-A346-898F-7F1F-4AA7E6CC1FB9}"/>
              </a:ext>
            </a:extLst>
          </p:cNvPr>
          <p:cNvSpPr/>
          <p:nvPr/>
        </p:nvSpPr>
        <p:spPr>
          <a:xfrm rot="5400000">
            <a:off x="7235799" y="3561475"/>
            <a:ext cx="275257" cy="147070"/>
          </a:xfrm>
          <a:prstGeom prst="triangl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95327"/>
            <a:endParaRPr kumimoji="1" lang="ja-JP" altLang="en-US" sz="1763">
              <a:solidFill>
                <a:prstClr val="white"/>
              </a:solidFill>
              <a:latin typeface="Meiryo UI"/>
              <a:ea typeface="Meiryo UI"/>
            </a:endParaRPr>
          </a:p>
        </p:txBody>
      </p:sp>
      <p:pic>
        <p:nvPicPr>
          <p:cNvPr id="40" name="図 39" descr="アイコン が含まれている画像&#10;&#10;自動的に生成された説明">
            <a:extLst>
              <a:ext uri="{FF2B5EF4-FFF2-40B4-BE49-F238E27FC236}">
                <a16:creationId xmlns:a16="http://schemas.microsoft.com/office/drawing/2014/main" id="{112436A6-3700-C973-6287-AA2FC89395D8}"/>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3883532" y="1203993"/>
            <a:ext cx="264369" cy="264369"/>
          </a:xfrm>
          <a:prstGeom prst="rect">
            <a:avLst/>
          </a:prstGeom>
        </p:spPr>
      </p:pic>
      <p:pic>
        <p:nvPicPr>
          <p:cNvPr id="44" name="グラフィックス 43" descr="電球と鉛筆 枠線">
            <a:extLst>
              <a:ext uri="{FF2B5EF4-FFF2-40B4-BE49-F238E27FC236}">
                <a16:creationId xmlns:a16="http://schemas.microsoft.com/office/drawing/2014/main" id="{2F95788D-C95B-6A88-9891-E3C2C6590436}"/>
              </a:ext>
            </a:extLst>
          </p:cNvPr>
          <p:cNvPicPr>
            <a:picLocks noChangeAspect="1"/>
          </p:cNvPicPr>
          <p:nvPr/>
        </p:nvPicPr>
        <p:blipFill>
          <a:blip r:embed="rId18">
            <a:extLst>
              <a:ext uri="{96DAC541-7B7A-43D3-8B79-37D633B846F1}">
                <asvg:svgBlip xmlns:asvg="http://schemas.microsoft.com/office/drawing/2016/SVG/main" r:embed="rId19"/>
              </a:ext>
            </a:extLst>
          </a:blip>
          <a:srcRect/>
          <a:stretch/>
        </p:blipFill>
        <p:spPr>
          <a:xfrm>
            <a:off x="458565" y="3822712"/>
            <a:ext cx="422805" cy="422805"/>
          </a:xfrm>
          <a:prstGeom prst="rect">
            <a:avLst/>
          </a:prstGeom>
        </p:spPr>
      </p:pic>
      <p:pic>
        <p:nvPicPr>
          <p:cNvPr id="45" name="図 44">
            <a:extLst>
              <a:ext uri="{FF2B5EF4-FFF2-40B4-BE49-F238E27FC236}">
                <a16:creationId xmlns:a16="http://schemas.microsoft.com/office/drawing/2014/main" id="{D5CF3E9A-4232-A2E7-97F4-FB44DD936B1C}"/>
              </a:ext>
            </a:extLst>
          </p:cNvPr>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4482659" y="1203993"/>
            <a:ext cx="258026" cy="258026"/>
          </a:xfrm>
          <a:prstGeom prst="rect">
            <a:avLst/>
          </a:prstGeom>
        </p:spPr>
      </p:pic>
      <p:pic>
        <p:nvPicPr>
          <p:cNvPr id="46" name="図 45" descr="アイコン が含まれている画像&#10;&#10;自動的に生成された説明">
            <a:extLst>
              <a:ext uri="{FF2B5EF4-FFF2-40B4-BE49-F238E27FC236}">
                <a16:creationId xmlns:a16="http://schemas.microsoft.com/office/drawing/2014/main" id="{B7C9D219-F36E-1F80-2AD2-1A87D1AC6F07}"/>
              </a:ext>
            </a:extLst>
          </p:cNvPr>
          <p:cNvPicPr>
            <a:picLocks noChangeAspect="1"/>
          </p:cNvPicPr>
          <p:nvPr/>
        </p:nvPicPr>
        <p:blipFill>
          <a:blip r:embed="rId21" cstate="print">
            <a:extLst>
              <a:ext uri="{28A0092B-C50C-407E-A947-70E740481C1C}">
                <a14:useLocalDpi xmlns:a14="http://schemas.microsoft.com/office/drawing/2010/main"/>
              </a:ext>
            </a:extLst>
          </a:blip>
          <a:stretch>
            <a:fillRect/>
          </a:stretch>
        </p:blipFill>
        <p:spPr>
          <a:xfrm>
            <a:off x="3583969" y="1203993"/>
            <a:ext cx="264369" cy="264369"/>
          </a:xfrm>
          <a:prstGeom prst="rect">
            <a:avLst/>
          </a:prstGeom>
        </p:spPr>
      </p:pic>
      <p:pic>
        <p:nvPicPr>
          <p:cNvPr id="51" name="グラフィックス 50" descr="丘の光景 枠線">
            <a:extLst>
              <a:ext uri="{FF2B5EF4-FFF2-40B4-BE49-F238E27FC236}">
                <a16:creationId xmlns:a16="http://schemas.microsoft.com/office/drawing/2014/main" id="{FCA7396F-70BE-8F11-9CD2-AEEE32680E03}"/>
              </a:ext>
            </a:extLst>
          </p:cNvPr>
          <p:cNvPicPr>
            <a:picLocks noChangeAspect="1"/>
          </p:cNvPicPr>
          <p:nvPr/>
        </p:nvPicPr>
        <p:blipFill>
          <a:blip r:embed="rId22">
            <a:extLst>
              <a:ext uri="{96DAC541-7B7A-43D3-8B79-37D633B846F1}">
                <asvg:svgBlip xmlns:asvg="http://schemas.microsoft.com/office/drawing/2016/SVG/main" r:embed="rId23"/>
              </a:ext>
            </a:extLst>
          </a:blip>
          <a:srcRect/>
          <a:stretch/>
        </p:blipFill>
        <p:spPr>
          <a:xfrm>
            <a:off x="458565" y="2997905"/>
            <a:ext cx="422805" cy="422805"/>
          </a:xfrm>
          <a:prstGeom prst="rect">
            <a:avLst/>
          </a:prstGeom>
        </p:spPr>
      </p:pic>
      <p:sp>
        <p:nvSpPr>
          <p:cNvPr id="68" name="テキスト ボックス 67">
            <a:extLst>
              <a:ext uri="{FF2B5EF4-FFF2-40B4-BE49-F238E27FC236}">
                <a16:creationId xmlns:a16="http://schemas.microsoft.com/office/drawing/2014/main" id="{E94F72AA-DE84-8A58-10C3-196E79F74580}"/>
              </a:ext>
            </a:extLst>
          </p:cNvPr>
          <p:cNvSpPr txBox="1"/>
          <p:nvPr/>
        </p:nvSpPr>
        <p:spPr>
          <a:xfrm>
            <a:off x="8741971" y="6679199"/>
            <a:ext cx="877501" cy="225254"/>
          </a:xfrm>
          <a:prstGeom prst="rect">
            <a:avLst/>
          </a:prstGeom>
          <a:noFill/>
        </p:spPr>
        <p:txBody>
          <a:bodyPr wrap="square">
            <a:spAutoFit/>
          </a:bodyPr>
          <a:lstStyle/>
          <a:p>
            <a:pPr algn="r" defTabSz="895327">
              <a:lnSpc>
                <a:spcPct val="125000"/>
              </a:lnSpc>
              <a:buClr>
                <a:srgbClr val="4B75BD"/>
              </a:buClr>
              <a:defRPr/>
            </a:pPr>
            <a:r>
              <a:rPr lang="en-US" altLang="ja-JP" sz="783" dirty="0">
                <a:solidFill>
                  <a:prstClr val="white">
                    <a:lumMod val="75000"/>
                  </a:prstClr>
                </a:solidFill>
                <a:latin typeface="Meiryo UI"/>
                <a:ea typeface="Meiryo UI"/>
              </a:rPr>
              <a:t>B</a:t>
            </a:r>
            <a:r>
              <a:rPr lang="ja-JP" altLang="en-US" sz="783" dirty="0">
                <a:solidFill>
                  <a:prstClr val="white">
                    <a:lumMod val="75000"/>
                  </a:prstClr>
                </a:solidFill>
                <a:latin typeface="Meiryo UI"/>
                <a:ea typeface="Meiryo UI"/>
              </a:rPr>
              <a:t>コース</a:t>
            </a:r>
            <a:endParaRPr lang="en-US" altLang="ja-JP" sz="783" dirty="0">
              <a:solidFill>
                <a:prstClr val="white">
                  <a:lumMod val="75000"/>
                </a:prstClr>
              </a:solidFill>
              <a:latin typeface="Meiryo UI"/>
              <a:ea typeface="Meiryo UI"/>
            </a:endParaRPr>
          </a:p>
        </p:txBody>
      </p:sp>
      <p:graphicFrame>
        <p:nvGraphicFramePr>
          <p:cNvPr id="69" name="表 68">
            <a:extLst>
              <a:ext uri="{FF2B5EF4-FFF2-40B4-BE49-F238E27FC236}">
                <a16:creationId xmlns:a16="http://schemas.microsoft.com/office/drawing/2014/main" id="{2B7018AE-C4BC-267B-9366-F16797DE4381}"/>
              </a:ext>
            </a:extLst>
          </p:cNvPr>
          <p:cNvGraphicFramePr>
            <a:graphicFrameLocks noGrp="1"/>
          </p:cNvGraphicFramePr>
          <p:nvPr/>
        </p:nvGraphicFramePr>
        <p:xfrm>
          <a:off x="2867953" y="4434184"/>
          <a:ext cx="6703158" cy="1219826"/>
        </p:xfrm>
        <a:graphic>
          <a:graphicData uri="http://schemas.openxmlformats.org/drawingml/2006/table">
            <a:tbl>
              <a:tblPr>
                <a:tableStyleId>{69CF1AB2-1976-4502-BF36-3FF5EA218861}</a:tableStyleId>
              </a:tblPr>
              <a:tblGrid>
                <a:gridCol w="669446">
                  <a:extLst>
                    <a:ext uri="{9D8B030D-6E8A-4147-A177-3AD203B41FA5}">
                      <a16:colId xmlns:a16="http://schemas.microsoft.com/office/drawing/2014/main" val="741602752"/>
                    </a:ext>
                  </a:extLst>
                </a:gridCol>
                <a:gridCol w="669446">
                  <a:extLst>
                    <a:ext uri="{9D8B030D-6E8A-4147-A177-3AD203B41FA5}">
                      <a16:colId xmlns:a16="http://schemas.microsoft.com/office/drawing/2014/main" val="3389704294"/>
                    </a:ext>
                  </a:extLst>
                </a:gridCol>
                <a:gridCol w="669446">
                  <a:extLst>
                    <a:ext uri="{9D8B030D-6E8A-4147-A177-3AD203B41FA5}">
                      <a16:colId xmlns:a16="http://schemas.microsoft.com/office/drawing/2014/main" val="4204551638"/>
                    </a:ext>
                  </a:extLst>
                </a:gridCol>
                <a:gridCol w="669446">
                  <a:extLst>
                    <a:ext uri="{9D8B030D-6E8A-4147-A177-3AD203B41FA5}">
                      <a16:colId xmlns:a16="http://schemas.microsoft.com/office/drawing/2014/main" val="3304725556"/>
                    </a:ext>
                  </a:extLst>
                </a:gridCol>
                <a:gridCol w="607678">
                  <a:extLst>
                    <a:ext uri="{9D8B030D-6E8A-4147-A177-3AD203B41FA5}">
                      <a16:colId xmlns:a16="http://schemas.microsoft.com/office/drawing/2014/main" val="3252824643"/>
                    </a:ext>
                  </a:extLst>
                </a:gridCol>
                <a:gridCol w="3417696">
                  <a:extLst>
                    <a:ext uri="{9D8B030D-6E8A-4147-A177-3AD203B41FA5}">
                      <a16:colId xmlns:a16="http://schemas.microsoft.com/office/drawing/2014/main" val="1736356865"/>
                    </a:ext>
                  </a:extLst>
                </a:gridCol>
              </a:tblGrid>
              <a:tr h="184822">
                <a:tc>
                  <a:txBody>
                    <a:bodyPr/>
                    <a:lstStyle/>
                    <a:p>
                      <a:pPr algn="ctr" fontAlgn="ctr"/>
                      <a:r>
                        <a:rPr lang="zh-TW" altLang="en-US" sz="800" b="1" u="none" strike="noStrike" dirty="0">
                          <a:effectLst/>
                          <a:latin typeface="+mn-ea"/>
                          <a:ea typeface="+mn-ea"/>
                        </a:rPr>
                        <a:t>実施場所</a:t>
                      </a:r>
                      <a:endParaRPr lang="zh-TW" altLang="en-US" sz="800" b="1" i="0" u="none" strike="noStrike" dirty="0">
                        <a:effectLst/>
                        <a:latin typeface="+mn-ea"/>
                        <a:ea typeface="+mn-ea"/>
                      </a:endParaRPr>
                    </a:p>
                  </a:txBody>
                  <a:tcPr marL="6940" marR="6940" marT="6940" marB="0" anchor="ctr">
                    <a:lnL w="12700" cap="flat" cmpd="sng" algn="ctr">
                      <a:solidFill>
                        <a:schemeClr val="bg1"/>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a:txBody>
                    <a:bodyPr/>
                    <a:lstStyle/>
                    <a:p>
                      <a:pPr algn="ctr" fontAlgn="ctr"/>
                      <a:r>
                        <a:rPr lang="ja-JP" altLang="en-US" sz="900" b="0" i="0" u="none" strike="noStrike" dirty="0">
                          <a:effectLst/>
                          <a:latin typeface="+mn-ea"/>
                          <a:ea typeface="+mn-ea"/>
                        </a:rPr>
                        <a:t>比叡山</a:t>
                      </a:r>
                    </a:p>
                  </a:txBody>
                  <a:tcPr marL="6940" marR="6940" marT="6940"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zh-TW" altLang="en-US" sz="800" b="1" u="none" strike="noStrike" dirty="0">
                          <a:effectLst/>
                          <a:latin typeface="+mn-ea"/>
                          <a:ea typeface="+mn-ea"/>
                        </a:rPr>
                        <a:t>実施時期</a:t>
                      </a:r>
                      <a:endParaRPr lang="zh-TW" altLang="en-US" sz="800" b="1" i="0" u="none" strike="noStrike" dirty="0">
                        <a:effectLst/>
                        <a:latin typeface="+mn-ea"/>
                        <a:ea typeface="+mn-ea"/>
                      </a:endParaRPr>
                    </a:p>
                  </a:txBody>
                  <a:tcPr marL="6940" marR="6940" marT="6940"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a:txBody>
                    <a:bodyPr/>
                    <a:lstStyle/>
                    <a:p>
                      <a:pPr algn="ctr" fontAlgn="ctr"/>
                      <a:r>
                        <a:rPr lang="ja-JP" altLang="en-US" sz="900" u="none" strike="noStrike" dirty="0">
                          <a:effectLst/>
                          <a:latin typeface="+mn-ea"/>
                          <a:ea typeface="+mn-ea"/>
                        </a:rPr>
                        <a:t>通年</a:t>
                      </a:r>
                      <a:endParaRPr lang="ja-JP" altLang="en-US" sz="900" b="0" i="0" u="none" strike="noStrike" dirty="0">
                        <a:effectLst/>
                        <a:latin typeface="+mn-ea"/>
                        <a:ea typeface="+mn-ea"/>
                      </a:endParaRPr>
                    </a:p>
                  </a:txBody>
                  <a:tcPr marL="6940" marR="6940" marT="6940"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gn="ctr" fontAlgn="ctr"/>
                      <a:r>
                        <a:rPr lang="ja-JP" altLang="en-US" sz="800" b="1" u="none" strike="noStrike" dirty="0">
                          <a:effectLst/>
                          <a:latin typeface="+mn-ea"/>
                          <a:ea typeface="+mn-ea"/>
                        </a:rPr>
                        <a:t>行程例</a:t>
                      </a:r>
                      <a:endParaRPr lang="ja-JP" altLang="en-US" sz="800" b="1" i="0" u="none" strike="noStrike" dirty="0">
                        <a:effectLst/>
                        <a:latin typeface="+mn-ea"/>
                        <a:ea typeface="+mn-ea"/>
                      </a:endParaRPr>
                    </a:p>
                  </a:txBody>
                  <a:tcPr marL="6940" marR="6940" marT="6940"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rowSpan="4">
                  <a:txBody>
                    <a:bodyPr/>
                    <a:lstStyle/>
                    <a:p>
                      <a:pPr algn="ctr" fontAlgn="ctr"/>
                      <a:endParaRPr lang="ja-JP" altLang="en-US" sz="800" b="0" i="0" u="none" strike="noStrike" dirty="0">
                        <a:effectLst/>
                        <a:latin typeface="+mn-ea"/>
                        <a:ea typeface="+mn-ea"/>
                      </a:endParaRPr>
                    </a:p>
                  </a:txBody>
                  <a:tcPr marL="6940" marR="6940" marT="6940"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6427632"/>
                  </a:ext>
                </a:extLst>
              </a:tr>
              <a:tr h="184822">
                <a:tc>
                  <a:txBody>
                    <a:bodyPr/>
                    <a:lstStyle/>
                    <a:p>
                      <a:pPr algn="ctr" fontAlgn="ctr"/>
                      <a:r>
                        <a:rPr lang="ja-JP" altLang="en-US" sz="800" b="1" u="none" strike="noStrike" dirty="0">
                          <a:effectLst/>
                          <a:latin typeface="+mn-ea"/>
                          <a:ea typeface="+mn-ea"/>
                        </a:rPr>
                        <a:t>対象</a:t>
                      </a:r>
                      <a:endParaRPr lang="ja-JP" altLang="en-US" sz="800" b="1" i="0" u="none" strike="noStrike" dirty="0">
                        <a:effectLst/>
                        <a:latin typeface="+mn-ea"/>
                        <a:ea typeface="+mn-ea"/>
                      </a:endParaRPr>
                    </a:p>
                  </a:txBody>
                  <a:tcPr marL="6940" marR="6940" marT="6940" marB="0" anchor="ctr">
                    <a:lnL w="12700" cap="flat" cmpd="sng" algn="ctr">
                      <a:solidFill>
                        <a:schemeClr val="bg1"/>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gridSpan="3">
                  <a:txBody>
                    <a:bodyPr/>
                    <a:lstStyle/>
                    <a:p>
                      <a:pPr algn="ctr" fontAlgn="ctr"/>
                      <a:r>
                        <a:rPr lang="zh-CN" altLang="en-US" sz="900" u="none" strike="noStrike" dirty="0">
                          <a:effectLst/>
                          <a:latin typeface="+mn-ea"/>
                          <a:ea typeface="+mn-ea"/>
                        </a:rPr>
                        <a:t>小学</a:t>
                      </a:r>
                      <a:r>
                        <a:rPr lang="ja-JP" altLang="en-US" sz="900" u="none" strike="noStrike" dirty="0">
                          <a:effectLst/>
                          <a:latin typeface="+mn-ea"/>
                          <a:ea typeface="+mn-ea"/>
                        </a:rPr>
                        <a:t>生・中学生・</a:t>
                      </a:r>
                      <a:r>
                        <a:rPr lang="zh-CN" altLang="en-US" sz="900" u="none" strike="noStrike" dirty="0">
                          <a:effectLst/>
                          <a:latin typeface="+mn-ea"/>
                          <a:ea typeface="+mn-ea"/>
                        </a:rPr>
                        <a:t>高校生</a:t>
                      </a:r>
                      <a:endParaRPr lang="zh-CN" altLang="en-US" sz="900" b="0" i="0" u="none" strike="noStrike" dirty="0">
                        <a:effectLst/>
                        <a:latin typeface="+mn-ea"/>
                        <a:ea typeface="+mn-ea"/>
                      </a:endParaRPr>
                    </a:p>
                  </a:txBody>
                  <a:tcPr marL="6940" marR="6940" marT="6940"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c vMerge="1">
                  <a:txBody>
                    <a:bodyPr/>
                    <a:lstStyle/>
                    <a:p>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vMerge="1">
                  <a:txBody>
                    <a:bodyPr/>
                    <a:lstStyle/>
                    <a:p>
                      <a:pPr algn="ctr" fontAlgn="ctr"/>
                      <a:endParaRPr lang="ja-JP" altLang="en-US" sz="800" b="0" i="0" u="none" strike="noStrike" dirty="0">
                        <a:effectLst/>
                        <a:latin typeface="+mn-ea"/>
                        <a:ea typeface="+mn-ea"/>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1503561"/>
                  </a:ext>
                </a:extLst>
              </a:tr>
              <a:tr h="184822">
                <a:tc>
                  <a:txBody>
                    <a:bodyPr/>
                    <a:lstStyle/>
                    <a:p>
                      <a:pPr algn="ctr" fontAlgn="ctr"/>
                      <a:r>
                        <a:rPr lang="ja-JP" altLang="en-US" sz="800" b="1" u="none" strike="noStrike">
                          <a:effectLst/>
                          <a:latin typeface="+mn-ea"/>
                          <a:ea typeface="+mn-ea"/>
                        </a:rPr>
                        <a:t>所要</a:t>
                      </a:r>
                      <a:r>
                        <a:rPr lang="zh-TW" altLang="en-US" sz="800" b="1" u="none" strike="noStrike" dirty="0">
                          <a:effectLst/>
                          <a:latin typeface="+mn-ea"/>
                          <a:ea typeface="+mn-ea"/>
                        </a:rPr>
                        <a:t>時間</a:t>
                      </a:r>
                      <a:endParaRPr lang="zh-TW" altLang="en-US" sz="800" b="1" i="0" u="none" strike="noStrike" dirty="0">
                        <a:effectLst/>
                        <a:latin typeface="+mn-ea"/>
                        <a:ea typeface="+mn-ea"/>
                      </a:endParaRPr>
                    </a:p>
                  </a:txBody>
                  <a:tcPr marL="6940" marR="6940" marT="6940" marB="0" anchor="ctr">
                    <a:lnL w="12700" cap="flat" cmpd="sng" algn="ctr">
                      <a:solidFill>
                        <a:schemeClr val="bg1"/>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a:txBody>
                    <a:bodyPr/>
                    <a:lstStyle/>
                    <a:p>
                      <a:pPr algn="ctr" fontAlgn="ctr"/>
                      <a:r>
                        <a:rPr lang="en-US" altLang="ja-JP" sz="900" b="0" i="0" u="none" strike="noStrike" dirty="0">
                          <a:effectLst/>
                          <a:latin typeface="+mn-ea"/>
                          <a:ea typeface="+mn-ea"/>
                        </a:rPr>
                        <a:t>5</a:t>
                      </a:r>
                      <a:r>
                        <a:rPr lang="ja-JP" altLang="en-US" sz="900" b="0" i="0" u="none" strike="noStrike" dirty="0">
                          <a:effectLst/>
                          <a:latin typeface="+mn-ea"/>
                          <a:ea typeface="+mn-ea"/>
                        </a:rPr>
                        <a:t>時間</a:t>
                      </a:r>
                    </a:p>
                  </a:txBody>
                  <a:tcPr marL="6940" marR="6940" marT="6940"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800" b="1" u="none" strike="noStrike" dirty="0">
                          <a:effectLst/>
                          <a:latin typeface="+mn-ea"/>
                          <a:ea typeface="+mn-ea"/>
                        </a:rPr>
                        <a:t>人数</a:t>
                      </a:r>
                      <a:endParaRPr lang="ja-JP" altLang="en-US" sz="800" b="1" i="0" u="none" strike="noStrike" dirty="0">
                        <a:effectLst/>
                        <a:latin typeface="+mn-ea"/>
                        <a:ea typeface="+mn-ea"/>
                      </a:endParaRPr>
                    </a:p>
                  </a:txBody>
                  <a:tcPr marL="6940" marR="6940" marT="6940"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a:txBody>
                    <a:bodyPr/>
                    <a:lstStyle/>
                    <a:p>
                      <a:pPr algn="ctr" fontAlgn="ctr"/>
                      <a:r>
                        <a:rPr lang="en-US" altLang="ja-JP" sz="900" u="none" strike="noStrike" dirty="0">
                          <a:effectLst/>
                          <a:latin typeface="+mn-ea"/>
                          <a:ea typeface="+mn-ea"/>
                        </a:rPr>
                        <a:t>30</a:t>
                      </a:r>
                      <a:r>
                        <a:rPr lang="ja-JP" altLang="en-US" sz="900" u="none" strike="noStrike" dirty="0">
                          <a:effectLst/>
                          <a:latin typeface="+mn-ea"/>
                          <a:ea typeface="+mn-ea"/>
                        </a:rPr>
                        <a:t>～</a:t>
                      </a:r>
                      <a:r>
                        <a:rPr lang="en-US" altLang="ja-JP" sz="900" u="none" strike="noStrike" dirty="0">
                          <a:effectLst/>
                          <a:latin typeface="+mn-ea"/>
                          <a:ea typeface="+mn-ea"/>
                        </a:rPr>
                        <a:t>300</a:t>
                      </a:r>
                      <a:r>
                        <a:rPr lang="ja-JP" altLang="en-US" sz="900" u="none" strike="noStrike" dirty="0">
                          <a:effectLst/>
                          <a:latin typeface="+mn-ea"/>
                          <a:ea typeface="+mn-ea"/>
                        </a:rPr>
                        <a:t>人</a:t>
                      </a:r>
                      <a:endParaRPr lang="ja-JP" altLang="en-US" sz="900" b="0" i="0" u="none" strike="noStrike" dirty="0">
                        <a:effectLst/>
                        <a:latin typeface="+mn-ea"/>
                        <a:ea typeface="+mn-ea"/>
                      </a:endParaRPr>
                    </a:p>
                  </a:txBody>
                  <a:tcPr marL="6940" marR="6940" marT="6940"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vMerge="1">
                  <a:txBody>
                    <a:bodyPr/>
                    <a:lstStyle/>
                    <a:p>
                      <a:pPr algn="ctr" fontAlgn="ctr"/>
                      <a:endParaRPr lang="en-US" altLang="ja-JP" sz="800" u="none" strike="noStrike" dirty="0">
                        <a:effectLst/>
                        <a:latin typeface="+mn-ea"/>
                        <a:ea typeface="+mn-ea"/>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9073544"/>
                  </a:ext>
                </a:extLst>
              </a:tr>
              <a:tr h="665360">
                <a:tc>
                  <a:txBody>
                    <a:bodyPr/>
                    <a:lstStyle/>
                    <a:p>
                      <a:pPr algn="ctr" fontAlgn="ctr"/>
                      <a:r>
                        <a:rPr lang="ja-JP" altLang="en-US" sz="800" b="1" u="none" strike="noStrike" dirty="0">
                          <a:effectLst/>
                          <a:latin typeface="+mn-ea"/>
                          <a:ea typeface="+mn-ea"/>
                        </a:rPr>
                        <a:t>持ち物</a:t>
                      </a:r>
                      <a:endParaRPr lang="ja-JP" altLang="en-US" sz="800" b="1" i="0" u="none" strike="noStrike" dirty="0">
                        <a:effectLst/>
                        <a:latin typeface="+mn-ea"/>
                        <a:ea typeface="+mn-ea"/>
                      </a:endParaRPr>
                    </a:p>
                  </a:txBody>
                  <a:tcPr marL="6940" marR="6940" marT="6940" marB="0" anchor="ctr">
                    <a:lnL w="12700" cap="flat" cmpd="sng" algn="ctr">
                      <a:solidFill>
                        <a:schemeClr val="bg1"/>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gridSpan="3">
                  <a:txBody>
                    <a:bodyPr/>
                    <a:lstStyle/>
                    <a:p>
                      <a:pPr algn="ctr" fontAlgn="ctr"/>
                      <a:r>
                        <a:rPr lang="ja-JP" altLang="en-US" sz="800" u="none" strike="noStrike" dirty="0">
                          <a:effectLst/>
                          <a:latin typeface="+mn-ea"/>
                          <a:ea typeface="+mn-ea"/>
                        </a:rPr>
                        <a:t>動きやすい服装（体操服など）</a:t>
                      </a:r>
                      <a:endParaRPr lang="en-US" altLang="ja-JP" sz="800" u="none" strike="noStrike" dirty="0">
                        <a:effectLst/>
                        <a:latin typeface="+mn-ea"/>
                        <a:ea typeface="+mn-ea"/>
                      </a:endParaRPr>
                    </a:p>
                    <a:p>
                      <a:pPr algn="ctr" fontAlgn="ctr"/>
                      <a:r>
                        <a:rPr lang="ja-JP" altLang="en-US" sz="800" u="none" strike="noStrike" dirty="0">
                          <a:effectLst/>
                          <a:latin typeface="+mn-ea"/>
                          <a:ea typeface="+mn-ea"/>
                        </a:rPr>
                        <a:t>運動靴・帽子・手袋（軍手など）</a:t>
                      </a:r>
                      <a:endParaRPr lang="en-US" altLang="ja-JP" sz="800" u="none" strike="noStrike" dirty="0">
                        <a:effectLst/>
                        <a:latin typeface="+mn-ea"/>
                        <a:ea typeface="+mn-ea"/>
                      </a:endParaRPr>
                    </a:p>
                    <a:p>
                      <a:pPr algn="ctr" fontAlgn="ctr"/>
                      <a:r>
                        <a:rPr lang="ja-JP" altLang="en-US" sz="800" u="none" strike="noStrike" dirty="0">
                          <a:effectLst/>
                          <a:latin typeface="+mn-ea"/>
                          <a:ea typeface="+mn-ea"/>
                        </a:rPr>
                        <a:t>・飲み物・雨合羽・</a:t>
                      </a:r>
                      <a:endParaRPr lang="en-US" altLang="ja-JP" sz="800" u="none" strike="noStrike" dirty="0">
                        <a:effectLst/>
                        <a:latin typeface="+mn-ea"/>
                        <a:ea typeface="+mn-ea"/>
                      </a:endParaRPr>
                    </a:p>
                    <a:p>
                      <a:pPr algn="ctr" fontAlgn="ctr"/>
                      <a:r>
                        <a:rPr lang="ja-JP" altLang="en-US" sz="800" u="none" strike="noStrike" dirty="0">
                          <a:effectLst/>
                          <a:latin typeface="+mn-ea"/>
                          <a:ea typeface="+mn-ea"/>
                        </a:rPr>
                        <a:t>タオル・着替え（雨で濡れた場合に使用）</a:t>
                      </a:r>
                    </a:p>
                  </a:txBody>
                  <a:tcPr marL="6940" marR="6940" marT="6940"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c vMerge="1">
                  <a:txBody>
                    <a:bodyPr/>
                    <a:lstStyle/>
                    <a:p>
                      <a:pPr algn="ctr" fontAlgn="ctr"/>
                      <a:endParaRPr lang="ja-JP" altLang="en-US" sz="800" b="1" i="0" u="none" strike="noStrike" dirty="0">
                        <a:effectLst/>
                        <a:latin typeface="+mn-ea"/>
                        <a:ea typeface="+mn-ea"/>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vMerge="1">
                  <a:txBody>
                    <a:bodyPr/>
                    <a:lstStyle/>
                    <a:p>
                      <a:pPr algn="ctr" fontAlgn="ctr"/>
                      <a:endParaRPr lang="en-US" altLang="ja-JP" sz="800" u="none" strike="noStrike" dirty="0">
                        <a:effectLst/>
                        <a:latin typeface="+mn-ea"/>
                        <a:ea typeface="+mn-ea"/>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4326423"/>
                  </a:ext>
                </a:extLst>
              </a:tr>
            </a:tbl>
          </a:graphicData>
        </a:graphic>
      </p:graphicFrame>
      <p:sp>
        <p:nvSpPr>
          <p:cNvPr id="71" name="コンテンツ プレースホルダー 8">
            <a:extLst>
              <a:ext uri="{FF2B5EF4-FFF2-40B4-BE49-F238E27FC236}">
                <a16:creationId xmlns:a16="http://schemas.microsoft.com/office/drawing/2014/main" id="{3E020214-D7E7-7436-132D-83ABF28E1F08}"/>
              </a:ext>
            </a:extLst>
          </p:cNvPr>
          <p:cNvSpPr txBox="1">
            <a:spLocks/>
          </p:cNvSpPr>
          <p:nvPr/>
        </p:nvSpPr>
        <p:spPr>
          <a:xfrm>
            <a:off x="6130462" y="4477588"/>
            <a:ext cx="2923031" cy="1135063"/>
          </a:xfrm>
          <a:prstGeom prst="rect">
            <a:avLst/>
          </a:prstGeom>
          <a:noFill/>
        </p:spPr>
        <p:txBody>
          <a:bodyPr vert="horz" lIns="89533" tIns="0" rIns="89533" bIns="44767" rtlCol="0">
            <a:noAutofit/>
          </a:bodyPr>
          <a:lstStyle>
            <a:lvl1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1pPr>
            <a:lvl2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3pPr>
            <a:lvl4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4pPr>
            <a:lvl5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528491" indent="-528491" defTabSz="895327">
              <a:lnSpc>
                <a:spcPct val="120000"/>
              </a:lnSpc>
              <a:spcBef>
                <a:spcPts val="196"/>
              </a:spcBef>
              <a:tabLst>
                <a:tab pos="351291" algn="r"/>
                <a:tab pos="530046" algn="l"/>
              </a:tabLst>
              <a:defRPr/>
            </a:pPr>
            <a:r>
              <a:rPr kumimoji="0" lang="en-US" altLang="ja-JP" sz="783" dirty="0">
                <a:solidFill>
                  <a:prstClr val="black"/>
                </a:solidFill>
                <a:latin typeface="Meiryo UI"/>
                <a:ea typeface="Meiryo UI"/>
              </a:rPr>
              <a:t>	9:30	</a:t>
            </a:r>
            <a:r>
              <a:rPr kumimoji="0" lang="ja-JP" altLang="en-US" sz="783" dirty="0">
                <a:solidFill>
                  <a:prstClr val="black"/>
                </a:solidFill>
                <a:latin typeface="Meiryo UI"/>
                <a:ea typeface="Meiryo UI"/>
              </a:rPr>
              <a:t>大宮川観光駐車場集合／出発準備</a:t>
            </a:r>
            <a:br>
              <a:rPr kumimoji="0" lang="en-US" altLang="ja-JP" sz="783" dirty="0">
                <a:solidFill>
                  <a:prstClr val="black"/>
                </a:solidFill>
                <a:latin typeface="Meiryo UI"/>
                <a:ea typeface="Meiryo UI"/>
              </a:rPr>
            </a:br>
            <a:r>
              <a:rPr kumimoji="0" lang="ja-JP" altLang="en-US" sz="783" dirty="0">
                <a:solidFill>
                  <a:prstClr val="black"/>
                </a:solidFill>
                <a:latin typeface="Meiryo UI"/>
                <a:ea typeface="Meiryo UI"/>
              </a:rPr>
              <a:t>（安全指導・準備体操・トイレ）</a:t>
            </a:r>
          </a:p>
          <a:p>
            <a:pPr marL="528491" indent="-528491" defTabSz="895327">
              <a:lnSpc>
                <a:spcPct val="120000"/>
              </a:lnSpc>
              <a:spcBef>
                <a:spcPts val="196"/>
              </a:spcBef>
              <a:tabLst>
                <a:tab pos="351291" algn="r"/>
                <a:tab pos="530046" algn="l"/>
              </a:tabLst>
              <a:defRPr/>
            </a:pPr>
            <a:r>
              <a:rPr kumimoji="0" lang="en-US" altLang="ja-JP" sz="783" dirty="0">
                <a:solidFill>
                  <a:prstClr val="black"/>
                </a:solidFill>
                <a:latin typeface="Meiryo UI"/>
                <a:ea typeface="Meiryo UI"/>
              </a:rPr>
              <a:t>	10:00	</a:t>
            </a:r>
            <a:r>
              <a:rPr kumimoji="0" lang="ja-JP" altLang="en-US" sz="783" dirty="0">
                <a:solidFill>
                  <a:prstClr val="black"/>
                </a:solidFill>
                <a:latin typeface="Meiryo UI"/>
                <a:ea typeface="Meiryo UI"/>
              </a:rPr>
              <a:t>出発／坂本の石積みなどを抜けて比叡山トレッキング</a:t>
            </a:r>
          </a:p>
          <a:p>
            <a:pPr marL="528491" indent="-528491" defTabSz="895327">
              <a:lnSpc>
                <a:spcPct val="120000"/>
              </a:lnSpc>
              <a:spcBef>
                <a:spcPts val="196"/>
              </a:spcBef>
              <a:tabLst>
                <a:tab pos="351291" algn="r"/>
                <a:tab pos="530046" algn="l"/>
              </a:tabLst>
              <a:defRPr/>
            </a:pPr>
            <a:r>
              <a:rPr kumimoji="0" lang="en-US" altLang="ja-JP" sz="783" dirty="0">
                <a:solidFill>
                  <a:prstClr val="black"/>
                </a:solidFill>
                <a:latin typeface="Meiryo UI"/>
                <a:ea typeface="Meiryo UI"/>
              </a:rPr>
              <a:t>	12:00	</a:t>
            </a:r>
            <a:r>
              <a:rPr kumimoji="0" lang="ja-JP" altLang="en-US" sz="783" dirty="0">
                <a:solidFill>
                  <a:prstClr val="black"/>
                </a:solidFill>
                <a:latin typeface="Meiryo UI"/>
                <a:ea typeface="Meiryo UI"/>
              </a:rPr>
              <a:t>延暦寺会館到着（昼休憩・トイレ休憩）</a:t>
            </a:r>
          </a:p>
          <a:p>
            <a:pPr marL="528491" indent="-528491" defTabSz="895327">
              <a:lnSpc>
                <a:spcPct val="120000"/>
              </a:lnSpc>
              <a:spcBef>
                <a:spcPts val="196"/>
              </a:spcBef>
              <a:tabLst>
                <a:tab pos="351291" algn="r"/>
                <a:tab pos="530046" algn="l"/>
              </a:tabLst>
              <a:defRPr/>
            </a:pPr>
            <a:r>
              <a:rPr kumimoji="0" lang="en-US" altLang="ja-JP" sz="783" dirty="0">
                <a:solidFill>
                  <a:prstClr val="black"/>
                </a:solidFill>
                <a:latin typeface="Meiryo UI"/>
                <a:ea typeface="Meiryo UI"/>
              </a:rPr>
              <a:t>	13:00	</a:t>
            </a:r>
            <a:r>
              <a:rPr kumimoji="0" lang="ja-JP" altLang="en-US" sz="783" dirty="0">
                <a:solidFill>
                  <a:prstClr val="black"/>
                </a:solidFill>
                <a:latin typeface="Meiryo UI"/>
                <a:ea typeface="Meiryo UI"/>
              </a:rPr>
              <a:t>出発／比叡山延暦寺拝観</a:t>
            </a:r>
            <a:br>
              <a:rPr kumimoji="0" lang="en-US" altLang="ja-JP" sz="783" dirty="0">
                <a:solidFill>
                  <a:prstClr val="black"/>
                </a:solidFill>
                <a:latin typeface="Meiryo UI"/>
                <a:ea typeface="Meiryo UI"/>
              </a:rPr>
            </a:br>
            <a:r>
              <a:rPr kumimoji="0" lang="ja-JP" altLang="en-US" sz="783" dirty="0">
                <a:solidFill>
                  <a:prstClr val="black"/>
                </a:solidFill>
                <a:latin typeface="Meiryo UI"/>
                <a:ea typeface="Meiryo UI"/>
              </a:rPr>
              <a:t>（根本中堂および東塔エリア～西塔エリア）</a:t>
            </a:r>
          </a:p>
          <a:p>
            <a:pPr marL="528491" indent="-528491" defTabSz="895327">
              <a:lnSpc>
                <a:spcPct val="120000"/>
              </a:lnSpc>
              <a:spcBef>
                <a:spcPts val="196"/>
              </a:spcBef>
              <a:tabLst>
                <a:tab pos="351291" algn="r"/>
                <a:tab pos="530046" algn="l"/>
              </a:tabLst>
              <a:defRPr/>
            </a:pPr>
            <a:r>
              <a:rPr kumimoji="0" lang="en-US" altLang="ja-JP" sz="783" dirty="0">
                <a:solidFill>
                  <a:prstClr val="black"/>
                </a:solidFill>
                <a:latin typeface="Meiryo UI"/>
                <a:ea typeface="Meiryo UI"/>
              </a:rPr>
              <a:t>	14:30	</a:t>
            </a:r>
            <a:r>
              <a:rPr kumimoji="0" lang="ja-JP" altLang="en-US" sz="783" dirty="0">
                <a:solidFill>
                  <a:prstClr val="black"/>
                </a:solidFill>
                <a:latin typeface="Meiryo UI"/>
                <a:ea typeface="Meiryo UI"/>
              </a:rPr>
              <a:t>比叡山峰通レストランにて解散（トイレ有）</a:t>
            </a:r>
          </a:p>
        </p:txBody>
      </p:sp>
      <p:sp>
        <p:nvSpPr>
          <p:cNvPr id="72" name="テキスト ボックス 71">
            <a:extLst>
              <a:ext uri="{FF2B5EF4-FFF2-40B4-BE49-F238E27FC236}">
                <a16:creationId xmlns:a16="http://schemas.microsoft.com/office/drawing/2014/main" id="{C8078A4D-E72E-3923-36D6-E8DD10A3C28A}"/>
              </a:ext>
            </a:extLst>
          </p:cNvPr>
          <p:cNvSpPr txBox="1"/>
          <p:nvPr/>
        </p:nvSpPr>
        <p:spPr>
          <a:xfrm>
            <a:off x="2559832" y="5744505"/>
            <a:ext cx="3767712" cy="526491"/>
          </a:xfrm>
          <a:prstGeom prst="rect">
            <a:avLst/>
          </a:prstGeom>
          <a:noFill/>
        </p:spPr>
        <p:txBody>
          <a:bodyPr wrap="square">
            <a:spAutoFit/>
          </a:bodyPr>
          <a:lstStyle/>
          <a:p>
            <a:pPr marL="167874" indent="-167874" defTabSz="895327">
              <a:lnSpc>
                <a:spcPct val="125000"/>
              </a:lnSpc>
              <a:buClr>
                <a:srgbClr val="4B75BD"/>
              </a:buClr>
              <a:buFont typeface="Wingdings" panose="05000000000000000000" pitchFamily="2" charset="2"/>
              <a:buChar char="l"/>
              <a:defRPr/>
            </a:pPr>
            <a:r>
              <a:rPr lang="ja-JP" altLang="en-US" sz="783" dirty="0">
                <a:solidFill>
                  <a:prstClr val="black"/>
                </a:solidFill>
                <a:latin typeface="Meiryo UI"/>
                <a:ea typeface="Meiryo UI"/>
              </a:rPr>
              <a:t>足場の悪い道を歩行できない児童生徒はトレッキングに参加できません。</a:t>
            </a:r>
          </a:p>
          <a:p>
            <a:pPr marL="167874" indent="-167874" defTabSz="895327">
              <a:lnSpc>
                <a:spcPct val="125000"/>
              </a:lnSpc>
              <a:buClr>
                <a:srgbClr val="4B75BD"/>
              </a:buClr>
              <a:buFont typeface="Wingdings" panose="05000000000000000000" pitchFamily="2" charset="2"/>
              <a:buChar char="l"/>
              <a:defRPr/>
            </a:pPr>
            <a:r>
              <a:rPr lang="ja-JP" altLang="en-US" sz="783" dirty="0">
                <a:solidFill>
                  <a:prstClr val="black"/>
                </a:solidFill>
                <a:latin typeface="Meiryo UI"/>
                <a:ea typeface="Meiryo UI"/>
              </a:rPr>
              <a:t>トレッキング参加が難しい児童生徒は、バス（ドライブウェイを利用）ゴール地点へ移動が可能です。</a:t>
            </a:r>
            <a:endParaRPr lang="en-US" altLang="ja-JP" sz="783" dirty="0">
              <a:solidFill>
                <a:prstClr val="black"/>
              </a:solidFill>
              <a:latin typeface="Meiryo UI"/>
              <a:ea typeface="Meiryo UI"/>
            </a:endParaRPr>
          </a:p>
        </p:txBody>
      </p:sp>
      <p:sp>
        <p:nvSpPr>
          <p:cNvPr id="75" name="テキスト ボックス 74">
            <a:extLst>
              <a:ext uri="{FF2B5EF4-FFF2-40B4-BE49-F238E27FC236}">
                <a16:creationId xmlns:a16="http://schemas.microsoft.com/office/drawing/2014/main" id="{FBA47D32-1EA5-098E-D330-FE62126EEF51}"/>
              </a:ext>
            </a:extLst>
          </p:cNvPr>
          <p:cNvSpPr txBox="1"/>
          <p:nvPr/>
        </p:nvSpPr>
        <p:spPr>
          <a:xfrm>
            <a:off x="6301963" y="5744505"/>
            <a:ext cx="3767712" cy="375872"/>
          </a:xfrm>
          <a:prstGeom prst="rect">
            <a:avLst/>
          </a:prstGeom>
          <a:noFill/>
        </p:spPr>
        <p:txBody>
          <a:bodyPr wrap="square">
            <a:spAutoFit/>
          </a:bodyPr>
          <a:lstStyle/>
          <a:p>
            <a:pPr marL="167874" indent="-167874" defTabSz="895327">
              <a:lnSpc>
                <a:spcPct val="125000"/>
              </a:lnSpc>
              <a:buClr>
                <a:srgbClr val="4B75BD"/>
              </a:buClr>
              <a:buFont typeface="Wingdings" panose="05000000000000000000" pitchFamily="2" charset="2"/>
              <a:buChar char="l"/>
              <a:defRPr/>
            </a:pPr>
            <a:r>
              <a:rPr lang="ja-JP" altLang="en-US" sz="783" dirty="0">
                <a:solidFill>
                  <a:prstClr val="black"/>
                </a:solidFill>
                <a:latin typeface="Meiryo UI"/>
                <a:ea typeface="Meiryo UI"/>
              </a:rPr>
              <a:t>雨天荒天時の中止は、前日</a:t>
            </a:r>
            <a:r>
              <a:rPr lang="en-US" altLang="ja-JP" sz="783" dirty="0">
                <a:solidFill>
                  <a:prstClr val="black"/>
                </a:solidFill>
                <a:latin typeface="Meiryo UI"/>
                <a:ea typeface="Meiryo UI"/>
              </a:rPr>
              <a:t>12:00</a:t>
            </a:r>
            <a:r>
              <a:rPr lang="ja-JP" altLang="en-US" sz="783" dirty="0">
                <a:solidFill>
                  <a:prstClr val="black"/>
                </a:solidFill>
                <a:latin typeface="Meiryo UI"/>
                <a:ea typeface="Meiryo UI"/>
              </a:rPr>
              <a:t>段階での気象予報により判断いたします。</a:t>
            </a:r>
          </a:p>
          <a:p>
            <a:pPr marL="167874" indent="-167874" defTabSz="895327">
              <a:lnSpc>
                <a:spcPct val="125000"/>
              </a:lnSpc>
              <a:buClr>
                <a:srgbClr val="4B75BD"/>
              </a:buClr>
              <a:buFont typeface="Wingdings" panose="05000000000000000000" pitchFamily="2" charset="2"/>
              <a:buChar char="l"/>
              <a:defRPr/>
            </a:pPr>
            <a:r>
              <a:rPr lang="ja-JP" altLang="en-US" sz="783" dirty="0">
                <a:solidFill>
                  <a:prstClr val="black"/>
                </a:solidFill>
                <a:latin typeface="Meiryo UI"/>
                <a:ea typeface="Meiryo UI"/>
              </a:rPr>
              <a:t>体験場所までの移動は貸切バスをおすすめします</a:t>
            </a:r>
          </a:p>
        </p:txBody>
      </p:sp>
      <p:sp>
        <p:nvSpPr>
          <p:cNvPr id="90" name="コンテンツ プレースホルダー 8">
            <a:extLst>
              <a:ext uri="{FF2B5EF4-FFF2-40B4-BE49-F238E27FC236}">
                <a16:creationId xmlns:a16="http://schemas.microsoft.com/office/drawing/2014/main" id="{311E544A-15D7-1922-B992-86B8AD2DE77D}"/>
              </a:ext>
            </a:extLst>
          </p:cNvPr>
          <p:cNvSpPr txBox="1">
            <a:spLocks/>
          </p:cNvSpPr>
          <p:nvPr/>
        </p:nvSpPr>
        <p:spPr>
          <a:xfrm>
            <a:off x="325980" y="5606040"/>
            <a:ext cx="9240461" cy="678382"/>
          </a:xfrm>
          <a:prstGeom prst="rect">
            <a:avLst/>
          </a:prstGeom>
        </p:spPr>
        <p:txBody>
          <a:bodyPr vert="horz" lIns="89533" tIns="44767" rIns="89533" bIns="44767" numCol="3" spcCol="72000" rtlCol="0">
            <a:noAutofit/>
          </a:bodyPr>
          <a:lstStyle>
            <a:lvl1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1pPr>
            <a:lvl2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3pPr>
            <a:lvl4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4pPr>
            <a:lvl5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895327"/>
            <a:r>
              <a:rPr lang="ja-JP" altLang="en-US" sz="783" b="1" dirty="0">
                <a:solidFill>
                  <a:srgbClr val="4B75BF"/>
                </a:solidFill>
                <a:latin typeface="Meiryo UI" panose="020B0604030504040204" pitchFamily="50" charset="-128"/>
                <a:ea typeface="Meiryo UI" panose="020B0604030504040204" pitchFamily="50" charset="-128"/>
              </a:rPr>
              <a:t>備考</a:t>
            </a:r>
            <a:endParaRPr lang="en-US" altLang="ja-JP" sz="783" b="1" dirty="0">
              <a:solidFill>
                <a:srgbClr val="4B75BF"/>
              </a:solidFill>
              <a:latin typeface="Meiryo UI" panose="020B0604030504040204" pitchFamily="50" charset="-128"/>
              <a:ea typeface="Meiryo UI" panose="020B0604030504040204" pitchFamily="50" charset="-128"/>
            </a:endParaRPr>
          </a:p>
          <a:p>
            <a:pPr marL="167874" indent="-167874" defTabSz="895327">
              <a:buClr>
                <a:srgbClr val="4B75BD"/>
              </a:buClr>
              <a:buFont typeface="Wingdings" panose="05000000000000000000" pitchFamily="2" charset="2"/>
              <a:buChar char="l"/>
            </a:pPr>
            <a:r>
              <a:rPr lang="ja-JP" altLang="en-US" sz="783" dirty="0">
                <a:solidFill>
                  <a:prstClr val="black"/>
                </a:solidFill>
                <a:latin typeface="Meiryo UI"/>
                <a:ea typeface="Meiryo UI"/>
              </a:rPr>
              <a:t>約</a:t>
            </a:r>
            <a:r>
              <a:rPr lang="en-US" altLang="ja-JP" sz="783" dirty="0">
                <a:solidFill>
                  <a:prstClr val="black"/>
                </a:solidFill>
                <a:latin typeface="Meiryo UI"/>
                <a:ea typeface="Meiryo UI"/>
              </a:rPr>
              <a:t>5</a:t>
            </a:r>
            <a:r>
              <a:rPr lang="ja-JP" altLang="en-US" sz="783" dirty="0">
                <a:solidFill>
                  <a:prstClr val="black"/>
                </a:solidFill>
                <a:latin typeface="Meiryo UI"/>
                <a:ea typeface="Meiryo UI"/>
              </a:rPr>
              <a:t>時間　トレッキングは約</a:t>
            </a:r>
            <a:r>
              <a:rPr lang="en-US" altLang="ja-JP" sz="783" dirty="0">
                <a:solidFill>
                  <a:prstClr val="black"/>
                </a:solidFill>
                <a:latin typeface="Meiryo UI"/>
                <a:ea typeface="Meiryo UI"/>
              </a:rPr>
              <a:t>3.5</a:t>
            </a:r>
            <a:r>
              <a:rPr lang="ja-JP" altLang="en-US" sz="783" dirty="0">
                <a:solidFill>
                  <a:prstClr val="black"/>
                </a:solidFill>
                <a:latin typeface="Meiryo UI"/>
                <a:ea typeface="Meiryo UI"/>
              </a:rPr>
              <a:t>時間（約</a:t>
            </a:r>
            <a:r>
              <a:rPr lang="en-US" altLang="ja-JP" sz="783" dirty="0">
                <a:solidFill>
                  <a:prstClr val="black"/>
                </a:solidFill>
                <a:latin typeface="Meiryo UI"/>
                <a:ea typeface="Meiryo UI"/>
              </a:rPr>
              <a:t>6Km</a:t>
            </a:r>
            <a:r>
              <a:rPr lang="ja-JP" altLang="en-US" sz="783" dirty="0">
                <a:solidFill>
                  <a:prstClr val="black"/>
                </a:solidFill>
                <a:latin typeface="Meiryo UI"/>
                <a:ea typeface="Meiryo UI"/>
              </a:rPr>
              <a:t>）</a:t>
            </a:r>
          </a:p>
          <a:p>
            <a:pPr marL="167874" indent="-167874" defTabSz="895327">
              <a:buClr>
                <a:srgbClr val="4B75BD"/>
              </a:buClr>
              <a:buFont typeface="Wingdings" panose="05000000000000000000" pitchFamily="2" charset="2"/>
              <a:buChar char="l"/>
            </a:pPr>
            <a:r>
              <a:rPr lang="ja-JP" altLang="en-US" sz="783" dirty="0">
                <a:solidFill>
                  <a:prstClr val="black"/>
                </a:solidFill>
                <a:latin typeface="Meiryo UI"/>
                <a:ea typeface="Meiryo UI"/>
              </a:rPr>
              <a:t>比叡山延暦寺巡拝料が別途必要です。</a:t>
            </a:r>
          </a:p>
        </p:txBody>
      </p:sp>
      <p:cxnSp>
        <p:nvCxnSpPr>
          <p:cNvPr id="91" name="直線コネクタ 90">
            <a:extLst>
              <a:ext uri="{FF2B5EF4-FFF2-40B4-BE49-F238E27FC236}">
                <a16:creationId xmlns:a16="http://schemas.microsoft.com/office/drawing/2014/main" id="{A676034C-E0EC-BBA8-FB60-BB7D189119A0}"/>
              </a:ext>
            </a:extLst>
          </p:cNvPr>
          <p:cNvCxnSpPr>
            <a:cxnSpLocks/>
          </p:cNvCxnSpPr>
          <p:nvPr/>
        </p:nvCxnSpPr>
        <p:spPr>
          <a:xfrm>
            <a:off x="688863" y="5742662"/>
            <a:ext cx="8891157" cy="0"/>
          </a:xfrm>
          <a:prstGeom prst="line">
            <a:avLst/>
          </a:prstGeom>
          <a:ln w="12700">
            <a:solidFill>
              <a:schemeClr val="tx2">
                <a:lumMod val="25000"/>
                <a:lumOff val="75000"/>
              </a:schemeClr>
            </a:solidFill>
          </a:ln>
        </p:spPr>
        <p:style>
          <a:lnRef idx="2">
            <a:schemeClr val="accent1"/>
          </a:lnRef>
          <a:fillRef idx="0">
            <a:schemeClr val="accent1"/>
          </a:fillRef>
          <a:effectRef idx="1">
            <a:schemeClr val="accent1"/>
          </a:effectRef>
          <a:fontRef idx="minor">
            <a:schemeClr val="tx1"/>
          </a:fontRef>
        </p:style>
      </p:cxnSp>
      <p:pic>
        <p:nvPicPr>
          <p:cNvPr id="5" name="図 4">
            <a:extLst>
              <a:ext uri="{FF2B5EF4-FFF2-40B4-BE49-F238E27FC236}">
                <a16:creationId xmlns:a16="http://schemas.microsoft.com/office/drawing/2014/main" id="{C1859C72-9AD0-83C1-8164-EA3E6B7DDFA4}"/>
              </a:ext>
            </a:extLst>
          </p:cNvPr>
          <p:cNvPicPr>
            <a:picLocks noChangeAspect="1"/>
          </p:cNvPicPr>
          <p:nvPr/>
        </p:nvPicPr>
        <p:blipFill rotWithShape="1">
          <a:blip r:embed="rId24" cstate="print">
            <a:extLst>
              <a:ext uri="{28A0092B-C50C-407E-A947-70E740481C1C}">
                <a14:useLocalDpi xmlns:a14="http://schemas.microsoft.com/office/drawing/2010/main"/>
              </a:ext>
            </a:extLst>
          </a:blip>
          <a:srcRect l="4565" r="19966"/>
          <a:stretch/>
        </p:blipFill>
        <p:spPr>
          <a:xfrm>
            <a:off x="8576004" y="4988090"/>
            <a:ext cx="936491" cy="624560"/>
          </a:xfrm>
          <a:prstGeom prst="rect">
            <a:avLst/>
          </a:prstGeom>
        </p:spPr>
      </p:pic>
    </p:spTree>
    <p:extLst>
      <p:ext uri="{BB962C8B-B14F-4D97-AF65-F5344CB8AC3E}">
        <p14:creationId xmlns:p14="http://schemas.microsoft.com/office/powerpoint/2010/main" val="2959035596"/>
      </p:ext>
    </p:extLst>
  </p:cSld>
  <p:clrMapOvr>
    <a:masterClrMapping/>
  </p:clrMapOvr>
</p:sld>
</file>

<file path=ppt/theme/theme1.xml><?xml version="1.0" encoding="utf-8"?>
<a:theme xmlns:a="http://schemas.openxmlformats.org/drawingml/2006/main" name="デザインの設定">
  <a:themeElements>
    <a:clrScheme name="びわ湖大津">
      <a:dk1>
        <a:sysClr val="windowText" lastClr="000000"/>
      </a:dk1>
      <a:lt1>
        <a:sysClr val="window" lastClr="FFFFFF"/>
      </a:lt1>
      <a:dk2>
        <a:srgbClr val="0E2841"/>
      </a:dk2>
      <a:lt2>
        <a:srgbClr val="E8E8E8"/>
      </a:lt2>
      <a:accent1>
        <a:srgbClr val="156082"/>
      </a:accent1>
      <a:accent2>
        <a:srgbClr val="E97132"/>
      </a:accent2>
      <a:accent3>
        <a:srgbClr val="4B75BD"/>
      </a:accent3>
      <a:accent4>
        <a:srgbClr val="2CC3DE"/>
      </a:accent4>
      <a:accent5>
        <a:srgbClr val="A02B93"/>
      </a:accent5>
      <a:accent6>
        <a:srgbClr val="4EA72E"/>
      </a:accent6>
      <a:hlink>
        <a:srgbClr val="467886"/>
      </a:hlink>
      <a:folHlink>
        <a:srgbClr val="96607D"/>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541</Words>
  <Application>Microsoft Office PowerPoint</Application>
  <PresentationFormat>A4 210 x 297 mm</PresentationFormat>
  <Paragraphs>64</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Meiryo UI</vt:lpstr>
      <vt:lpstr>Meiryo</vt:lpstr>
      <vt:lpstr>Meiryo</vt:lpstr>
      <vt:lpstr>游ゴシック</vt:lpstr>
      <vt:lpstr>Arial</vt:lpstr>
      <vt:lpstr>Wingdings</vt:lpstr>
      <vt:lpstr>デザインの設定</vt:lpstr>
      <vt:lpstr>びわ湖大津教育プログラム：16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びわ湖大津教育プログラム：16</dc:title>
  <dc:creator>tb164</dc:creator>
  <cp:lastModifiedBy>tb164</cp:lastModifiedBy>
  <cp:revision>1</cp:revision>
  <dcterms:created xsi:type="dcterms:W3CDTF">2025-04-03T06:26:54Z</dcterms:created>
  <dcterms:modified xsi:type="dcterms:W3CDTF">2025-04-03T06:27:30Z</dcterms:modified>
</cp:coreProperties>
</file>