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8" r:id="rId1"/>
    <p:sldMasterId id="2147483704" r:id="rId2"/>
  </p:sldMasterIdLst>
  <p:notesMasterIdLst>
    <p:notesMasterId r:id="rId4"/>
  </p:notesMasterIdLst>
  <p:sldIdLst>
    <p:sldId id="267" r:id="rId3"/>
  </p:sldIdLst>
  <p:sldSz cx="9906000" cy="6858000" type="A4"/>
  <p:notesSz cx="6735763" cy="98663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ill Sans Nova Light" panose="020B0302020104020203" pitchFamily="34" charset="0"/>
      <p:regular r:id="rId9"/>
      <p:italic r:id="rId10"/>
    </p:embeddedFont>
    <p:embeddedFont>
      <p:font typeface="Meiryo UI" panose="020B0604030504040204" pitchFamily="50" charset="-128"/>
      <p:regular r:id="rId11"/>
      <p:bold r:id="rId12"/>
      <p:italic r:id="rId13"/>
      <p:boldItalic r:id="rId14"/>
    </p:embeddedFont>
    <p:embeddedFont>
      <p:font typeface="メイリオ" panose="020B0604030504040204" pitchFamily="50" charset="-128"/>
      <p:regular r:id="rId15"/>
      <p:bold r:id="rId16"/>
      <p:italic r:id="rId17"/>
      <p:boldItalic r:id="rId18"/>
    </p:embeddedFont>
    <p:embeddedFont>
      <p:font typeface="游ゴシック" panose="020B0400000000000000" pitchFamily="50" charset="-128"/>
      <p:regular r:id="rId19"/>
      <p:bold r:id="rId20"/>
    </p:embeddedFont>
    <p:embeddedFont>
      <p:font typeface="游ゴシック Light" panose="020B0300000000000000" pitchFamily="50" charset="-128"/>
      <p:regular r:id="rId21"/>
    </p:embeddedFont>
  </p:embeddedFontLst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8">
          <p15:clr>
            <a:srgbClr val="A4A3A4"/>
          </p15:clr>
        </p15:guide>
        <p15:guide id="2" pos="3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1FFFF"/>
    <a:srgbClr val="CC0000"/>
    <a:srgbClr val="990033"/>
    <a:srgbClr val="0066FF"/>
    <a:srgbClr val="FFCC00"/>
    <a:srgbClr val="993366"/>
    <a:srgbClr val="CC9900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 autoAdjust="0"/>
  </p:normalViewPr>
  <p:slideViewPr>
    <p:cSldViewPr showGuides="1">
      <p:cViewPr varScale="1">
        <p:scale>
          <a:sx n="114" d="100"/>
          <a:sy n="114" d="100"/>
        </p:scale>
        <p:origin x="318" y="84"/>
      </p:cViewPr>
      <p:guideLst>
        <p:guide orient="horz" pos="798"/>
        <p:guide pos="3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258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193" cy="493237"/>
          </a:xfrm>
          <a:prstGeom prst="rect">
            <a:avLst/>
          </a:prstGeom>
        </p:spPr>
        <p:txBody>
          <a:bodyPr vert="horz" lIns="90326" tIns="45163" rIns="90326" bIns="45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000" y="0"/>
            <a:ext cx="2920193" cy="493237"/>
          </a:xfrm>
          <a:prstGeom prst="rect">
            <a:avLst/>
          </a:prstGeom>
        </p:spPr>
        <p:txBody>
          <a:bodyPr vert="horz" lIns="90326" tIns="45163" rIns="90326" bIns="45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EE9E81-9DA7-4A1C-8EC4-73C064E99D76}" type="datetimeFigureOut">
              <a:rPr lang="ja-JP" altLang="en-US"/>
              <a:pPr>
                <a:defRPr/>
              </a:pPr>
              <a:t>2023/5/20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6" tIns="45163" rIns="90326" bIns="4516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2320" y="4686539"/>
            <a:ext cx="5391124" cy="4440707"/>
          </a:xfrm>
          <a:prstGeom prst="rect">
            <a:avLst/>
          </a:prstGeom>
        </p:spPr>
        <p:txBody>
          <a:bodyPr vert="horz" lIns="90326" tIns="45163" rIns="90326" bIns="45163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3076"/>
            <a:ext cx="2920193" cy="491661"/>
          </a:xfrm>
          <a:prstGeom prst="rect">
            <a:avLst/>
          </a:prstGeom>
        </p:spPr>
        <p:txBody>
          <a:bodyPr vert="horz" lIns="90326" tIns="45163" rIns="90326" bIns="45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000" y="9373076"/>
            <a:ext cx="2920193" cy="491661"/>
          </a:xfrm>
          <a:prstGeom prst="rect">
            <a:avLst/>
          </a:prstGeom>
        </p:spPr>
        <p:txBody>
          <a:bodyPr vert="horz" wrap="square" lIns="90326" tIns="45163" rIns="90326" bIns="45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E9394A-40F9-471B-BE77-B8F2F152E6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3840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9394A-40F9-471B-BE77-B8F2F152E667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233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を含む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図プレースホルダー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2"/>
            <a:ext cx="9224963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655079"/>
            <a:ext cx="5320606" cy="2831323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5486402"/>
            <a:ext cx="5320606" cy="304801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 dirty="0"/>
              <a:t>Web </a:t>
            </a:r>
            <a:r>
              <a:rPr lang="ja-JP" altLang="en-US" noProof="0" dirty="0"/>
              <a:t>サイトをここに挿入します</a:t>
            </a:r>
          </a:p>
        </p:txBody>
      </p:sp>
    </p:spTree>
    <p:extLst>
      <p:ext uri="{BB962C8B-B14F-4D97-AF65-F5344CB8AC3E}">
        <p14:creationId xmlns:p14="http://schemas.microsoft.com/office/powerpoint/2010/main" val="262899329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1885361"/>
            <a:ext cx="4190702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1885361"/>
            <a:ext cx="4211340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8665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方形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4"/>
          </p:nvPr>
        </p:nvSpPr>
        <p:spPr>
          <a:xfrm>
            <a:off x="5247614" y="-13063"/>
            <a:ext cx="4049985" cy="6881852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" name="図形 223">
            <a:extLst>
              <a:ext uri="{FF2B5EF4-FFF2-40B4-BE49-F238E27FC236}">
                <a16:creationId xmlns:a16="http://schemas.microsoft.com/office/drawing/2014/main" id="{00159812-53E9-D848-9606-198A5B9858E2}"/>
              </a:ext>
            </a:extLst>
          </p:cNvPr>
          <p:cNvSpPr/>
          <p:nvPr/>
        </p:nvSpPr>
        <p:spPr>
          <a:xfrm>
            <a:off x="8524154" y="1562654"/>
            <a:ext cx="1269266" cy="1562173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図形 224">
            <a:extLst>
              <a:ext uri="{FF2B5EF4-FFF2-40B4-BE49-F238E27FC236}">
                <a16:creationId xmlns:a16="http://schemas.microsoft.com/office/drawing/2014/main" id="{B6EC8FD8-5421-9645-9F0E-CBC6D7CF690B}"/>
              </a:ext>
            </a:extLst>
          </p:cNvPr>
          <p:cNvSpPr/>
          <p:nvPr/>
        </p:nvSpPr>
        <p:spPr>
          <a:xfrm>
            <a:off x="5804830" y="879573"/>
            <a:ext cx="538446" cy="662702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図形 225">
            <a:extLst>
              <a:ext uri="{FF2B5EF4-FFF2-40B4-BE49-F238E27FC236}">
                <a16:creationId xmlns:a16="http://schemas.microsoft.com/office/drawing/2014/main" id="{FB52FD4B-1ED8-5C42-8013-FD61B2A3A2CB}"/>
              </a:ext>
            </a:extLst>
          </p:cNvPr>
          <p:cNvSpPr/>
          <p:nvPr/>
        </p:nvSpPr>
        <p:spPr>
          <a:xfrm>
            <a:off x="9334570" y="6383701"/>
            <a:ext cx="634854" cy="781358"/>
          </a:xfrm>
          <a:prstGeom prst="rect">
            <a:avLst/>
          </a:prstGeom>
          <a:ln w="38100">
            <a:solidFill>
              <a:schemeClr val="bg2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solidFill>
                <a:schemeClr val="bg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69038DA1-6D5C-EA47-BDA4-388C0BC57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99" y="786810"/>
            <a:ext cx="3256855" cy="1395208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D7404C76-F118-6149-96DF-BF25D43E2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600" y="3019354"/>
            <a:ext cx="3256855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6" name="テキスト プレースホルダー 11">
            <a:extLst>
              <a:ext uri="{FF2B5EF4-FFF2-40B4-BE49-F238E27FC236}">
                <a16:creationId xmlns:a16="http://schemas.microsoft.com/office/drawing/2014/main" id="{7205F80F-3B88-A44D-812A-11909F0C9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600" y="2247681"/>
            <a:ext cx="3256855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687078370"/>
      </p:ext>
    </p:extLst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655079"/>
            <a:ext cx="5320606" cy="2831323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38" y="5486400"/>
            <a:ext cx="5320606" cy="697584"/>
          </a:xfrm>
        </p:spPr>
        <p:txBody>
          <a:bodyPr rtlCol="0"/>
          <a:lstStyle>
            <a:lvl1pPr marL="0" indent="0" algn="l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62092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CEC5-018E-5E3F-41B3-01E637BC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05F9DD-23F8-5F83-F7F5-B66BAA1A19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206761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1488558"/>
            <a:ext cx="4424760" cy="2704640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4220187"/>
            <a:ext cx="4424760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38079284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1059"/>
            <a:ext cx="8543925" cy="98694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58" y="2062956"/>
            <a:ext cx="7380486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4500"/>
            </a:lvl1pPr>
            <a:lvl2pPr marL="342900" indent="0">
              <a:buNone/>
              <a:defRPr/>
            </a:lvl2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5892057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5E4FE9-CEDE-F34D-924F-EB11B4974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7782" y="2367779"/>
            <a:ext cx="4108347" cy="379143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509" y="839974"/>
            <a:ext cx="3873401" cy="1342045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3" name="テキスト プレースホルダー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7509" y="3019354"/>
            <a:ext cx="3873401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788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7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7509" y="2247681"/>
            <a:ext cx="3873401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78651024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7" y="0"/>
            <a:ext cx="8853488" cy="893218"/>
          </a:xfrm>
        </p:spPr>
        <p:txBody>
          <a:bodyPr rtlCol="0" anchor="b"/>
          <a:lstStyle>
            <a:lvl1pPr algn="ctr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タイトルの書式設定を編集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1037" y="1690688"/>
            <a:ext cx="8853488" cy="486251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1" name="テキスト プレースホルダー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7" y="914485"/>
            <a:ext cx="8853488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4387139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868896"/>
          </a:xfrm>
        </p:spPr>
        <p:txBody>
          <a:bodyPr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rtlCol="0"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5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56322"/>
            <a:ext cx="3194943" cy="3012666"/>
          </a:xfrm>
        </p:spPr>
        <p:txBody>
          <a:bodyPr rtlCol="0"/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7458272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868896"/>
          </a:xfrm>
        </p:spPr>
        <p:txBody>
          <a:bodyPr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856322"/>
            <a:ext cx="3194943" cy="3012666"/>
          </a:xfrm>
        </p:spPr>
        <p:txBody>
          <a:bodyPr rtlCol="0"/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図プレースホルダー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208760" y="987428"/>
            <a:ext cx="5014913" cy="4873625"/>
          </a:xfrm>
        </p:spPr>
        <p:txBody>
          <a:bodyPr rtlCol="0"/>
          <a:lstStyle>
            <a:lvl1pPr marL="0" indent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7442579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を含むスライド区切り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図プレースホルダー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5878" y="0"/>
            <a:ext cx="9230122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1488558"/>
            <a:ext cx="4424760" cy="2704640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4220187"/>
            <a:ext cx="4424760" cy="1223684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フルスクリーン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5110696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1248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お礼を述べる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7" y="2"/>
            <a:ext cx="9224963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072985"/>
            <a:ext cx="5320606" cy="2413416"/>
          </a:xfrm>
        </p:spPr>
        <p:txBody>
          <a:bodyPr rtlCol="0" anchor="b">
            <a:noAutofit/>
          </a:bodyPr>
          <a:lstStyle>
            <a:lvl1pPr>
              <a:defRPr sz="45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タイトルを編集する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5486401"/>
            <a:ext cx="5320606" cy="304800"/>
          </a:xfrm>
        </p:spPr>
        <p:txBody>
          <a:bodyPr rtlCol="0">
            <a:normAutofit/>
          </a:bodyPr>
          <a:lstStyle>
            <a:lvl1pPr marL="0" indent="0">
              <a:buNone/>
              <a:defRPr sz="1200" spc="225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 dirty="0"/>
              <a:t>Web </a:t>
            </a:r>
            <a:r>
              <a:rPr lang="ja-JP" altLang="en-US" noProof="0" dirty="0"/>
              <a:t>サイトをここに挿入します</a:t>
            </a:r>
          </a:p>
        </p:txBody>
      </p:sp>
    </p:spTree>
    <p:extLst>
      <p:ext uri="{BB962C8B-B14F-4D97-AF65-F5344CB8AC3E}">
        <p14:creationId xmlns:p14="http://schemas.microsoft.com/office/powerpoint/2010/main" val="396797335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58AD-452E-4E5D-918F-237AA0ECBFB6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09BC6-45C4-42EC-B344-185928C1E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99406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1059"/>
            <a:ext cx="8543925" cy="986943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4552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10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710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DEA0D3E7-6122-470B-BEC9-7AA04FCB341C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370416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48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69459" y="6568714"/>
            <a:ext cx="520700" cy="16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ja-JP" altLang="en-US" sz="1048">
                <a:solidFill>
                  <a:schemeClr val="tx1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eaLnBrk="0" hangingPunct="0">
              <a:defRPr/>
            </a:pPr>
            <a:fld id="{A0A00D27-D247-483F-9D86-9A0C429606A7}" type="slidenum">
              <a:rPr lang="en-US" altLang="ja-JP" smtClean="0">
                <a:solidFill>
                  <a:prstClr val="black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4729163" y="6665916"/>
            <a:ext cx="446088" cy="1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defPPr>
              <a:defRPr lang="ja-JP"/>
            </a:defPPr>
            <a:lvl1pPr algn="ctr" rtl="0" fontAlgn="auto">
              <a:spcBef>
                <a:spcPct val="0"/>
              </a:spcBef>
              <a:spcAft>
                <a:spcPts val="0"/>
              </a:spcAft>
              <a:defRPr kumimoji="1" lang="ja-JP" altLang="en-US" sz="1119" kern="120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defRPr>
            </a:lvl1pPr>
            <a:lvl2pPr marL="45714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287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430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57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5717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2860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003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146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0A00D27-D247-483F-9D86-9A0C429606A7}" type="slidenum">
              <a:rPr lang="en-US" altLang="ja-JP" sz="1066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スライド区切り線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053" y="3259239"/>
            <a:ext cx="4424760" cy="2852737"/>
          </a:xfrm>
        </p:spPr>
        <p:txBody>
          <a:bodyPr rtlCol="0" anchor="b">
            <a:normAutofit/>
          </a:bodyPr>
          <a:lstStyle>
            <a:lvl1pPr>
              <a:defRPr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3053" y="6138964"/>
            <a:ext cx="4424760" cy="580815"/>
          </a:xfrm>
        </p:spPr>
        <p:txBody>
          <a:bodyPr rtlCol="0">
            <a:normAutofit/>
          </a:bodyPr>
          <a:lstStyle>
            <a:lvl1pPr marL="0" indent="0">
              <a:buNone/>
              <a:defRPr sz="1350" b="0" i="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Light" panose="020B0302020104020203" pitchFamily="34" charset="-79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テキストのスタイルを編集する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420663875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53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7731" y="6577464"/>
            <a:ext cx="490537" cy="365125"/>
          </a:xfrm>
          <a:prstGeom prst="rect">
            <a:avLst/>
          </a:prstGeom>
        </p:spPr>
        <p:txBody>
          <a:bodyPr/>
          <a:lstStyle/>
          <a:p>
            <a:fld id="{CF0EBF7E-15DF-4332-8C4F-3B657375672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16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4729163" y="6665916"/>
            <a:ext cx="446088" cy="16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defPPr>
              <a:defRPr lang="ja-JP"/>
            </a:defPPr>
            <a:lvl1pPr algn="ctr" rtl="0" fontAlgn="auto">
              <a:spcBef>
                <a:spcPct val="0"/>
              </a:spcBef>
              <a:spcAft>
                <a:spcPts val="0"/>
              </a:spcAft>
              <a:defRPr kumimoji="1" lang="ja-JP" altLang="en-US" sz="1119" kern="1200">
                <a:solidFill>
                  <a:schemeClr val="bg1"/>
                </a:solidFill>
                <a:latin typeface="+mn-ea"/>
                <a:ea typeface="+mn-ea"/>
                <a:cs typeface="Arial" pitchFamily="34" charset="0"/>
              </a:defRPr>
            </a:lvl1pPr>
            <a:lvl2pPr marL="45714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287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430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573" algn="ctr" rtl="0" fontAlgn="base">
              <a:spcBef>
                <a:spcPct val="0"/>
              </a:spcBef>
              <a:spcAft>
                <a:spcPct val="0"/>
              </a:spcAft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5717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2860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003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146" algn="l" defTabSz="914287" rtl="0" eaLnBrk="1" latinLnBrk="0" hangingPunct="1">
              <a:defRPr kumimoji="1" sz="19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0A00D27-D247-483F-9D86-9A0C429606A7}" type="slidenum">
              <a:rPr lang="en-US" altLang="ja-JP" sz="1066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06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626"/>
            <a:ext cx="9906000" cy="4986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656A873E-780B-42C8-8D54-43FAFFD51238}" type="datetime1">
              <a:rPr lang="ja-JP" altLang="en-US" sz="1843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pPr algn="ctr" eaLnBrk="1" hangingPunct="1"/>
              <a:t>2023/5/20</a:t>
            </a:fld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581163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070" y="6681712"/>
            <a:ext cx="2228850" cy="164026"/>
          </a:xfrm>
          <a:prstGeom prst="rect">
            <a:avLst/>
          </a:prstGeom>
        </p:spPr>
        <p:txBody>
          <a:bodyPr/>
          <a:lstStyle/>
          <a:p>
            <a:fld id="{7DDD51F1-C201-43B2-94DC-31F3BA8407E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75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626"/>
            <a:ext cx="9906000" cy="4986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ja-JP" altLang="en-US" sz="1843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7150" y="6492876"/>
            <a:ext cx="2228850" cy="365125"/>
          </a:xfrm>
          <a:prstGeom prst="rect">
            <a:avLst/>
          </a:prstGeom>
        </p:spPr>
        <p:txBody>
          <a:bodyPr/>
          <a:lstStyle/>
          <a:p>
            <a:fld id="{7DDD51F1-C201-43B2-94DC-31F3BA8407ED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38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E88B1-7EEF-4455-BD0B-41DEEC69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BD1E87-38D7-4AE5-BA92-823E90862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95EAF5-EA78-4A1C-86E5-8845C735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09F776-5C79-4C4F-9129-B07A5F16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A2EAA1-E9BF-41BA-8449-A83400AA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048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B1784A-6935-40C0-B1FD-D767F4F2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4F7EDF-3CAA-4A75-BC26-11D3F799B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ECB9EB-8018-4FF7-ABCE-6DBB9F0A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977BC-9B1A-40AC-853B-82F81A90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A429E6-836C-4545-9830-44C8D767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068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A72BD-C00F-4708-A60D-8918B1FE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D21336-7CA5-4B34-8E8C-3A9271B35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7A25A3-267C-478B-9E26-3CBD85B8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98DFE8-5F58-452C-8B3F-D23ACA6C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8200A3-F276-4A8A-BF02-7E96882F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487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CD83D4-CC5F-4AA2-A2A7-E7EB0319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A51EA9-6700-4D9A-88B3-F9DA3D33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0ACF3E-2083-4C53-9921-D541D3196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3E35B3-361C-48BA-8D16-6F431901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DDD24B-DCBC-4D76-902B-5FE6A36C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05A2F9-A0E0-4AA2-A034-83AE33EE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875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BAC8C3-550E-4D31-BA9F-3E1FE67B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F766BB-9329-42CF-9795-BF33BB87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5C77B5-5142-4FCC-82CC-E15783FA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38AC96-85FA-42C1-BB04-448BB0228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87AD4FA-BA0F-4B3E-9E9D-48F23BEA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6827D1-1ED8-42DD-98DD-5A8FA270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BA6B2F-CC0D-4085-A9F4-88A8DFB2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D6FDCB-54CE-435C-B9F5-5CE22EBF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17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画像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4953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99" y="786810"/>
            <a:ext cx="3256855" cy="1395208"/>
          </a:xfrm>
        </p:spPr>
        <p:txBody>
          <a:bodyPr lIns="0" rtlCol="0" anchor="b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</a:t>
            </a:r>
            <a:br>
              <a:rPr lang="ja-JP" altLang="en-US" noProof="0" dirty="0"/>
            </a:br>
            <a:r>
              <a:rPr lang="ja-JP" altLang="en-US" noProof="0" dirty="0"/>
              <a:t>入力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600" y="3019354"/>
            <a:ext cx="3256855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50000"/>
              </a:lnSpc>
              <a:defRPr sz="105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50000"/>
              </a:lnSpc>
              <a:defRPr sz="900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50000"/>
              </a:lnSpc>
              <a:defRPr sz="825" spc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7" name="テキスト プレースホルダー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9600" y="2247681"/>
            <a:ext cx="3256855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050" spc="225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825">
                <a:solidFill>
                  <a:schemeClr val="tx2"/>
                </a:solidFill>
              </a:defRPr>
            </a:lvl2pPr>
            <a:lvl3pPr>
              <a:defRPr sz="788">
                <a:solidFill>
                  <a:schemeClr val="tx2"/>
                </a:solidFill>
              </a:defRPr>
            </a:lvl3pPr>
            <a:lvl4pPr>
              <a:defRPr sz="750">
                <a:solidFill>
                  <a:schemeClr val="tx2"/>
                </a:solidFill>
              </a:defRPr>
            </a:lvl4pPr>
            <a:lvl5pPr>
              <a:defRPr sz="75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ja-JP" altLang="en-US" noProof="0" dirty="0"/>
              <a:t>ここにサブタイトルを入力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96379485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7DF62D-ED9A-4AE2-8CEC-DCBDA19A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A0419D-2D7F-41A2-A735-C6FD76C3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F53500-E6E7-4156-93B0-14B260AA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E2286E-7D4E-468C-8E8B-506E08A1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172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A0C1A5-F8C4-48F5-A409-07437181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B05B68-884F-4081-A002-BD84CE59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2C7D93-377D-418C-8843-560E42BA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55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24D737-DB6B-4851-A0A0-E935D97B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6918FC-F449-495F-95F0-4D16700C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35A63F-4A2B-4724-86EC-56A90DFD2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ABA213-0064-4D62-9144-4A31DC6F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43D2FD-9493-41AB-A3D6-ED6457C3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928C49-0FB6-49FE-8B62-2B12B3BC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511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2DBF3-A85B-4A63-AC45-4EFC6F0C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895F5E-274C-4870-8EEE-86667DEE8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34C522-DF23-4B98-AA3E-2AE009D3A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C37D14-358B-4F8E-8D34-49C226B2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5D40BA-6509-40D3-8197-38F71362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F21E94-AE75-4A32-850E-DFB910AB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275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88FC3-8C4D-43A2-87E9-D26B3159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6A4F8E-3F0C-424D-8AFB-815298B5D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C6E312-5465-4023-9565-632088C1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C7EF80-C53D-479F-98C3-F344A898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E4FAD0-4EBF-43B2-A559-C3408203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348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53EB41E-50B1-4486-AEF0-777905AA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66C845-6F5C-4C84-BCE1-42E6C228E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19E415-9160-4898-A2FD-5B53BC3C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77D571-F6EB-41F8-9720-1BD6D1D1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9759FF-7FC9-497C-AFE0-58A18701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9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とコンテン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sz="quarter" idx="10"/>
          </p:nvPr>
        </p:nvSpPr>
        <p:spPr>
          <a:xfrm>
            <a:off x="681037" y="0"/>
            <a:ext cx="4271963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607607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つ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037" y="0"/>
            <a:ext cx="9224963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116" y="5829950"/>
            <a:ext cx="2891135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9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675"/>
            </a:lvl2pPr>
            <a:lvl3pPr marL="685800" indent="0">
              <a:buNone/>
              <a:defRPr sz="600"/>
            </a:lvl3pPr>
            <a:lvl4pPr marL="1028700" indent="0">
              <a:buNone/>
              <a:defRPr sz="525"/>
            </a:lvl4pPr>
            <a:lvl5pPr marL="1371600" indent="0">
              <a:buNone/>
              <a:defRPr sz="525"/>
            </a:lvl5pPr>
          </a:lstStyle>
          <a:p>
            <a:pPr lvl="0" rtl="0"/>
            <a:r>
              <a:rPr lang="ja-JP" altLang="en-US" noProof="0" dirty="0"/>
              <a:t>キャプションをここに挿入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647" y="5250602"/>
            <a:ext cx="2880721" cy="564335"/>
          </a:xfrm>
        </p:spPr>
        <p:txBody>
          <a:bodyPr rtlCol="0">
            <a:normAutofit/>
          </a:bodyPr>
          <a:lstStyle>
            <a:lvl1pPr algn="ctr">
              <a:defRPr sz="2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タイトルをここに入力</a:t>
            </a:r>
          </a:p>
        </p:txBody>
      </p:sp>
    </p:spTree>
    <p:extLst>
      <p:ext uri="{BB962C8B-B14F-4D97-AF65-F5344CB8AC3E}">
        <p14:creationId xmlns:p14="http://schemas.microsoft.com/office/powerpoint/2010/main" val="25544191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画像と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2"/>
          <p:cNvSpPr>
            <a:spLocks noGrp="1"/>
          </p:cNvSpPr>
          <p:nvPr>
            <p:ph type="pic" sz="quarter" idx="14"/>
          </p:nvPr>
        </p:nvSpPr>
        <p:spPr>
          <a:xfrm>
            <a:off x="681039" y="2629"/>
            <a:ext cx="9224961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/>
        </p:nvSpPr>
        <p:spPr>
          <a:xfrm>
            <a:off x="712654" y="1968286"/>
            <a:ext cx="4159116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/>
        </p:nvSpPr>
        <p:spPr>
          <a:xfrm>
            <a:off x="5372407" y="1968286"/>
            <a:ext cx="4159116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207" y="2679702"/>
            <a:ext cx="3447121" cy="645001"/>
          </a:xfrm>
        </p:spPr>
        <p:txBody>
          <a:bodyPr rtlCol="0" anchor="ctr"/>
          <a:lstStyle>
            <a:lvl1pPr marL="0" indent="0" rtl="0">
              <a:buNone/>
              <a:defRPr sz="1800" b="1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9207" y="3324702"/>
            <a:ext cx="3447121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67426" y="2679702"/>
            <a:ext cx="3308656" cy="645001"/>
          </a:xfrm>
        </p:spPr>
        <p:txBody>
          <a:bodyPr rtlCol="0" anchor="ctr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" name="コンテンツ プレースホルダー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7426" y="3324702"/>
            <a:ext cx="3308656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2" name="長方形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/>
        </p:nvSpPr>
        <p:spPr>
          <a:xfrm>
            <a:off x="681038" y="2679700"/>
            <a:ext cx="443706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/>
        </p:nvSpPr>
        <p:spPr>
          <a:xfrm>
            <a:off x="5478598" y="2679700"/>
            <a:ext cx="443706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898590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772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6876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5" name="図形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/>
        </p:nvSpPr>
        <p:spPr>
          <a:xfrm rot="16200000">
            <a:off x="-1296212" y="4829992"/>
            <a:ext cx="3273461" cy="213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4288" tIns="14288" rIns="14288" bIns="14288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200" b="1" i="0" spc="0" noProof="0" dirty="0">
                <a:solidFill>
                  <a:srgbClr val="4295D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200" b="1" i="0" spc="0" noProof="0" dirty="0">
              <a:solidFill>
                <a:srgbClr val="4295D0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6" name="図形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/>
        </p:nvSpPr>
        <p:spPr>
          <a:xfrm flipV="1">
            <a:off x="340517" y="1111218"/>
            <a:ext cx="1" cy="2188805"/>
          </a:xfrm>
          <a:prstGeom prst="line">
            <a:avLst/>
          </a:prstGeom>
          <a:ln w="38100">
            <a:solidFill>
              <a:srgbClr val="3A90CE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ja-JP" altLang="en-US" sz="1125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図形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/>
        </p:nvSpPr>
        <p:spPr>
          <a:xfrm>
            <a:off x="128698" y="77224"/>
            <a:ext cx="423643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en-US" altLang="ja-JP" sz="788" noProof="0" smtClean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ctr"/>
              <a:t>‹#›</a:t>
            </a:fld>
            <a:endParaRPr lang="ja-JP" altLang="en-US" sz="788" noProof="0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 rot="10800000">
            <a:off x="0" y="6761498"/>
            <a:ext cx="9906000" cy="139367"/>
          </a:xfrm>
          <a:prstGeom prst="rect">
            <a:avLst/>
          </a:prstGeom>
          <a:gradFill flip="none" rotWithShape="1">
            <a:gsLst>
              <a:gs pos="0">
                <a:srgbClr val="4294D0">
                  <a:tint val="66000"/>
                  <a:satMod val="160000"/>
                </a:srgbClr>
              </a:gs>
              <a:gs pos="50000">
                <a:srgbClr val="4294D0">
                  <a:tint val="44500"/>
                  <a:satMod val="160000"/>
                </a:srgb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1" name="正方形/長方形 10"/>
          <p:cNvSpPr/>
          <p:nvPr/>
        </p:nvSpPr>
        <p:spPr>
          <a:xfrm>
            <a:off x="0" y="3176"/>
            <a:ext cx="9906000" cy="230190"/>
          </a:xfrm>
          <a:prstGeom prst="rect">
            <a:avLst/>
          </a:prstGeom>
          <a:gradFill flip="none" rotWithShape="1">
            <a:gsLst>
              <a:gs pos="0">
                <a:srgbClr val="4294D0">
                  <a:tint val="66000"/>
                  <a:satMod val="160000"/>
                </a:srgbClr>
              </a:gs>
              <a:gs pos="50000">
                <a:srgbClr val="4294D0">
                  <a:tint val="44500"/>
                  <a:satMod val="160000"/>
                </a:srgb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5767E1-48F6-E1D9-F9BD-B4C9D858A8FC}"/>
              </a:ext>
            </a:extLst>
          </p:cNvPr>
          <p:cNvSpPr/>
          <p:nvPr userDrawn="1"/>
        </p:nvSpPr>
        <p:spPr>
          <a:xfrm>
            <a:off x="0" y="0"/>
            <a:ext cx="9906000" cy="53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2C41773-592F-24F3-1963-2DA2DC6368F9}"/>
              </a:ext>
            </a:extLst>
          </p:cNvPr>
          <p:cNvCxnSpPr/>
          <p:nvPr userDrawn="1"/>
        </p:nvCxnSpPr>
        <p:spPr>
          <a:xfrm>
            <a:off x="0" y="528877"/>
            <a:ext cx="9906000" cy="0"/>
          </a:xfrm>
          <a:prstGeom prst="line">
            <a:avLst/>
          </a:prstGeom>
          <a:ln w="190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斧, 挿絵 が含まれている画像&#10;&#10;自動的に生成された説明">
            <a:extLst>
              <a:ext uri="{FF2B5EF4-FFF2-40B4-BE49-F238E27FC236}">
                <a16:creationId xmlns:a16="http://schemas.microsoft.com/office/drawing/2014/main" id="{CF1B330F-62AA-66BE-3E18-214DD37B55AF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753" y="6538913"/>
            <a:ext cx="778419" cy="1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660" r:id="rId26"/>
    <p:sldLayoutId id="2147483661" r:id="rId27"/>
    <p:sldLayoutId id="2147483663" r:id="rId28"/>
    <p:sldLayoutId id="2147483670" r:id="rId29"/>
    <p:sldLayoutId id="2147483672" r:id="rId30"/>
    <p:sldLayoutId id="2147483673" r:id="rId31"/>
    <p:sldLayoutId id="2147483674" r:id="rId32"/>
    <p:sldLayoutId id="2147483675" r:id="rId33"/>
    <p:sldLayoutId id="2147483677" r:id="rId3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 spc="-113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" panose="020B05020201040202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5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050" b="0" i="0" kern="12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Gill Sans Light" panose="020B0302020104020203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2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CBA95BB-3F0D-4354-B52C-67A71868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B3F9F4-13FC-4EE5-B4BA-8108AF30C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60E430-5674-4938-9A00-76E8E6BC6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65FB-5CC3-45E2-ABA1-A506ECA63D6C}" type="datetimeFigureOut">
              <a:rPr kumimoji="1" lang="ja-JP" altLang="en-US" smtClean="0"/>
              <a:t>2023/5/20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477F89-CDEB-48ED-B2F9-140B4557B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53E777-0766-48E8-8A97-EDA4A8F2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8C89-6949-475F-A5CB-BB63BF4ED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9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 descr="山の斜面に立っている&#10;&#10;自動的に生成された説明">
            <a:extLst>
              <a:ext uri="{FF2B5EF4-FFF2-40B4-BE49-F238E27FC236}">
                <a16:creationId xmlns:a16="http://schemas.microsoft.com/office/drawing/2014/main" id="{4EBD586D-39B4-BB9C-9A2C-7366393C1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739" y="4804757"/>
            <a:ext cx="2256000" cy="1692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C340C16-3513-3A00-BE94-15C497B0B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237" y="4790735"/>
            <a:ext cx="2011854" cy="151193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6046713-F4D2-11C4-3258-03E5D6A21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875" y="3065464"/>
            <a:ext cx="2016000" cy="1512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2731786-23ED-6E80-7F53-D54A8E8A7C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875" y="1340378"/>
            <a:ext cx="2011854" cy="151193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33DE740-4E9A-34B4-978E-07B318AA3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199" y="5113550"/>
            <a:ext cx="2017951" cy="15119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263A9A6-B4B5-FD90-DB22-0221CE8E6A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67" y="5113550"/>
            <a:ext cx="2016000" cy="1512000"/>
          </a:xfrm>
          <a:prstGeom prst="rect">
            <a:avLst/>
          </a:prstGeom>
        </p:spPr>
      </p:pic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9BD247B-7D77-69C6-CA9E-D6497C74A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46881"/>
              </p:ext>
            </p:extLst>
          </p:nvPr>
        </p:nvGraphicFramePr>
        <p:xfrm>
          <a:off x="586456" y="3738537"/>
          <a:ext cx="4104000" cy="12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375">
                  <a:extLst>
                    <a:ext uri="{9D8B030D-6E8A-4147-A177-3AD203B41FA5}">
                      <a16:colId xmlns:a16="http://schemas.microsoft.com/office/drawing/2014/main" val="667524188"/>
                    </a:ext>
                  </a:extLst>
                </a:gridCol>
                <a:gridCol w="2638625">
                  <a:extLst>
                    <a:ext uri="{9D8B030D-6E8A-4147-A177-3AD203B41FA5}">
                      <a16:colId xmlns:a16="http://schemas.microsoft.com/office/drawing/2014/main" val="108982758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施設概要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39000" marR="39000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700" b="1" dirty="0">
                        <a:solidFill>
                          <a:schemeClr val="tx1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9000" marR="39000" marT="288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296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食事会場 合計収容人数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約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300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名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48044389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おすすめのポイント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比叡山延暦寺の近くにある展望所付のレストラン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奥比叡ドライブウェイ内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5459125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付近の見学・体験施設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itchFamily="50" charset="-128"/>
                        </a:rPr>
                        <a:t>比叡山延暦寺、日吉大社、西教寺、オーパル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2678257175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38764308-F7E6-EA68-00E4-5D0F0FB68F1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26" y="617878"/>
            <a:ext cx="4104000" cy="306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1234" y="72595"/>
            <a:ext cx="4176464" cy="470803"/>
          </a:xfrm>
        </p:spPr>
        <p:txBody>
          <a:bodyPr>
            <a:normAutofit/>
          </a:bodyPr>
          <a:lstStyle/>
          <a:p>
            <a:r>
              <a:rPr lang="ja-JP" altLang="en-US" sz="2000" b="0" dirty="0">
                <a:latin typeface="+mn-ea"/>
                <a:ea typeface="+mn-ea"/>
              </a:rPr>
              <a:t>比叡山峰道レストラン＆展望台</a:t>
            </a:r>
            <a:endParaRPr kumimoji="1" lang="ja-JP" altLang="en-US" sz="2000" b="0" dirty="0">
              <a:latin typeface="+mn-ea"/>
              <a:ea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1298" y="69566"/>
            <a:ext cx="703270" cy="461665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食事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  <a:ea typeface="+mn-ea"/>
              </a:rPr>
              <a:t>施設</a:t>
            </a:r>
            <a:endParaRPr lang="en-US" altLang="ja-JP" sz="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endParaRPr kumimoji="1" lang="ja-JP" altLang="en-US" sz="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152" y="2492896"/>
            <a:ext cx="2077696" cy="2077696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7619092" y="1053448"/>
            <a:ext cx="2016000" cy="214196"/>
          </a:xfrm>
          <a:prstGeom prst="roundRect">
            <a:avLst>
              <a:gd name="adj" fmla="val 40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 anchorCtr="0"/>
          <a:lstStyle/>
          <a:p>
            <a:pPr algn="ctr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団体メニュー（例）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27A847-8C04-69AB-7CC8-FEB25EA8A798}"/>
              </a:ext>
            </a:extLst>
          </p:cNvPr>
          <p:cNvSpPr txBox="1"/>
          <p:nvPr/>
        </p:nvSpPr>
        <p:spPr>
          <a:xfrm>
            <a:off x="4772056" y="621849"/>
            <a:ext cx="4863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比叡山延暦寺の山内にあるレストラン。延暦寺での拝観や体験の前後や、麓の大津市内での体験や宿泊と合わせての利用もおすすめです。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96BC9B-C90E-D116-3B24-04056395B111}"/>
              </a:ext>
            </a:extLst>
          </p:cNvPr>
          <p:cNvSpPr txBox="1"/>
          <p:nvPr/>
        </p:nvSpPr>
        <p:spPr>
          <a:xfrm>
            <a:off x="4678426" y="1160546"/>
            <a:ext cx="2954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zh-CN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大津市坂本本町</a:t>
            </a:r>
            <a:r>
              <a:rPr lang="en-US" altLang="zh-CN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4220</a:t>
            </a:r>
            <a:r>
              <a:rPr lang="zh-CN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番地</a:t>
            </a:r>
            <a:endParaRPr lang="en-US" altLang="zh-CN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TEL】077-578-2139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【URL】</a:t>
            </a: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http://www.hieizan.co.jp/gourmet/restaurant/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09A3103-264B-6414-94A3-02D000B47967}"/>
              </a:ext>
            </a:extLst>
          </p:cNvPr>
          <p:cNvSpPr txBox="1"/>
          <p:nvPr/>
        </p:nvSpPr>
        <p:spPr>
          <a:xfrm>
            <a:off x="7706358" y="2788465"/>
            <a:ext cx="1928733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ja-JP" altLang="en-US" sz="1000" b="1" dirty="0">
                <a:latin typeface="+mn-ea"/>
                <a:ea typeface="+mn-ea"/>
              </a:rPr>
              <a:t>峰道ランチ</a:t>
            </a:r>
            <a:r>
              <a:rPr lang="ja-JP" altLang="en-US" sz="1000" dirty="0">
                <a:latin typeface="+mn-ea"/>
                <a:ea typeface="+mn-ea"/>
              </a:rPr>
              <a:t>　</a:t>
            </a:r>
            <a:endParaRPr lang="en-US" altLang="ja-JP" sz="1000" dirty="0">
              <a:latin typeface="+mn-ea"/>
              <a:ea typeface="+mn-ea"/>
            </a:endParaRPr>
          </a:p>
          <a:p>
            <a:r>
              <a:rPr lang="ja-JP" altLang="en-US" sz="800" dirty="0">
                <a:latin typeface="+mn-ea"/>
                <a:ea typeface="+mn-ea"/>
              </a:rPr>
              <a:t>コロッケ、ハンバーグ、エビフライ等</a:t>
            </a:r>
            <a:endParaRPr kumimoji="1" lang="ja-JP" altLang="en-US" sz="1000" dirty="0">
              <a:latin typeface="+mn-ea"/>
              <a:ea typeface="+mn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DCEE446-9613-8023-21A1-9633D214DBA9}"/>
              </a:ext>
            </a:extLst>
          </p:cNvPr>
          <p:cNvSpPr txBox="1"/>
          <p:nvPr/>
        </p:nvSpPr>
        <p:spPr>
          <a:xfrm>
            <a:off x="7704787" y="4520153"/>
            <a:ext cx="1826141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近江御膳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滋賀ゆかりの食材をふんだんに使用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69FF0C7-DCBD-40C8-3B97-A4AB7E37AE27}"/>
              </a:ext>
            </a:extLst>
          </p:cNvPr>
          <p:cNvSpPr txBox="1"/>
          <p:nvPr/>
        </p:nvSpPr>
        <p:spPr>
          <a:xfrm>
            <a:off x="7704787" y="6165304"/>
            <a:ext cx="1928733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比叡御膳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地元産の旬の野菜を使用した精進料理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DA198DF-6D95-0DD3-4AE9-B0EE5E038EF7}"/>
              </a:ext>
            </a:extLst>
          </p:cNvPr>
          <p:cNvSpPr txBox="1"/>
          <p:nvPr/>
        </p:nvSpPr>
        <p:spPr>
          <a:xfrm>
            <a:off x="5422219" y="6525344"/>
            <a:ext cx="1210588" cy="12311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店内から琵琶湖を一望</a:t>
            </a:r>
            <a:endParaRPr kumimoji="1" lang="ja-JP" altLang="en-US" sz="90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0A54096-93B4-4943-4ADC-CF847017D8A4}"/>
              </a:ext>
            </a:extLst>
          </p:cNvPr>
          <p:cNvSpPr txBox="1"/>
          <p:nvPr/>
        </p:nvSpPr>
        <p:spPr>
          <a:xfrm>
            <a:off x="5412545" y="3529106"/>
            <a:ext cx="1415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　</a:t>
            </a:r>
            <a:r>
              <a:rPr lang="ja-JP" altLang="en-US" sz="6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比叡山峰通レストラン＆展望台</a:t>
            </a:r>
            <a:endParaRPr kumimoji="1" lang="ja-JP" altLang="en-US" sz="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236893"/>
      </p:ext>
    </p:extLst>
  </p:cSld>
  <p:clrMapOvr>
    <a:masterClrMapping/>
  </p:clrMapOvr>
</p:sld>
</file>

<file path=ppt/theme/theme1.xml><?xml version="1.0" encoding="utf-8"?>
<a:theme xmlns:a="http://schemas.openxmlformats.org/drawingml/2006/main" name="びわ湖大津教育旅行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びわ湖大津教育旅行" id="{103F3117-607C-4C98-AA6A-9206C589F248}" vid="{B077CB79-D6FA-4FF2-BD33-55F89EA0514E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びわ湖大津教育旅行</Template>
  <TotalTime>4345</TotalTime>
  <Words>163</Words>
  <Application>Microsoft Office PowerPoint</Application>
  <PresentationFormat>A4 210 x 297 mm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游ゴシック Light</vt:lpstr>
      <vt:lpstr>メイリオ</vt:lpstr>
      <vt:lpstr>Arial</vt:lpstr>
      <vt:lpstr>Calibri</vt:lpstr>
      <vt:lpstr>Gill Sans Nova Light</vt:lpstr>
      <vt:lpstr>游ゴシック</vt:lpstr>
      <vt:lpstr>びわ湖大津教育旅行</vt:lpstr>
      <vt:lpstr>デザインの設定</vt:lpstr>
      <vt:lpstr>比叡山峰道レストラン＆展望台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永田 誠</dc:creator>
  <cp:lastModifiedBy>tb164</cp:lastModifiedBy>
  <cp:revision>346</cp:revision>
  <cp:lastPrinted>2023-05-20T02:48:54Z</cp:lastPrinted>
  <dcterms:created xsi:type="dcterms:W3CDTF">2007-11-20T00:15:05Z</dcterms:created>
  <dcterms:modified xsi:type="dcterms:W3CDTF">2023-05-20T06:10:48Z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0008006c280000000000010250300207b74006b004c800</vt:lpwstr>
  </property>
</Properties>
</file>