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661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43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EE4E9F-2EFE-4996-9147-0EB5C5640BA1}" type="datetimeFigureOut">
              <a:rPr kumimoji="1" lang="ja-JP" altLang="en-US" smtClean="0"/>
              <a:t>2025/4/3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5AC7C-0B1B-4D46-B580-24408ECBE2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9670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048A12-C682-DFBA-B4AB-202F7FFC92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A2AC503-D5C5-00DE-C905-106C3E1298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7038" y="800100"/>
            <a:ext cx="5761037" cy="3989388"/>
          </a:xfrm>
        </p:spPr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3E5F3B7-8E27-648D-2951-9AC7F27E09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67159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4DB5D7-9EE1-4EE8-378B-A51BB39133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5875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873EEAD-5FF6-8FD5-2099-3B0200706F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9"/>
            <a:ext cx="7429500" cy="16557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350"/>
            </a:lvl1pPr>
            <a:lvl2pPr marL="447663" indent="0" algn="ctr">
              <a:buNone/>
              <a:defRPr sz="1959"/>
            </a:lvl2pPr>
            <a:lvl3pPr marL="895327" indent="0" algn="ctr">
              <a:buNone/>
              <a:defRPr sz="1763"/>
            </a:lvl3pPr>
            <a:lvl4pPr marL="1342990" indent="0" algn="ctr">
              <a:buNone/>
              <a:defRPr sz="1567"/>
            </a:lvl4pPr>
            <a:lvl5pPr marL="1790653" indent="0" algn="ctr">
              <a:buNone/>
              <a:defRPr sz="1567"/>
            </a:lvl5pPr>
            <a:lvl6pPr marL="2238316" indent="0" algn="ctr">
              <a:buNone/>
              <a:defRPr sz="1567"/>
            </a:lvl6pPr>
            <a:lvl7pPr marL="2685980" indent="0" algn="ctr">
              <a:buNone/>
              <a:defRPr sz="1567"/>
            </a:lvl7pPr>
            <a:lvl8pPr marL="3133643" indent="0" algn="ctr">
              <a:buNone/>
              <a:defRPr sz="1567"/>
            </a:lvl8pPr>
            <a:lvl9pPr marL="3581306" indent="0" algn="ctr">
              <a:buNone/>
              <a:defRPr sz="1567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993E31D-C1C7-429D-5E0D-B8B731743F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40" y="6356353"/>
            <a:ext cx="4193112" cy="365125"/>
          </a:xfrm>
          <a:prstGeom prst="rect">
            <a:avLst/>
          </a:prstGeom>
        </p:spPr>
        <p:txBody>
          <a:bodyPr>
            <a:noAutofit/>
          </a:bodyPr>
          <a:lstStyle/>
          <a:p>
            <a:fld id="{20A71D18-CCEC-4E5B-94D0-2B0D72A69628}" type="datetimeFigureOut">
              <a:rPr kumimoji="1" lang="ja-JP" altLang="en-US" smtClean="0"/>
              <a:t>2025/4/3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C5D6313-750C-62E3-527C-81A91115D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5" y="6356353"/>
            <a:ext cx="3343275" cy="365125"/>
          </a:xfrm>
          <a:prstGeom prst="rect">
            <a:avLst/>
          </a:prstGeom>
        </p:spPr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B4F505F-6697-D846-D5B1-8557C2E9E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D6524D0-507A-4FC2-B120-BF918C6BA1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4715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bg>
      <p:bgPr>
        <a:solidFill>
          <a:srgbClr val="2CC3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1B38225-E382-637D-6738-E09911E94D90}"/>
              </a:ext>
            </a:extLst>
          </p:cNvPr>
          <p:cNvSpPr/>
          <p:nvPr userDrawn="1"/>
        </p:nvSpPr>
        <p:spPr>
          <a:xfrm>
            <a:off x="57000" y="45001"/>
            <a:ext cx="9792000" cy="65067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63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C32669C-911E-0E3B-4F21-99FE99F4A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90" y="44626"/>
            <a:ext cx="8831957" cy="5606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959" b="0">
                <a:solidFill>
                  <a:srgbClr val="2CC3DE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pic>
        <p:nvPicPr>
          <p:cNvPr id="10" name="図 9" descr="ロゴ, 会社名&#10;&#10;自動的に生成された説明">
            <a:extLst>
              <a:ext uri="{FF2B5EF4-FFF2-40B4-BE49-F238E27FC236}">
                <a16:creationId xmlns:a16="http://schemas.microsoft.com/office/drawing/2014/main" id="{7166DC3F-9802-BF7A-12E3-13EB4A84A4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1434" y="84318"/>
            <a:ext cx="936105" cy="291751"/>
          </a:xfrm>
          <a:prstGeom prst="rect">
            <a:avLst/>
          </a:prstGeom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2F9D73FA-75E7-C887-CF91-B951D2CD989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44489" y="4437112"/>
            <a:ext cx="9217024" cy="10112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CCB3CCC5-256D-E770-C917-899588EC79D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4489" y="651057"/>
            <a:ext cx="9217024" cy="2190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A58CD922-5D76-66D7-AAD6-35FAC714F065}"/>
              </a:ext>
            </a:extLst>
          </p:cNvPr>
          <p:cNvCxnSpPr>
            <a:cxnSpLocks/>
          </p:cNvCxnSpPr>
          <p:nvPr userDrawn="1"/>
        </p:nvCxnSpPr>
        <p:spPr>
          <a:xfrm>
            <a:off x="421067" y="565480"/>
            <a:ext cx="9063866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59B431A-8EB2-9C0E-0A1B-FADA99CB2A96}"/>
              </a:ext>
            </a:extLst>
          </p:cNvPr>
          <p:cNvSpPr txBox="1"/>
          <p:nvPr userDrawn="1"/>
        </p:nvSpPr>
        <p:spPr>
          <a:xfrm>
            <a:off x="17245" y="6551766"/>
            <a:ext cx="4953662" cy="258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ja-JP" sz="1077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BIWAKO-OTSU</a:t>
            </a:r>
            <a:r>
              <a:rPr lang="ja-JP" altLang="en-US" sz="1077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TOURISM</a:t>
            </a:r>
            <a:r>
              <a:rPr lang="ja-JP" altLang="en-US" sz="1077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ASSOCIATION</a:t>
            </a:r>
            <a:endParaRPr lang="ja-JP" altLang="en-US" sz="1077" b="0" i="0" spc="0" noProof="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0FCF03A-146B-79A4-0508-B1395839F010}"/>
              </a:ext>
            </a:extLst>
          </p:cNvPr>
          <p:cNvSpPr txBox="1"/>
          <p:nvPr userDrawn="1"/>
        </p:nvSpPr>
        <p:spPr>
          <a:xfrm>
            <a:off x="8841432" y="6551766"/>
            <a:ext cx="1007568" cy="258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fld id="{108D1434-F147-4EC7-91AB-9B4761706DF8}" type="slidenum">
              <a:rPr lang="ja-JP" altLang="en-US" sz="1077" b="0" i="0" spc="0" noProof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‹#›</a:t>
            </a:fld>
            <a:endParaRPr lang="ja-JP" altLang="en-US" sz="1077" b="0" i="0" spc="0" noProof="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2213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4EFCA8A-084B-A868-CD86-C469A497B0B8}"/>
              </a:ext>
            </a:extLst>
          </p:cNvPr>
          <p:cNvSpPr txBox="1"/>
          <p:nvPr userDrawn="1"/>
        </p:nvSpPr>
        <p:spPr>
          <a:xfrm>
            <a:off x="574087" y="2112297"/>
            <a:ext cx="2965543" cy="707886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txBody>
          <a:bodyPr wrap="none" rtlCol="0">
            <a:noAutofit/>
          </a:bodyPr>
          <a:lstStyle/>
          <a:p>
            <a:pPr algn="l"/>
            <a:endParaRPr kumimoji="1" lang="en-US" altLang="ja-JP" sz="783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DDEA68E-BC4B-B092-3B6E-D912D066F3AE}"/>
              </a:ext>
            </a:extLst>
          </p:cNvPr>
          <p:cNvSpPr txBox="1"/>
          <p:nvPr userDrawn="1"/>
        </p:nvSpPr>
        <p:spPr>
          <a:xfrm>
            <a:off x="3631205" y="2112297"/>
            <a:ext cx="2965543" cy="707886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txBody>
          <a:bodyPr wrap="none" rtlCol="0">
            <a:noAutofit/>
          </a:bodyPr>
          <a:lstStyle/>
          <a:p>
            <a:pPr algn="l"/>
            <a:endParaRPr kumimoji="1" lang="en-US" altLang="ja-JP" sz="783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7A86A59-37C5-9EF0-9BF1-650755A39D91}"/>
              </a:ext>
            </a:extLst>
          </p:cNvPr>
          <p:cNvSpPr txBox="1"/>
          <p:nvPr userDrawn="1"/>
        </p:nvSpPr>
        <p:spPr>
          <a:xfrm>
            <a:off x="6676926" y="2112297"/>
            <a:ext cx="2964329" cy="707886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txBody>
          <a:bodyPr wrap="none" rtlCol="0">
            <a:noAutofit/>
          </a:bodyPr>
          <a:lstStyle/>
          <a:p>
            <a:pPr algn="l"/>
            <a:endParaRPr kumimoji="1" lang="en-US" altLang="ja-JP" sz="783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30E9F7F-2DE7-8CAD-75BF-DDE8B0F82150}"/>
              </a:ext>
            </a:extLst>
          </p:cNvPr>
          <p:cNvSpPr txBox="1"/>
          <p:nvPr userDrawn="1"/>
        </p:nvSpPr>
        <p:spPr>
          <a:xfrm>
            <a:off x="3489661" y="5156953"/>
            <a:ext cx="2144231" cy="1200329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 algn="l"/>
            <a:endParaRPr kumimoji="1" lang="en-US" altLang="ja-JP" sz="783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角丸四角形 29">
            <a:extLst>
              <a:ext uri="{FF2B5EF4-FFF2-40B4-BE49-F238E27FC236}">
                <a16:creationId xmlns:a16="http://schemas.microsoft.com/office/drawing/2014/main" id="{67546A66-6E5F-86DB-D79E-6C0C70077643}"/>
              </a:ext>
            </a:extLst>
          </p:cNvPr>
          <p:cNvSpPr/>
          <p:nvPr userDrawn="1"/>
        </p:nvSpPr>
        <p:spPr bwMode="auto">
          <a:xfrm>
            <a:off x="576460" y="1748961"/>
            <a:ext cx="1087335" cy="205629"/>
          </a:xfrm>
          <a:prstGeom prst="roundRect">
            <a:avLst/>
          </a:prstGeom>
          <a:solidFill>
            <a:srgbClr val="328CCC"/>
          </a:solidFill>
          <a:ln>
            <a:solidFill>
              <a:srgbClr val="328C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88123" tIns="45824" rIns="88123" bIns="4582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89532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979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プログラム内容</a:t>
            </a:r>
            <a:endParaRPr kumimoji="0" lang="ja-JP" altLang="en-US" sz="979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ホームベース 16">
            <a:extLst>
              <a:ext uri="{FF2B5EF4-FFF2-40B4-BE49-F238E27FC236}">
                <a16:creationId xmlns:a16="http://schemas.microsoft.com/office/drawing/2014/main" id="{B53F9819-CAF3-08FF-311E-E124C36E8C3B}"/>
              </a:ext>
            </a:extLst>
          </p:cNvPr>
          <p:cNvSpPr/>
          <p:nvPr userDrawn="1"/>
        </p:nvSpPr>
        <p:spPr>
          <a:xfrm>
            <a:off x="574085" y="2011001"/>
            <a:ext cx="1059942" cy="190894"/>
          </a:xfrm>
          <a:prstGeom prst="homePlate">
            <a:avLst/>
          </a:prstGeom>
          <a:solidFill>
            <a:schemeClr val="bg1"/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79" b="1" spc="294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事前学習</a:t>
            </a:r>
          </a:p>
        </p:txBody>
      </p:sp>
      <p:sp>
        <p:nvSpPr>
          <p:cNvPr id="18" name="ホームベース 52">
            <a:extLst>
              <a:ext uri="{FF2B5EF4-FFF2-40B4-BE49-F238E27FC236}">
                <a16:creationId xmlns:a16="http://schemas.microsoft.com/office/drawing/2014/main" id="{65F906A7-6BC3-718A-2B32-BFA05FDCD5D3}"/>
              </a:ext>
            </a:extLst>
          </p:cNvPr>
          <p:cNvSpPr/>
          <p:nvPr userDrawn="1"/>
        </p:nvSpPr>
        <p:spPr>
          <a:xfrm>
            <a:off x="3631203" y="2011001"/>
            <a:ext cx="1059942" cy="190894"/>
          </a:xfrm>
          <a:prstGeom prst="homePlate">
            <a:avLst/>
          </a:prstGeom>
          <a:solidFill>
            <a:srgbClr val="4295D0"/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79" b="1" spc="294" dirty="0">
                <a:latin typeface="Meiryo UI" panose="020B0604030504040204" pitchFamily="50" charset="-128"/>
                <a:ea typeface="Meiryo UI" panose="020B0604030504040204" pitchFamily="50" charset="-128"/>
              </a:rPr>
              <a:t>現地学習</a:t>
            </a:r>
          </a:p>
        </p:txBody>
      </p:sp>
      <p:sp>
        <p:nvSpPr>
          <p:cNvPr id="19" name="ホームベース 53">
            <a:extLst>
              <a:ext uri="{FF2B5EF4-FFF2-40B4-BE49-F238E27FC236}">
                <a16:creationId xmlns:a16="http://schemas.microsoft.com/office/drawing/2014/main" id="{9CBA4FEA-EE8C-0A2C-E5BC-73AF6CC4C5B3}"/>
              </a:ext>
            </a:extLst>
          </p:cNvPr>
          <p:cNvSpPr/>
          <p:nvPr userDrawn="1"/>
        </p:nvSpPr>
        <p:spPr>
          <a:xfrm>
            <a:off x="6676924" y="2017211"/>
            <a:ext cx="1059942" cy="190894"/>
          </a:xfrm>
          <a:prstGeom prst="homePlate">
            <a:avLst/>
          </a:prstGeom>
          <a:solidFill>
            <a:srgbClr val="0066CC"/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79" b="1" spc="294" dirty="0">
                <a:latin typeface="Meiryo UI" panose="020B0604030504040204" pitchFamily="50" charset="-128"/>
                <a:ea typeface="Meiryo UI" panose="020B0604030504040204" pitchFamily="50" charset="-128"/>
              </a:rPr>
              <a:t>事後学習</a:t>
            </a:r>
          </a:p>
        </p:txBody>
      </p:sp>
      <p:sp>
        <p:nvSpPr>
          <p:cNvPr id="32" name="テキスト プレースホルダー 31">
            <a:extLst>
              <a:ext uri="{FF2B5EF4-FFF2-40B4-BE49-F238E27FC236}">
                <a16:creationId xmlns:a16="http://schemas.microsoft.com/office/drawing/2014/main" id="{D3BFE0D3-333A-E0B4-45D2-D8029DC412A3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74410" y="1205852"/>
            <a:ext cx="9066742" cy="431800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979">
                <a:solidFill>
                  <a:schemeClr val="tx1"/>
                </a:solidFill>
              </a:defRPr>
            </a:lvl1pPr>
            <a:lvl2pPr>
              <a:defRPr sz="979">
                <a:solidFill>
                  <a:schemeClr val="tx1"/>
                </a:solidFill>
              </a:defRPr>
            </a:lvl2pPr>
            <a:lvl3pPr>
              <a:defRPr sz="979">
                <a:solidFill>
                  <a:schemeClr val="tx1"/>
                </a:solidFill>
              </a:defRPr>
            </a:lvl3pPr>
            <a:lvl4pPr>
              <a:defRPr sz="979">
                <a:solidFill>
                  <a:schemeClr val="tx1"/>
                </a:solidFill>
              </a:defRPr>
            </a:lvl4pPr>
            <a:lvl5pPr>
              <a:defRPr sz="979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34" name="図プレースホルダー 33">
            <a:extLst>
              <a:ext uri="{FF2B5EF4-FFF2-40B4-BE49-F238E27FC236}">
                <a16:creationId xmlns:a16="http://schemas.microsoft.com/office/drawing/2014/main" id="{C30EF5D4-EA68-11FB-8EA9-0C478C9BDC83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567954" y="2931492"/>
            <a:ext cx="2220500" cy="12287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Photo</a:t>
            </a:r>
            <a:endParaRPr kumimoji="1" lang="ja-JP" altLang="en-US" dirty="0"/>
          </a:p>
        </p:txBody>
      </p:sp>
      <p:sp>
        <p:nvSpPr>
          <p:cNvPr id="35" name="図プレースホルダー 33">
            <a:extLst>
              <a:ext uri="{FF2B5EF4-FFF2-40B4-BE49-F238E27FC236}">
                <a16:creationId xmlns:a16="http://schemas.microsoft.com/office/drawing/2014/main" id="{85BC0B56-FF55-E5A3-2903-6D0345ADB2ED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2852187" y="2931492"/>
            <a:ext cx="2220500" cy="12287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Photo</a:t>
            </a:r>
            <a:endParaRPr kumimoji="1" lang="ja-JP" altLang="en-US" dirty="0"/>
          </a:p>
        </p:txBody>
      </p:sp>
      <p:sp>
        <p:nvSpPr>
          <p:cNvPr id="36" name="図プレースホルダー 33">
            <a:extLst>
              <a:ext uri="{FF2B5EF4-FFF2-40B4-BE49-F238E27FC236}">
                <a16:creationId xmlns:a16="http://schemas.microsoft.com/office/drawing/2014/main" id="{70D6EA59-682A-76B6-DB9D-44297705E248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5136420" y="2931492"/>
            <a:ext cx="2220500" cy="12287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Photo</a:t>
            </a:r>
            <a:endParaRPr kumimoji="1" lang="ja-JP" altLang="en-US" dirty="0"/>
          </a:p>
        </p:txBody>
      </p:sp>
      <p:sp>
        <p:nvSpPr>
          <p:cNvPr id="37" name="図プレースホルダー 33">
            <a:extLst>
              <a:ext uri="{FF2B5EF4-FFF2-40B4-BE49-F238E27FC236}">
                <a16:creationId xmlns:a16="http://schemas.microsoft.com/office/drawing/2014/main" id="{E516801E-95A9-3E2B-3605-1D0C82F36CBD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7420652" y="2931492"/>
            <a:ext cx="2220500" cy="12287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Photo</a:t>
            </a:r>
            <a:endParaRPr kumimoji="1" lang="ja-JP" altLang="en-US" dirty="0"/>
          </a:p>
        </p:txBody>
      </p:sp>
      <p:sp>
        <p:nvSpPr>
          <p:cNvPr id="38" name="角丸四角形 29">
            <a:extLst>
              <a:ext uri="{FF2B5EF4-FFF2-40B4-BE49-F238E27FC236}">
                <a16:creationId xmlns:a16="http://schemas.microsoft.com/office/drawing/2014/main" id="{78D35074-0B57-F80C-EBC7-5BC5DBBC277F}"/>
              </a:ext>
            </a:extLst>
          </p:cNvPr>
          <p:cNvSpPr/>
          <p:nvPr userDrawn="1"/>
        </p:nvSpPr>
        <p:spPr bwMode="auto">
          <a:xfrm>
            <a:off x="3513575" y="4265456"/>
            <a:ext cx="659338" cy="205629"/>
          </a:xfrm>
          <a:prstGeom prst="roundRect">
            <a:avLst/>
          </a:prstGeom>
          <a:solidFill>
            <a:srgbClr val="328CCC"/>
          </a:solidFill>
          <a:ln>
            <a:solidFill>
              <a:srgbClr val="328C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88123" tIns="45824" rIns="88123" bIns="4582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89532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979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POINT</a:t>
            </a:r>
            <a:endParaRPr kumimoji="0" lang="ja-JP" altLang="en-US" sz="979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8" name="テキスト プレースホルダー 31">
            <a:extLst>
              <a:ext uri="{FF2B5EF4-FFF2-40B4-BE49-F238E27FC236}">
                <a16:creationId xmlns:a16="http://schemas.microsoft.com/office/drawing/2014/main" id="{D35BB13D-A84B-A00E-CB9E-A326A4CE8D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35758" y="4255648"/>
            <a:ext cx="5505397" cy="829536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marL="140996" indent="-140996">
              <a:lnSpc>
                <a:spcPct val="120000"/>
              </a:lnSpc>
              <a:spcBef>
                <a:spcPts val="0"/>
              </a:spcBef>
              <a:buClr>
                <a:srgbClr val="328CCC"/>
              </a:buClr>
              <a:buFont typeface="Wingdings" panose="05000000000000000000" pitchFamily="2" charset="2"/>
              <a:buChar char="l"/>
              <a:defRPr sz="979">
                <a:solidFill>
                  <a:schemeClr val="tx1"/>
                </a:solidFill>
              </a:defRPr>
            </a:lvl1pPr>
            <a:lvl2pPr>
              <a:defRPr sz="979">
                <a:solidFill>
                  <a:schemeClr val="tx1"/>
                </a:solidFill>
              </a:defRPr>
            </a:lvl2pPr>
            <a:lvl3pPr>
              <a:defRPr sz="979">
                <a:solidFill>
                  <a:schemeClr val="tx1"/>
                </a:solidFill>
              </a:defRPr>
            </a:lvl3pPr>
            <a:lvl4pPr>
              <a:defRPr sz="979">
                <a:solidFill>
                  <a:schemeClr val="tx1"/>
                </a:solidFill>
              </a:defRPr>
            </a:lvl4pPr>
            <a:lvl5pPr>
              <a:defRPr sz="979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29" name="テキスト ボックス 128">
            <a:extLst>
              <a:ext uri="{FF2B5EF4-FFF2-40B4-BE49-F238E27FC236}">
                <a16:creationId xmlns:a16="http://schemas.microsoft.com/office/drawing/2014/main" id="{1FE47C3C-67B6-34C8-46FE-7F9E63833662}"/>
              </a:ext>
            </a:extLst>
          </p:cNvPr>
          <p:cNvSpPr txBox="1"/>
          <p:nvPr userDrawn="1"/>
        </p:nvSpPr>
        <p:spPr>
          <a:xfrm>
            <a:off x="3489661" y="5156951"/>
            <a:ext cx="527237" cy="18086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txBody>
          <a:bodyPr wrap="none" tIns="35249" rIns="52874" bIns="35249" rtlCol="0">
            <a:noAutofit/>
          </a:bodyPr>
          <a:lstStyle/>
          <a:p>
            <a:pPr marL="0" marR="0" lvl="0" indent="0" algn="ctr" defTabSz="8953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86" spc="294" baseline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行程例</a:t>
            </a:r>
            <a:endParaRPr kumimoji="1" lang="en-US" altLang="ja-JP" sz="686" spc="294" baseline="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0" name="テキスト プレースホルダー 31">
            <a:extLst>
              <a:ext uri="{FF2B5EF4-FFF2-40B4-BE49-F238E27FC236}">
                <a16:creationId xmlns:a16="http://schemas.microsoft.com/office/drawing/2014/main" id="{38A2D869-9E61-120E-B426-4C5AC6C908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00121" y="5357422"/>
            <a:ext cx="2121536" cy="990038"/>
          </a:xfrm>
          <a:prstGeom prst="rect">
            <a:avLst/>
          </a:prstGeom>
          <a:ln>
            <a:noFill/>
          </a:ln>
        </p:spPr>
        <p:txBody>
          <a:bodyPr lIns="72000" rIns="7200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783">
                <a:solidFill>
                  <a:schemeClr val="tx1"/>
                </a:solidFill>
              </a:defRPr>
            </a:lvl1pPr>
            <a:lvl2pPr>
              <a:defRPr sz="979">
                <a:solidFill>
                  <a:schemeClr val="tx1"/>
                </a:solidFill>
              </a:defRPr>
            </a:lvl2pPr>
            <a:lvl3pPr>
              <a:defRPr sz="979">
                <a:solidFill>
                  <a:schemeClr val="tx1"/>
                </a:solidFill>
              </a:defRPr>
            </a:lvl3pPr>
            <a:lvl4pPr>
              <a:defRPr sz="979">
                <a:solidFill>
                  <a:schemeClr val="tx1"/>
                </a:solidFill>
              </a:defRPr>
            </a:lvl4pPr>
            <a:lvl5pPr>
              <a:defRPr sz="979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</p:txBody>
      </p:sp>
      <p:sp>
        <p:nvSpPr>
          <p:cNvPr id="133" name="テキスト プレースホルダー 31">
            <a:extLst>
              <a:ext uri="{FF2B5EF4-FFF2-40B4-BE49-F238E27FC236}">
                <a16:creationId xmlns:a16="http://schemas.microsoft.com/office/drawing/2014/main" id="{00612866-84B4-000B-6753-81B3D3D29C3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55711" y="5357422"/>
            <a:ext cx="2988899" cy="990038"/>
          </a:xfrm>
          <a:prstGeom prst="rect">
            <a:avLst/>
          </a:prstGeom>
          <a:ln>
            <a:noFill/>
          </a:ln>
        </p:spPr>
        <p:txBody>
          <a:bodyPr lIns="72000" rIns="72000" anchor="t"/>
          <a:lstStyle>
            <a:lvl1pPr marL="105747" indent="-105747">
              <a:lnSpc>
                <a:spcPct val="100000"/>
              </a:lnSpc>
              <a:spcBef>
                <a:spcPts val="0"/>
              </a:spcBef>
              <a:spcAft>
                <a:spcPts val="588"/>
              </a:spcAft>
              <a:buFont typeface="Wingdings" panose="05000000000000000000" pitchFamily="2" charset="2"/>
              <a:buChar char="l"/>
              <a:defRPr sz="783">
                <a:solidFill>
                  <a:schemeClr val="tx1"/>
                </a:solidFill>
              </a:defRPr>
            </a:lvl1pPr>
            <a:lvl2pPr>
              <a:defRPr sz="979">
                <a:solidFill>
                  <a:schemeClr val="tx1"/>
                </a:solidFill>
              </a:defRPr>
            </a:lvl2pPr>
            <a:lvl3pPr>
              <a:defRPr sz="979">
                <a:solidFill>
                  <a:schemeClr val="tx1"/>
                </a:solidFill>
              </a:defRPr>
            </a:lvl3pPr>
            <a:lvl4pPr>
              <a:defRPr sz="979">
                <a:solidFill>
                  <a:schemeClr val="tx1"/>
                </a:solidFill>
              </a:defRPr>
            </a:lvl4pPr>
            <a:lvl5pPr>
              <a:defRPr sz="979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</p:txBody>
      </p:sp>
      <p:sp>
        <p:nvSpPr>
          <p:cNvPr id="135" name="図プレースホルダー 33">
            <a:extLst>
              <a:ext uri="{FF2B5EF4-FFF2-40B4-BE49-F238E27FC236}">
                <a16:creationId xmlns:a16="http://schemas.microsoft.com/office/drawing/2014/main" id="{91B5AF9A-F305-8344-7745-44A27AF1E10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848604" y="5627460"/>
            <a:ext cx="780000" cy="7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QR</a:t>
            </a:r>
            <a:endParaRPr kumimoji="1" lang="ja-JP" altLang="en-US" dirty="0"/>
          </a:p>
        </p:txBody>
      </p:sp>
      <p:sp>
        <p:nvSpPr>
          <p:cNvPr id="136" name="テキスト ボックス 135">
            <a:extLst>
              <a:ext uri="{FF2B5EF4-FFF2-40B4-BE49-F238E27FC236}">
                <a16:creationId xmlns:a16="http://schemas.microsoft.com/office/drawing/2014/main" id="{270C9F10-379D-E68A-FB10-F34C1FEF1379}"/>
              </a:ext>
            </a:extLst>
          </p:cNvPr>
          <p:cNvSpPr txBox="1"/>
          <p:nvPr userDrawn="1"/>
        </p:nvSpPr>
        <p:spPr>
          <a:xfrm>
            <a:off x="5755710" y="5156951"/>
            <a:ext cx="527237" cy="18086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txBody>
          <a:bodyPr wrap="none" tIns="35249" rIns="52874" bIns="35249" rtlCol="0">
            <a:noAutofit/>
          </a:bodyPr>
          <a:lstStyle/>
          <a:p>
            <a:pPr marL="0" marR="0" lvl="0" indent="0" algn="ctr" defTabSz="8953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86" spc="294" baseline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備考</a:t>
            </a:r>
            <a:endParaRPr kumimoji="1" lang="en-US" altLang="ja-JP" sz="686" spc="294" baseline="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7" name="テキスト プレースホルダー 31">
            <a:extLst>
              <a:ext uri="{FF2B5EF4-FFF2-40B4-BE49-F238E27FC236}">
                <a16:creationId xmlns:a16="http://schemas.microsoft.com/office/drawing/2014/main" id="{26A17B7D-9AB9-DDF1-AA04-92B1CA512DB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0023" y="2212721"/>
            <a:ext cx="2959606" cy="617193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marL="105747" indent="-105747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 sz="783">
                <a:solidFill>
                  <a:schemeClr val="tx1"/>
                </a:solidFill>
              </a:defRPr>
            </a:lvl1pPr>
            <a:lvl2pPr>
              <a:defRPr sz="979">
                <a:solidFill>
                  <a:schemeClr val="tx1"/>
                </a:solidFill>
              </a:defRPr>
            </a:lvl2pPr>
            <a:lvl3pPr>
              <a:defRPr sz="979">
                <a:solidFill>
                  <a:schemeClr val="tx1"/>
                </a:solidFill>
              </a:defRPr>
            </a:lvl3pPr>
            <a:lvl4pPr>
              <a:defRPr sz="979">
                <a:solidFill>
                  <a:schemeClr val="tx1"/>
                </a:solidFill>
              </a:defRPr>
            </a:lvl4pPr>
            <a:lvl5pPr>
              <a:defRPr sz="979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38" name="テキスト プレースホルダー 31">
            <a:extLst>
              <a:ext uri="{FF2B5EF4-FFF2-40B4-BE49-F238E27FC236}">
                <a16:creationId xmlns:a16="http://schemas.microsoft.com/office/drawing/2014/main" id="{44144C41-A633-7E2C-C1F5-A2F7F7607D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37140" y="2212721"/>
            <a:ext cx="2959606" cy="617193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marL="105747" indent="-105747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 sz="783">
                <a:solidFill>
                  <a:schemeClr val="tx1"/>
                </a:solidFill>
              </a:defRPr>
            </a:lvl1pPr>
            <a:lvl2pPr>
              <a:defRPr sz="979">
                <a:solidFill>
                  <a:schemeClr val="tx1"/>
                </a:solidFill>
              </a:defRPr>
            </a:lvl2pPr>
            <a:lvl3pPr>
              <a:defRPr sz="979">
                <a:solidFill>
                  <a:schemeClr val="tx1"/>
                </a:solidFill>
              </a:defRPr>
            </a:lvl3pPr>
            <a:lvl4pPr>
              <a:defRPr sz="979">
                <a:solidFill>
                  <a:schemeClr val="tx1"/>
                </a:solidFill>
              </a:defRPr>
            </a:lvl4pPr>
            <a:lvl5pPr>
              <a:defRPr sz="979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40" name="テキスト プレースホルダー 31">
            <a:extLst>
              <a:ext uri="{FF2B5EF4-FFF2-40B4-BE49-F238E27FC236}">
                <a16:creationId xmlns:a16="http://schemas.microsoft.com/office/drawing/2014/main" id="{D537A025-3B6D-D89E-270A-E435C4CFE35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88320" y="2212721"/>
            <a:ext cx="2959606" cy="617193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marL="105747" indent="-105747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 sz="783">
                <a:solidFill>
                  <a:schemeClr val="tx1"/>
                </a:solidFill>
              </a:defRPr>
            </a:lvl1pPr>
            <a:lvl2pPr>
              <a:defRPr sz="979">
                <a:solidFill>
                  <a:schemeClr val="tx1"/>
                </a:solidFill>
              </a:defRPr>
            </a:lvl2pPr>
            <a:lvl3pPr>
              <a:defRPr sz="979">
                <a:solidFill>
                  <a:schemeClr val="tx1"/>
                </a:solidFill>
              </a:defRPr>
            </a:lvl3pPr>
            <a:lvl4pPr>
              <a:defRPr sz="979">
                <a:solidFill>
                  <a:schemeClr val="tx1"/>
                </a:solidFill>
              </a:defRPr>
            </a:lvl4pPr>
            <a:lvl5pPr>
              <a:defRPr sz="979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4" name="タイトル プレースホルダー 1">
            <a:extLst>
              <a:ext uri="{FF2B5EF4-FFF2-40B4-BE49-F238E27FC236}">
                <a16:creationId xmlns:a16="http://schemas.microsoft.com/office/drawing/2014/main" id="{61AA7CEB-37B1-6458-05F5-4BD161E46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5684" y="368744"/>
            <a:ext cx="2473754" cy="53553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>
              <a:defRPr sz="1567"/>
            </a:lvl1pPr>
          </a:lstStyle>
          <a:p>
            <a:pPr rtl="0"/>
            <a:r>
              <a:rPr lang="ja-JP" altLang="en-US" noProof="0" dirty="0"/>
              <a:t>マスター タイトルの書式設定</a:t>
            </a:r>
            <a:br>
              <a:rPr lang="en-US" altLang="ja-JP" noProof="0" dirty="0"/>
            </a:br>
            <a:r>
              <a:rPr lang="ja-JP" altLang="en-US" noProof="0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449239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bg>
      <p:bgPr>
        <a:solidFill>
          <a:srgbClr val="EA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74852630-D594-E009-141A-530888028F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385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8" name="平行四辺形 7">
            <a:extLst>
              <a:ext uri="{FF2B5EF4-FFF2-40B4-BE49-F238E27FC236}">
                <a16:creationId xmlns:a16="http://schemas.microsoft.com/office/drawing/2014/main" id="{3C45DD39-1EB8-5A22-9AE3-4489DC4B7440}"/>
              </a:ext>
            </a:extLst>
          </p:cNvPr>
          <p:cNvSpPr/>
          <p:nvPr userDrawn="1"/>
        </p:nvSpPr>
        <p:spPr>
          <a:xfrm>
            <a:off x="2" y="0"/>
            <a:ext cx="6810375" cy="6858000"/>
          </a:xfrm>
          <a:prstGeom prst="parallelogram">
            <a:avLst>
              <a:gd name="adj" fmla="val 46148"/>
            </a:avLst>
          </a:prstGeom>
          <a:solidFill>
            <a:srgbClr val="EAF6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63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7E54CD92-E70C-8A7B-E64F-5DDC5B91B5C0}"/>
              </a:ext>
            </a:extLst>
          </p:cNvPr>
          <p:cNvSpPr/>
          <p:nvPr userDrawn="1"/>
        </p:nvSpPr>
        <p:spPr>
          <a:xfrm>
            <a:off x="0" y="0"/>
            <a:ext cx="3281363" cy="6858000"/>
          </a:xfrm>
          <a:prstGeom prst="rect">
            <a:avLst/>
          </a:prstGeom>
          <a:solidFill>
            <a:srgbClr val="EAF6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63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A7E06592-898F-A3F5-71CE-5E0C9022FA90}"/>
              </a:ext>
            </a:extLst>
          </p:cNvPr>
          <p:cNvSpPr/>
          <p:nvPr userDrawn="1"/>
        </p:nvSpPr>
        <p:spPr>
          <a:xfrm>
            <a:off x="57000" y="45000"/>
            <a:ext cx="9792000" cy="6768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63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EF8C9DF-C938-3FAE-61A5-C616903F6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726" y="938258"/>
            <a:ext cx="8543925" cy="9223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5000"/>
              </a:lnSpc>
              <a:defRPr sz="2742">
                <a:solidFill>
                  <a:srgbClr val="0070C0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0666412B-E04B-980E-9982-030ADADB6767}"/>
              </a:ext>
            </a:extLst>
          </p:cNvPr>
          <p:cNvCxnSpPr>
            <a:cxnSpLocks/>
          </p:cNvCxnSpPr>
          <p:nvPr userDrawn="1"/>
        </p:nvCxnSpPr>
        <p:spPr>
          <a:xfrm>
            <a:off x="492983" y="1804947"/>
            <a:ext cx="761755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F32C1AFC-3413-3829-32CD-B62E32E420AD}"/>
              </a:ext>
            </a:extLst>
          </p:cNvPr>
          <p:cNvCxnSpPr>
            <a:cxnSpLocks/>
          </p:cNvCxnSpPr>
          <p:nvPr userDrawn="1"/>
        </p:nvCxnSpPr>
        <p:spPr>
          <a:xfrm>
            <a:off x="1335821" y="1860606"/>
            <a:ext cx="795151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テキスト プレースホルダー 17">
            <a:extLst>
              <a:ext uri="{FF2B5EF4-FFF2-40B4-BE49-F238E27FC236}">
                <a16:creationId xmlns:a16="http://schemas.microsoft.com/office/drawing/2014/main" id="{3E123C64-E275-2266-787D-EFFD49B8CB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8301" y="2107303"/>
            <a:ext cx="4699000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959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kumimoji="1" lang="ja-JP" altLang="en-US" dirty="0"/>
              <a:t>サブタイトル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1A7BADE-C3C8-8B41-A9B7-8BFCCAAB45D7}"/>
              </a:ext>
            </a:extLst>
          </p:cNvPr>
          <p:cNvSpPr txBox="1"/>
          <p:nvPr userDrawn="1"/>
        </p:nvSpPr>
        <p:spPr>
          <a:xfrm>
            <a:off x="139147" y="6551766"/>
            <a:ext cx="4953662" cy="258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ja-JP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BIWAKO-OTSU</a:t>
            </a:r>
            <a:r>
              <a:rPr lang="ja-JP" altLang="en-US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TOURISM</a:t>
            </a:r>
            <a:r>
              <a:rPr lang="ja-JP" altLang="en-US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ASSOCIATION</a:t>
            </a:r>
            <a:endParaRPr lang="ja-JP" altLang="en-US" sz="1077" b="0" i="0" spc="0" noProof="0" dirty="0">
              <a:solidFill>
                <a:srgbClr val="328CCC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CCA01926-262A-980D-1C43-08E1D376A40E}"/>
              </a:ext>
            </a:extLst>
          </p:cNvPr>
          <p:cNvSpPr txBox="1"/>
          <p:nvPr userDrawn="1"/>
        </p:nvSpPr>
        <p:spPr>
          <a:xfrm>
            <a:off x="8841432" y="6551766"/>
            <a:ext cx="1007568" cy="258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fld id="{108D1434-F147-4EC7-91AB-9B4761706DF8}" type="slidenum">
              <a:rPr lang="ja-JP" altLang="en-US" sz="1077" b="0" i="0" spc="0" noProof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‹#›</a:t>
            </a:fld>
            <a:endParaRPr lang="ja-JP" altLang="en-US" sz="1077" b="0" i="0" spc="0" noProof="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84263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bg>
      <p:bgPr>
        <a:solidFill>
          <a:srgbClr val="EA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74852630-D594-E009-141A-530888028F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385" t="4980" b="1996"/>
          <a:stretch/>
        </p:blipFill>
        <p:spPr>
          <a:xfrm>
            <a:off x="4581524" y="0"/>
            <a:ext cx="5324476" cy="3429000"/>
          </a:xfrm>
          <a:prstGeom prst="rect">
            <a:avLst/>
          </a:prstGeom>
        </p:spPr>
      </p:pic>
      <p:sp>
        <p:nvSpPr>
          <p:cNvPr id="8" name="平行四辺形 7">
            <a:extLst>
              <a:ext uri="{FF2B5EF4-FFF2-40B4-BE49-F238E27FC236}">
                <a16:creationId xmlns:a16="http://schemas.microsoft.com/office/drawing/2014/main" id="{3C45DD39-1EB8-5A22-9AE3-4489DC4B7440}"/>
              </a:ext>
            </a:extLst>
          </p:cNvPr>
          <p:cNvSpPr/>
          <p:nvPr userDrawn="1"/>
        </p:nvSpPr>
        <p:spPr>
          <a:xfrm>
            <a:off x="1795464" y="3"/>
            <a:ext cx="4436203" cy="4467225"/>
          </a:xfrm>
          <a:prstGeom prst="parallelogram">
            <a:avLst>
              <a:gd name="adj" fmla="val 46148"/>
            </a:avLst>
          </a:prstGeom>
          <a:solidFill>
            <a:srgbClr val="EAF6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63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EF8C9DF-C938-3FAE-61A5-C616903F6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726" y="490450"/>
            <a:ext cx="8543925" cy="9223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5000"/>
              </a:lnSpc>
              <a:defRPr sz="2742">
                <a:solidFill>
                  <a:srgbClr val="0070C0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0666412B-E04B-980E-9982-030ADADB6767}"/>
              </a:ext>
            </a:extLst>
          </p:cNvPr>
          <p:cNvCxnSpPr>
            <a:cxnSpLocks/>
          </p:cNvCxnSpPr>
          <p:nvPr userDrawn="1"/>
        </p:nvCxnSpPr>
        <p:spPr>
          <a:xfrm>
            <a:off x="492983" y="1357139"/>
            <a:ext cx="761755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F32C1AFC-3413-3829-32CD-B62E32E420AD}"/>
              </a:ext>
            </a:extLst>
          </p:cNvPr>
          <p:cNvCxnSpPr>
            <a:cxnSpLocks/>
          </p:cNvCxnSpPr>
          <p:nvPr userDrawn="1"/>
        </p:nvCxnSpPr>
        <p:spPr>
          <a:xfrm>
            <a:off x="1335821" y="1412798"/>
            <a:ext cx="795151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テキスト プレースホルダー 17">
            <a:extLst>
              <a:ext uri="{FF2B5EF4-FFF2-40B4-BE49-F238E27FC236}">
                <a16:creationId xmlns:a16="http://schemas.microsoft.com/office/drawing/2014/main" id="{3E123C64-E275-2266-787D-EFFD49B8CB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8301" y="1659495"/>
            <a:ext cx="4699000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959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kumimoji="1" lang="ja-JP" altLang="en-US" dirty="0"/>
              <a:t>サブタイトル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1A7BADE-C3C8-8B41-A9B7-8BFCCAAB45D7}"/>
              </a:ext>
            </a:extLst>
          </p:cNvPr>
          <p:cNvSpPr txBox="1"/>
          <p:nvPr userDrawn="1"/>
        </p:nvSpPr>
        <p:spPr>
          <a:xfrm>
            <a:off x="139147" y="6551766"/>
            <a:ext cx="4953662" cy="258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ja-JP" sz="1077" b="0" i="0" spc="0" noProof="0" dirty="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BIWAKO-OTSU</a:t>
            </a:r>
            <a:r>
              <a:rPr lang="ja-JP" altLang="en-US" sz="1077" b="0" i="0" spc="0" noProof="0" dirty="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TOURISM</a:t>
            </a:r>
            <a:r>
              <a:rPr lang="ja-JP" altLang="en-US" sz="1077" b="0" i="0" spc="0" noProof="0" dirty="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ASSOCIATION</a:t>
            </a:r>
            <a:endParaRPr lang="ja-JP" altLang="en-US" sz="1077" b="0" i="0" spc="0" noProof="0" dirty="0">
              <a:solidFill>
                <a:schemeClr val="accent3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CCA01926-262A-980D-1C43-08E1D376A40E}"/>
              </a:ext>
            </a:extLst>
          </p:cNvPr>
          <p:cNvSpPr txBox="1"/>
          <p:nvPr userDrawn="1"/>
        </p:nvSpPr>
        <p:spPr>
          <a:xfrm>
            <a:off x="8841432" y="6551766"/>
            <a:ext cx="1007568" cy="258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fld id="{108D1434-F147-4EC7-91AB-9B4761706DF8}" type="slidenum">
              <a:rPr lang="ja-JP" altLang="en-US" sz="1077" b="0" i="0" spc="0" noProof="0" smtClean="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‹#›</a:t>
            </a:fld>
            <a:endParaRPr lang="ja-JP" altLang="en-US" sz="1077" b="0" i="0" spc="0" noProof="0" dirty="0">
              <a:solidFill>
                <a:schemeClr val="accent3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72995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bg>
      <p:bgPr>
        <a:solidFill>
          <a:srgbClr val="EA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B8C5F626-4651-2004-EA15-31ADCB0A85F7}"/>
              </a:ext>
            </a:extLst>
          </p:cNvPr>
          <p:cNvSpPr/>
          <p:nvPr userDrawn="1"/>
        </p:nvSpPr>
        <p:spPr>
          <a:xfrm>
            <a:off x="0" y="619166"/>
            <a:ext cx="7113240" cy="401318"/>
          </a:xfrm>
          <a:custGeom>
            <a:avLst/>
            <a:gdLst>
              <a:gd name="connsiteX0" fmla="*/ 0 w 7113240"/>
              <a:gd name="connsiteY0" fmla="*/ 0 h 401318"/>
              <a:gd name="connsiteX1" fmla="*/ 7113240 w 7113240"/>
              <a:gd name="connsiteY1" fmla="*/ 0 h 401318"/>
              <a:gd name="connsiteX2" fmla="*/ 6845930 w 7113240"/>
              <a:gd name="connsiteY2" fmla="*/ 401318 h 401318"/>
              <a:gd name="connsiteX3" fmla="*/ 0 w 7113240"/>
              <a:gd name="connsiteY3" fmla="*/ 401318 h 40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3240" h="401318">
                <a:moveTo>
                  <a:pt x="0" y="0"/>
                </a:moveTo>
                <a:lnTo>
                  <a:pt x="7113240" y="0"/>
                </a:lnTo>
                <a:lnTo>
                  <a:pt x="6845930" y="401318"/>
                </a:lnTo>
                <a:lnTo>
                  <a:pt x="0" y="401318"/>
                </a:lnTo>
                <a:close/>
              </a:path>
            </a:pathLst>
          </a:custGeom>
          <a:gradFill>
            <a:gsLst>
              <a:gs pos="0">
                <a:schemeClr val="tx2">
                  <a:lumMod val="50000"/>
                  <a:lumOff val="50000"/>
                </a:schemeClr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763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136A33F5-7993-2411-4CD9-86D235FE548A}"/>
              </a:ext>
            </a:extLst>
          </p:cNvPr>
          <p:cNvSpPr/>
          <p:nvPr userDrawn="1"/>
        </p:nvSpPr>
        <p:spPr>
          <a:xfrm rot="10800000">
            <a:off x="8219257" y="4"/>
            <a:ext cx="1686745" cy="560609"/>
          </a:xfrm>
          <a:custGeom>
            <a:avLst/>
            <a:gdLst>
              <a:gd name="connsiteX0" fmla="*/ 1686745 w 1686745"/>
              <a:gd name="connsiteY0" fmla="*/ 560609 h 560609"/>
              <a:gd name="connsiteX1" fmla="*/ 0 w 1686745"/>
              <a:gd name="connsiteY1" fmla="*/ 560609 h 560609"/>
              <a:gd name="connsiteX2" fmla="*/ 0 w 1686745"/>
              <a:gd name="connsiteY2" fmla="*/ 0 h 560609"/>
              <a:gd name="connsiteX3" fmla="*/ 1270264 w 1686745"/>
              <a:gd name="connsiteY3" fmla="*/ 0 h 560609"/>
              <a:gd name="connsiteX4" fmla="*/ 1270264 w 1686745"/>
              <a:gd name="connsiteY4" fmla="*/ 149 h 560609"/>
              <a:gd name="connsiteX5" fmla="*/ 1448013 w 1686745"/>
              <a:gd name="connsiteY5" fmla="*/ 107391 h 560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6745" h="560609">
                <a:moveTo>
                  <a:pt x="1686745" y="560609"/>
                </a:moveTo>
                <a:lnTo>
                  <a:pt x="0" y="560609"/>
                </a:lnTo>
                <a:lnTo>
                  <a:pt x="0" y="0"/>
                </a:lnTo>
                <a:lnTo>
                  <a:pt x="1270264" y="0"/>
                </a:lnTo>
                <a:lnTo>
                  <a:pt x="1270264" y="149"/>
                </a:lnTo>
                <a:cubicBezTo>
                  <a:pt x="1344784" y="149"/>
                  <a:pt x="1413207" y="41350"/>
                  <a:pt x="1448013" y="1073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89518" tIns="44747" rIns="89518" bIns="4474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eiryo"/>
              <a:buNone/>
            </a:pPr>
            <a:endParaRPr sz="979" b="1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C32669C-911E-0E3B-4F21-99FE99F4A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90" y="44626"/>
            <a:ext cx="8831957" cy="56061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959" b="1">
                <a:solidFill>
                  <a:srgbClr val="2CC3DE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2D0027-2909-94D6-A8CB-7143DF055EE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4489" y="614378"/>
            <a:ext cx="9217024" cy="3631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763" b="1">
                <a:solidFill>
                  <a:schemeClr val="bg1"/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pic>
        <p:nvPicPr>
          <p:cNvPr id="10" name="図 9" descr="ロゴ, 会社名&#10;&#10;自動的に生成された説明">
            <a:extLst>
              <a:ext uri="{FF2B5EF4-FFF2-40B4-BE49-F238E27FC236}">
                <a16:creationId xmlns:a16="http://schemas.microsoft.com/office/drawing/2014/main" id="{7166DC3F-9802-BF7A-12E3-13EB4A84A4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1434" y="84318"/>
            <a:ext cx="936105" cy="291751"/>
          </a:xfrm>
          <a:prstGeom prst="rect">
            <a:avLst/>
          </a:prstGeom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2F9D73FA-75E7-C887-CF91-B951D2CD989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44489" y="4437112"/>
            <a:ext cx="9217024" cy="10112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CCB3CCC5-256D-E770-C917-899588EC79D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4489" y="1082203"/>
            <a:ext cx="9217024" cy="9547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marL="0" marR="0" lvl="0" indent="0" algn="l" defTabSz="895327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テキスト</a:t>
            </a:r>
          </a:p>
          <a:p>
            <a:pPr marL="0" marR="0" lvl="0" indent="0" algn="l" defTabSz="895327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03FCAC2-FB88-445C-BF94-AA655ACC64D8}"/>
              </a:ext>
            </a:extLst>
          </p:cNvPr>
          <p:cNvSpPr txBox="1"/>
          <p:nvPr userDrawn="1"/>
        </p:nvSpPr>
        <p:spPr>
          <a:xfrm>
            <a:off x="139147" y="6551767"/>
            <a:ext cx="4953662" cy="2616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ja-JP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BIWAKO-OTSU</a:t>
            </a:r>
            <a:r>
              <a:rPr lang="ja-JP" altLang="en-US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TOURISM</a:t>
            </a:r>
            <a:r>
              <a:rPr lang="ja-JP" altLang="en-US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ASSOCIATION</a:t>
            </a:r>
            <a:endParaRPr lang="ja-JP" altLang="en-US" sz="1077" b="0" i="0" spc="0" noProof="0" dirty="0">
              <a:solidFill>
                <a:srgbClr val="328CCC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58B2D91-772E-6219-B3F1-3A5016BC0597}"/>
              </a:ext>
            </a:extLst>
          </p:cNvPr>
          <p:cNvSpPr txBox="1"/>
          <p:nvPr userDrawn="1"/>
        </p:nvSpPr>
        <p:spPr>
          <a:xfrm>
            <a:off x="8841432" y="6551767"/>
            <a:ext cx="1007568" cy="2616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fld id="{108D1434-F147-4EC7-91AB-9B4761706DF8}" type="slidenum">
              <a:rPr lang="ja-JP" altLang="en-US" sz="1077" b="0" i="0" spc="0" noProof="0" smtClean="0">
                <a:solidFill>
                  <a:srgbClr val="4B75B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‹#›</a:t>
            </a:fld>
            <a:endParaRPr lang="ja-JP" altLang="en-US" sz="1077" b="0" i="0" spc="0" noProof="0" dirty="0">
              <a:solidFill>
                <a:srgbClr val="4B75BF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EE82A4C4-81B5-55F3-880C-FFB08355EEC0}"/>
              </a:ext>
            </a:extLst>
          </p:cNvPr>
          <p:cNvSpPr/>
          <p:nvPr userDrawn="1"/>
        </p:nvSpPr>
        <p:spPr>
          <a:xfrm>
            <a:off x="0" y="2638428"/>
            <a:ext cx="9906000" cy="39133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763"/>
          </a:p>
        </p:txBody>
      </p:sp>
    </p:spTree>
    <p:extLst>
      <p:ext uri="{BB962C8B-B14F-4D97-AF65-F5344CB8AC3E}">
        <p14:creationId xmlns:p14="http://schemas.microsoft.com/office/powerpoint/2010/main" val="2907555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タイトルとコンテンツ">
    <p:bg>
      <p:bgPr>
        <a:solidFill>
          <a:srgbClr val="EA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136A33F5-7993-2411-4CD9-86D235FE548A}"/>
              </a:ext>
            </a:extLst>
          </p:cNvPr>
          <p:cNvSpPr/>
          <p:nvPr userDrawn="1"/>
        </p:nvSpPr>
        <p:spPr>
          <a:xfrm rot="10800000">
            <a:off x="8219257" y="4"/>
            <a:ext cx="1686745" cy="560609"/>
          </a:xfrm>
          <a:custGeom>
            <a:avLst/>
            <a:gdLst>
              <a:gd name="connsiteX0" fmla="*/ 1686745 w 1686745"/>
              <a:gd name="connsiteY0" fmla="*/ 560609 h 560609"/>
              <a:gd name="connsiteX1" fmla="*/ 0 w 1686745"/>
              <a:gd name="connsiteY1" fmla="*/ 560609 h 560609"/>
              <a:gd name="connsiteX2" fmla="*/ 0 w 1686745"/>
              <a:gd name="connsiteY2" fmla="*/ 0 h 560609"/>
              <a:gd name="connsiteX3" fmla="*/ 1270264 w 1686745"/>
              <a:gd name="connsiteY3" fmla="*/ 0 h 560609"/>
              <a:gd name="connsiteX4" fmla="*/ 1270264 w 1686745"/>
              <a:gd name="connsiteY4" fmla="*/ 149 h 560609"/>
              <a:gd name="connsiteX5" fmla="*/ 1448013 w 1686745"/>
              <a:gd name="connsiteY5" fmla="*/ 107391 h 560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6745" h="560609">
                <a:moveTo>
                  <a:pt x="1686745" y="560609"/>
                </a:moveTo>
                <a:lnTo>
                  <a:pt x="0" y="560609"/>
                </a:lnTo>
                <a:lnTo>
                  <a:pt x="0" y="0"/>
                </a:lnTo>
                <a:lnTo>
                  <a:pt x="1270264" y="0"/>
                </a:lnTo>
                <a:lnTo>
                  <a:pt x="1270264" y="149"/>
                </a:lnTo>
                <a:cubicBezTo>
                  <a:pt x="1344784" y="149"/>
                  <a:pt x="1413207" y="41350"/>
                  <a:pt x="1448013" y="1073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89518" tIns="44747" rIns="89518" bIns="4474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eiryo"/>
              <a:buNone/>
            </a:pPr>
            <a:endParaRPr sz="979" b="1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C32669C-911E-0E3B-4F21-99FE99F4A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90" y="44626"/>
            <a:ext cx="8831957" cy="56061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959" b="1">
                <a:solidFill>
                  <a:schemeClr val="accent4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2D0027-2909-94D6-A8CB-7143DF055EE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4489" y="614378"/>
            <a:ext cx="9217024" cy="3631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763" b="1">
                <a:solidFill>
                  <a:schemeClr val="bg1"/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pic>
        <p:nvPicPr>
          <p:cNvPr id="10" name="図 9" descr="ロゴ, 会社名&#10;&#10;自動的に生成された説明">
            <a:extLst>
              <a:ext uri="{FF2B5EF4-FFF2-40B4-BE49-F238E27FC236}">
                <a16:creationId xmlns:a16="http://schemas.microsoft.com/office/drawing/2014/main" id="{7166DC3F-9802-BF7A-12E3-13EB4A84A4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1434" y="84318"/>
            <a:ext cx="936105" cy="291751"/>
          </a:xfrm>
          <a:prstGeom prst="rect">
            <a:avLst/>
          </a:prstGeom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2F9D73FA-75E7-C887-CF91-B951D2CD989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44489" y="4437112"/>
            <a:ext cx="9217024" cy="10112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CCB3CCC5-256D-E770-C917-899588EC79D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4489" y="1082205"/>
            <a:ext cx="9217024" cy="2190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03FCAC2-FB88-445C-BF94-AA655ACC64D8}"/>
              </a:ext>
            </a:extLst>
          </p:cNvPr>
          <p:cNvSpPr txBox="1"/>
          <p:nvPr userDrawn="1"/>
        </p:nvSpPr>
        <p:spPr>
          <a:xfrm>
            <a:off x="139147" y="6551767"/>
            <a:ext cx="4953662" cy="2616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ja-JP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BIWAKO-OTSU</a:t>
            </a:r>
            <a:r>
              <a:rPr lang="ja-JP" altLang="en-US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TOURISM</a:t>
            </a:r>
            <a:r>
              <a:rPr lang="ja-JP" altLang="en-US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ASSOCIATION</a:t>
            </a:r>
            <a:endParaRPr lang="ja-JP" altLang="en-US" sz="1077" b="0" i="0" spc="0" noProof="0" dirty="0">
              <a:solidFill>
                <a:srgbClr val="328CCC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58B2D91-772E-6219-B3F1-3A5016BC0597}"/>
              </a:ext>
            </a:extLst>
          </p:cNvPr>
          <p:cNvSpPr txBox="1"/>
          <p:nvPr userDrawn="1"/>
        </p:nvSpPr>
        <p:spPr>
          <a:xfrm>
            <a:off x="8841432" y="6551767"/>
            <a:ext cx="1007568" cy="2616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fld id="{108D1434-F147-4EC7-91AB-9B4761706DF8}" type="slidenum">
              <a:rPr lang="ja-JP" altLang="en-US" sz="1077" b="0" i="0" spc="0" noProof="0" smtClean="0">
                <a:solidFill>
                  <a:srgbClr val="4B75B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‹#›</a:t>
            </a:fld>
            <a:endParaRPr lang="ja-JP" altLang="en-US" sz="1077" b="0" i="0" spc="0" noProof="0" dirty="0">
              <a:solidFill>
                <a:srgbClr val="4B75BF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FCB4ABC5-DFDF-7701-B261-D015F5E2AF24}"/>
              </a:ext>
            </a:extLst>
          </p:cNvPr>
          <p:cNvSpPr/>
          <p:nvPr userDrawn="1"/>
        </p:nvSpPr>
        <p:spPr>
          <a:xfrm>
            <a:off x="0" y="619166"/>
            <a:ext cx="8219255" cy="401318"/>
          </a:xfrm>
          <a:custGeom>
            <a:avLst/>
            <a:gdLst>
              <a:gd name="connsiteX0" fmla="*/ 0 w 8219255"/>
              <a:gd name="connsiteY0" fmla="*/ 0 h 401318"/>
              <a:gd name="connsiteX1" fmla="*/ 1106015 w 8219255"/>
              <a:gd name="connsiteY1" fmla="*/ 0 h 401318"/>
              <a:gd name="connsiteX2" fmla="*/ 7113240 w 8219255"/>
              <a:gd name="connsiteY2" fmla="*/ 0 h 401318"/>
              <a:gd name="connsiteX3" fmla="*/ 8219255 w 8219255"/>
              <a:gd name="connsiteY3" fmla="*/ 0 h 401318"/>
              <a:gd name="connsiteX4" fmla="*/ 7951945 w 8219255"/>
              <a:gd name="connsiteY4" fmla="*/ 401318 h 401318"/>
              <a:gd name="connsiteX5" fmla="*/ 6845930 w 8219255"/>
              <a:gd name="connsiteY5" fmla="*/ 401318 h 401318"/>
              <a:gd name="connsiteX6" fmla="*/ 1106015 w 8219255"/>
              <a:gd name="connsiteY6" fmla="*/ 401318 h 401318"/>
              <a:gd name="connsiteX7" fmla="*/ 0 w 8219255"/>
              <a:gd name="connsiteY7" fmla="*/ 401318 h 40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19255" h="401318">
                <a:moveTo>
                  <a:pt x="0" y="0"/>
                </a:moveTo>
                <a:lnTo>
                  <a:pt x="1106015" y="0"/>
                </a:lnTo>
                <a:lnTo>
                  <a:pt x="7113240" y="0"/>
                </a:lnTo>
                <a:lnTo>
                  <a:pt x="8219255" y="0"/>
                </a:lnTo>
                <a:lnTo>
                  <a:pt x="7951945" y="401318"/>
                </a:lnTo>
                <a:lnTo>
                  <a:pt x="6845930" y="401318"/>
                </a:lnTo>
                <a:lnTo>
                  <a:pt x="1106015" y="401318"/>
                </a:lnTo>
                <a:lnTo>
                  <a:pt x="0" y="401318"/>
                </a:lnTo>
                <a:close/>
              </a:path>
            </a:pathLst>
          </a:custGeom>
          <a:gradFill>
            <a:gsLst>
              <a:gs pos="0">
                <a:schemeClr val="tx2">
                  <a:lumMod val="50000"/>
                  <a:lumOff val="50000"/>
                </a:schemeClr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763"/>
          </a:p>
        </p:txBody>
      </p:sp>
    </p:spTree>
    <p:extLst>
      <p:ext uri="{BB962C8B-B14F-4D97-AF65-F5344CB8AC3E}">
        <p14:creationId xmlns:p14="http://schemas.microsoft.com/office/powerpoint/2010/main" val="2059319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タイトルとコンテンツ">
    <p:bg>
      <p:bgPr>
        <a:solidFill>
          <a:srgbClr val="EA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53E0C973-F6DD-F2A6-ECC8-DB3521561565}"/>
              </a:ext>
            </a:extLst>
          </p:cNvPr>
          <p:cNvSpPr/>
          <p:nvPr userDrawn="1"/>
        </p:nvSpPr>
        <p:spPr>
          <a:xfrm>
            <a:off x="0" y="2443494"/>
            <a:ext cx="9906000" cy="4414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763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B8C5F626-4651-2004-EA15-31ADCB0A85F7}"/>
              </a:ext>
            </a:extLst>
          </p:cNvPr>
          <p:cNvSpPr/>
          <p:nvPr userDrawn="1"/>
        </p:nvSpPr>
        <p:spPr>
          <a:xfrm>
            <a:off x="0" y="619166"/>
            <a:ext cx="7113240" cy="401318"/>
          </a:xfrm>
          <a:custGeom>
            <a:avLst/>
            <a:gdLst>
              <a:gd name="connsiteX0" fmla="*/ 0 w 7113240"/>
              <a:gd name="connsiteY0" fmla="*/ 0 h 401318"/>
              <a:gd name="connsiteX1" fmla="*/ 7113240 w 7113240"/>
              <a:gd name="connsiteY1" fmla="*/ 0 h 401318"/>
              <a:gd name="connsiteX2" fmla="*/ 6845930 w 7113240"/>
              <a:gd name="connsiteY2" fmla="*/ 401318 h 401318"/>
              <a:gd name="connsiteX3" fmla="*/ 0 w 7113240"/>
              <a:gd name="connsiteY3" fmla="*/ 401318 h 40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3240" h="401318">
                <a:moveTo>
                  <a:pt x="0" y="0"/>
                </a:moveTo>
                <a:lnTo>
                  <a:pt x="7113240" y="0"/>
                </a:lnTo>
                <a:lnTo>
                  <a:pt x="6845930" y="401318"/>
                </a:lnTo>
                <a:lnTo>
                  <a:pt x="0" y="401318"/>
                </a:lnTo>
                <a:close/>
              </a:path>
            </a:pathLst>
          </a:custGeom>
          <a:gradFill>
            <a:gsLst>
              <a:gs pos="0">
                <a:schemeClr val="tx2">
                  <a:lumMod val="50000"/>
                  <a:lumOff val="50000"/>
                </a:schemeClr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763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136A33F5-7993-2411-4CD9-86D235FE548A}"/>
              </a:ext>
            </a:extLst>
          </p:cNvPr>
          <p:cNvSpPr/>
          <p:nvPr userDrawn="1"/>
        </p:nvSpPr>
        <p:spPr>
          <a:xfrm rot="10800000">
            <a:off x="8219257" y="4"/>
            <a:ext cx="1686745" cy="560609"/>
          </a:xfrm>
          <a:custGeom>
            <a:avLst/>
            <a:gdLst>
              <a:gd name="connsiteX0" fmla="*/ 1686745 w 1686745"/>
              <a:gd name="connsiteY0" fmla="*/ 560609 h 560609"/>
              <a:gd name="connsiteX1" fmla="*/ 0 w 1686745"/>
              <a:gd name="connsiteY1" fmla="*/ 560609 h 560609"/>
              <a:gd name="connsiteX2" fmla="*/ 0 w 1686745"/>
              <a:gd name="connsiteY2" fmla="*/ 0 h 560609"/>
              <a:gd name="connsiteX3" fmla="*/ 1270264 w 1686745"/>
              <a:gd name="connsiteY3" fmla="*/ 0 h 560609"/>
              <a:gd name="connsiteX4" fmla="*/ 1270264 w 1686745"/>
              <a:gd name="connsiteY4" fmla="*/ 149 h 560609"/>
              <a:gd name="connsiteX5" fmla="*/ 1448013 w 1686745"/>
              <a:gd name="connsiteY5" fmla="*/ 107391 h 560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6745" h="560609">
                <a:moveTo>
                  <a:pt x="1686745" y="560609"/>
                </a:moveTo>
                <a:lnTo>
                  <a:pt x="0" y="560609"/>
                </a:lnTo>
                <a:lnTo>
                  <a:pt x="0" y="0"/>
                </a:lnTo>
                <a:lnTo>
                  <a:pt x="1270264" y="0"/>
                </a:lnTo>
                <a:lnTo>
                  <a:pt x="1270264" y="149"/>
                </a:lnTo>
                <a:cubicBezTo>
                  <a:pt x="1344784" y="149"/>
                  <a:pt x="1413207" y="41350"/>
                  <a:pt x="1448013" y="1073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89518" tIns="44747" rIns="89518" bIns="4474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eiryo"/>
              <a:buNone/>
            </a:pPr>
            <a:endParaRPr sz="979" b="1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C32669C-911E-0E3B-4F21-99FE99F4A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90" y="44626"/>
            <a:ext cx="8831957" cy="56061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959" b="1">
                <a:solidFill>
                  <a:srgbClr val="2CC3DE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2D0027-2909-94D6-A8CB-7143DF055EE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4489" y="614378"/>
            <a:ext cx="9217024" cy="3631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763" b="1">
                <a:solidFill>
                  <a:schemeClr val="bg1"/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pic>
        <p:nvPicPr>
          <p:cNvPr id="10" name="図 9" descr="ロゴ, 会社名&#10;&#10;自動的に生成された説明">
            <a:extLst>
              <a:ext uri="{FF2B5EF4-FFF2-40B4-BE49-F238E27FC236}">
                <a16:creationId xmlns:a16="http://schemas.microsoft.com/office/drawing/2014/main" id="{7166DC3F-9802-BF7A-12E3-13EB4A84A4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1434" y="84318"/>
            <a:ext cx="936105" cy="291751"/>
          </a:xfrm>
          <a:prstGeom prst="rect">
            <a:avLst/>
          </a:prstGeom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2F9D73FA-75E7-C887-CF91-B951D2CD989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44489" y="4437112"/>
            <a:ext cx="9217024" cy="10112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CCB3CCC5-256D-E770-C917-899588EC79D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4489" y="1015511"/>
            <a:ext cx="9217024" cy="862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marL="0" marR="0" lvl="0" indent="0" algn="l" defTabSz="895327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テキスト</a:t>
            </a:r>
          </a:p>
          <a:p>
            <a:pPr marL="0" marR="0" lvl="0" indent="0" algn="l" defTabSz="895327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endParaRPr kumimoji="1" lang="ja-JP" altLang="en-US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03FCAC2-FB88-445C-BF94-AA655ACC64D8}"/>
              </a:ext>
            </a:extLst>
          </p:cNvPr>
          <p:cNvSpPr txBox="1"/>
          <p:nvPr userDrawn="1"/>
        </p:nvSpPr>
        <p:spPr>
          <a:xfrm>
            <a:off x="139147" y="6551767"/>
            <a:ext cx="4953662" cy="2616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ja-JP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BIWAKO-OTSU</a:t>
            </a:r>
            <a:r>
              <a:rPr lang="ja-JP" altLang="en-US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TOURISM</a:t>
            </a:r>
            <a:r>
              <a:rPr lang="ja-JP" altLang="en-US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ASSOCIATION</a:t>
            </a:r>
            <a:endParaRPr lang="ja-JP" altLang="en-US" sz="1077" b="0" i="0" spc="0" noProof="0" dirty="0">
              <a:solidFill>
                <a:schemeClr val="bg1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58B2D91-772E-6219-B3F1-3A5016BC0597}"/>
              </a:ext>
            </a:extLst>
          </p:cNvPr>
          <p:cNvSpPr txBox="1"/>
          <p:nvPr userDrawn="1"/>
        </p:nvSpPr>
        <p:spPr>
          <a:xfrm>
            <a:off x="8841432" y="6551767"/>
            <a:ext cx="1007568" cy="2616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fld id="{108D1434-F147-4EC7-91AB-9B4761706DF8}" type="slidenum">
              <a:rPr lang="ja-JP" altLang="en-US" sz="1077" b="0" i="0" spc="0" noProof="0" smtClean="0">
                <a:solidFill>
                  <a:srgbClr val="4B75B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‹#›</a:t>
            </a:fld>
            <a:endParaRPr lang="ja-JP" altLang="en-US" sz="1077" b="0" i="0" spc="0" noProof="0" dirty="0">
              <a:solidFill>
                <a:srgbClr val="4B75BF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C422DA80-5498-837E-229D-07504407DAB3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3" y="2443491"/>
            <a:ext cx="4953000" cy="3631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371" b="1">
                <a:solidFill>
                  <a:srgbClr val="4B75BD"/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コンテンツタイトル</a:t>
            </a: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52EE3076-7F43-DAD1-793E-CFF64B553612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953001" y="2443491"/>
            <a:ext cx="4953000" cy="3631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371" b="1">
                <a:solidFill>
                  <a:srgbClr val="4B75BD"/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コンテンツタイトル</a:t>
            </a:r>
          </a:p>
        </p:txBody>
      </p:sp>
      <p:sp>
        <p:nvSpPr>
          <p:cNvPr id="17" name="テキスト プレースホルダー 13">
            <a:extLst>
              <a:ext uri="{FF2B5EF4-FFF2-40B4-BE49-F238E27FC236}">
                <a16:creationId xmlns:a16="http://schemas.microsoft.com/office/drawing/2014/main" id="{8426D69E-F5A4-41D3-9C98-3593328E174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80528" y="3011740"/>
            <a:ext cx="4498975" cy="3333498"/>
          </a:xfrm>
          <a:prstGeom prst="rect">
            <a:avLst/>
          </a:prstGeom>
        </p:spPr>
        <p:txBody>
          <a:bodyPr/>
          <a:lstStyle>
            <a:lvl1pPr>
              <a:defRPr kumimoji="1" lang="en-US" altLang="ja-JP" sz="1175" b="1" kern="1200" dirty="0" smtClean="0">
                <a:solidFill>
                  <a:srgbClr val="4B75BD"/>
                </a:solidFill>
                <a:latin typeface="+mn-lt"/>
                <a:ea typeface="+mn-ea"/>
                <a:cs typeface="+mn-cs"/>
              </a:defRPr>
            </a:lvl1pPr>
            <a:lvl2pPr>
              <a:defRPr kumimoji="1" lang="ja-JP" altLang="en-US" sz="1175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indent="0" algn="l" defTabSz="895327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294"/>
              </a:spcAft>
              <a:buFont typeface="Arial" panose="020B0604020202020204" pitchFamily="34" charset="0"/>
              <a:buNone/>
            </a:pPr>
            <a:r>
              <a:rPr kumimoji="1" lang="ja-JP" altLang="en-US" dirty="0"/>
              <a:t>コンテンツ見出し</a:t>
            </a:r>
            <a:endParaRPr kumimoji="1" lang="en-US" altLang="ja-JP" dirty="0"/>
          </a:p>
          <a:p>
            <a:pPr marL="0" lvl="1" indent="0" algn="l" defTabSz="895327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kumimoji="1" lang="ja-JP" altLang="en-US" dirty="0"/>
              <a:t>コンテンツテキスト</a:t>
            </a:r>
          </a:p>
        </p:txBody>
      </p:sp>
      <p:sp>
        <p:nvSpPr>
          <p:cNvPr id="18" name="テキスト プレースホルダー 13">
            <a:extLst>
              <a:ext uri="{FF2B5EF4-FFF2-40B4-BE49-F238E27FC236}">
                <a16:creationId xmlns:a16="http://schemas.microsoft.com/office/drawing/2014/main" id="{88DE078B-3F10-CA17-32DB-371881110BC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27015" y="3011740"/>
            <a:ext cx="4498975" cy="3333498"/>
          </a:xfrm>
          <a:prstGeom prst="rect">
            <a:avLst/>
          </a:prstGeom>
        </p:spPr>
        <p:txBody>
          <a:bodyPr/>
          <a:lstStyle>
            <a:lvl1pPr>
              <a:defRPr kumimoji="1" lang="en-US" altLang="ja-JP" sz="1175" b="1" kern="1200" dirty="0" smtClean="0">
                <a:solidFill>
                  <a:srgbClr val="4B75BD"/>
                </a:solidFill>
                <a:latin typeface="+mn-lt"/>
                <a:ea typeface="+mn-ea"/>
                <a:cs typeface="+mn-cs"/>
              </a:defRPr>
            </a:lvl1pPr>
            <a:lvl2pPr>
              <a:defRPr kumimoji="1" lang="ja-JP" altLang="en-US" sz="1175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indent="0" algn="l" defTabSz="895327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294"/>
              </a:spcAft>
              <a:buFont typeface="Arial" panose="020B0604020202020204" pitchFamily="34" charset="0"/>
              <a:buNone/>
            </a:pPr>
            <a:r>
              <a:rPr kumimoji="1" lang="ja-JP" altLang="en-US" dirty="0"/>
              <a:t>コンテンツ見出し</a:t>
            </a:r>
            <a:endParaRPr kumimoji="1" lang="en-US" altLang="ja-JP" dirty="0"/>
          </a:p>
          <a:p>
            <a:pPr marL="0" lvl="1" indent="0" algn="l" defTabSz="895327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kumimoji="1" lang="ja-JP" altLang="en-US" dirty="0"/>
              <a:t>コンテンツテキスト</a:t>
            </a:r>
          </a:p>
        </p:txBody>
      </p:sp>
    </p:spTree>
    <p:extLst>
      <p:ext uri="{BB962C8B-B14F-4D97-AF65-F5344CB8AC3E}">
        <p14:creationId xmlns:p14="http://schemas.microsoft.com/office/powerpoint/2010/main" val="37311067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84">
          <p15:clr>
            <a:srgbClr val="FBAE40"/>
          </p15:clr>
        </p15:guide>
        <p15:guide id="2" pos="325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タイトルとコンテンツ">
    <p:bg>
      <p:bgPr>
        <a:solidFill>
          <a:srgbClr val="EA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53E0C973-F6DD-F2A6-ECC8-DB3521561565}"/>
              </a:ext>
            </a:extLst>
          </p:cNvPr>
          <p:cNvSpPr/>
          <p:nvPr userDrawn="1"/>
        </p:nvSpPr>
        <p:spPr>
          <a:xfrm>
            <a:off x="0" y="815547"/>
            <a:ext cx="9906000" cy="6042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763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B8C5F626-4651-2004-EA15-31ADCB0A85F7}"/>
              </a:ext>
            </a:extLst>
          </p:cNvPr>
          <p:cNvSpPr/>
          <p:nvPr userDrawn="1"/>
        </p:nvSpPr>
        <p:spPr>
          <a:xfrm>
            <a:off x="0" y="619166"/>
            <a:ext cx="7113240" cy="401318"/>
          </a:xfrm>
          <a:custGeom>
            <a:avLst/>
            <a:gdLst>
              <a:gd name="connsiteX0" fmla="*/ 0 w 7113240"/>
              <a:gd name="connsiteY0" fmla="*/ 0 h 401318"/>
              <a:gd name="connsiteX1" fmla="*/ 7113240 w 7113240"/>
              <a:gd name="connsiteY1" fmla="*/ 0 h 401318"/>
              <a:gd name="connsiteX2" fmla="*/ 6845930 w 7113240"/>
              <a:gd name="connsiteY2" fmla="*/ 401318 h 401318"/>
              <a:gd name="connsiteX3" fmla="*/ 0 w 7113240"/>
              <a:gd name="connsiteY3" fmla="*/ 401318 h 40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3240" h="401318">
                <a:moveTo>
                  <a:pt x="0" y="0"/>
                </a:moveTo>
                <a:lnTo>
                  <a:pt x="7113240" y="0"/>
                </a:lnTo>
                <a:lnTo>
                  <a:pt x="6845930" y="401318"/>
                </a:lnTo>
                <a:lnTo>
                  <a:pt x="0" y="401318"/>
                </a:lnTo>
                <a:close/>
              </a:path>
            </a:pathLst>
          </a:custGeom>
          <a:gradFill>
            <a:gsLst>
              <a:gs pos="0">
                <a:schemeClr val="tx2">
                  <a:lumMod val="50000"/>
                  <a:lumOff val="50000"/>
                </a:schemeClr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763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136A33F5-7993-2411-4CD9-86D235FE548A}"/>
              </a:ext>
            </a:extLst>
          </p:cNvPr>
          <p:cNvSpPr/>
          <p:nvPr userDrawn="1"/>
        </p:nvSpPr>
        <p:spPr>
          <a:xfrm rot="10800000">
            <a:off x="8219257" y="4"/>
            <a:ext cx="1686745" cy="560609"/>
          </a:xfrm>
          <a:custGeom>
            <a:avLst/>
            <a:gdLst>
              <a:gd name="connsiteX0" fmla="*/ 1686745 w 1686745"/>
              <a:gd name="connsiteY0" fmla="*/ 560609 h 560609"/>
              <a:gd name="connsiteX1" fmla="*/ 0 w 1686745"/>
              <a:gd name="connsiteY1" fmla="*/ 560609 h 560609"/>
              <a:gd name="connsiteX2" fmla="*/ 0 w 1686745"/>
              <a:gd name="connsiteY2" fmla="*/ 0 h 560609"/>
              <a:gd name="connsiteX3" fmla="*/ 1270264 w 1686745"/>
              <a:gd name="connsiteY3" fmla="*/ 0 h 560609"/>
              <a:gd name="connsiteX4" fmla="*/ 1270264 w 1686745"/>
              <a:gd name="connsiteY4" fmla="*/ 149 h 560609"/>
              <a:gd name="connsiteX5" fmla="*/ 1448013 w 1686745"/>
              <a:gd name="connsiteY5" fmla="*/ 107391 h 560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6745" h="560609">
                <a:moveTo>
                  <a:pt x="1686745" y="560609"/>
                </a:moveTo>
                <a:lnTo>
                  <a:pt x="0" y="560609"/>
                </a:lnTo>
                <a:lnTo>
                  <a:pt x="0" y="0"/>
                </a:lnTo>
                <a:lnTo>
                  <a:pt x="1270264" y="0"/>
                </a:lnTo>
                <a:lnTo>
                  <a:pt x="1270264" y="149"/>
                </a:lnTo>
                <a:cubicBezTo>
                  <a:pt x="1344784" y="149"/>
                  <a:pt x="1413207" y="41350"/>
                  <a:pt x="1448013" y="1073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89518" tIns="44747" rIns="89518" bIns="4474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eiryo"/>
              <a:buNone/>
            </a:pPr>
            <a:endParaRPr sz="979" b="1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C32669C-911E-0E3B-4F21-99FE99F4A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90" y="44626"/>
            <a:ext cx="8831957" cy="56061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959" b="1">
                <a:solidFill>
                  <a:srgbClr val="2CC3DE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2D0027-2909-94D6-A8CB-7143DF055EE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4489" y="614378"/>
            <a:ext cx="9217024" cy="3631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763" b="1">
                <a:solidFill>
                  <a:schemeClr val="bg1"/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pic>
        <p:nvPicPr>
          <p:cNvPr id="10" name="図 9" descr="ロゴ, 会社名&#10;&#10;自動的に生成された説明">
            <a:extLst>
              <a:ext uri="{FF2B5EF4-FFF2-40B4-BE49-F238E27FC236}">
                <a16:creationId xmlns:a16="http://schemas.microsoft.com/office/drawing/2014/main" id="{7166DC3F-9802-BF7A-12E3-13EB4A84A4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1434" y="84318"/>
            <a:ext cx="936105" cy="291751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03FCAC2-FB88-445C-BF94-AA655ACC64D8}"/>
              </a:ext>
            </a:extLst>
          </p:cNvPr>
          <p:cNvSpPr txBox="1"/>
          <p:nvPr userDrawn="1"/>
        </p:nvSpPr>
        <p:spPr>
          <a:xfrm>
            <a:off x="139147" y="6551767"/>
            <a:ext cx="4953662" cy="2616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ja-JP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BIWAKO-OTSU</a:t>
            </a:r>
            <a:r>
              <a:rPr lang="ja-JP" altLang="en-US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TOURISM</a:t>
            </a:r>
            <a:r>
              <a:rPr lang="ja-JP" altLang="en-US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ASSOCIATION</a:t>
            </a:r>
            <a:endParaRPr lang="ja-JP" altLang="en-US" sz="1077" b="0" i="0" spc="0" noProof="0" dirty="0">
              <a:solidFill>
                <a:schemeClr val="bg1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58B2D91-772E-6219-B3F1-3A5016BC0597}"/>
              </a:ext>
            </a:extLst>
          </p:cNvPr>
          <p:cNvSpPr txBox="1"/>
          <p:nvPr userDrawn="1"/>
        </p:nvSpPr>
        <p:spPr>
          <a:xfrm>
            <a:off x="8841432" y="6551767"/>
            <a:ext cx="1007568" cy="2616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fld id="{108D1434-F147-4EC7-91AB-9B4761706DF8}" type="slidenum">
              <a:rPr lang="ja-JP" altLang="en-US" sz="1077" b="0" i="0" spc="0" noProof="0" smtClean="0">
                <a:solidFill>
                  <a:srgbClr val="4B75B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‹#›</a:t>
            </a:fld>
            <a:endParaRPr lang="ja-JP" altLang="en-US" sz="1077" b="0" i="0" spc="0" noProof="0" dirty="0">
              <a:solidFill>
                <a:srgbClr val="4B75BF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91262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84">
          <p15:clr>
            <a:srgbClr val="FBAE40"/>
          </p15:clr>
        </p15:guide>
        <p15:guide id="2" pos="325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タイトルとコンテンツ">
    <p:bg>
      <p:bgPr>
        <a:solidFill>
          <a:srgbClr val="EA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53E0C973-F6DD-F2A6-ECC8-DB3521561565}"/>
              </a:ext>
            </a:extLst>
          </p:cNvPr>
          <p:cNvSpPr/>
          <p:nvPr userDrawn="1"/>
        </p:nvSpPr>
        <p:spPr>
          <a:xfrm>
            <a:off x="0" y="2443494"/>
            <a:ext cx="9906000" cy="4414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763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136A33F5-7993-2411-4CD9-86D235FE548A}"/>
              </a:ext>
            </a:extLst>
          </p:cNvPr>
          <p:cNvSpPr/>
          <p:nvPr userDrawn="1"/>
        </p:nvSpPr>
        <p:spPr>
          <a:xfrm rot="10800000">
            <a:off x="8219257" y="4"/>
            <a:ext cx="1686745" cy="560609"/>
          </a:xfrm>
          <a:custGeom>
            <a:avLst/>
            <a:gdLst>
              <a:gd name="connsiteX0" fmla="*/ 1686745 w 1686745"/>
              <a:gd name="connsiteY0" fmla="*/ 560609 h 560609"/>
              <a:gd name="connsiteX1" fmla="*/ 0 w 1686745"/>
              <a:gd name="connsiteY1" fmla="*/ 560609 h 560609"/>
              <a:gd name="connsiteX2" fmla="*/ 0 w 1686745"/>
              <a:gd name="connsiteY2" fmla="*/ 0 h 560609"/>
              <a:gd name="connsiteX3" fmla="*/ 1270264 w 1686745"/>
              <a:gd name="connsiteY3" fmla="*/ 0 h 560609"/>
              <a:gd name="connsiteX4" fmla="*/ 1270264 w 1686745"/>
              <a:gd name="connsiteY4" fmla="*/ 149 h 560609"/>
              <a:gd name="connsiteX5" fmla="*/ 1448013 w 1686745"/>
              <a:gd name="connsiteY5" fmla="*/ 107391 h 560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6745" h="560609">
                <a:moveTo>
                  <a:pt x="1686745" y="560609"/>
                </a:moveTo>
                <a:lnTo>
                  <a:pt x="0" y="560609"/>
                </a:lnTo>
                <a:lnTo>
                  <a:pt x="0" y="0"/>
                </a:lnTo>
                <a:lnTo>
                  <a:pt x="1270264" y="0"/>
                </a:lnTo>
                <a:lnTo>
                  <a:pt x="1270264" y="149"/>
                </a:lnTo>
                <a:cubicBezTo>
                  <a:pt x="1344784" y="149"/>
                  <a:pt x="1413207" y="41350"/>
                  <a:pt x="1448013" y="1073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89518" tIns="44747" rIns="89518" bIns="4474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eiryo"/>
              <a:buNone/>
            </a:pPr>
            <a:endParaRPr sz="979" b="1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C32669C-911E-0E3B-4F21-99FE99F4A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90" y="44626"/>
            <a:ext cx="8831957" cy="56061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959" b="1">
                <a:solidFill>
                  <a:srgbClr val="2CC3DE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2D0027-2909-94D6-A8CB-7143DF055EE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4489" y="614378"/>
            <a:ext cx="9217024" cy="3631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763" b="1">
                <a:solidFill>
                  <a:schemeClr val="bg1"/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pic>
        <p:nvPicPr>
          <p:cNvPr id="10" name="図 9" descr="ロゴ, 会社名&#10;&#10;自動的に生成された説明">
            <a:extLst>
              <a:ext uri="{FF2B5EF4-FFF2-40B4-BE49-F238E27FC236}">
                <a16:creationId xmlns:a16="http://schemas.microsoft.com/office/drawing/2014/main" id="{7166DC3F-9802-BF7A-12E3-13EB4A84A4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1434" y="84318"/>
            <a:ext cx="936105" cy="291751"/>
          </a:xfrm>
          <a:prstGeom prst="rect">
            <a:avLst/>
          </a:prstGeom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2F9D73FA-75E7-C887-CF91-B951D2CD989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44489" y="4437112"/>
            <a:ext cx="9217024" cy="10112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CCB3CCC5-256D-E770-C917-899588EC79D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4489" y="1581151"/>
            <a:ext cx="9217024" cy="862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03FCAC2-FB88-445C-BF94-AA655ACC64D8}"/>
              </a:ext>
            </a:extLst>
          </p:cNvPr>
          <p:cNvSpPr txBox="1"/>
          <p:nvPr userDrawn="1"/>
        </p:nvSpPr>
        <p:spPr>
          <a:xfrm>
            <a:off x="139147" y="6551767"/>
            <a:ext cx="4953662" cy="2616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ja-JP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BIWAKO-OTSU</a:t>
            </a:r>
            <a:r>
              <a:rPr lang="ja-JP" altLang="en-US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TOURISM</a:t>
            </a:r>
            <a:r>
              <a:rPr lang="ja-JP" altLang="en-US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ASSOCIATION</a:t>
            </a:r>
            <a:endParaRPr lang="ja-JP" altLang="en-US" sz="1077" b="0" i="0" spc="0" noProof="0" dirty="0">
              <a:solidFill>
                <a:schemeClr val="bg1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58B2D91-772E-6219-B3F1-3A5016BC0597}"/>
              </a:ext>
            </a:extLst>
          </p:cNvPr>
          <p:cNvSpPr txBox="1"/>
          <p:nvPr userDrawn="1"/>
        </p:nvSpPr>
        <p:spPr>
          <a:xfrm>
            <a:off x="8841432" y="6551767"/>
            <a:ext cx="1007568" cy="2616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fld id="{108D1434-F147-4EC7-91AB-9B4761706DF8}" type="slidenum">
              <a:rPr lang="ja-JP" altLang="en-US" sz="1077" b="0" i="0" spc="0" noProof="0" smtClean="0">
                <a:solidFill>
                  <a:srgbClr val="4B75B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‹#›</a:t>
            </a:fld>
            <a:endParaRPr lang="ja-JP" altLang="en-US" sz="1077" b="0" i="0" spc="0" noProof="0" dirty="0">
              <a:solidFill>
                <a:srgbClr val="4B75BF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9767A700-138B-A673-3B20-9FEB275FDA6E}"/>
              </a:ext>
            </a:extLst>
          </p:cNvPr>
          <p:cNvSpPr/>
          <p:nvPr userDrawn="1"/>
        </p:nvSpPr>
        <p:spPr>
          <a:xfrm>
            <a:off x="2" y="619166"/>
            <a:ext cx="8227193" cy="401318"/>
          </a:xfrm>
          <a:custGeom>
            <a:avLst/>
            <a:gdLst>
              <a:gd name="connsiteX0" fmla="*/ 0 w 8227193"/>
              <a:gd name="connsiteY0" fmla="*/ 0 h 401318"/>
              <a:gd name="connsiteX1" fmla="*/ 1113953 w 8227193"/>
              <a:gd name="connsiteY1" fmla="*/ 0 h 401318"/>
              <a:gd name="connsiteX2" fmla="*/ 7113240 w 8227193"/>
              <a:gd name="connsiteY2" fmla="*/ 0 h 401318"/>
              <a:gd name="connsiteX3" fmla="*/ 8227193 w 8227193"/>
              <a:gd name="connsiteY3" fmla="*/ 0 h 401318"/>
              <a:gd name="connsiteX4" fmla="*/ 7959883 w 8227193"/>
              <a:gd name="connsiteY4" fmla="*/ 401318 h 401318"/>
              <a:gd name="connsiteX5" fmla="*/ 6845930 w 8227193"/>
              <a:gd name="connsiteY5" fmla="*/ 401318 h 401318"/>
              <a:gd name="connsiteX6" fmla="*/ 1113953 w 8227193"/>
              <a:gd name="connsiteY6" fmla="*/ 401318 h 401318"/>
              <a:gd name="connsiteX7" fmla="*/ 0 w 8227193"/>
              <a:gd name="connsiteY7" fmla="*/ 401318 h 40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27193" h="401318">
                <a:moveTo>
                  <a:pt x="0" y="0"/>
                </a:moveTo>
                <a:lnTo>
                  <a:pt x="1113953" y="0"/>
                </a:lnTo>
                <a:lnTo>
                  <a:pt x="7113240" y="0"/>
                </a:lnTo>
                <a:lnTo>
                  <a:pt x="8227193" y="0"/>
                </a:lnTo>
                <a:lnTo>
                  <a:pt x="7959883" y="401318"/>
                </a:lnTo>
                <a:lnTo>
                  <a:pt x="6845930" y="401318"/>
                </a:lnTo>
                <a:lnTo>
                  <a:pt x="1113953" y="401318"/>
                </a:lnTo>
                <a:lnTo>
                  <a:pt x="0" y="401318"/>
                </a:lnTo>
                <a:close/>
              </a:path>
            </a:pathLst>
          </a:custGeom>
          <a:gradFill>
            <a:gsLst>
              <a:gs pos="0">
                <a:schemeClr val="tx2">
                  <a:lumMod val="50000"/>
                  <a:lumOff val="50000"/>
                </a:schemeClr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763"/>
          </a:p>
        </p:txBody>
      </p:sp>
    </p:spTree>
    <p:extLst>
      <p:ext uri="{BB962C8B-B14F-4D97-AF65-F5344CB8AC3E}">
        <p14:creationId xmlns:p14="http://schemas.microsoft.com/office/powerpoint/2010/main" val="2614162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とコンテンツ">
    <p:bg>
      <p:bgPr>
        <a:solidFill>
          <a:srgbClr val="2CC3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1B38225-E382-637D-6738-E09911E94D90}"/>
              </a:ext>
            </a:extLst>
          </p:cNvPr>
          <p:cNvSpPr/>
          <p:nvPr userDrawn="1"/>
        </p:nvSpPr>
        <p:spPr>
          <a:xfrm>
            <a:off x="57000" y="45001"/>
            <a:ext cx="9792000" cy="65067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63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C32669C-911E-0E3B-4F21-99FE99F4A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0869" y="44626"/>
            <a:ext cx="6805576" cy="5606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959" b="0">
                <a:solidFill>
                  <a:srgbClr val="2CC3DE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pic>
        <p:nvPicPr>
          <p:cNvPr id="10" name="図 9" descr="ロゴ, 会社名&#10;&#10;自動的に生成された説明">
            <a:extLst>
              <a:ext uri="{FF2B5EF4-FFF2-40B4-BE49-F238E27FC236}">
                <a16:creationId xmlns:a16="http://schemas.microsoft.com/office/drawing/2014/main" id="{7166DC3F-9802-BF7A-12E3-13EB4A84A4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1434" y="84318"/>
            <a:ext cx="936105" cy="291751"/>
          </a:xfrm>
          <a:prstGeom prst="rect">
            <a:avLst/>
          </a:prstGeom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2F9D73FA-75E7-C887-CF91-B951D2CD989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44489" y="4437112"/>
            <a:ext cx="9217024" cy="10112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CCB3CCC5-256D-E770-C917-899588EC79D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4489" y="651057"/>
            <a:ext cx="9217024" cy="2190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A58CD922-5D76-66D7-AAD6-35FAC714F065}"/>
              </a:ext>
            </a:extLst>
          </p:cNvPr>
          <p:cNvCxnSpPr>
            <a:cxnSpLocks/>
          </p:cNvCxnSpPr>
          <p:nvPr userDrawn="1"/>
        </p:nvCxnSpPr>
        <p:spPr>
          <a:xfrm>
            <a:off x="421067" y="565480"/>
            <a:ext cx="9063866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59B431A-8EB2-9C0E-0A1B-FADA99CB2A96}"/>
              </a:ext>
            </a:extLst>
          </p:cNvPr>
          <p:cNvSpPr txBox="1"/>
          <p:nvPr userDrawn="1"/>
        </p:nvSpPr>
        <p:spPr>
          <a:xfrm>
            <a:off x="17245" y="6551766"/>
            <a:ext cx="4953662" cy="258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ja-JP" sz="1077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BIWAKO-OTSU</a:t>
            </a:r>
            <a:r>
              <a:rPr lang="ja-JP" altLang="en-US" sz="1077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TOURISM</a:t>
            </a:r>
            <a:r>
              <a:rPr lang="ja-JP" altLang="en-US" sz="1077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ASSOCIATION</a:t>
            </a:r>
            <a:endParaRPr lang="ja-JP" altLang="en-US" sz="1077" b="0" i="0" spc="0" noProof="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0FCF03A-146B-79A4-0508-B1395839F010}"/>
              </a:ext>
            </a:extLst>
          </p:cNvPr>
          <p:cNvSpPr txBox="1"/>
          <p:nvPr userDrawn="1"/>
        </p:nvSpPr>
        <p:spPr>
          <a:xfrm>
            <a:off x="8841432" y="6551766"/>
            <a:ext cx="1007568" cy="258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fld id="{108D1434-F147-4EC7-91AB-9B4761706DF8}" type="slidenum">
              <a:rPr lang="ja-JP" altLang="en-US" sz="1077" b="0" i="0" spc="0" noProof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‹#›</a:t>
            </a:fld>
            <a:endParaRPr lang="ja-JP" altLang="en-US" sz="1077" b="0" i="0" spc="0" noProof="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pic>
        <p:nvPicPr>
          <p:cNvPr id="6" name="図 5" descr="テキスト&#10;&#10;自動的に生成された説明">
            <a:extLst>
              <a:ext uri="{FF2B5EF4-FFF2-40B4-BE49-F238E27FC236}">
                <a16:creationId xmlns:a16="http://schemas.microsoft.com/office/drawing/2014/main" id="{8D97568E-06F6-A4CA-C4F6-B9C38E79DA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828" y="122419"/>
            <a:ext cx="2144043" cy="37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675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1A713B8-140C-CE5D-C2C6-22356C2524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3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1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6524D0-507A-4FC2-B120-BF918C6BA11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4" name="タイトル プレースホルダー 3">
            <a:extLst>
              <a:ext uri="{FF2B5EF4-FFF2-40B4-BE49-F238E27FC236}">
                <a16:creationId xmlns:a16="http://schemas.microsoft.com/office/drawing/2014/main" id="{D08B66D2-71B3-5348-923C-81111C5D2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40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463ED86-7F4C-B818-96F2-92D284BD0F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40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194984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95327" rtl="0" eaLnBrk="1" latinLnBrk="0" hangingPunct="1">
        <a:lnSpc>
          <a:spcPct val="90000"/>
        </a:lnSpc>
        <a:spcBef>
          <a:spcPct val="0"/>
        </a:spcBef>
        <a:buNone/>
        <a:defRPr kumimoji="1" sz="430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895327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kumimoji="1" sz="1175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895327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kumimoji="1" sz="1175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895327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kumimoji="1" sz="1175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895327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kumimoji="1" sz="1175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895327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kumimoji="1" sz="1175" kern="1200">
          <a:solidFill>
            <a:schemeClr val="tx1"/>
          </a:solidFill>
          <a:latin typeface="+mn-lt"/>
          <a:ea typeface="+mn-ea"/>
          <a:cs typeface="+mn-cs"/>
        </a:defRPr>
      </a:lvl5pPr>
      <a:lvl6pPr marL="2462148" indent="-223832" algn="l" defTabSz="895327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6pPr>
      <a:lvl7pPr marL="2909811" indent="-223832" algn="l" defTabSz="895327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7pPr>
      <a:lvl8pPr marL="3357475" indent="-223832" algn="l" defTabSz="895327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8pPr>
      <a:lvl9pPr marL="3805138" indent="-223832" algn="l" defTabSz="895327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895327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1pPr>
      <a:lvl2pPr marL="447663" algn="l" defTabSz="895327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2pPr>
      <a:lvl3pPr marL="895327" algn="l" defTabSz="895327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3pPr>
      <a:lvl4pPr marL="1342990" algn="l" defTabSz="895327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4pPr>
      <a:lvl5pPr marL="1790653" algn="l" defTabSz="895327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5pPr>
      <a:lvl6pPr marL="2238316" algn="l" defTabSz="895327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6pPr>
      <a:lvl7pPr marL="2685980" algn="l" defTabSz="895327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7pPr>
      <a:lvl8pPr marL="3133643" algn="l" defTabSz="895327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8pPr>
      <a:lvl9pPr marL="3581306" algn="l" defTabSz="895327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120">
          <p15:clr>
            <a:srgbClr val="F26B43"/>
          </p15:clr>
        </p15:guide>
        <p15:guide id="3" orient="horz" pos="3997">
          <p15:clr>
            <a:srgbClr val="F26B43"/>
          </p15:clr>
        </p15:guide>
        <p15:guide id="4" pos="149">
          <p15:clr>
            <a:srgbClr val="F26B43"/>
          </p15:clr>
        </p15:guide>
        <p15:guide id="5" pos="609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png"/><Relationship Id="rId21" Type="http://schemas.openxmlformats.org/officeDocument/2006/relationships/image" Target="../media/image22.sv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svg"/><Relationship Id="rId28" Type="http://schemas.openxmlformats.org/officeDocument/2006/relationships/image" Target="../media/image29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svg"/><Relationship Id="rId30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BCE694-9BF9-CBA0-7737-2C3B9F8593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9EBF3B0C-CF81-EF5A-C91F-38810BEB2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1567" dirty="0"/>
              <a:t>びわ湖大津教育プログラム：</a:t>
            </a:r>
            <a:r>
              <a:rPr lang="en-US" altLang="ja-JP" sz="1567" dirty="0"/>
              <a:t>10</a:t>
            </a:r>
            <a:endParaRPr lang="ja-JP" altLang="en-US" sz="1567" dirty="0"/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D4E95EDC-3B3F-E17B-9A49-10691203C5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チームビルドによる共生力など非認知能力を養う</a:t>
            </a:r>
          </a:p>
        </p:txBody>
      </p:sp>
      <p:sp>
        <p:nvSpPr>
          <p:cNvPr id="8" name="コンテンツ プレースホルダー 7">
            <a:extLst>
              <a:ext uri="{FF2B5EF4-FFF2-40B4-BE49-F238E27FC236}">
                <a16:creationId xmlns:a16="http://schemas.microsoft.com/office/drawing/2014/main" id="{316177A9-B0C0-67CC-07F7-9FDD7E63850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40597" y="1574174"/>
            <a:ext cx="4193070" cy="844357"/>
          </a:xfrm>
        </p:spPr>
        <p:txBody>
          <a:bodyPr/>
          <a:lstStyle/>
          <a:p>
            <a:pPr>
              <a:lnSpc>
                <a:spcPct val="120000"/>
              </a:lnSpc>
              <a:tabLst>
                <a:tab pos="1313457" algn="l"/>
              </a:tabLst>
            </a:pPr>
            <a:r>
              <a:rPr lang="ja-JP" altLang="en-US" sz="1077" dirty="0"/>
              <a:t>びわ湖の自然のなか、ドラゴンボート等のチーム活動を通じて非認知能力を高めるプログラムです。</a:t>
            </a:r>
          </a:p>
          <a:p>
            <a:pPr>
              <a:lnSpc>
                <a:spcPct val="120000"/>
              </a:lnSpc>
              <a:tabLst>
                <a:tab pos="1313457" algn="l"/>
              </a:tabLst>
            </a:pPr>
            <a:r>
              <a:rPr lang="ja-JP" altLang="en-US" sz="1077" dirty="0"/>
              <a:t>ドラゴンボートでは「協力する力（団結力、高め合う力、思考力など）」を養うことを狙いとしています。</a:t>
            </a: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F3B73D7D-8025-1DBF-9661-956614125990}"/>
              </a:ext>
            </a:extLst>
          </p:cNvPr>
          <p:cNvGrpSpPr/>
          <p:nvPr/>
        </p:nvGrpSpPr>
        <p:grpSpPr>
          <a:xfrm>
            <a:off x="440595" y="1141301"/>
            <a:ext cx="1265221" cy="410075"/>
            <a:chOff x="771224" y="904272"/>
            <a:chExt cx="1292168" cy="418809"/>
          </a:xfrm>
        </p:grpSpPr>
        <p:sp>
          <p:nvSpPr>
            <p:cNvPr id="11" name="角丸四角形 23">
              <a:extLst>
                <a:ext uri="{FF2B5EF4-FFF2-40B4-BE49-F238E27FC236}">
                  <a16:creationId xmlns:a16="http://schemas.microsoft.com/office/drawing/2014/main" id="{C27E0270-D005-EFA2-B069-908A67A1C403}"/>
                </a:ext>
              </a:extLst>
            </p:cNvPr>
            <p:cNvSpPr/>
            <p:nvPr userDrawn="1"/>
          </p:nvSpPr>
          <p:spPr>
            <a:xfrm>
              <a:off x="771224" y="904272"/>
              <a:ext cx="411336" cy="174521"/>
            </a:xfrm>
            <a:prstGeom prst="roundRect">
              <a:avLst/>
            </a:prstGeom>
            <a:solidFill>
              <a:schemeClr val="accent3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895327">
                <a:defRPr/>
              </a:pPr>
              <a:r>
                <a:rPr kumimoji="1" lang="ja-JP" altLang="en-US" sz="783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自 然</a:t>
              </a:r>
              <a:endParaRPr kumimoji="1" lang="en-US" altLang="ja-JP" sz="783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2" name="角丸四角形 27">
              <a:extLst>
                <a:ext uri="{FF2B5EF4-FFF2-40B4-BE49-F238E27FC236}">
                  <a16:creationId xmlns:a16="http://schemas.microsoft.com/office/drawing/2014/main" id="{BCD7FA7A-CB7B-1203-0475-9A03BAE0A8B5}"/>
                </a:ext>
              </a:extLst>
            </p:cNvPr>
            <p:cNvSpPr/>
            <p:nvPr userDrawn="1"/>
          </p:nvSpPr>
          <p:spPr>
            <a:xfrm>
              <a:off x="771224" y="1148560"/>
              <a:ext cx="411336" cy="174521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895327">
                <a:defRPr/>
              </a:pPr>
              <a:r>
                <a:rPr kumimoji="1" lang="ja-JP" altLang="en-US" sz="783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歴 史</a:t>
              </a:r>
              <a:endParaRPr kumimoji="1" lang="en-US" altLang="ja-JP" sz="783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3" name="角丸四角形 49">
              <a:extLst>
                <a:ext uri="{FF2B5EF4-FFF2-40B4-BE49-F238E27FC236}">
                  <a16:creationId xmlns:a16="http://schemas.microsoft.com/office/drawing/2014/main" id="{BC64B573-9222-468A-A0DE-26C1046BAFA2}"/>
                </a:ext>
              </a:extLst>
            </p:cNvPr>
            <p:cNvSpPr/>
            <p:nvPr userDrawn="1"/>
          </p:nvSpPr>
          <p:spPr>
            <a:xfrm>
              <a:off x="1652054" y="1148560"/>
              <a:ext cx="411336" cy="174521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895327">
                <a:defRPr/>
              </a:pPr>
              <a:r>
                <a:rPr kumimoji="1" lang="ja-JP" altLang="en-US" sz="783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経 済</a:t>
              </a:r>
              <a:endParaRPr kumimoji="1" lang="en-US" altLang="ja-JP" sz="783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4" name="角丸四角形 24">
              <a:extLst>
                <a:ext uri="{FF2B5EF4-FFF2-40B4-BE49-F238E27FC236}">
                  <a16:creationId xmlns:a16="http://schemas.microsoft.com/office/drawing/2014/main" id="{53120C01-4217-81F0-9D00-95B427F958DF}"/>
                </a:ext>
              </a:extLst>
            </p:cNvPr>
            <p:cNvSpPr/>
            <p:nvPr/>
          </p:nvSpPr>
          <p:spPr>
            <a:xfrm>
              <a:off x="1211640" y="904272"/>
              <a:ext cx="411336" cy="174521"/>
            </a:xfrm>
            <a:prstGeom prst="roundRect">
              <a:avLst/>
            </a:prstGeom>
            <a:solidFill>
              <a:schemeClr val="accent3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895327">
                <a:defRPr/>
              </a:pPr>
              <a:r>
                <a:rPr kumimoji="1" lang="ja-JP" altLang="en-US" sz="783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環 境</a:t>
              </a:r>
              <a:endParaRPr kumimoji="1" lang="en-US" altLang="ja-JP" sz="783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5" name="角丸四角形 28">
              <a:extLst>
                <a:ext uri="{FF2B5EF4-FFF2-40B4-BE49-F238E27FC236}">
                  <a16:creationId xmlns:a16="http://schemas.microsoft.com/office/drawing/2014/main" id="{30E93656-7A35-DD1C-B1C3-F9FF96AE7CD1}"/>
                </a:ext>
              </a:extLst>
            </p:cNvPr>
            <p:cNvSpPr/>
            <p:nvPr/>
          </p:nvSpPr>
          <p:spPr>
            <a:xfrm>
              <a:off x="1652056" y="904272"/>
              <a:ext cx="411336" cy="174521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895327">
                <a:defRPr/>
              </a:pPr>
              <a:r>
                <a:rPr kumimoji="1" lang="ja-JP" altLang="en-US" sz="783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産 業</a:t>
              </a:r>
              <a:endParaRPr kumimoji="1" lang="en-US" altLang="ja-JP" sz="783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" name="角丸四角形 31">
              <a:extLst>
                <a:ext uri="{FF2B5EF4-FFF2-40B4-BE49-F238E27FC236}">
                  <a16:creationId xmlns:a16="http://schemas.microsoft.com/office/drawing/2014/main" id="{450729B5-CACA-AD12-5AF8-F1546EAECDD4}"/>
                </a:ext>
              </a:extLst>
            </p:cNvPr>
            <p:cNvSpPr/>
            <p:nvPr/>
          </p:nvSpPr>
          <p:spPr>
            <a:xfrm>
              <a:off x="1211640" y="1148560"/>
              <a:ext cx="411336" cy="174521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895327">
                <a:defRPr/>
              </a:pPr>
              <a:r>
                <a:rPr kumimoji="1" lang="ja-JP" altLang="en-US" sz="783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文 化</a:t>
              </a:r>
              <a:endParaRPr kumimoji="1" lang="en-US" altLang="ja-JP" sz="783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pic>
        <p:nvPicPr>
          <p:cNvPr id="17" name="図 16">
            <a:extLst>
              <a:ext uri="{FF2B5EF4-FFF2-40B4-BE49-F238E27FC236}">
                <a16:creationId xmlns:a16="http://schemas.microsoft.com/office/drawing/2014/main" id="{B6FAD236-8640-2E38-E259-3772BD4D2E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8432" y="1085848"/>
            <a:ext cx="479436" cy="513682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4066C88-595D-199C-699A-DE5A426E91B1}"/>
              </a:ext>
            </a:extLst>
          </p:cNvPr>
          <p:cNvSpPr txBox="1"/>
          <p:nvPr/>
        </p:nvSpPr>
        <p:spPr>
          <a:xfrm>
            <a:off x="2392904" y="1141298"/>
            <a:ext cx="2769008" cy="410076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txBody>
          <a:bodyPr wrap="none" rtlCol="0">
            <a:noAutofit/>
          </a:bodyPr>
          <a:lstStyle/>
          <a:p>
            <a:pPr defTabSz="895327"/>
            <a:endParaRPr kumimoji="1" lang="en-US" altLang="ja-JP" sz="783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9" name="図 18" descr="テキスト&#10;&#10;中程度の精度で自動的に生成された説明">
            <a:extLst>
              <a:ext uri="{FF2B5EF4-FFF2-40B4-BE49-F238E27FC236}">
                <a16:creationId xmlns:a16="http://schemas.microsoft.com/office/drawing/2014/main" id="{2B4B7F98-45DA-BE6A-D423-641014B7BF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1399" y="1149018"/>
            <a:ext cx="714517" cy="390430"/>
          </a:xfrm>
          <a:prstGeom prst="rect">
            <a:avLst/>
          </a:prstGeom>
          <a:noFill/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02FE69A-9C7B-E356-FD9D-3A7226338C7C}"/>
              </a:ext>
            </a:extLst>
          </p:cNvPr>
          <p:cNvSpPr txBox="1"/>
          <p:nvPr/>
        </p:nvSpPr>
        <p:spPr>
          <a:xfrm>
            <a:off x="5236774" y="1141298"/>
            <a:ext cx="4476402" cy="410076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txBody>
          <a:bodyPr wrap="none" rtlCol="0">
            <a:noAutofit/>
          </a:bodyPr>
          <a:lstStyle/>
          <a:p>
            <a:pPr defTabSz="895327"/>
            <a:endParaRPr kumimoji="1" lang="en-US" altLang="ja-JP" sz="783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1" name="図 20" descr="グラフィカル ユーザー インターフェイス&#10;&#10;低い精度で自動的に生成された説明">
            <a:extLst>
              <a:ext uri="{FF2B5EF4-FFF2-40B4-BE49-F238E27FC236}">
                <a16:creationId xmlns:a16="http://schemas.microsoft.com/office/drawing/2014/main" id="{2F9DD72D-A779-FCD8-E7E5-5FC7573803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1727" y="1191387"/>
            <a:ext cx="960345" cy="293068"/>
          </a:xfrm>
          <a:prstGeom prst="rect">
            <a:avLst/>
          </a:prstGeom>
          <a:noFill/>
        </p:spPr>
      </p:pic>
      <p:pic>
        <p:nvPicPr>
          <p:cNvPr id="24" name="図 23" descr="ロゴ&#10;&#10;自動的に生成された説明">
            <a:extLst>
              <a:ext uri="{FF2B5EF4-FFF2-40B4-BE49-F238E27FC236}">
                <a16:creationId xmlns:a16="http://schemas.microsoft.com/office/drawing/2014/main" id="{C92D1455-B7E6-B3E0-C8AA-3FEB917A9B1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1831" y="1203993"/>
            <a:ext cx="264369" cy="264369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A08226F8-3026-2EE9-B742-ECAF536959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4407" y="1203993"/>
            <a:ext cx="264369" cy="264369"/>
          </a:xfrm>
          <a:prstGeom prst="rect">
            <a:avLst/>
          </a:prstGeom>
        </p:spPr>
      </p:pic>
      <p:pic>
        <p:nvPicPr>
          <p:cNvPr id="29" name="図 28" descr="文字の書かれた紙&#10;&#10;自動的に生成された説明">
            <a:extLst>
              <a:ext uri="{FF2B5EF4-FFF2-40B4-BE49-F238E27FC236}">
                <a16:creationId xmlns:a16="http://schemas.microsoft.com/office/drawing/2014/main" id="{03309506-C302-FBA8-4905-E7684BDB3BB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3928" y="1198290"/>
            <a:ext cx="296093" cy="296093"/>
          </a:xfrm>
          <a:prstGeom prst="rect">
            <a:avLst/>
          </a:prstGeom>
        </p:spPr>
      </p:pic>
      <p:pic>
        <p:nvPicPr>
          <p:cNvPr id="30" name="図 29" descr="アイコン&#10;&#10;自動的に生成された説明">
            <a:extLst>
              <a:ext uri="{FF2B5EF4-FFF2-40B4-BE49-F238E27FC236}">
                <a16:creationId xmlns:a16="http://schemas.microsoft.com/office/drawing/2014/main" id="{E329D41A-B2D4-02E5-80FE-A7D663EB839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7028" y="1198290"/>
            <a:ext cx="295468" cy="296093"/>
          </a:xfrm>
          <a:prstGeom prst="rect">
            <a:avLst/>
          </a:prstGeom>
        </p:spPr>
      </p:pic>
      <p:pic>
        <p:nvPicPr>
          <p:cNvPr id="31" name="図 30" descr="アイコン&#10;&#10;自動的に生成された説明">
            <a:extLst>
              <a:ext uri="{FF2B5EF4-FFF2-40B4-BE49-F238E27FC236}">
                <a16:creationId xmlns:a16="http://schemas.microsoft.com/office/drawing/2014/main" id="{19673A2F-B6A1-F00A-802A-582330CE307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8486" y="1198290"/>
            <a:ext cx="296093" cy="296093"/>
          </a:xfrm>
          <a:prstGeom prst="rect">
            <a:avLst/>
          </a:prstGeom>
        </p:spPr>
      </p:pic>
      <p:pic>
        <p:nvPicPr>
          <p:cNvPr id="32" name="図 31" descr="アイコン&#10;&#10;自動的に生成された説明">
            <a:extLst>
              <a:ext uri="{FF2B5EF4-FFF2-40B4-BE49-F238E27FC236}">
                <a16:creationId xmlns:a16="http://schemas.microsoft.com/office/drawing/2014/main" id="{8470BE5E-C2BA-19E3-16E0-71F346C23E6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0573" y="1198290"/>
            <a:ext cx="296093" cy="296093"/>
          </a:xfrm>
          <a:prstGeom prst="rect">
            <a:avLst/>
          </a:prstGeom>
        </p:spPr>
      </p:pic>
      <p:pic>
        <p:nvPicPr>
          <p:cNvPr id="33" name="図 32" descr="ロゴ, アイコン&#10;&#10;自動的に生成された説明">
            <a:extLst>
              <a:ext uri="{FF2B5EF4-FFF2-40B4-BE49-F238E27FC236}">
                <a16:creationId xmlns:a16="http://schemas.microsoft.com/office/drawing/2014/main" id="{FC2E9E0A-CDCD-38BD-F4B3-93B49A2A904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2659" y="1198290"/>
            <a:ext cx="296093" cy="296093"/>
          </a:xfrm>
          <a:prstGeom prst="rect">
            <a:avLst/>
          </a:prstGeom>
        </p:spPr>
      </p:pic>
      <p:pic>
        <p:nvPicPr>
          <p:cNvPr id="34" name="図 33" descr="アイコン&#10;&#10;自動的に生成された説明">
            <a:extLst>
              <a:ext uri="{FF2B5EF4-FFF2-40B4-BE49-F238E27FC236}">
                <a16:creationId xmlns:a16="http://schemas.microsoft.com/office/drawing/2014/main" id="{277075E7-B583-83BC-81D5-6026B31E895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4748" y="1198290"/>
            <a:ext cx="295468" cy="296093"/>
          </a:xfrm>
          <a:prstGeom prst="rect">
            <a:avLst/>
          </a:prstGeom>
        </p:spPr>
      </p:pic>
      <p:pic>
        <p:nvPicPr>
          <p:cNvPr id="35" name="図 34" descr="アイコン&#10;&#10;自動的に生成された説明">
            <a:extLst>
              <a:ext uri="{FF2B5EF4-FFF2-40B4-BE49-F238E27FC236}">
                <a16:creationId xmlns:a16="http://schemas.microsoft.com/office/drawing/2014/main" id="{331C2CB6-9A8C-CB39-9728-AEDAE08641F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6205" y="1198290"/>
            <a:ext cx="296093" cy="296093"/>
          </a:xfrm>
          <a:prstGeom prst="rect">
            <a:avLst/>
          </a:prstGeom>
        </p:spPr>
      </p:pic>
      <p:pic>
        <p:nvPicPr>
          <p:cNvPr id="36" name="図 35" descr="停止の標識&#10;&#10;自動的に生成された説明">
            <a:extLst>
              <a:ext uri="{FF2B5EF4-FFF2-40B4-BE49-F238E27FC236}">
                <a16:creationId xmlns:a16="http://schemas.microsoft.com/office/drawing/2014/main" id="{F2CD8505-AB0B-3C44-9ADD-B87C27755C0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8291" y="1198290"/>
            <a:ext cx="296093" cy="296093"/>
          </a:xfrm>
          <a:prstGeom prst="rect">
            <a:avLst/>
          </a:prstGeom>
        </p:spPr>
      </p:pic>
      <p:pic>
        <p:nvPicPr>
          <p:cNvPr id="37" name="図 36" descr="白黒の写真にテキストが書いてある絵&#10;&#10;低い精度で自動的に生成された説明">
            <a:extLst>
              <a:ext uri="{FF2B5EF4-FFF2-40B4-BE49-F238E27FC236}">
                <a16:creationId xmlns:a16="http://schemas.microsoft.com/office/drawing/2014/main" id="{534DC89D-63CF-9816-C348-BB91A18644F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0380" y="1198290"/>
            <a:ext cx="295468" cy="296093"/>
          </a:xfrm>
          <a:prstGeom prst="rect">
            <a:avLst/>
          </a:prstGeom>
        </p:spPr>
      </p:pic>
      <p:pic>
        <p:nvPicPr>
          <p:cNvPr id="38" name="図 37" descr="アイコン&#10;&#10;自動的に生成された説明">
            <a:extLst>
              <a:ext uri="{FF2B5EF4-FFF2-40B4-BE49-F238E27FC236}">
                <a16:creationId xmlns:a16="http://schemas.microsoft.com/office/drawing/2014/main" id="{30A0D18C-4AA6-8858-9207-72F5C938D693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1838" y="1198290"/>
            <a:ext cx="296093" cy="296093"/>
          </a:xfrm>
          <a:prstGeom prst="rect">
            <a:avLst/>
          </a:prstGeom>
        </p:spPr>
      </p:pic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1B72C5D1-FB7F-56C4-A036-C50FC345AE9F}"/>
              </a:ext>
            </a:extLst>
          </p:cNvPr>
          <p:cNvSpPr/>
          <p:nvPr/>
        </p:nvSpPr>
        <p:spPr>
          <a:xfrm>
            <a:off x="2867949" y="2832649"/>
            <a:ext cx="2096365" cy="1735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747" tIns="317243" rIns="105747" bIns="0" rtlCol="0" anchor="t" anchorCtr="0"/>
          <a:lstStyle/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ja-JP" altLang="en-US" sz="881" dirty="0">
                <a:solidFill>
                  <a:prstClr val="black"/>
                </a:solidFill>
                <a:latin typeface="Meiryo UI"/>
                <a:ea typeface="Meiryo UI"/>
              </a:rPr>
              <a:t>非認知能力について調べてみる。</a:t>
            </a:r>
          </a:p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ja-JP" altLang="en-US" sz="881" dirty="0">
                <a:solidFill>
                  <a:prstClr val="black"/>
                </a:solidFill>
                <a:latin typeface="Meiryo UI"/>
                <a:ea typeface="Meiryo UI"/>
              </a:rPr>
              <a:t>他者との関わり、自らの行動について考えてみる。</a:t>
            </a:r>
          </a:p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altLang="ja-JP" sz="881" dirty="0">
                <a:solidFill>
                  <a:prstClr val="black"/>
                </a:solidFill>
                <a:latin typeface="Meiryo UI"/>
                <a:ea typeface="Meiryo UI"/>
              </a:rPr>
              <a:t>SDGs</a:t>
            </a:r>
            <a:r>
              <a:rPr lang="ja-JP" altLang="en-US" sz="881" dirty="0">
                <a:solidFill>
                  <a:prstClr val="black"/>
                </a:solidFill>
                <a:latin typeface="Meiryo UI"/>
                <a:ea typeface="Meiryo UI"/>
              </a:rPr>
              <a:t>の観点で、地域や現地の課題や取組について調べてみる。</a:t>
            </a:r>
          </a:p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ja-JP" altLang="en-US" sz="881" dirty="0">
              <a:solidFill>
                <a:prstClr val="black"/>
              </a:solidFill>
              <a:latin typeface="Meiryo UI"/>
              <a:ea typeface="Meiryo UI"/>
            </a:endParaRP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EFA0E069-5A7F-E379-F432-CC6BB2C08C14}"/>
              </a:ext>
            </a:extLst>
          </p:cNvPr>
          <p:cNvSpPr/>
          <p:nvPr/>
        </p:nvSpPr>
        <p:spPr>
          <a:xfrm>
            <a:off x="5175803" y="2832649"/>
            <a:ext cx="2096365" cy="1735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747" tIns="317243" rIns="105747" bIns="0" rtlCol="0" anchor="t" anchorCtr="0"/>
          <a:lstStyle/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ja-JP" altLang="en-US" sz="881" dirty="0">
                <a:solidFill>
                  <a:prstClr val="black"/>
                </a:solidFill>
                <a:latin typeface="Meiryo UI"/>
                <a:ea typeface="Meiryo UI"/>
              </a:rPr>
              <a:t>びわ湖で人気のウォータースポーツを通して協力する力を学ぶ。</a:t>
            </a:r>
          </a:p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ja-JP" altLang="en-US" sz="881" dirty="0">
                <a:solidFill>
                  <a:prstClr val="black"/>
                </a:solidFill>
                <a:latin typeface="Meiryo UI"/>
                <a:ea typeface="Meiryo UI"/>
              </a:rPr>
              <a:t>現地での活動を通して、自ら学んだことを振り返る。</a:t>
            </a:r>
          </a:p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ja-JP" altLang="en-US" sz="881" dirty="0">
                <a:solidFill>
                  <a:prstClr val="black"/>
                </a:solidFill>
                <a:latin typeface="Meiryo UI"/>
                <a:ea typeface="Meiryo UI"/>
              </a:rPr>
              <a:t>仲間とのチーム活動を通じて、非認知能力について考える。</a:t>
            </a:r>
          </a:p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ja-JP" altLang="en-US" sz="881" dirty="0">
              <a:solidFill>
                <a:prstClr val="black"/>
              </a:solidFill>
              <a:latin typeface="Meiryo UI"/>
              <a:ea typeface="Meiryo UI"/>
            </a:endParaRP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F2F5926E-4721-AC20-D1A7-A15B108DC42C}"/>
              </a:ext>
            </a:extLst>
          </p:cNvPr>
          <p:cNvSpPr/>
          <p:nvPr/>
        </p:nvSpPr>
        <p:spPr>
          <a:xfrm>
            <a:off x="7483655" y="2832649"/>
            <a:ext cx="2096365" cy="1735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747" tIns="317243" rIns="105747" bIns="0" rtlCol="0" anchor="t" anchorCtr="0"/>
          <a:lstStyle/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ja-JP" altLang="en-US" sz="881" dirty="0">
                <a:solidFill>
                  <a:prstClr val="black"/>
                </a:solidFill>
                <a:latin typeface="Meiryo UI"/>
                <a:ea typeface="Meiryo UI"/>
              </a:rPr>
              <a:t>非認知能力について自分の意見をまとめる。</a:t>
            </a:r>
          </a:p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ja-JP" altLang="en-US" sz="881" dirty="0">
                <a:solidFill>
                  <a:prstClr val="black"/>
                </a:solidFill>
                <a:latin typeface="Meiryo UI"/>
                <a:ea typeface="Meiryo UI"/>
              </a:rPr>
              <a:t>本プログラムで学んだ成果を発表する。</a:t>
            </a:r>
          </a:p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altLang="ja-JP" sz="881" dirty="0">
                <a:solidFill>
                  <a:prstClr val="black"/>
                </a:solidFill>
                <a:latin typeface="Meiryo UI"/>
                <a:ea typeface="Meiryo UI"/>
              </a:rPr>
              <a:t>SDG</a:t>
            </a:r>
            <a:r>
              <a:rPr lang="ja-JP" altLang="en-US" sz="881" dirty="0">
                <a:solidFill>
                  <a:prstClr val="black"/>
                </a:solidFill>
                <a:latin typeface="Meiryo UI"/>
                <a:ea typeface="Meiryo UI"/>
              </a:rPr>
              <a:t>ｓの観点で、他者との関わり、自らの行動について、自分たちにできることを発表する。</a:t>
            </a:r>
          </a:p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ja-JP" altLang="en-US" sz="881" dirty="0">
              <a:solidFill>
                <a:prstClr val="black"/>
              </a:solidFill>
              <a:latin typeface="Meiryo UI"/>
              <a:ea typeface="Meiryo UI"/>
            </a:endParaRPr>
          </a:p>
        </p:txBody>
      </p:sp>
      <p:sp>
        <p:nvSpPr>
          <p:cNvPr id="52" name="コンテンツ プレースホルダー 8">
            <a:extLst>
              <a:ext uri="{FF2B5EF4-FFF2-40B4-BE49-F238E27FC236}">
                <a16:creationId xmlns:a16="http://schemas.microsoft.com/office/drawing/2014/main" id="{7CE86A2B-1943-1D51-0A57-8EC8B6B55BB1}"/>
              </a:ext>
            </a:extLst>
          </p:cNvPr>
          <p:cNvSpPr txBox="1">
            <a:spLocks/>
          </p:cNvSpPr>
          <p:nvPr/>
        </p:nvSpPr>
        <p:spPr>
          <a:xfrm>
            <a:off x="2828499" y="2476024"/>
            <a:ext cx="6751521" cy="3890292"/>
          </a:xfrm>
          <a:prstGeom prst="rect">
            <a:avLst/>
          </a:prstGeom>
        </p:spPr>
        <p:txBody>
          <a:bodyPr vert="horz" lIns="89533" tIns="44767" rIns="89533" bIns="44767" rtlCol="0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95327"/>
            <a:r>
              <a:rPr lang="ja-JP" altLang="en-US" sz="1175" b="1" dirty="0">
                <a:solidFill>
                  <a:srgbClr val="4B75B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プログラムの概要</a:t>
            </a:r>
          </a:p>
        </p:txBody>
      </p:sp>
      <p:cxnSp>
        <p:nvCxnSpPr>
          <p:cNvPr id="70" name="直線矢印コネクタ 69">
            <a:extLst>
              <a:ext uri="{FF2B5EF4-FFF2-40B4-BE49-F238E27FC236}">
                <a16:creationId xmlns:a16="http://schemas.microsoft.com/office/drawing/2014/main" id="{6877C6F0-D7CB-E502-C539-B5BFF67DCB8E}"/>
              </a:ext>
            </a:extLst>
          </p:cNvPr>
          <p:cNvCxnSpPr>
            <a:cxnSpLocks/>
          </p:cNvCxnSpPr>
          <p:nvPr/>
        </p:nvCxnSpPr>
        <p:spPr>
          <a:xfrm>
            <a:off x="2886668" y="2772957"/>
            <a:ext cx="6625825" cy="0"/>
          </a:xfrm>
          <a:prstGeom prst="straightConnector1">
            <a:avLst/>
          </a:prstGeom>
          <a:ln w="9525">
            <a:solidFill>
              <a:srgbClr val="4B75BD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四角形: 角を丸くする 72">
            <a:extLst>
              <a:ext uri="{FF2B5EF4-FFF2-40B4-BE49-F238E27FC236}">
                <a16:creationId xmlns:a16="http://schemas.microsoft.com/office/drawing/2014/main" id="{60B8A7CE-639B-60A8-408D-1FC75C2639C5}"/>
              </a:ext>
            </a:extLst>
          </p:cNvPr>
          <p:cNvSpPr/>
          <p:nvPr/>
        </p:nvSpPr>
        <p:spPr>
          <a:xfrm>
            <a:off x="2961215" y="2877152"/>
            <a:ext cx="951997" cy="228531"/>
          </a:xfrm>
          <a:prstGeom prst="roundRect">
            <a:avLst>
              <a:gd name="adj" fmla="val 50000"/>
            </a:avLst>
          </a:prstGeom>
          <a:solidFill>
            <a:srgbClr val="4B75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 defTabSz="895327">
              <a:lnSpc>
                <a:spcPct val="125000"/>
              </a:lnSpc>
            </a:pPr>
            <a:r>
              <a:rPr kumimoji="1" lang="ja-JP" altLang="en-US" sz="979" b="1" dirty="0">
                <a:solidFill>
                  <a:prstClr val="white"/>
                </a:solidFill>
                <a:latin typeface="Meiryo UI"/>
                <a:ea typeface="Meiryo UI"/>
              </a:rPr>
              <a:t>事前学習</a:t>
            </a:r>
          </a:p>
        </p:txBody>
      </p:sp>
      <p:sp>
        <p:nvSpPr>
          <p:cNvPr id="74" name="四角形: 角を丸くする 73">
            <a:extLst>
              <a:ext uri="{FF2B5EF4-FFF2-40B4-BE49-F238E27FC236}">
                <a16:creationId xmlns:a16="http://schemas.microsoft.com/office/drawing/2014/main" id="{DE5883A9-610B-CA91-BFA8-F6825927E022}"/>
              </a:ext>
            </a:extLst>
          </p:cNvPr>
          <p:cNvSpPr/>
          <p:nvPr/>
        </p:nvSpPr>
        <p:spPr>
          <a:xfrm>
            <a:off x="5269068" y="2877153"/>
            <a:ext cx="951997" cy="228532"/>
          </a:xfrm>
          <a:prstGeom prst="roundRect">
            <a:avLst>
              <a:gd name="adj" fmla="val 50000"/>
            </a:avLst>
          </a:prstGeom>
          <a:solidFill>
            <a:srgbClr val="4B75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 defTabSz="895327">
              <a:lnSpc>
                <a:spcPct val="125000"/>
              </a:lnSpc>
            </a:pPr>
            <a:r>
              <a:rPr lang="ja-JP" altLang="en-US" sz="979" b="1" dirty="0">
                <a:solidFill>
                  <a:prstClr val="white"/>
                </a:solidFill>
                <a:latin typeface="Meiryo UI"/>
                <a:ea typeface="Meiryo UI"/>
              </a:rPr>
              <a:t>現地学習</a:t>
            </a:r>
          </a:p>
        </p:txBody>
      </p:sp>
      <p:sp>
        <p:nvSpPr>
          <p:cNvPr id="76" name="四角形: 角を丸くする 75">
            <a:extLst>
              <a:ext uri="{FF2B5EF4-FFF2-40B4-BE49-F238E27FC236}">
                <a16:creationId xmlns:a16="http://schemas.microsoft.com/office/drawing/2014/main" id="{730EB928-096C-6F74-F436-079AE18CFA3E}"/>
              </a:ext>
            </a:extLst>
          </p:cNvPr>
          <p:cNvSpPr/>
          <p:nvPr/>
        </p:nvSpPr>
        <p:spPr>
          <a:xfrm>
            <a:off x="7576922" y="2877153"/>
            <a:ext cx="951997" cy="228532"/>
          </a:xfrm>
          <a:prstGeom prst="roundRect">
            <a:avLst>
              <a:gd name="adj" fmla="val 50000"/>
            </a:avLst>
          </a:prstGeom>
          <a:solidFill>
            <a:srgbClr val="4B75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 defTabSz="895327">
              <a:lnSpc>
                <a:spcPct val="125000"/>
              </a:lnSpc>
            </a:pPr>
            <a:r>
              <a:rPr lang="ja-JP" altLang="en-US" sz="979" b="1" dirty="0">
                <a:solidFill>
                  <a:prstClr val="white"/>
                </a:solidFill>
                <a:latin typeface="Meiryo UI"/>
                <a:ea typeface="Meiryo UI"/>
              </a:rPr>
              <a:t>事後学習</a:t>
            </a:r>
          </a:p>
        </p:txBody>
      </p: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0DBD76D8-00F3-F7E3-1965-BE6B60CCBCDD}"/>
              </a:ext>
            </a:extLst>
          </p:cNvPr>
          <p:cNvCxnSpPr>
            <a:cxnSpLocks/>
          </p:cNvCxnSpPr>
          <p:nvPr/>
        </p:nvCxnSpPr>
        <p:spPr>
          <a:xfrm>
            <a:off x="4987987" y="2877150"/>
            <a:ext cx="0" cy="1164682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69BD1F54-FB03-4AE9-DD2C-50429C7E3C8C}"/>
              </a:ext>
            </a:extLst>
          </p:cNvPr>
          <p:cNvCxnSpPr>
            <a:cxnSpLocks/>
          </p:cNvCxnSpPr>
          <p:nvPr/>
        </p:nvCxnSpPr>
        <p:spPr>
          <a:xfrm>
            <a:off x="7295840" y="2877150"/>
            <a:ext cx="0" cy="1163225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二等辺三角形 53">
            <a:extLst>
              <a:ext uri="{FF2B5EF4-FFF2-40B4-BE49-F238E27FC236}">
                <a16:creationId xmlns:a16="http://schemas.microsoft.com/office/drawing/2014/main" id="{275BD331-731B-8F36-FE8F-F9064CD21316}"/>
              </a:ext>
            </a:extLst>
          </p:cNvPr>
          <p:cNvSpPr/>
          <p:nvPr/>
        </p:nvSpPr>
        <p:spPr>
          <a:xfrm rot="5400000">
            <a:off x="4920593" y="3385229"/>
            <a:ext cx="275257" cy="14707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5327"/>
            <a:endParaRPr kumimoji="1" lang="ja-JP" altLang="en-US" sz="1763">
              <a:solidFill>
                <a:prstClr val="white"/>
              </a:solidFill>
              <a:latin typeface="Meiryo UI"/>
              <a:ea typeface="Meiryo UI"/>
            </a:endParaRPr>
          </a:p>
        </p:txBody>
      </p:sp>
      <p:sp>
        <p:nvSpPr>
          <p:cNvPr id="55" name="二等辺三角形 54">
            <a:extLst>
              <a:ext uri="{FF2B5EF4-FFF2-40B4-BE49-F238E27FC236}">
                <a16:creationId xmlns:a16="http://schemas.microsoft.com/office/drawing/2014/main" id="{FB7DB4E3-4A4C-BF4E-FA13-F5F9936EB478}"/>
              </a:ext>
            </a:extLst>
          </p:cNvPr>
          <p:cNvSpPr/>
          <p:nvPr/>
        </p:nvSpPr>
        <p:spPr>
          <a:xfrm rot="5400000">
            <a:off x="7235799" y="3385229"/>
            <a:ext cx="275257" cy="14707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5327"/>
            <a:endParaRPr kumimoji="1" lang="ja-JP" altLang="en-US" sz="1763">
              <a:solidFill>
                <a:prstClr val="white"/>
              </a:solidFill>
              <a:latin typeface="Meiryo UI"/>
              <a:ea typeface="Meiryo UI"/>
            </a:endParaRPr>
          </a:p>
        </p:txBody>
      </p:sp>
      <p:pic>
        <p:nvPicPr>
          <p:cNvPr id="47" name="図 46">
            <a:extLst>
              <a:ext uri="{FF2B5EF4-FFF2-40B4-BE49-F238E27FC236}">
                <a16:creationId xmlns:a16="http://schemas.microsoft.com/office/drawing/2014/main" id="{23B709FA-4F39-061C-80C5-38E2666B05D2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78638" y="1203993"/>
            <a:ext cx="263927" cy="264369"/>
          </a:xfrm>
          <a:prstGeom prst="rect">
            <a:avLst/>
          </a:prstGeom>
        </p:spPr>
      </p:pic>
      <p:pic>
        <p:nvPicPr>
          <p:cNvPr id="75" name="図 74">
            <a:extLst>
              <a:ext uri="{FF2B5EF4-FFF2-40B4-BE49-F238E27FC236}">
                <a16:creationId xmlns:a16="http://schemas.microsoft.com/office/drawing/2014/main" id="{801BD9BF-ABED-B1BD-F03A-94C8E5DA565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1433" y="1203993"/>
            <a:ext cx="263927" cy="264369"/>
          </a:xfrm>
          <a:prstGeom prst="rect">
            <a:avLst/>
          </a:prstGeom>
        </p:spPr>
      </p:pic>
      <p:sp>
        <p:nvSpPr>
          <p:cNvPr id="77" name="コンテンツ プレースホルダー 8">
            <a:extLst>
              <a:ext uri="{FF2B5EF4-FFF2-40B4-BE49-F238E27FC236}">
                <a16:creationId xmlns:a16="http://schemas.microsoft.com/office/drawing/2014/main" id="{C53FA059-D3C9-DBFE-73B2-5676BA2D6B1D}"/>
              </a:ext>
            </a:extLst>
          </p:cNvPr>
          <p:cNvSpPr txBox="1">
            <a:spLocks/>
          </p:cNvSpPr>
          <p:nvPr/>
        </p:nvSpPr>
        <p:spPr>
          <a:xfrm>
            <a:off x="332989" y="2476024"/>
            <a:ext cx="2432066" cy="3890292"/>
          </a:xfrm>
          <a:prstGeom prst="rect">
            <a:avLst/>
          </a:prstGeom>
        </p:spPr>
        <p:txBody>
          <a:bodyPr vert="horz" lIns="89533" tIns="44767" rIns="89533" bIns="44767" rtlCol="0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95327"/>
            <a:r>
              <a:rPr lang="ja-JP" altLang="en-US" sz="1175" b="1" dirty="0">
                <a:solidFill>
                  <a:srgbClr val="4B75B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プログラムのポイント</a:t>
            </a:r>
          </a:p>
        </p:txBody>
      </p:sp>
      <p:cxnSp>
        <p:nvCxnSpPr>
          <p:cNvPr id="78" name="直線矢印コネクタ 77">
            <a:extLst>
              <a:ext uri="{FF2B5EF4-FFF2-40B4-BE49-F238E27FC236}">
                <a16:creationId xmlns:a16="http://schemas.microsoft.com/office/drawing/2014/main" id="{F1381975-6DB1-647A-548D-BE319B928729}"/>
              </a:ext>
            </a:extLst>
          </p:cNvPr>
          <p:cNvCxnSpPr>
            <a:cxnSpLocks/>
          </p:cNvCxnSpPr>
          <p:nvPr/>
        </p:nvCxnSpPr>
        <p:spPr>
          <a:xfrm>
            <a:off x="357595" y="2772957"/>
            <a:ext cx="2382849" cy="0"/>
          </a:xfrm>
          <a:prstGeom prst="straightConnector1">
            <a:avLst/>
          </a:prstGeom>
          <a:ln w="9525">
            <a:solidFill>
              <a:srgbClr val="4B75BD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コンテンツ プレースホルダー 8">
            <a:extLst>
              <a:ext uri="{FF2B5EF4-FFF2-40B4-BE49-F238E27FC236}">
                <a16:creationId xmlns:a16="http://schemas.microsoft.com/office/drawing/2014/main" id="{AF6810CB-90FB-5B4C-1EAB-9395DD48BB2E}"/>
              </a:ext>
            </a:extLst>
          </p:cNvPr>
          <p:cNvSpPr txBox="1">
            <a:spLocks/>
          </p:cNvSpPr>
          <p:nvPr/>
        </p:nvSpPr>
        <p:spPr>
          <a:xfrm>
            <a:off x="357819" y="2772955"/>
            <a:ext cx="2382401" cy="704985"/>
          </a:xfrm>
          <a:prstGeom prst="rect">
            <a:avLst/>
          </a:prstGeom>
          <a:noFill/>
        </p:spPr>
        <p:txBody>
          <a:bodyPr vert="horz" lIns="599237" tIns="44767" rIns="88123" bIns="44767" rtlCol="0" anchor="ctr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95327">
              <a:buClr>
                <a:srgbClr val="4B75BD"/>
              </a:buClr>
            </a:pPr>
            <a:r>
              <a:rPr lang="ja-JP" altLang="en-US" sz="1077" dirty="0">
                <a:solidFill>
                  <a:prstClr val="black"/>
                </a:solidFill>
                <a:latin typeface="Meiryo UI"/>
                <a:ea typeface="Meiryo UI"/>
              </a:rPr>
              <a:t>滋賀県ならではのびわ湖ウォータースポーツを通じ、子どもたちの「生きる力」を育みます。</a:t>
            </a:r>
          </a:p>
        </p:txBody>
      </p:sp>
      <p:sp>
        <p:nvSpPr>
          <p:cNvPr id="80" name="コンテンツ プレースホルダー 8">
            <a:extLst>
              <a:ext uri="{FF2B5EF4-FFF2-40B4-BE49-F238E27FC236}">
                <a16:creationId xmlns:a16="http://schemas.microsoft.com/office/drawing/2014/main" id="{B2E906F4-128B-91F5-9951-24256314D84C}"/>
              </a:ext>
            </a:extLst>
          </p:cNvPr>
          <p:cNvSpPr txBox="1">
            <a:spLocks/>
          </p:cNvSpPr>
          <p:nvPr/>
        </p:nvSpPr>
        <p:spPr>
          <a:xfrm>
            <a:off x="332989" y="2476024"/>
            <a:ext cx="2432066" cy="3890292"/>
          </a:xfrm>
          <a:prstGeom prst="rect">
            <a:avLst/>
          </a:prstGeom>
        </p:spPr>
        <p:txBody>
          <a:bodyPr vert="horz" lIns="89533" tIns="44767" rIns="89533" bIns="44767" rtlCol="0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95327"/>
            <a:r>
              <a:rPr lang="ja-JP" altLang="en-US" sz="1175" b="1" dirty="0">
                <a:solidFill>
                  <a:srgbClr val="4B75B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プログラムのポイント</a:t>
            </a:r>
          </a:p>
        </p:txBody>
      </p:sp>
      <p:cxnSp>
        <p:nvCxnSpPr>
          <p:cNvPr id="81" name="直線矢印コネクタ 80">
            <a:extLst>
              <a:ext uri="{FF2B5EF4-FFF2-40B4-BE49-F238E27FC236}">
                <a16:creationId xmlns:a16="http://schemas.microsoft.com/office/drawing/2014/main" id="{585CE6E8-278B-B13E-0AE5-82EBC95AFBC7}"/>
              </a:ext>
            </a:extLst>
          </p:cNvPr>
          <p:cNvCxnSpPr>
            <a:cxnSpLocks/>
          </p:cNvCxnSpPr>
          <p:nvPr/>
        </p:nvCxnSpPr>
        <p:spPr>
          <a:xfrm>
            <a:off x="357595" y="2772957"/>
            <a:ext cx="2382849" cy="0"/>
          </a:xfrm>
          <a:prstGeom prst="straightConnector1">
            <a:avLst/>
          </a:prstGeom>
          <a:ln w="9525">
            <a:solidFill>
              <a:srgbClr val="4B75BD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直線矢印コネクタ 81">
            <a:extLst>
              <a:ext uri="{FF2B5EF4-FFF2-40B4-BE49-F238E27FC236}">
                <a16:creationId xmlns:a16="http://schemas.microsoft.com/office/drawing/2014/main" id="{429E99F4-2096-FC1A-E848-21AA33DCA2FA}"/>
              </a:ext>
            </a:extLst>
          </p:cNvPr>
          <p:cNvCxnSpPr>
            <a:cxnSpLocks/>
          </p:cNvCxnSpPr>
          <p:nvPr/>
        </p:nvCxnSpPr>
        <p:spPr>
          <a:xfrm>
            <a:off x="421044" y="3477940"/>
            <a:ext cx="2255952" cy="0"/>
          </a:xfrm>
          <a:prstGeom prst="straightConnector1">
            <a:avLst/>
          </a:prstGeom>
          <a:ln w="9525">
            <a:solidFill>
              <a:schemeClr val="bg1">
                <a:lumMod val="85000"/>
              </a:schemeClr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コンテンツ プレースホルダー 8">
            <a:extLst>
              <a:ext uri="{FF2B5EF4-FFF2-40B4-BE49-F238E27FC236}">
                <a16:creationId xmlns:a16="http://schemas.microsoft.com/office/drawing/2014/main" id="{ADBE0DA3-263B-9A4C-D707-BD2310B7A034}"/>
              </a:ext>
            </a:extLst>
          </p:cNvPr>
          <p:cNvSpPr txBox="1">
            <a:spLocks/>
          </p:cNvSpPr>
          <p:nvPr/>
        </p:nvSpPr>
        <p:spPr>
          <a:xfrm>
            <a:off x="357819" y="3477941"/>
            <a:ext cx="2382401" cy="563895"/>
          </a:xfrm>
          <a:prstGeom prst="rect">
            <a:avLst/>
          </a:prstGeom>
          <a:noFill/>
        </p:spPr>
        <p:txBody>
          <a:bodyPr vert="horz" lIns="599237" tIns="44767" rIns="88123" bIns="44767" rtlCol="0" anchor="ctr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95327">
              <a:buClr>
                <a:srgbClr val="4B75BD"/>
              </a:buClr>
            </a:pPr>
            <a:r>
              <a:rPr lang="ja-JP" altLang="en-US" sz="1077" dirty="0">
                <a:solidFill>
                  <a:prstClr val="black"/>
                </a:solidFill>
                <a:latin typeface="Meiryo UI"/>
                <a:ea typeface="Meiryo UI"/>
              </a:rPr>
              <a:t>びわ湖での人気アクティビティ、ドラゴンボートを体験。</a:t>
            </a:r>
          </a:p>
        </p:txBody>
      </p:sp>
      <p:sp>
        <p:nvSpPr>
          <p:cNvPr id="84" name="コンテンツ プレースホルダー 8">
            <a:extLst>
              <a:ext uri="{FF2B5EF4-FFF2-40B4-BE49-F238E27FC236}">
                <a16:creationId xmlns:a16="http://schemas.microsoft.com/office/drawing/2014/main" id="{2072CCE0-71E3-621B-3912-5A3518D21762}"/>
              </a:ext>
            </a:extLst>
          </p:cNvPr>
          <p:cNvSpPr txBox="1">
            <a:spLocks/>
          </p:cNvSpPr>
          <p:nvPr/>
        </p:nvSpPr>
        <p:spPr>
          <a:xfrm>
            <a:off x="357819" y="4041835"/>
            <a:ext cx="2382401" cy="694204"/>
          </a:xfrm>
          <a:prstGeom prst="rect">
            <a:avLst/>
          </a:prstGeom>
          <a:noFill/>
        </p:spPr>
        <p:txBody>
          <a:bodyPr vert="horz" lIns="599237" tIns="44767" rIns="88123" bIns="44767" rtlCol="0" anchor="ctr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95327">
              <a:buClr>
                <a:srgbClr val="4B75BD"/>
              </a:buClr>
            </a:pPr>
            <a:r>
              <a:rPr lang="ja-JP" altLang="en-US" sz="1077" dirty="0">
                <a:solidFill>
                  <a:prstClr val="black"/>
                </a:solidFill>
                <a:latin typeface="Meiryo UI"/>
                <a:ea typeface="Meiryo UI"/>
              </a:rPr>
              <a:t>チーム活動後の振り返りを通して、「自ら学んだこと」とその重要性を考える機会に。</a:t>
            </a:r>
          </a:p>
        </p:txBody>
      </p:sp>
      <p:sp>
        <p:nvSpPr>
          <p:cNvPr id="85" name="コンテンツ プレースホルダー 8">
            <a:extLst>
              <a:ext uri="{FF2B5EF4-FFF2-40B4-BE49-F238E27FC236}">
                <a16:creationId xmlns:a16="http://schemas.microsoft.com/office/drawing/2014/main" id="{10576DAD-77F1-9201-1EA2-82984C6A7678}"/>
              </a:ext>
            </a:extLst>
          </p:cNvPr>
          <p:cNvSpPr txBox="1">
            <a:spLocks/>
          </p:cNvSpPr>
          <p:nvPr/>
        </p:nvSpPr>
        <p:spPr>
          <a:xfrm>
            <a:off x="357819" y="4736039"/>
            <a:ext cx="2382401" cy="599237"/>
          </a:xfrm>
          <a:prstGeom prst="rect">
            <a:avLst/>
          </a:prstGeom>
          <a:noFill/>
        </p:spPr>
        <p:txBody>
          <a:bodyPr vert="horz" lIns="599237" tIns="44767" rIns="88123" bIns="44767" rtlCol="0" anchor="ctr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95327">
              <a:buClr>
                <a:srgbClr val="4B75BD"/>
              </a:buClr>
            </a:pPr>
            <a:r>
              <a:rPr lang="ja-JP" altLang="en-US" sz="1077" dirty="0">
                <a:solidFill>
                  <a:prstClr val="black"/>
                </a:solidFill>
                <a:latin typeface="Meiryo UI"/>
                <a:ea typeface="Meiryo UI"/>
              </a:rPr>
              <a:t>びわ湖の自然のなかで非認知能力を養うプログラム。</a:t>
            </a:r>
          </a:p>
        </p:txBody>
      </p:sp>
      <p:cxnSp>
        <p:nvCxnSpPr>
          <p:cNvPr id="86" name="直線矢印コネクタ 85">
            <a:extLst>
              <a:ext uri="{FF2B5EF4-FFF2-40B4-BE49-F238E27FC236}">
                <a16:creationId xmlns:a16="http://schemas.microsoft.com/office/drawing/2014/main" id="{034DC607-90CA-3798-B5FA-EA0A395206CE}"/>
              </a:ext>
            </a:extLst>
          </p:cNvPr>
          <p:cNvCxnSpPr>
            <a:cxnSpLocks/>
          </p:cNvCxnSpPr>
          <p:nvPr/>
        </p:nvCxnSpPr>
        <p:spPr>
          <a:xfrm>
            <a:off x="421044" y="4041833"/>
            <a:ext cx="2255952" cy="0"/>
          </a:xfrm>
          <a:prstGeom prst="straightConnector1">
            <a:avLst/>
          </a:prstGeom>
          <a:ln w="9525">
            <a:solidFill>
              <a:schemeClr val="bg1">
                <a:lumMod val="85000"/>
              </a:schemeClr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直線矢印コネクタ 86">
            <a:extLst>
              <a:ext uri="{FF2B5EF4-FFF2-40B4-BE49-F238E27FC236}">
                <a16:creationId xmlns:a16="http://schemas.microsoft.com/office/drawing/2014/main" id="{1622E521-8466-8DA2-780A-B4F7DD3F9211}"/>
              </a:ext>
            </a:extLst>
          </p:cNvPr>
          <p:cNvCxnSpPr>
            <a:cxnSpLocks/>
          </p:cNvCxnSpPr>
          <p:nvPr/>
        </p:nvCxnSpPr>
        <p:spPr>
          <a:xfrm>
            <a:off x="421044" y="4736038"/>
            <a:ext cx="2255952" cy="0"/>
          </a:xfrm>
          <a:prstGeom prst="straightConnector1">
            <a:avLst/>
          </a:prstGeom>
          <a:ln w="9525">
            <a:solidFill>
              <a:schemeClr val="bg1">
                <a:lumMod val="85000"/>
              </a:schemeClr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11A8D649-5642-960C-2A23-3597FBBECDD8}"/>
              </a:ext>
            </a:extLst>
          </p:cNvPr>
          <p:cNvSpPr txBox="1"/>
          <p:nvPr/>
        </p:nvSpPr>
        <p:spPr>
          <a:xfrm>
            <a:off x="353767" y="5329610"/>
            <a:ext cx="2395958" cy="954806"/>
          </a:xfrm>
          <a:custGeom>
            <a:avLst/>
            <a:gdLst>
              <a:gd name="connsiteX0" fmla="*/ 53810 w 2446988"/>
              <a:gd name="connsiteY0" fmla="*/ 0 h 975142"/>
              <a:gd name="connsiteX1" fmla="*/ 2393178 w 2446988"/>
              <a:gd name="connsiteY1" fmla="*/ 0 h 975142"/>
              <a:gd name="connsiteX2" fmla="*/ 2446988 w 2446988"/>
              <a:gd name="connsiteY2" fmla="*/ 53810 h 975142"/>
              <a:gd name="connsiteX3" fmla="*/ 2446988 w 2446988"/>
              <a:gd name="connsiteY3" fmla="*/ 103910 h 975142"/>
              <a:gd name="connsiteX4" fmla="*/ 2446988 w 2446988"/>
              <a:gd name="connsiteY4" fmla="*/ 871232 h 975142"/>
              <a:gd name="connsiteX5" fmla="*/ 2446988 w 2446988"/>
              <a:gd name="connsiteY5" fmla="*/ 921332 h 975142"/>
              <a:gd name="connsiteX6" fmla="*/ 2393178 w 2446988"/>
              <a:gd name="connsiteY6" fmla="*/ 975142 h 975142"/>
              <a:gd name="connsiteX7" fmla="*/ 53810 w 2446988"/>
              <a:gd name="connsiteY7" fmla="*/ 975142 h 975142"/>
              <a:gd name="connsiteX8" fmla="*/ 0 w 2446988"/>
              <a:gd name="connsiteY8" fmla="*/ 921332 h 975142"/>
              <a:gd name="connsiteX9" fmla="*/ 0 w 2446988"/>
              <a:gd name="connsiteY9" fmla="*/ 871232 h 975142"/>
              <a:gd name="connsiteX10" fmla="*/ 0 w 2446988"/>
              <a:gd name="connsiteY10" fmla="*/ 103910 h 975142"/>
              <a:gd name="connsiteX11" fmla="*/ 0 w 2446988"/>
              <a:gd name="connsiteY11" fmla="*/ 53810 h 975142"/>
              <a:gd name="connsiteX12" fmla="*/ 53810 w 2446988"/>
              <a:gd name="connsiteY12" fmla="*/ 0 h 975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46988" h="975142">
                <a:moveTo>
                  <a:pt x="53810" y="0"/>
                </a:moveTo>
                <a:lnTo>
                  <a:pt x="2393178" y="0"/>
                </a:lnTo>
                <a:cubicBezTo>
                  <a:pt x="2422896" y="0"/>
                  <a:pt x="2446988" y="24092"/>
                  <a:pt x="2446988" y="53810"/>
                </a:cubicBezTo>
                <a:lnTo>
                  <a:pt x="2446988" y="103910"/>
                </a:lnTo>
                <a:lnTo>
                  <a:pt x="2446988" y="871232"/>
                </a:lnTo>
                <a:lnTo>
                  <a:pt x="2446988" y="921332"/>
                </a:lnTo>
                <a:cubicBezTo>
                  <a:pt x="2446988" y="951050"/>
                  <a:pt x="2422896" y="975142"/>
                  <a:pt x="2393178" y="975142"/>
                </a:cubicBezTo>
                <a:lnTo>
                  <a:pt x="53810" y="975142"/>
                </a:lnTo>
                <a:cubicBezTo>
                  <a:pt x="24092" y="975142"/>
                  <a:pt x="0" y="951050"/>
                  <a:pt x="0" y="921332"/>
                </a:cubicBezTo>
                <a:lnTo>
                  <a:pt x="0" y="871232"/>
                </a:lnTo>
                <a:lnTo>
                  <a:pt x="0" y="103910"/>
                </a:lnTo>
                <a:lnTo>
                  <a:pt x="0" y="53810"/>
                </a:lnTo>
                <a:cubicBezTo>
                  <a:pt x="0" y="24092"/>
                  <a:pt x="24092" y="0"/>
                  <a:pt x="53810" y="0"/>
                </a:cubicBezTo>
                <a:close/>
              </a:path>
            </a:pathLst>
          </a:custGeom>
          <a:solidFill>
            <a:srgbClr val="EAF6FC"/>
          </a:solidFill>
          <a:ln w="952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35249" rIns="35249" rtlCol="0" anchor="ctr">
            <a:noAutofit/>
          </a:bodyPr>
          <a:lstStyle/>
          <a:p>
            <a:pPr defTabSz="895327">
              <a:lnSpc>
                <a:spcPct val="120000"/>
              </a:lnSpc>
              <a:tabLst>
                <a:tab pos="438337" algn="l"/>
              </a:tabLst>
            </a:pPr>
            <a:r>
              <a:rPr lang="ja-JP" altLang="en-US" sz="832" b="1" dirty="0">
                <a:solidFill>
                  <a:srgbClr val="4B75BD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問合せ</a:t>
            </a:r>
            <a:r>
              <a:rPr lang="en-US" altLang="ja-JP" sz="832" b="1" dirty="0">
                <a:solidFill>
                  <a:srgbClr val="4B75BD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ja-JP" altLang="en-US" sz="83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オーパルオプテックス株式会社</a:t>
            </a:r>
            <a:endParaRPr lang="en-US" altLang="ja-JP" sz="832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895327">
              <a:lnSpc>
                <a:spcPct val="120000"/>
              </a:lnSpc>
              <a:tabLst>
                <a:tab pos="438337" algn="l"/>
              </a:tabLst>
            </a:pPr>
            <a:r>
              <a:rPr lang="ja-JP" altLang="en-US" sz="83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住所</a:t>
            </a:r>
            <a:r>
              <a:rPr lang="en-US" altLang="ja-JP" sz="83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ja-JP" altLang="en-US" sz="83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：大津市雄琴</a:t>
            </a:r>
            <a:r>
              <a:rPr lang="en-US" altLang="ja-JP" sz="83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5-265-1</a:t>
            </a:r>
          </a:p>
          <a:p>
            <a:pPr defTabSz="895327">
              <a:lnSpc>
                <a:spcPct val="120000"/>
              </a:lnSpc>
              <a:tabLst>
                <a:tab pos="438337" algn="l"/>
              </a:tabLst>
            </a:pPr>
            <a:r>
              <a:rPr lang="ja-JP" altLang="en-US" sz="83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電話</a:t>
            </a:r>
            <a:r>
              <a:rPr lang="en-US" altLang="ja-JP" sz="83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ja-JP" altLang="en-US" sz="83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sz="83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077-579-7111</a:t>
            </a:r>
            <a:r>
              <a:rPr lang="ja-JP" altLang="en-US" sz="83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</a:p>
          <a:p>
            <a:pPr defTabSz="895327">
              <a:lnSpc>
                <a:spcPct val="120000"/>
              </a:lnSpc>
              <a:tabLst>
                <a:tab pos="438337" algn="l"/>
              </a:tabLst>
            </a:pPr>
            <a:r>
              <a:rPr lang="ja-JP" altLang="en-US" sz="83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受付時間</a:t>
            </a:r>
            <a:r>
              <a:rPr lang="en-US" altLang="ja-JP" sz="83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ja-JP" altLang="en-US" sz="83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sz="83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9:30</a:t>
            </a:r>
            <a:r>
              <a:rPr lang="ja-JP" altLang="en-US" sz="83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en-US" altLang="ja-JP" sz="83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17:30</a:t>
            </a:r>
            <a:br>
              <a:rPr lang="en-US" altLang="ja-JP" sz="83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83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定休日</a:t>
            </a:r>
            <a:r>
              <a:rPr lang="en-US" altLang="ja-JP" sz="83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ja-JP" altLang="en-US" sz="83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：木曜日、</a:t>
            </a:r>
            <a:r>
              <a:rPr lang="en-US" altLang="ja-JP" sz="83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83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月～</a:t>
            </a:r>
            <a:r>
              <a:rPr lang="en-US" altLang="ja-JP" sz="83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83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月は水・木曜、夏季無休</a:t>
            </a:r>
            <a:endParaRPr lang="en-US" altLang="ja-JP" sz="832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895327">
              <a:lnSpc>
                <a:spcPct val="120000"/>
              </a:lnSpc>
              <a:tabLst>
                <a:tab pos="438337" algn="l"/>
              </a:tabLst>
            </a:pPr>
            <a:r>
              <a:rPr lang="en-US" altLang="ja-JP" sz="83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https://www.o-pal.com/</a:t>
            </a:r>
            <a:endParaRPr lang="ja-JP" altLang="en-US" sz="832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89" name="グラフィックス 88" descr="電球と鉛筆 枠線">
            <a:extLst>
              <a:ext uri="{FF2B5EF4-FFF2-40B4-BE49-F238E27FC236}">
                <a16:creationId xmlns:a16="http://schemas.microsoft.com/office/drawing/2014/main" id="{29D606C3-2E4A-CCBC-6E75-D1F3E819759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458565" y="4191185"/>
            <a:ext cx="422805" cy="422805"/>
          </a:xfrm>
          <a:prstGeom prst="rect">
            <a:avLst/>
          </a:prstGeom>
        </p:spPr>
      </p:pic>
      <p:pic>
        <p:nvPicPr>
          <p:cNvPr id="90" name="グラフィックス 89" descr="救命胴衣 枠線">
            <a:extLst>
              <a:ext uri="{FF2B5EF4-FFF2-40B4-BE49-F238E27FC236}">
                <a16:creationId xmlns:a16="http://schemas.microsoft.com/office/drawing/2014/main" id="{1F7C3937-BBCF-03E7-7D85-BBD1ED15658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>
          <a:xfrm>
            <a:off x="467895" y="3565372"/>
            <a:ext cx="384788" cy="384788"/>
          </a:xfrm>
          <a:prstGeom prst="rect">
            <a:avLst/>
          </a:prstGeom>
        </p:spPr>
      </p:pic>
      <p:pic>
        <p:nvPicPr>
          <p:cNvPr id="91" name="グラフィックス 90" descr="熱望 枠線">
            <a:extLst>
              <a:ext uri="{FF2B5EF4-FFF2-40B4-BE49-F238E27FC236}">
                <a16:creationId xmlns:a16="http://schemas.microsoft.com/office/drawing/2014/main" id="{0ED1E8A8-26C2-BD5A-0F3C-7338508C6FC5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>
          <a:xfrm>
            <a:off x="478612" y="2905993"/>
            <a:ext cx="382711" cy="382711"/>
          </a:xfrm>
          <a:prstGeom prst="rect">
            <a:avLst/>
          </a:prstGeom>
        </p:spPr>
      </p:pic>
      <p:pic>
        <p:nvPicPr>
          <p:cNvPr id="92" name="グラフィックス 91" descr="考え 枠線">
            <a:extLst>
              <a:ext uri="{FF2B5EF4-FFF2-40B4-BE49-F238E27FC236}">
                <a16:creationId xmlns:a16="http://schemas.microsoft.com/office/drawing/2014/main" id="{DEBF4B8E-1752-E834-74EA-9F24372E7354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/>
        </p:blipFill>
        <p:spPr>
          <a:xfrm>
            <a:off x="458565" y="4803823"/>
            <a:ext cx="422805" cy="42280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F23771E6-9845-E69D-1D2C-32F531F4A5CE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5000" y="1203993"/>
            <a:ext cx="270517" cy="264369"/>
          </a:xfrm>
          <a:prstGeom prst="rect">
            <a:avLst/>
          </a:prstGeom>
        </p:spPr>
      </p:pic>
      <p:sp>
        <p:nvSpPr>
          <p:cNvPr id="20" name="コンテンツ プレースホルダー 7">
            <a:extLst>
              <a:ext uri="{FF2B5EF4-FFF2-40B4-BE49-F238E27FC236}">
                <a16:creationId xmlns:a16="http://schemas.microsoft.com/office/drawing/2014/main" id="{EA15F61E-0E28-711F-6AD0-3286D1B3C5D1}"/>
              </a:ext>
            </a:extLst>
          </p:cNvPr>
          <p:cNvSpPr txBox="1">
            <a:spLocks/>
          </p:cNvSpPr>
          <p:nvPr/>
        </p:nvSpPr>
        <p:spPr>
          <a:xfrm>
            <a:off x="4745516" y="1574174"/>
            <a:ext cx="4834506" cy="844357"/>
          </a:xfrm>
          <a:prstGeom prst="rect">
            <a:avLst/>
          </a:prstGeom>
        </p:spPr>
        <p:txBody>
          <a:bodyPr vert="horz" lIns="89533" tIns="44767" rIns="89533" bIns="44767" rtlCol="0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95327">
              <a:lnSpc>
                <a:spcPct val="120000"/>
              </a:lnSpc>
              <a:defRPr/>
            </a:pPr>
            <a:r>
              <a:rPr lang="ja-JP" altLang="en-US" sz="1077" b="1" dirty="0">
                <a:solidFill>
                  <a:prstClr val="black"/>
                </a:solidFill>
                <a:latin typeface="Meiryo UI"/>
                <a:ea typeface="Meiryo UI"/>
              </a:rPr>
              <a:t>「非認知能力」とは</a:t>
            </a:r>
            <a:endParaRPr lang="en-US" altLang="ja-JP" sz="1077" b="1" dirty="0">
              <a:solidFill>
                <a:prstClr val="black"/>
              </a:solidFill>
              <a:latin typeface="Meiryo UI"/>
              <a:ea typeface="Meiryo UI"/>
            </a:endParaRPr>
          </a:p>
          <a:p>
            <a:pPr defTabSz="895327">
              <a:lnSpc>
                <a:spcPct val="120000"/>
              </a:lnSpc>
              <a:defRPr/>
            </a:pPr>
            <a:r>
              <a:rPr lang="ja-JP" altLang="en-US" sz="1077" dirty="0">
                <a:solidFill>
                  <a:srgbClr val="3F3F3F"/>
                </a:solidFill>
                <a:latin typeface="Meiryo UI"/>
                <a:ea typeface="Meiryo UI"/>
              </a:rPr>
              <a:t>数値化できる学力とは別に、仲間と共に様々な体験・挑戦をすることで育まれる、協調性や自立性、やり抜く力や創造力などの能力。目標に向かって頑張る力や他者とうまく関わる力なども含まれ、人生を豊かにする能力と言われています。</a:t>
            </a:r>
            <a:endParaRPr lang="ja-JP" altLang="en-US" sz="1077" dirty="0">
              <a:solidFill>
                <a:prstClr val="black"/>
              </a:solidFill>
              <a:latin typeface="Meiryo UI"/>
              <a:ea typeface="Meiryo UI"/>
            </a:endParaRPr>
          </a:p>
        </p:txBody>
      </p: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C8C5EA8B-B734-AAFC-2130-81DE55A6E6B8}"/>
              </a:ext>
            </a:extLst>
          </p:cNvPr>
          <p:cNvCxnSpPr>
            <a:cxnSpLocks/>
          </p:cNvCxnSpPr>
          <p:nvPr/>
        </p:nvCxnSpPr>
        <p:spPr>
          <a:xfrm>
            <a:off x="4692731" y="1700517"/>
            <a:ext cx="0" cy="6371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表 27">
            <a:extLst>
              <a:ext uri="{FF2B5EF4-FFF2-40B4-BE49-F238E27FC236}">
                <a16:creationId xmlns:a16="http://schemas.microsoft.com/office/drawing/2014/main" id="{52AA566C-B202-06B0-10E8-FDF1DA77B550}"/>
              </a:ext>
            </a:extLst>
          </p:cNvPr>
          <p:cNvGraphicFramePr>
            <a:graphicFrameLocks noGrp="1"/>
          </p:cNvGraphicFramePr>
          <p:nvPr/>
        </p:nvGraphicFramePr>
        <p:xfrm>
          <a:off x="2867950" y="4215526"/>
          <a:ext cx="6711209" cy="145180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680420">
                  <a:extLst>
                    <a:ext uri="{9D8B030D-6E8A-4147-A177-3AD203B41FA5}">
                      <a16:colId xmlns:a16="http://schemas.microsoft.com/office/drawing/2014/main" val="741602752"/>
                    </a:ext>
                  </a:extLst>
                </a:gridCol>
                <a:gridCol w="1656715">
                  <a:extLst>
                    <a:ext uri="{9D8B030D-6E8A-4147-A177-3AD203B41FA5}">
                      <a16:colId xmlns:a16="http://schemas.microsoft.com/office/drawing/2014/main" val="3389704294"/>
                    </a:ext>
                  </a:extLst>
                </a:gridCol>
                <a:gridCol w="607941">
                  <a:extLst>
                    <a:ext uri="{9D8B030D-6E8A-4147-A177-3AD203B41FA5}">
                      <a16:colId xmlns:a16="http://schemas.microsoft.com/office/drawing/2014/main" val="3252824643"/>
                    </a:ext>
                  </a:extLst>
                </a:gridCol>
                <a:gridCol w="3766133">
                  <a:extLst>
                    <a:ext uri="{9D8B030D-6E8A-4147-A177-3AD203B41FA5}">
                      <a16:colId xmlns:a16="http://schemas.microsoft.com/office/drawing/2014/main" val="1736356865"/>
                    </a:ext>
                  </a:extLst>
                </a:gridCol>
              </a:tblGrid>
              <a:tr h="161311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800" b="1" u="none" strike="noStrike" dirty="0">
                          <a:effectLst/>
                          <a:latin typeface="+mn-ea"/>
                          <a:ea typeface="+mn-ea"/>
                        </a:rPr>
                        <a:t>実施場所</a:t>
                      </a:r>
                      <a:endParaRPr lang="zh-TW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i="0" u="none" strike="noStrike" dirty="0">
                          <a:effectLst/>
                          <a:latin typeface="+mn-ea"/>
                          <a:ea typeface="+mn-ea"/>
                        </a:rPr>
                        <a:t>びわ湖・雄琴</a:t>
                      </a: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1" u="none" strike="noStrike" dirty="0">
                          <a:effectLst/>
                          <a:latin typeface="+mn-ea"/>
                          <a:ea typeface="+mn-ea"/>
                        </a:rPr>
                        <a:t>行程例</a:t>
                      </a:r>
                      <a:endParaRPr lang="ja-JP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endParaRPr lang="ja-JP" altLang="en-US" sz="8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6427632"/>
                  </a:ext>
                </a:extLst>
              </a:tr>
              <a:tr h="161311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800" b="1" u="none" strike="noStrike" dirty="0">
                          <a:effectLst/>
                          <a:latin typeface="+mn-ea"/>
                          <a:ea typeface="+mn-ea"/>
                        </a:rPr>
                        <a:t>実施時期</a:t>
                      </a:r>
                      <a:endParaRPr lang="zh-TW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u="none" strike="noStrike" dirty="0">
                          <a:effectLst/>
                          <a:latin typeface="+mn-ea"/>
                          <a:ea typeface="+mn-ea"/>
                        </a:rPr>
                        <a:t>4</a:t>
                      </a:r>
                      <a:r>
                        <a:rPr lang="ja-JP" altLang="en-US" sz="800" u="none" strike="noStrike" dirty="0">
                          <a:effectLst/>
                          <a:latin typeface="+mn-ea"/>
                          <a:ea typeface="+mn-ea"/>
                        </a:rPr>
                        <a:t>～</a:t>
                      </a:r>
                      <a:r>
                        <a:rPr lang="en-US" altLang="ja-JP" sz="800" u="none" strike="noStrike" dirty="0">
                          <a:effectLst/>
                          <a:latin typeface="+mn-ea"/>
                          <a:ea typeface="+mn-ea"/>
                        </a:rPr>
                        <a:t>11</a:t>
                      </a:r>
                      <a:r>
                        <a:rPr lang="ja-JP" altLang="en-US" sz="800" u="none" strike="noStrike" dirty="0">
                          <a:effectLst/>
                          <a:latin typeface="+mn-ea"/>
                          <a:ea typeface="+mn-ea"/>
                        </a:rPr>
                        <a:t>月末</a:t>
                      </a:r>
                      <a:endParaRPr lang="ja-JP" altLang="en-US" sz="8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ja-JP" altLang="en-US" sz="8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1503561"/>
                  </a:ext>
                </a:extLst>
              </a:tr>
              <a:tr h="161311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1" u="none" strike="noStrike" dirty="0">
                          <a:effectLst/>
                          <a:latin typeface="+mn-ea"/>
                          <a:ea typeface="+mn-ea"/>
                        </a:rPr>
                        <a:t>対象</a:t>
                      </a:r>
                      <a:endParaRPr lang="ja-JP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 dirty="0">
                          <a:effectLst/>
                          <a:latin typeface="+mn-ea"/>
                          <a:ea typeface="+mn-ea"/>
                        </a:rPr>
                        <a:t>小学</a:t>
                      </a:r>
                      <a:r>
                        <a:rPr lang="ja-JP" altLang="en-US" sz="800" u="none" strike="noStrike" dirty="0">
                          <a:effectLst/>
                          <a:latin typeface="+mn-ea"/>
                          <a:ea typeface="+mn-ea"/>
                        </a:rPr>
                        <a:t>生・中学生・</a:t>
                      </a:r>
                      <a:r>
                        <a:rPr lang="zh-CN" altLang="en-US" sz="800" u="none" strike="noStrike" dirty="0">
                          <a:effectLst/>
                          <a:latin typeface="+mn-ea"/>
                          <a:ea typeface="+mn-ea"/>
                        </a:rPr>
                        <a:t>高校生</a:t>
                      </a:r>
                      <a:endParaRPr lang="zh-CN" altLang="en-US" sz="8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ja-JP" sz="80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9073544"/>
                  </a:ext>
                </a:extLst>
              </a:tr>
              <a:tr h="161311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1" u="none" strike="noStrike">
                          <a:effectLst/>
                          <a:latin typeface="+mn-ea"/>
                          <a:ea typeface="+mn-ea"/>
                        </a:rPr>
                        <a:t>所要</a:t>
                      </a:r>
                      <a:r>
                        <a:rPr lang="zh-TW" altLang="en-US" sz="800" b="1" u="none" strike="noStrike" dirty="0">
                          <a:effectLst/>
                          <a:latin typeface="+mn-ea"/>
                          <a:ea typeface="+mn-ea"/>
                        </a:rPr>
                        <a:t>時間</a:t>
                      </a:r>
                      <a:endParaRPr lang="zh-TW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b="0" i="0" u="none" strike="noStrike" dirty="0">
                          <a:effectLst/>
                          <a:latin typeface="+mn-ea"/>
                          <a:ea typeface="+mn-ea"/>
                        </a:rPr>
                        <a:t>4</a:t>
                      </a:r>
                      <a:r>
                        <a:rPr lang="ja-JP" altLang="en-US" sz="800" b="0" i="0" u="none" strike="noStrike" dirty="0">
                          <a:effectLst/>
                          <a:latin typeface="+mn-ea"/>
                          <a:ea typeface="+mn-ea"/>
                        </a:rPr>
                        <a:t>～</a:t>
                      </a:r>
                      <a:r>
                        <a:rPr lang="en-US" altLang="ja-JP" sz="800" b="0" i="0" u="none" strike="noStrike" dirty="0">
                          <a:effectLst/>
                          <a:latin typeface="+mn-ea"/>
                          <a:ea typeface="+mn-ea"/>
                        </a:rPr>
                        <a:t>5</a:t>
                      </a:r>
                      <a:r>
                        <a:rPr lang="ja-JP" altLang="en-US" sz="800" b="0" i="0" u="none" strike="noStrike" dirty="0">
                          <a:effectLst/>
                          <a:latin typeface="+mn-ea"/>
                          <a:ea typeface="+mn-ea"/>
                        </a:rPr>
                        <a:t>時間</a:t>
                      </a: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ja-JP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ja-JP" sz="80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326423"/>
                  </a:ext>
                </a:extLst>
              </a:tr>
              <a:tr h="161311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1" u="none" strike="noStrike" dirty="0">
                          <a:effectLst/>
                          <a:latin typeface="+mn-ea"/>
                          <a:ea typeface="+mn-ea"/>
                        </a:rPr>
                        <a:t>人数</a:t>
                      </a:r>
                      <a:endParaRPr lang="ja-JP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u="none" strike="noStrike" dirty="0">
                          <a:effectLst/>
                          <a:latin typeface="+mn-ea"/>
                          <a:ea typeface="+mn-ea"/>
                        </a:rPr>
                        <a:t>20</a:t>
                      </a:r>
                      <a:r>
                        <a:rPr lang="ja-JP" altLang="en-US" sz="800" u="none" strike="noStrike" dirty="0">
                          <a:effectLst/>
                          <a:latin typeface="+mn-ea"/>
                          <a:ea typeface="+mn-ea"/>
                        </a:rPr>
                        <a:t>～</a:t>
                      </a:r>
                      <a:r>
                        <a:rPr lang="en-US" altLang="ja-JP" sz="800" u="none" strike="noStrike" dirty="0">
                          <a:effectLst/>
                          <a:latin typeface="+mn-ea"/>
                          <a:ea typeface="+mn-ea"/>
                        </a:rPr>
                        <a:t>300</a:t>
                      </a:r>
                      <a:r>
                        <a:rPr lang="ja-JP" altLang="en-US" sz="800" u="none" strike="noStrike" dirty="0">
                          <a:effectLst/>
                          <a:latin typeface="+mn-ea"/>
                          <a:ea typeface="+mn-ea"/>
                        </a:rPr>
                        <a:t>人</a:t>
                      </a: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ja-JP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ja-JP" sz="80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3570284"/>
                  </a:ext>
                </a:extLst>
              </a:tr>
              <a:tr h="645245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1" u="none" strike="noStrike" dirty="0">
                          <a:effectLst/>
                          <a:latin typeface="+mn-ea"/>
                          <a:ea typeface="+mn-ea"/>
                        </a:rPr>
                        <a:t>持ち物</a:t>
                      </a:r>
                      <a:endParaRPr lang="ja-JP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u="none" strike="noStrike" dirty="0">
                          <a:effectLst/>
                          <a:latin typeface="+mn-ea"/>
                          <a:ea typeface="+mn-ea"/>
                        </a:rPr>
                        <a:t>濡れても良い服装と履き物</a:t>
                      </a:r>
                    </a:p>
                    <a:p>
                      <a:pPr algn="ctr" fontAlgn="ctr"/>
                      <a:r>
                        <a:rPr lang="ja-JP" altLang="en-US" sz="800" u="none" strike="noStrike" dirty="0">
                          <a:effectLst/>
                          <a:latin typeface="+mn-ea"/>
                          <a:ea typeface="+mn-ea"/>
                        </a:rPr>
                        <a:t>（体操服・サンダル等）</a:t>
                      </a:r>
                      <a:br>
                        <a:rPr lang="ja-JP" altLang="en-US" sz="800" u="none" strike="noStrike" dirty="0">
                          <a:effectLst/>
                          <a:latin typeface="+mn-ea"/>
                          <a:ea typeface="+mn-ea"/>
                        </a:rPr>
                      </a:br>
                      <a:r>
                        <a:rPr lang="ja-JP" altLang="en-US" sz="800" u="none" strike="noStrike" dirty="0">
                          <a:effectLst/>
                          <a:latin typeface="+mn-ea"/>
                          <a:ea typeface="+mn-ea"/>
                        </a:rPr>
                        <a:t>ライフジャケットは貸出</a:t>
                      </a: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ja-JP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ja-JP" sz="80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5381699"/>
                  </a:ext>
                </a:extLst>
              </a:tr>
            </a:tbl>
          </a:graphicData>
        </a:graphic>
      </p:graphicFrame>
      <p:sp>
        <p:nvSpPr>
          <p:cNvPr id="39" name="コンテンツ プレースホルダー 8">
            <a:extLst>
              <a:ext uri="{FF2B5EF4-FFF2-40B4-BE49-F238E27FC236}">
                <a16:creationId xmlns:a16="http://schemas.microsoft.com/office/drawing/2014/main" id="{095850DF-863E-4B65-CA70-B0D06B4CB98B}"/>
              </a:ext>
            </a:extLst>
          </p:cNvPr>
          <p:cNvSpPr txBox="1">
            <a:spLocks/>
          </p:cNvSpPr>
          <p:nvPr/>
        </p:nvSpPr>
        <p:spPr>
          <a:xfrm>
            <a:off x="5813261" y="4257565"/>
            <a:ext cx="2942586" cy="1135063"/>
          </a:xfrm>
          <a:prstGeom prst="rect">
            <a:avLst/>
          </a:prstGeom>
          <a:noFill/>
        </p:spPr>
        <p:txBody>
          <a:bodyPr vert="horz" lIns="89533" tIns="0" rIns="89533" bIns="44767" rtlCol="0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95327">
              <a:spcBef>
                <a:spcPts val="196"/>
              </a:spcBef>
              <a:tabLst>
                <a:tab pos="351291" algn="r"/>
                <a:tab pos="530046" algn="l"/>
              </a:tabLst>
            </a:pP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※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人数により①～③入替</a:t>
            </a:r>
            <a:endParaRPr lang="en-US" altLang="ja-JP" sz="783" dirty="0">
              <a:solidFill>
                <a:prstClr val="black"/>
              </a:solidFill>
              <a:latin typeface="Meiryo UI"/>
              <a:ea typeface="Meiryo UI"/>
            </a:endParaRPr>
          </a:p>
          <a:p>
            <a:pPr defTabSz="895327">
              <a:spcBef>
                <a:spcPts val="196"/>
              </a:spcBef>
              <a:tabLst>
                <a:tab pos="351291" algn="r"/>
                <a:tab pos="530046" algn="l"/>
              </a:tabLst>
            </a:pP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 </a:t>
            </a: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	9:30 	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オーパル到着・開校式・荷物移動</a:t>
            </a:r>
          </a:p>
          <a:p>
            <a:pPr defTabSz="895327">
              <a:spcBef>
                <a:spcPts val="196"/>
              </a:spcBef>
              <a:tabLst>
                <a:tab pos="351291" algn="r"/>
                <a:tab pos="530046" algn="l"/>
              </a:tabLst>
            </a:pP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	10:00	 ①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アイスブレイク</a:t>
            </a:r>
          </a:p>
          <a:p>
            <a:pPr defTabSz="895327">
              <a:spcBef>
                <a:spcPts val="196"/>
              </a:spcBef>
              <a:tabLst>
                <a:tab pos="351291" algn="r"/>
                <a:tab pos="530046" algn="l"/>
              </a:tabLst>
            </a:pP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	11:10	 ②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チーム活動（ドラゴンボートなど）　</a:t>
            </a:r>
          </a:p>
          <a:p>
            <a:pPr defTabSz="895327">
              <a:spcBef>
                <a:spcPts val="196"/>
              </a:spcBef>
              <a:tabLst>
                <a:tab pos="351291" algn="r"/>
                <a:tab pos="530046" algn="l"/>
              </a:tabLst>
            </a:pP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	12:10 	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昼休憩（クラス写真撮影）</a:t>
            </a:r>
          </a:p>
          <a:p>
            <a:pPr defTabSz="895327">
              <a:spcBef>
                <a:spcPts val="196"/>
              </a:spcBef>
              <a:tabLst>
                <a:tab pos="351291" algn="r"/>
                <a:tab pos="530046" algn="l"/>
              </a:tabLst>
            </a:pP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	13:00 	③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クラス目標づくり</a:t>
            </a:r>
          </a:p>
          <a:p>
            <a:pPr defTabSz="895327">
              <a:spcBef>
                <a:spcPts val="196"/>
              </a:spcBef>
              <a:tabLst>
                <a:tab pos="351291" algn="r"/>
                <a:tab pos="530046" algn="l"/>
              </a:tabLst>
            </a:pP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	14:00 	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活動終了・着替え・閉校式</a:t>
            </a:r>
          </a:p>
          <a:p>
            <a:pPr defTabSz="895327">
              <a:spcBef>
                <a:spcPts val="196"/>
              </a:spcBef>
              <a:tabLst>
                <a:tab pos="351291" algn="r"/>
                <a:tab pos="530046" algn="l"/>
              </a:tabLst>
            </a:pP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	14:30	 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オーパル出発</a:t>
            </a:r>
          </a:p>
          <a:p>
            <a:pPr defTabSz="895327">
              <a:spcBef>
                <a:spcPts val="196"/>
              </a:spcBef>
              <a:tabLst>
                <a:tab pos="351291" algn="r"/>
                <a:tab pos="530046" algn="l"/>
              </a:tabLst>
            </a:pPr>
            <a:endParaRPr lang="ja-JP" altLang="en-US" sz="783" dirty="0">
              <a:solidFill>
                <a:prstClr val="black"/>
              </a:solidFill>
              <a:latin typeface="Meiryo UI"/>
              <a:ea typeface="Meiryo UI"/>
            </a:endParaRPr>
          </a:p>
        </p:txBody>
      </p:sp>
      <p:pic>
        <p:nvPicPr>
          <p:cNvPr id="41" name="図プレースホルダー 79" descr="海でボートに乗っている人たち&#10;&#10;自動的に生成された説明">
            <a:extLst>
              <a:ext uri="{FF2B5EF4-FFF2-40B4-BE49-F238E27FC236}">
                <a16:creationId xmlns:a16="http://schemas.microsoft.com/office/drawing/2014/main" id="{EDD652BC-7835-F91B-B6E9-8ABB7E1AD6E4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611"/>
          <a:stretch/>
        </p:blipFill>
        <p:spPr>
          <a:xfrm>
            <a:off x="8121116" y="4413818"/>
            <a:ext cx="1332422" cy="614826"/>
          </a:xfrm>
          <a:prstGeom prst="rect">
            <a:avLst/>
          </a:prstGeom>
        </p:spPr>
      </p:pic>
      <p:pic>
        <p:nvPicPr>
          <p:cNvPr id="42" name="図プレースホルダー 81" descr="草, 建物, 屋外, 人 が含まれている画像&#10;&#10;自動的に生成された説明">
            <a:extLst>
              <a:ext uri="{FF2B5EF4-FFF2-40B4-BE49-F238E27FC236}">
                <a16:creationId xmlns:a16="http://schemas.microsoft.com/office/drawing/2014/main" id="{460B54EF-2265-120B-44CA-B49C25C77DF9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822" b="14402"/>
          <a:stretch/>
        </p:blipFill>
        <p:spPr>
          <a:xfrm>
            <a:off x="8121115" y="5084380"/>
            <a:ext cx="1325372" cy="533658"/>
          </a:xfrm>
          <a:prstGeom prst="rect">
            <a:avLst/>
          </a:prstGeom>
        </p:spPr>
      </p:pic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333CFD1A-6695-8C1E-D524-6D8195CA3718}"/>
              </a:ext>
            </a:extLst>
          </p:cNvPr>
          <p:cNvGrpSpPr/>
          <p:nvPr/>
        </p:nvGrpSpPr>
        <p:grpSpPr>
          <a:xfrm>
            <a:off x="2839523" y="5631147"/>
            <a:ext cx="6726919" cy="732604"/>
            <a:chOff x="321177" y="5870744"/>
            <a:chExt cx="9338540" cy="748207"/>
          </a:xfrm>
        </p:grpSpPr>
        <p:sp>
          <p:nvSpPr>
            <p:cNvPr id="50" name="コンテンツ プレースホルダー 8">
              <a:extLst>
                <a:ext uri="{FF2B5EF4-FFF2-40B4-BE49-F238E27FC236}">
                  <a16:creationId xmlns:a16="http://schemas.microsoft.com/office/drawing/2014/main" id="{BE804387-78CA-C2F1-CF3E-9D1A8545827B}"/>
                </a:ext>
              </a:extLst>
            </p:cNvPr>
            <p:cNvSpPr txBox="1">
              <a:spLocks/>
            </p:cNvSpPr>
            <p:nvPr/>
          </p:nvSpPr>
          <p:spPr>
            <a:xfrm>
              <a:off x="321177" y="5870744"/>
              <a:ext cx="9338540" cy="748207"/>
            </a:xfrm>
            <a:prstGeom prst="rect">
              <a:avLst/>
            </a:prstGeom>
          </p:spPr>
          <p:txBody>
            <a:bodyPr vert="horz" lIns="89533" tIns="44767" rIns="89533" bIns="44767" numCol="2" spcCol="216000" rtlCol="0">
              <a:noAutofit/>
            </a:bodyPr>
            <a:lstStyle>
              <a:lvl1pPr marL="0" indent="0" algn="l" defTabSz="914400" rtl="0" eaLnBrk="1" latinLnBrk="0" hangingPunct="1">
                <a:lnSpc>
                  <a:spcPct val="125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kumimoji="1"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25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kumimoji="1"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125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kumimoji="1"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ct val="125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kumimoji="1"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125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kumimoji="1"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5327"/>
              <a:r>
                <a:rPr lang="ja-JP" altLang="en-US" sz="783" b="1" dirty="0">
                  <a:solidFill>
                    <a:srgbClr val="4B75B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備考</a:t>
              </a:r>
              <a:endParaRPr lang="en-US" altLang="ja-JP" sz="783" b="1" dirty="0">
                <a:solidFill>
                  <a:srgbClr val="4B75B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marL="167874" indent="-167874" defTabSz="895327">
                <a:buClr>
                  <a:srgbClr val="4B75BD"/>
                </a:buClr>
                <a:buFont typeface="Wingdings" panose="05000000000000000000" pitchFamily="2" charset="2"/>
                <a:buChar char="l"/>
              </a:pPr>
              <a:r>
                <a:rPr lang="ja-JP" altLang="en-US" sz="783" dirty="0">
                  <a:solidFill>
                    <a:prstClr val="black"/>
                  </a:solidFill>
                  <a:latin typeface="Meiryo UI"/>
                  <a:ea typeface="Meiryo UI"/>
                </a:rPr>
                <a:t>強風時は水上活動が実施できない場合があります。雨天時は雨合羽を着用して活動を実施します。</a:t>
              </a:r>
            </a:p>
            <a:p>
              <a:pPr marL="167874" indent="-167874" defTabSz="895327">
                <a:buClr>
                  <a:srgbClr val="4B75BD"/>
                </a:buClr>
                <a:buFont typeface="Wingdings" panose="05000000000000000000" pitchFamily="2" charset="2"/>
                <a:buChar char="l"/>
              </a:pPr>
              <a:r>
                <a:rPr lang="ja-JP" altLang="en-US" sz="783" dirty="0">
                  <a:solidFill>
                    <a:prstClr val="black"/>
                  </a:solidFill>
                  <a:latin typeface="Meiryo UI"/>
                  <a:ea typeface="Meiryo UI"/>
                </a:rPr>
                <a:t>体験場所までの移動は貸切バスをおすすめします。</a:t>
              </a:r>
              <a:endParaRPr lang="en-US" altLang="ja-JP" sz="783" dirty="0">
                <a:solidFill>
                  <a:prstClr val="black"/>
                </a:solidFill>
                <a:latin typeface="Meiryo UI"/>
                <a:ea typeface="Meiryo UI"/>
              </a:endParaRPr>
            </a:p>
            <a:p>
              <a:pPr marL="167874" indent="-167874" defTabSz="895327">
                <a:buClr>
                  <a:srgbClr val="4B75BD"/>
                </a:buClr>
                <a:buFont typeface="Wingdings" panose="05000000000000000000" pitchFamily="2" charset="2"/>
                <a:buChar char="l"/>
              </a:pPr>
              <a:endParaRPr lang="en-US" altLang="ja-JP" sz="783" dirty="0">
                <a:solidFill>
                  <a:prstClr val="black"/>
                </a:solidFill>
                <a:latin typeface="Meiryo UI"/>
                <a:ea typeface="Meiryo UI"/>
              </a:endParaRPr>
            </a:p>
            <a:p>
              <a:pPr marL="167874" indent="-167874" defTabSz="895327">
                <a:buClr>
                  <a:srgbClr val="4B75BD"/>
                </a:buClr>
                <a:buFont typeface="Wingdings" panose="05000000000000000000" pitchFamily="2" charset="2"/>
                <a:buChar char="l"/>
              </a:pPr>
              <a:endParaRPr lang="en-US" altLang="ja-JP" sz="783" dirty="0">
                <a:solidFill>
                  <a:prstClr val="black"/>
                </a:solidFill>
                <a:latin typeface="Meiryo UI"/>
                <a:ea typeface="Meiryo UI"/>
              </a:endParaRPr>
            </a:p>
            <a:p>
              <a:pPr marL="167874" indent="-167874" defTabSz="895327">
                <a:buClr>
                  <a:srgbClr val="4B75BD"/>
                </a:buClr>
                <a:buFont typeface="Wingdings" panose="05000000000000000000" pitchFamily="2" charset="2"/>
                <a:buChar char="l"/>
              </a:pPr>
              <a:endParaRPr lang="ja-JP" altLang="en-US" sz="783" dirty="0">
                <a:solidFill>
                  <a:prstClr val="black"/>
                </a:solidFill>
                <a:latin typeface="Meiryo UI"/>
                <a:ea typeface="Meiryo UI"/>
              </a:endParaRPr>
            </a:p>
            <a:p>
              <a:pPr marL="167874" indent="-167874" defTabSz="895327">
                <a:buClr>
                  <a:srgbClr val="4B75BD"/>
                </a:buClr>
                <a:buFont typeface="Wingdings" panose="05000000000000000000" pitchFamily="2" charset="2"/>
                <a:buChar char="l"/>
              </a:pPr>
              <a:r>
                <a:rPr lang="ja-JP" altLang="en-US" sz="783" dirty="0">
                  <a:solidFill>
                    <a:prstClr val="black"/>
                  </a:solidFill>
                  <a:latin typeface="Meiryo UI"/>
                  <a:ea typeface="Meiryo UI"/>
                </a:rPr>
                <a:t>昼食手配も対応可能です。事前にご相談ください。</a:t>
              </a:r>
            </a:p>
            <a:p>
              <a:pPr marL="167874" indent="-167874" defTabSz="895327">
                <a:buClr>
                  <a:srgbClr val="4B75BD"/>
                </a:buClr>
                <a:buFont typeface="Wingdings" panose="05000000000000000000" pitchFamily="2" charset="2"/>
                <a:buChar char="l"/>
              </a:pPr>
              <a:r>
                <a:rPr lang="ja-JP" altLang="en-US" sz="783" dirty="0">
                  <a:solidFill>
                    <a:prstClr val="black"/>
                  </a:solidFill>
                  <a:latin typeface="Meiryo UI"/>
                  <a:ea typeface="Meiryo UI"/>
                </a:rPr>
                <a:t>ご利用に関するお問い合わせ、体験内容詳細はお気軽にご相談ください。</a:t>
              </a:r>
            </a:p>
            <a:p>
              <a:pPr marL="167874" indent="-167874" defTabSz="895327">
                <a:buClr>
                  <a:srgbClr val="4B75BD"/>
                </a:buClr>
                <a:buFont typeface="Wingdings" panose="05000000000000000000" pitchFamily="2" charset="2"/>
                <a:buChar char="l"/>
              </a:pPr>
              <a:endParaRPr lang="ja-JP" altLang="en-US" sz="783" dirty="0">
                <a:solidFill>
                  <a:prstClr val="black"/>
                </a:solidFill>
                <a:latin typeface="Meiryo UI"/>
                <a:ea typeface="Meiryo UI"/>
              </a:endParaRPr>
            </a:p>
            <a:p>
              <a:pPr defTabSz="895327"/>
              <a:endParaRPr lang="ja-JP" altLang="en-US" sz="1028" dirty="0">
                <a:solidFill>
                  <a:srgbClr val="4B75BF"/>
                </a:solidFill>
                <a:latin typeface="Meiryo UI"/>
                <a:ea typeface="Meiryo UI"/>
              </a:endParaRPr>
            </a:p>
          </p:txBody>
        </p:sp>
        <p:cxnSp>
          <p:nvCxnSpPr>
            <p:cNvPr id="51" name="直線コネクタ 50">
              <a:extLst>
                <a:ext uri="{FF2B5EF4-FFF2-40B4-BE49-F238E27FC236}">
                  <a16:creationId xmlns:a16="http://schemas.microsoft.com/office/drawing/2014/main" id="{80EB8AE2-3C76-19D7-0ACC-E5D91C7FB87E}"/>
                </a:ext>
              </a:extLst>
            </p:cNvPr>
            <p:cNvCxnSpPr>
              <a:cxnSpLocks/>
            </p:cNvCxnSpPr>
            <p:nvPr/>
          </p:nvCxnSpPr>
          <p:spPr>
            <a:xfrm>
              <a:off x="761323" y="6010275"/>
              <a:ext cx="8869896" cy="0"/>
            </a:xfrm>
            <a:prstGeom prst="line">
              <a:avLst/>
            </a:prstGeom>
            <a:ln w="12700">
              <a:solidFill>
                <a:schemeClr val="tx2">
                  <a:lumMod val="25000"/>
                  <a:lumOff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72205079"/>
      </p:ext>
    </p:extLst>
  </p:cSld>
  <p:clrMapOvr>
    <a:masterClrMapping/>
  </p:clrMapOvr>
</p:sld>
</file>

<file path=ppt/theme/theme1.xml><?xml version="1.0" encoding="utf-8"?>
<a:theme xmlns:a="http://schemas.openxmlformats.org/drawingml/2006/main" name="デザインの設定">
  <a:themeElements>
    <a:clrScheme name="びわ湖大津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4B75BD"/>
      </a:accent3>
      <a:accent4>
        <a:srgbClr val="2CC3DE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Meiryo UI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</TotalTime>
  <Words>571</Words>
  <Application>Microsoft Office PowerPoint</Application>
  <PresentationFormat>A4 210 x 297 mm</PresentationFormat>
  <Paragraphs>66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Meiryo UI</vt:lpstr>
      <vt:lpstr>Meiryo</vt:lpstr>
      <vt:lpstr>Meiryo</vt:lpstr>
      <vt:lpstr>游ゴシック</vt:lpstr>
      <vt:lpstr>Arial</vt:lpstr>
      <vt:lpstr>Wingdings</vt:lpstr>
      <vt:lpstr>デザインの設定</vt:lpstr>
      <vt:lpstr>びわ湖大津教育プログラム：10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びわ湖大津教育プログラム：10</dc:title>
  <dc:creator>tb164</dc:creator>
  <cp:lastModifiedBy>tb164</cp:lastModifiedBy>
  <cp:revision>1</cp:revision>
  <dcterms:created xsi:type="dcterms:W3CDTF">2025-04-03T05:45:51Z</dcterms:created>
  <dcterms:modified xsi:type="dcterms:W3CDTF">2025-04-03T06:19:00Z</dcterms:modified>
</cp:coreProperties>
</file>