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  <p:sldMasterId id="2147483756" r:id="rId2"/>
  </p:sldMasterIdLst>
  <p:notesMasterIdLst>
    <p:notesMasterId r:id="rId4"/>
  </p:notesMasterIdLst>
  <p:handoutMasterIdLst>
    <p:handoutMasterId r:id="rId5"/>
  </p:handoutMasterIdLst>
  <p:sldIdLst>
    <p:sldId id="559" r:id="rId3"/>
  </p:sldIdLst>
  <p:sldSz cx="9906000" cy="6858000" type="A4"/>
  <p:notesSz cx="7099300" cy="10234613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95D0"/>
    <a:srgbClr val="328CCC"/>
    <a:srgbClr val="F5FAFD"/>
    <a:srgbClr val="F8D36F"/>
    <a:srgbClr val="89D1EA"/>
    <a:srgbClr val="F4BAC8"/>
    <a:srgbClr val="F2F2F2"/>
    <a:srgbClr val="FFFFFF"/>
    <a:srgbClr val="00194C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35" autoAdjust="0"/>
    <p:restoredTop sz="76799" autoAdjust="0"/>
  </p:normalViewPr>
  <p:slideViewPr>
    <p:cSldViewPr>
      <p:cViewPr varScale="1">
        <p:scale>
          <a:sx n="85" d="100"/>
          <a:sy n="85" d="100"/>
        </p:scale>
        <p:origin x="1526" y="67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1867" y="82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619BA24-7776-4704-CDAE-6372484F5F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BA7E2AB-C619-8858-98EA-9BC16FC94F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503" y="0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/>
          <a:lstStyle>
            <a:lvl1pPr algn="r">
              <a:defRPr sz="1100"/>
            </a:lvl1pPr>
          </a:lstStyle>
          <a:p>
            <a:fld id="{6CBF465C-95BE-4BE7-86C9-B7E86E734806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C378771-15B6-514C-3196-9E3046E5E9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331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4493DA0-CAE4-92F8-1CC5-E052583FCB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503" y="9721331"/>
            <a:ext cx="3076143" cy="513284"/>
          </a:xfrm>
          <a:prstGeom prst="rect">
            <a:avLst/>
          </a:prstGeom>
        </p:spPr>
        <p:txBody>
          <a:bodyPr vert="horz" lIns="94625" tIns="47312" rIns="94625" bIns="47312" rtlCol="0" anchor="b"/>
          <a:lstStyle>
            <a:lvl1pPr algn="r">
              <a:defRPr sz="1100"/>
            </a:lvl1pPr>
          </a:lstStyle>
          <a:p>
            <a:fld id="{9310FB4D-1A93-4280-A3EC-249AE93B1F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161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8" y="0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/>
          <a:lstStyle>
            <a:lvl1pPr algn="r">
              <a:defRPr sz="1100"/>
            </a:lvl1pPr>
          </a:lstStyle>
          <a:p>
            <a:fld id="{03DD34DF-A1C6-4B5C-A519-158C92905865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768350"/>
            <a:ext cx="5543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95" tIns="47298" rIns="94595" bIns="4729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861443"/>
            <a:ext cx="5679440" cy="4605576"/>
          </a:xfrm>
          <a:prstGeom prst="rect">
            <a:avLst/>
          </a:prstGeom>
        </p:spPr>
        <p:txBody>
          <a:bodyPr vert="horz" lIns="94595" tIns="47298" rIns="94595" bIns="4729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8" y="9721106"/>
            <a:ext cx="3076364" cy="511731"/>
          </a:xfrm>
          <a:prstGeom prst="rect">
            <a:avLst/>
          </a:prstGeom>
        </p:spPr>
        <p:txBody>
          <a:bodyPr vert="horz" lIns="94595" tIns="47298" rIns="94595" bIns="47298" rtlCol="0" anchor="b"/>
          <a:lstStyle>
            <a:lvl1pPr algn="r">
              <a:defRPr sz="1100"/>
            </a:lvl1pPr>
          </a:lstStyle>
          <a:p>
            <a:fld id="{41DDD520-EC6D-48AC-A876-5C9479FC70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7019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0E9F7F-2DE7-8CAD-75BF-DDE8B0F82150}"/>
              </a:ext>
            </a:extLst>
          </p:cNvPr>
          <p:cNvSpPr txBox="1"/>
          <p:nvPr userDrawn="1"/>
        </p:nvSpPr>
        <p:spPr>
          <a:xfrm>
            <a:off x="3489659" y="5156951"/>
            <a:ext cx="2144231" cy="1200329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8"/>
            <a:ext cx="5505397" cy="829536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1FE47C3C-67B6-34C8-46FE-7F9E63833662}"/>
              </a:ext>
            </a:extLst>
          </p:cNvPr>
          <p:cNvSpPr txBox="1"/>
          <p:nvPr userDrawn="1"/>
        </p:nvSpPr>
        <p:spPr>
          <a:xfrm>
            <a:off x="3489659" y="5156951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行程例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プレースホルダー 31">
            <a:extLst>
              <a:ext uri="{FF2B5EF4-FFF2-40B4-BE49-F238E27FC236}">
                <a16:creationId xmlns:a16="http://schemas.microsoft.com/office/drawing/2014/main" id="{38A2D869-9E61-120E-B426-4C5AC6C908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00121" y="5357422"/>
            <a:ext cx="2121536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3" name="テキスト プレースホルダー 31">
            <a:extLst>
              <a:ext uri="{FF2B5EF4-FFF2-40B4-BE49-F238E27FC236}">
                <a16:creationId xmlns:a16="http://schemas.microsoft.com/office/drawing/2014/main" id="{00612866-84B4-000B-6753-81B3D3D29C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5709" y="5357422"/>
            <a:ext cx="2988899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70C9F10-379D-E68A-FB10-F34C1FEF1379}"/>
              </a:ext>
            </a:extLst>
          </p:cNvPr>
          <p:cNvSpPr txBox="1"/>
          <p:nvPr userDrawn="1"/>
        </p:nvSpPr>
        <p:spPr>
          <a:xfrm>
            <a:off x="5755708" y="5156951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42964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7DF62D-ED9A-4AE2-8CEC-DCBDA19A0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8A0419D-2D7F-41A2-A735-C6FD76C32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F53500-E6E7-4156-93B0-14B260AAD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8E2286E-7D4E-468C-8E8B-506E08A11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053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2A0C1A5-F8C4-48F5-A409-07437181A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DB05B68-884F-4081-A002-BD84CE595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02C7D93-377D-418C-8843-560E42BA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11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24D737-DB6B-4851-A0A0-E935D97BB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6918FC-F449-495F-95F0-4D16700C3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F35A63F-4A2B-4724-86EC-56A90DFD25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ABA213-0064-4D62-9144-4A31DC6FC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F43D2FD-9493-41AB-A3D6-ED6457C31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A928C49-0FB6-49FE-8B62-2B12B3BCE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9845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D2DBF3-A85B-4A63-AC45-4EFC6F0C6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1895F5E-274C-4870-8EEE-86667DEE89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934C522-DF23-4B98-AA3E-2AE009D3A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AC37D14-358B-4F8E-8D34-49C226B24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5D40BA-6509-40D3-8197-38F71362D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BF21E94-AE75-4A32-850E-DFB910ABB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726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788FC3-8C4D-43A2-87E9-D26B31597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C6A4F8E-3F0C-424D-8AFB-815298B5D7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C6E312-5465-4023-9565-632088C1B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C7EF80-C53D-479F-98C3-F344A898D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E4FAD0-4EBF-43B2-A559-C3408203A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487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53EB41E-50B1-4486-AEF0-777905AA64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666C845-6F5C-4C84-BCE1-42E6C228E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19E415-9160-4898-A2FD-5B53BC3C4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77D571-F6EB-41F8-9720-1BD6D1D1F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9759FF-7FC9-497C-AFE0-58A18701C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5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0E9F7F-2DE7-8CAD-75BF-DDE8B0F82150}"/>
              </a:ext>
            </a:extLst>
          </p:cNvPr>
          <p:cNvSpPr txBox="1"/>
          <p:nvPr userDrawn="1"/>
        </p:nvSpPr>
        <p:spPr>
          <a:xfrm>
            <a:off x="3489659" y="4748170"/>
            <a:ext cx="2144231" cy="1609110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9"/>
            <a:ext cx="5505397" cy="473759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1FE47C3C-67B6-34C8-46FE-7F9E63833662}"/>
              </a:ext>
            </a:extLst>
          </p:cNvPr>
          <p:cNvSpPr txBox="1"/>
          <p:nvPr userDrawn="1"/>
        </p:nvSpPr>
        <p:spPr>
          <a:xfrm>
            <a:off x="3489659" y="4748170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行程例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プレースホルダー 31">
            <a:extLst>
              <a:ext uri="{FF2B5EF4-FFF2-40B4-BE49-F238E27FC236}">
                <a16:creationId xmlns:a16="http://schemas.microsoft.com/office/drawing/2014/main" id="{38A2D869-9E61-120E-B426-4C5AC6C908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00121" y="4947794"/>
            <a:ext cx="2121536" cy="1399667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3" name="テキスト プレースホルダー 31">
            <a:extLst>
              <a:ext uri="{FF2B5EF4-FFF2-40B4-BE49-F238E27FC236}">
                <a16:creationId xmlns:a16="http://schemas.microsoft.com/office/drawing/2014/main" id="{00612866-84B4-000B-6753-81B3D3D29C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55709" y="4929030"/>
            <a:ext cx="2988899" cy="1418430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70C9F10-379D-E68A-FB10-F34C1FEF1379}"/>
              </a:ext>
            </a:extLst>
          </p:cNvPr>
          <p:cNvSpPr txBox="1"/>
          <p:nvPr userDrawn="1"/>
        </p:nvSpPr>
        <p:spPr>
          <a:xfrm>
            <a:off x="5755708" y="4752296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80939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30E9F7F-2DE7-8CAD-75BF-DDE8B0F82150}"/>
              </a:ext>
            </a:extLst>
          </p:cNvPr>
          <p:cNvSpPr txBox="1"/>
          <p:nvPr userDrawn="1"/>
        </p:nvSpPr>
        <p:spPr>
          <a:xfrm>
            <a:off x="3489659" y="5156951"/>
            <a:ext cx="3107087" cy="1200329"/>
          </a:xfrm>
          <a:prstGeom prst="rect">
            <a:avLst/>
          </a:prstGeom>
          <a:noFill/>
          <a:ln w="952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8"/>
            <a:ext cx="5505397" cy="829536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29" name="テキスト ボックス 128">
            <a:extLst>
              <a:ext uri="{FF2B5EF4-FFF2-40B4-BE49-F238E27FC236}">
                <a16:creationId xmlns:a16="http://schemas.microsoft.com/office/drawing/2014/main" id="{1FE47C3C-67B6-34C8-46FE-7F9E63833662}"/>
              </a:ext>
            </a:extLst>
          </p:cNvPr>
          <p:cNvSpPr txBox="1"/>
          <p:nvPr userDrawn="1"/>
        </p:nvSpPr>
        <p:spPr>
          <a:xfrm>
            <a:off x="3489659" y="5156951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行程例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テキスト プレースホルダー 31">
            <a:extLst>
              <a:ext uri="{FF2B5EF4-FFF2-40B4-BE49-F238E27FC236}">
                <a16:creationId xmlns:a16="http://schemas.microsoft.com/office/drawing/2014/main" id="{38A2D869-9E61-120E-B426-4C5AC6C908E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500120" y="5357422"/>
            <a:ext cx="3096626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None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3" name="テキスト プレースホルダー 31">
            <a:extLst>
              <a:ext uri="{FF2B5EF4-FFF2-40B4-BE49-F238E27FC236}">
                <a16:creationId xmlns:a16="http://schemas.microsoft.com/office/drawing/2014/main" id="{00612866-84B4-000B-6753-81B3D3D29C3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627902" y="5337811"/>
            <a:ext cx="1529357" cy="990038"/>
          </a:xfrm>
          <a:prstGeom prst="rect">
            <a:avLst/>
          </a:prstGeom>
          <a:ln>
            <a:noFill/>
          </a:ln>
        </p:spPr>
        <p:txBody>
          <a:bodyPr lIns="72000" rIns="72000"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270C9F10-379D-E68A-FB10-F34C1FEF1379}"/>
              </a:ext>
            </a:extLst>
          </p:cNvPr>
          <p:cNvSpPr txBox="1"/>
          <p:nvPr userDrawn="1"/>
        </p:nvSpPr>
        <p:spPr>
          <a:xfrm>
            <a:off x="6688320" y="5137496"/>
            <a:ext cx="527237" cy="18086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75000"/>
              </a:schemeClr>
            </a:solidFill>
          </a:ln>
        </p:spPr>
        <p:txBody>
          <a:bodyPr wrap="none" tIns="36000" rIns="54000" bIns="3600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spc="300" baseline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備考</a:t>
            </a:r>
            <a:endParaRPr kumimoji="1" lang="en-US" altLang="ja-JP" sz="700" spc="300" baseline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2848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4EFCA8A-084B-A868-CD86-C469A497B0B8}"/>
              </a:ext>
            </a:extLst>
          </p:cNvPr>
          <p:cNvSpPr txBox="1"/>
          <p:nvPr userDrawn="1"/>
        </p:nvSpPr>
        <p:spPr>
          <a:xfrm>
            <a:off x="574085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DDEA68E-BC4B-B092-3B6E-D912D066F3AE}"/>
              </a:ext>
            </a:extLst>
          </p:cNvPr>
          <p:cNvSpPr txBox="1"/>
          <p:nvPr userDrawn="1"/>
        </p:nvSpPr>
        <p:spPr>
          <a:xfrm>
            <a:off x="3631203" y="2112297"/>
            <a:ext cx="2965543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7A86A59-37C5-9EF0-9BF1-650755A39D91}"/>
              </a:ext>
            </a:extLst>
          </p:cNvPr>
          <p:cNvSpPr txBox="1"/>
          <p:nvPr userDrawn="1"/>
        </p:nvSpPr>
        <p:spPr>
          <a:xfrm>
            <a:off x="6676924" y="2112297"/>
            <a:ext cx="2964329" cy="707886"/>
          </a:xfrm>
          <a:prstGeom prst="rect">
            <a:avLst/>
          </a:prstGeom>
          <a:noFill/>
          <a:ln w="6350">
            <a:solidFill>
              <a:srgbClr val="0070C0"/>
            </a:solidFill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角丸四角形 29">
            <a:extLst>
              <a:ext uri="{FF2B5EF4-FFF2-40B4-BE49-F238E27FC236}">
                <a16:creationId xmlns:a16="http://schemas.microsoft.com/office/drawing/2014/main" id="{67546A66-6E5F-86DB-D79E-6C0C70077643}"/>
              </a:ext>
            </a:extLst>
          </p:cNvPr>
          <p:cNvSpPr/>
          <p:nvPr userDrawn="1"/>
        </p:nvSpPr>
        <p:spPr bwMode="auto">
          <a:xfrm>
            <a:off x="576460" y="1748959"/>
            <a:ext cx="1087335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プログラム内容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ホームベース 16">
            <a:extLst>
              <a:ext uri="{FF2B5EF4-FFF2-40B4-BE49-F238E27FC236}">
                <a16:creationId xmlns:a16="http://schemas.microsoft.com/office/drawing/2014/main" id="{B53F9819-CAF3-08FF-311E-E124C36E8C3B}"/>
              </a:ext>
            </a:extLst>
          </p:cNvPr>
          <p:cNvSpPr/>
          <p:nvPr userDrawn="1"/>
        </p:nvSpPr>
        <p:spPr>
          <a:xfrm>
            <a:off x="574085" y="2011001"/>
            <a:ext cx="1059942" cy="190894"/>
          </a:xfrm>
          <a:prstGeom prst="homePlate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事前学習</a:t>
            </a:r>
          </a:p>
        </p:txBody>
      </p:sp>
      <p:sp>
        <p:nvSpPr>
          <p:cNvPr id="18" name="ホームベース 52">
            <a:extLst>
              <a:ext uri="{FF2B5EF4-FFF2-40B4-BE49-F238E27FC236}">
                <a16:creationId xmlns:a16="http://schemas.microsoft.com/office/drawing/2014/main" id="{65F906A7-6BC3-718A-2B32-BFA05FDCD5D3}"/>
              </a:ext>
            </a:extLst>
          </p:cNvPr>
          <p:cNvSpPr/>
          <p:nvPr userDrawn="1"/>
        </p:nvSpPr>
        <p:spPr>
          <a:xfrm>
            <a:off x="3631203" y="2011001"/>
            <a:ext cx="1059942" cy="190894"/>
          </a:xfrm>
          <a:prstGeom prst="homePlate">
            <a:avLst/>
          </a:prstGeom>
          <a:solidFill>
            <a:srgbClr val="4295D0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現地学習</a:t>
            </a:r>
          </a:p>
        </p:txBody>
      </p:sp>
      <p:sp>
        <p:nvSpPr>
          <p:cNvPr id="19" name="ホームベース 53">
            <a:extLst>
              <a:ext uri="{FF2B5EF4-FFF2-40B4-BE49-F238E27FC236}">
                <a16:creationId xmlns:a16="http://schemas.microsoft.com/office/drawing/2014/main" id="{9CBA4FEA-EE8C-0A2C-E5BC-73AF6CC4C5B3}"/>
              </a:ext>
            </a:extLst>
          </p:cNvPr>
          <p:cNvSpPr/>
          <p:nvPr userDrawn="1"/>
        </p:nvSpPr>
        <p:spPr>
          <a:xfrm>
            <a:off x="6676924" y="2017210"/>
            <a:ext cx="1059942" cy="190894"/>
          </a:xfrm>
          <a:prstGeom prst="homePlate">
            <a:avLst/>
          </a:prstGeom>
          <a:solidFill>
            <a:srgbClr val="0066CC"/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spc="300" dirty="0">
                <a:latin typeface="Meiryo UI" panose="020B0604030504040204" pitchFamily="50" charset="-128"/>
                <a:ea typeface="Meiryo UI" panose="020B0604030504040204" pitchFamily="50" charset="-128"/>
              </a:rPr>
              <a:t>事後学習</a:t>
            </a:r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3BFE0D3-333A-E0B4-45D2-D8029DC412A3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74410" y="1205852"/>
            <a:ext cx="9066742" cy="431800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>
              <a:lnSpc>
                <a:spcPct val="120000"/>
              </a:lnSpc>
              <a:spcBef>
                <a:spcPts val="0"/>
              </a:spcBef>
              <a:buNone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34" name="図プレースホルダー 33">
            <a:extLst>
              <a:ext uri="{FF2B5EF4-FFF2-40B4-BE49-F238E27FC236}">
                <a16:creationId xmlns:a16="http://schemas.microsoft.com/office/drawing/2014/main" id="{C30EF5D4-EA68-11FB-8EA9-0C478C9BDC83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67954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5" name="図プレースホルダー 33">
            <a:extLst>
              <a:ext uri="{FF2B5EF4-FFF2-40B4-BE49-F238E27FC236}">
                <a16:creationId xmlns:a16="http://schemas.microsoft.com/office/drawing/2014/main" id="{85BC0B56-FF55-E5A3-2903-6D0345ADB2ED}"/>
              </a:ext>
            </a:extLst>
          </p:cNvPr>
          <p:cNvSpPr>
            <a:spLocks noGrp="1"/>
          </p:cNvSpPr>
          <p:nvPr userDrawn="1">
            <p:ph type="pic" sz="quarter" idx="12" hasCustomPrompt="1"/>
          </p:nvPr>
        </p:nvSpPr>
        <p:spPr>
          <a:xfrm>
            <a:off x="2852187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6" name="図プレースホルダー 33">
            <a:extLst>
              <a:ext uri="{FF2B5EF4-FFF2-40B4-BE49-F238E27FC236}">
                <a16:creationId xmlns:a16="http://schemas.microsoft.com/office/drawing/2014/main" id="{70D6EA59-682A-76B6-DB9D-44297705E248}"/>
              </a:ext>
            </a:extLst>
          </p:cNvPr>
          <p:cNvSpPr>
            <a:spLocks noGrp="1"/>
          </p:cNvSpPr>
          <p:nvPr userDrawn="1">
            <p:ph type="pic" sz="quarter" idx="13" hasCustomPrompt="1"/>
          </p:nvPr>
        </p:nvSpPr>
        <p:spPr>
          <a:xfrm>
            <a:off x="5136420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7" name="図プレースホルダー 33">
            <a:extLst>
              <a:ext uri="{FF2B5EF4-FFF2-40B4-BE49-F238E27FC236}">
                <a16:creationId xmlns:a16="http://schemas.microsoft.com/office/drawing/2014/main" id="{E516801E-95A9-3E2B-3605-1D0C82F36CBD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7420652" y="2931490"/>
            <a:ext cx="2220500" cy="12287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Photo</a:t>
            </a:r>
            <a:endParaRPr kumimoji="1" lang="ja-JP" altLang="en-US" dirty="0"/>
          </a:p>
        </p:txBody>
      </p:sp>
      <p:sp>
        <p:nvSpPr>
          <p:cNvPr id="38" name="角丸四角形 29">
            <a:extLst>
              <a:ext uri="{FF2B5EF4-FFF2-40B4-BE49-F238E27FC236}">
                <a16:creationId xmlns:a16="http://schemas.microsoft.com/office/drawing/2014/main" id="{78D35074-0B57-F80C-EBC7-5BC5DBBC277F}"/>
              </a:ext>
            </a:extLst>
          </p:cNvPr>
          <p:cNvSpPr/>
          <p:nvPr userDrawn="1"/>
        </p:nvSpPr>
        <p:spPr bwMode="auto">
          <a:xfrm>
            <a:off x="3513575" y="4265453"/>
            <a:ext cx="659338" cy="205629"/>
          </a:xfrm>
          <a:prstGeom prst="round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POINT</a:t>
            </a:r>
            <a:endParaRPr kumimoji="0" lang="ja-JP" altLang="en-US" sz="1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テキスト プレースホルダー 31">
            <a:extLst>
              <a:ext uri="{FF2B5EF4-FFF2-40B4-BE49-F238E27FC236}">
                <a16:creationId xmlns:a16="http://schemas.microsoft.com/office/drawing/2014/main" id="{D35BB13D-A84B-A00E-CB9E-A326A4CE8D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35756" y="4255648"/>
            <a:ext cx="5505397" cy="2091812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44000" indent="-144000">
              <a:lnSpc>
                <a:spcPct val="120000"/>
              </a:lnSpc>
              <a:spcBef>
                <a:spcPts val="0"/>
              </a:spcBef>
              <a:buClr>
                <a:srgbClr val="328CCC"/>
              </a:buClr>
              <a:buFont typeface="Wingdings" panose="05000000000000000000" pitchFamily="2" charset="2"/>
              <a:buChar char="l"/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5" name="図プレースホルダー 33">
            <a:extLst>
              <a:ext uri="{FF2B5EF4-FFF2-40B4-BE49-F238E27FC236}">
                <a16:creationId xmlns:a16="http://schemas.microsoft.com/office/drawing/2014/main" id="{91B5AF9A-F305-8344-7745-44A27AF1E10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848602" y="5627460"/>
            <a:ext cx="78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en-US" altLang="ja-JP" dirty="0"/>
              <a:t>QR</a:t>
            </a:r>
            <a:endParaRPr kumimoji="1" lang="ja-JP" altLang="en-US" dirty="0"/>
          </a:p>
        </p:txBody>
      </p:sp>
      <p:sp>
        <p:nvSpPr>
          <p:cNvPr id="137" name="テキスト プレースホルダー 31">
            <a:extLst>
              <a:ext uri="{FF2B5EF4-FFF2-40B4-BE49-F238E27FC236}">
                <a16:creationId xmlns:a16="http://schemas.microsoft.com/office/drawing/2014/main" id="{26A17B7D-9AB9-DDF1-AA04-92B1CA512D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0023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38" name="テキスト プレースホルダー 31">
            <a:extLst>
              <a:ext uri="{FF2B5EF4-FFF2-40B4-BE49-F238E27FC236}">
                <a16:creationId xmlns:a16="http://schemas.microsoft.com/office/drawing/2014/main" id="{44144C41-A633-7E2C-C1F5-A2F7F7607DD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3714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140" name="テキスト プレースホルダー 31">
            <a:extLst>
              <a:ext uri="{FF2B5EF4-FFF2-40B4-BE49-F238E27FC236}">
                <a16:creationId xmlns:a16="http://schemas.microsoft.com/office/drawing/2014/main" id="{D537A025-3B6D-D89E-270A-E435C4CFE35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88320" y="2212718"/>
            <a:ext cx="2959606" cy="617193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 marL="108000" indent="-1080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  <a:defRPr sz="8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  <a:endParaRPr kumimoji="1" lang="en-US" altLang="ja-JP" dirty="0"/>
          </a:p>
          <a:p>
            <a:pPr lvl="0"/>
            <a:r>
              <a:rPr kumimoji="1" lang="ja-JP" altLang="en-US" dirty="0"/>
              <a:t>テキスト</a:t>
            </a:r>
          </a:p>
        </p:txBody>
      </p:sp>
      <p:sp>
        <p:nvSpPr>
          <p:cNvPr id="4" name="タイトル プレースホルダー 1">
            <a:extLst>
              <a:ext uri="{FF2B5EF4-FFF2-40B4-BE49-F238E27FC236}">
                <a16:creationId xmlns:a16="http://schemas.microsoft.com/office/drawing/2014/main" id="{61AA7CEB-37B1-6458-05F5-4BD161E46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5682" y="368742"/>
            <a:ext cx="2395912" cy="5355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>
              <a:defRPr sz="1600"/>
            </a:lvl1pPr>
          </a:lstStyle>
          <a:p>
            <a:pPr rtl="0"/>
            <a:r>
              <a:rPr lang="ja-JP" altLang="en-US" noProof="0" dirty="0"/>
              <a:t>マスター タイトルの書式設定</a:t>
            </a:r>
            <a:br>
              <a:rPr lang="en-US" altLang="ja-JP" noProof="0" dirty="0"/>
            </a:br>
            <a:r>
              <a:rPr lang="ja-JP" altLang="en-US" noProof="0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246147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DE88B1-7EEF-4455-BD0B-41DEEC69F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6BD1E87-38D7-4AE5-BA92-823E90862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95EAF5-EA78-4A1C-86E5-8845C7353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09F776-5C79-4C4F-9129-B07A5F16D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A2EAA1-E9BF-41BA-8449-A83400AAD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2620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B1784A-6935-40C0-B1FD-D767F4F23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4F7EDF-3CAA-4A75-BC26-11D3F799B1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ECB9EB-8018-4FF7-ABCE-6DBB9F0A8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4977BC-9B1A-40AC-853B-82F81A900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A429E6-836C-4545-9830-44C8D7677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70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CA72BD-C00F-4708-A60D-8918B1FE0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5D21336-7CA5-4B34-8E8C-3A9271B35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7A25A3-267C-478B-9E26-3CBD85B81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98DFE8-5F58-452C-8B3F-D23ACA6C7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8200A3-F276-4A8A-BF02-7E96882F9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5287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CD83D4-CC5F-4AA2-A2A7-E7EB03191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A51EA9-6700-4D9A-88B3-F9DA3D33AD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90ACF3E-2083-4C53-9921-D541D3196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3E35B3-361C-48BA-8D16-6F4319012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8DDD24B-DCBC-4D76-902B-5FE6A36CA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C05A2F9-A0E0-4AA2-A034-83AE33EEE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64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BAC8C3-550E-4D31-BA9F-3E1FE67B4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9F766BB-9329-42CF-9795-BF33BB8754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65C77B5-5142-4FCC-82CC-E15783FA1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338AC96-85FA-42C1-BB04-448BB02284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87AD4FA-BA0F-4B3E-9E9D-48F23BEAF6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66827D1-1ED8-42DD-98DD-5A8FA2702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EBA6B2F-CC0D-4085-A9F4-88A8DFB2D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9D6FDCB-54CE-435C-B9F5-5CE22EBFE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36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 descr="斧, 挿絵 が含まれている画像&#10;&#10;自動的に生成された説明">
            <a:extLst>
              <a:ext uri="{FF2B5EF4-FFF2-40B4-BE49-F238E27FC236}">
                <a16:creationId xmlns:a16="http://schemas.microsoft.com/office/drawing/2014/main" id="{A8BC4D72-58B1-3385-80EA-483405E784F5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00389" y="6556900"/>
            <a:ext cx="849989" cy="196949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5BB816D-77FA-D5EA-3572-B6721DF9D2D2}"/>
              </a:ext>
            </a:extLst>
          </p:cNvPr>
          <p:cNvSpPr txBox="1"/>
          <p:nvPr userDrawn="1"/>
        </p:nvSpPr>
        <p:spPr>
          <a:xfrm>
            <a:off x="7069995" y="421006"/>
            <a:ext cx="2575560" cy="64022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719AF0E-B06E-40D4-3EF9-6338F38DBCE3}"/>
              </a:ext>
            </a:extLst>
          </p:cNvPr>
          <p:cNvSpPr txBox="1"/>
          <p:nvPr userDrawn="1"/>
        </p:nvSpPr>
        <p:spPr>
          <a:xfrm>
            <a:off x="5313987" y="421006"/>
            <a:ext cx="1664208" cy="640223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noFill/>
          </a:ln>
        </p:spPr>
        <p:txBody>
          <a:bodyPr wrap="none" rtlCol="0">
            <a:noAutofit/>
          </a:bodyPr>
          <a:lstStyle/>
          <a:p>
            <a:pPr algn="l"/>
            <a:endParaRPr kumimoji="1" lang="en-US" altLang="ja-JP" sz="8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id="{F3E1DFC4-44B2-AE97-9F24-E366DAFEE58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3240" y="470958"/>
            <a:ext cx="730485" cy="222922"/>
          </a:xfrm>
          <a:prstGeom prst="rect">
            <a:avLst/>
          </a:prstGeom>
          <a:noFill/>
        </p:spPr>
      </p:pic>
      <p:pic>
        <p:nvPicPr>
          <p:cNvPr id="13" name="図 12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1B6F11B7-6116-E7CA-E16C-961A62FBEA7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04365" y="470958"/>
            <a:ext cx="491099" cy="268349"/>
          </a:xfrm>
          <a:prstGeom prst="rect">
            <a:avLst/>
          </a:prstGeom>
          <a:noFill/>
        </p:spPr>
      </p:pic>
      <p:sp>
        <p:nvSpPr>
          <p:cNvPr id="16" name="図形 62">
            <a:extLst>
              <a:ext uri="{FF2B5EF4-FFF2-40B4-BE49-F238E27FC236}">
                <a16:creationId xmlns:a16="http://schemas.microsoft.com/office/drawing/2014/main" id="{2C8F251E-BB08-9D42-8813-D3CD1AE6AF9A}"/>
              </a:ext>
            </a:extLst>
          </p:cNvPr>
          <p:cNvSpPr/>
          <p:nvPr/>
        </p:nvSpPr>
        <p:spPr>
          <a:xfrm flipH="1" flipV="1">
            <a:off x="350489" y="1124743"/>
            <a:ext cx="0" cy="2232249"/>
          </a:xfrm>
          <a:prstGeom prst="line">
            <a:avLst/>
          </a:prstGeom>
          <a:ln w="38100">
            <a:solidFill>
              <a:srgbClr val="328CCC"/>
            </a:solidFill>
            <a:miter lim="400000"/>
          </a:ln>
        </p:spPr>
        <p:txBody>
          <a:bodyPr lIns="14288" tIns="14288" rIns="14288" bIns="14288" rtlCol="0" anchor="ctr"/>
          <a:lstStyle/>
          <a:p>
            <a:pPr algn="ctr" rtl="0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ja-JP" altLang="en-US" sz="1125" noProof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図形 61">
            <a:extLst>
              <a:ext uri="{FF2B5EF4-FFF2-40B4-BE49-F238E27FC236}">
                <a16:creationId xmlns:a16="http://schemas.microsoft.com/office/drawing/2014/main" id="{EFA7F577-E691-D948-943E-8D25DFE256F5}"/>
              </a:ext>
            </a:extLst>
          </p:cNvPr>
          <p:cNvSpPr/>
          <p:nvPr userDrawn="1"/>
        </p:nvSpPr>
        <p:spPr>
          <a:xfrm rot="16200000">
            <a:off x="-1296214" y="4742946"/>
            <a:ext cx="3273461" cy="213521"/>
          </a:xfrm>
          <a:prstGeom prst="rect">
            <a:avLst/>
          </a:prstGeom>
          <a:solidFill>
            <a:schemeClr val="bg1"/>
          </a:solidFill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4288" tIns="14288" rIns="14288" bIns="14288" rtlCol="0" anchor="ctr">
            <a:spAutoFit/>
          </a:bodyPr>
          <a:lstStyle/>
          <a:p>
            <a:pPr rtl="0">
              <a:defRPr sz="3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en-US" altLang="ja-JP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BIWAKO-OTSU</a:t>
            </a:r>
            <a:r>
              <a:rPr lang="ja-JP" altLang="en-US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 </a:t>
            </a:r>
            <a:r>
              <a:rPr lang="en-US" altLang="ja-JP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TOURISM</a:t>
            </a:r>
            <a:r>
              <a:rPr lang="ja-JP" altLang="en-US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 </a:t>
            </a:r>
            <a:r>
              <a:rPr lang="en-US" altLang="ja-JP" sz="1200" b="1" i="0" spc="0" noProof="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" panose="020B0502020104020203" pitchFamily="34" charset="-79"/>
              </a:rPr>
              <a:t>ASSOCIATION</a:t>
            </a:r>
            <a:endParaRPr lang="ja-JP" altLang="en-US" sz="1200" b="1" i="0" spc="0" noProof="0" dirty="0">
              <a:solidFill>
                <a:srgbClr val="328CCC"/>
              </a:solidFill>
              <a:latin typeface="Meiryo UI" panose="020B0604030504040204" pitchFamily="50" charset="-128"/>
              <a:ea typeface="Meiryo UI" panose="020B0604030504040204" pitchFamily="50" charset="-128"/>
              <a:cs typeface="Gill Sans" panose="020B0502020104020203" pitchFamily="34" charset="-79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486A401-5D53-7441-EFC7-4653B8DB7265}"/>
              </a:ext>
            </a:extLst>
          </p:cNvPr>
          <p:cNvSpPr txBox="1"/>
          <p:nvPr userDrawn="1"/>
        </p:nvSpPr>
        <p:spPr>
          <a:xfrm>
            <a:off x="2196476" y="6525344"/>
            <a:ext cx="5513048" cy="230832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b">
            <a:spAutoFit/>
          </a:bodyPr>
          <a:lstStyle/>
          <a:p>
            <a:pPr algn="ctr"/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（公社）びわ湖大津観光協会　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077-528-2772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077-521-7330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Mail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info@otsu.or.jp</a:t>
            </a:r>
            <a:endParaRPr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Line 6">
            <a:extLst>
              <a:ext uri="{FF2B5EF4-FFF2-40B4-BE49-F238E27FC236}">
                <a16:creationId xmlns:a16="http://schemas.microsoft.com/office/drawing/2014/main" id="{B5FD5425-A62F-529A-544F-C99C81F032F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21877" y="6453337"/>
            <a:ext cx="9063704" cy="16273"/>
          </a:xfrm>
          <a:prstGeom prst="line">
            <a:avLst/>
          </a:prstGeom>
          <a:noFill/>
          <a:ln w="28575">
            <a:solidFill>
              <a:srgbClr val="328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80808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 sz="1800"/>
          </a:p>
        </p:txBody>
      </p:sp>
      <p:sp>
        <p:nvSpPr>
          <p:cNvPr id="10" name="Line 6">
            <a:extLst>
              <a:ext uri="{FF2B5EF4-FFF2-40B4-BE49-F238E27FC236}">
                <a16:creationId xmlns:a16="http://schemas.microsoft.com/office/drawing/2014/main" id="{292F3173-A67D-D757-04CB-08798B10CC7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32460" y="355326"/>
            <a:ext cx="9290239" cy="0"/>
          </a:xfrm>
          <a:prstGeom prst="line">
            <a:avLst/>
          </a:prstGeom>
          <a:noFill/>
          <a:ln w="12700">
            <a:solidFill>
              <a:srgbClr val="328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80808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ja-JP" altLang="en-US" sz="180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87C4E78-9132-ED60-E68A-A7719898FBE2}"/>
              </a:ext>
            </a:extLst>
          </p:cNvPr>
          <p:cNvSpPr/>
          <p:nvPr userDrawn="1"/>
        </p:nvSpPr>
        <p:spPr>
          <a:xfrm>
            <a:off x="332460" y="355932"/>
            <a:ext cx="429000" cy="713073"/>
          </a:xfrm>
          <a:prstGeom prst="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AED7DCB-DB49-EB5A-0067-A151D246A110}"/>
              </a:ext>
            </a:extLst>
          </p:cNvPr>
          <p:cNvSpPr/>
          <p:nvPr userDrawn="1"/>
        </p:nvSpPr>
        <p:spPr>
          <a:xfrm>
            <a:off x="1540469" y="6541988"/>
            <a:ext cx="476412" cy="215444"/>
          </a:xfrm>
          <a:prstGeom prst="rect">
            <a:avLst/>
          </a:prstGeom>
          <a:solidFill>
            <a:srgbClr val="328CCC"/>
          </a:solidFill>
          <a:ln>
            <a:solidFill>
              <a:srgbClr val="328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問合せ</a:t>
            </a:r>
            <a:endParaRPr kumimoji="1" lang="ja-JP" altLang="en-US" sz="800" b="1" dirty="0"/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01DC230C-8B11-EC78-4502-94C54CAEDA3F}"/>
              </a:ext>
            </a:extLst>
          </p:cNvPr>
          <p:cNvSpPr txBox="1"/>
          <p:nvPr userDrawn="1"/>
        </p:nvSpPr>
        <p:spPr>
          <a:xfrm>
            <a:off x="249970" y="102568"/>
            <a:ext cx="21579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びわ湖大津</a:t>
            </a:r>
            <a:r>
              <a:rPr lang="en-US" altLang="ja-JP" sz="100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1000" dirty="0">
                <a:solidFill>
                  <a:srgbClr val="328C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教育旅行プログラム </a:t>
            </a:r>
          </a:p>
        </p:txBody>
      </p:sp>
    </p:spTree>
    <p:extLst>
      <p:ext uri="{BB962C8B-B14F-4D97-AF65-F5344CB8AC3E}">
        <p14:creationId xmlns:p14="http://schemas.microsoft.com/office/powerpoint/2010/main" val="2661491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7" r:id="rId3"/>
    <p:sldLayoutId id="2147483788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lang="ja-JP" altLang="en-US" sz="1600" b="1" i="0" kern="1200" spc="-113" noProof="0" dirty="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" panose="020B0502020104020203" pitchFamily="34" charset="-79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150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20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5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050" b="0" i="0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Gill Sans Light" panose="020B0302020104020203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72" userDrawn="1">
          <p15:clr>
            <a:srgbClr val="F26B43"/>
          </p15:clr>
        </p15:guide>
        <p15:guide id="2" orient="horz" pos="412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CBA95BB-3F0D-4354-B52C-67A71868B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CB3F9F4-13FC-4EE5-B4BA-8108AF30C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860E430-5674-4938-9A00-76E8E6BC6A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065FB-5CC3-45E2-ABA1-A506ECA63D6C}" type="datetimeFigureOut">
              <a:rPr kumimoji="1" lang="ja-JP" altLang="en-US" smtClean="0"/>
              <a:t>2023/6/6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477F89-CDEB-48ED-B2F9-140B4557B0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53E777-0766-48E8-8A97-EDA4A8F2C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B8C89-6949-475F-A5CB-BB63BF4ED5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275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3.jpeg"/><Relationship Id="rId18" Type="http://schemas.openxmlformats.org/officeDocument/2006/relationships/image" Target="../media/image18.png"/><Relationship Id="rId26" Type="http://schemas.openxmlformats.org/officeDocument/2006/relationships/hyperlink" Target="https://www.o-pal.com/" TargetMode="External"/><Relationship Id="rId3" Type="http://schemas.openxmlformats.org/officeDocument/2006/relationships/image" Target="../media/image5.png"/><Relationship Id="rId21" Type="http://schemas.openxmlformats.org/officeDocument/2006/relationships/image" Target="../media/image21.png"/><Relationship Id="rId7" Type="http://schemas.openxmlformats.org/officeDocument/2006/relationships/image" Target="../media/image9.jpe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image" Target="../media/image4.jpe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microsoft.com/office/2007/relationships/hdphoto" Target="../media/hdphoto2.wdp"/><Relationship Id="rId24" Type="http://schemas.openxmlformats.org/officeDocument/2006/relationships/image" Target="../media/image24.png"/><Relationship Id="rId5" Type="http://schemas.openxmlformats.org/officeDocument/2006/relationships/image" Target="../media/image7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1.png"/><Relationship Id="rId19" Type="http://schemas.openxmlformats.org/officeDocument/2006/relationships/image" Target="../media/image19.png"/><Relationship Id="rId4" Type="http://schemas.openxmlformats.org/officeDocument/2006/relationships/image" Target="../media/image6.png"/><Relationship Id="rId9" Type="http://schemas.microsoft.com/office/2007/relationships/hdphoto" Target="../media/hdphoto1.wdp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表 35">
            <a:extLst>
              <a:ext uri="{FF2B5EF4-FFF2-40B4-BE49-F238E27FC236}">
                <a16:creationId xmlns:a16="http://schemas.microsoft.com/office/drawing/2014/main" id="{0F652C46-7901-481A-991E-A099D75A36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581378"/>
              </p:ext>
            </p:extLst>
          </p:nvPr>
        </p:nvGraphicFramePr>
        <p:xfrm>
          <a:off x="632520" y="4293096"/>
          <a:ext cx="2593561" cy="175240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832732">
                  <a:extLst>
                    <a:ext uri="{9D8B030D-6E8A-4147-A177-3AD203B41FA5}">
                      <a16:colId xmlns:a16="http://schemas.microsoft.com/office/drawing/2014/main" val="741602752"/>
                    </a:ext>
                  </a:extLst>
                </a:gridCol>
                <a:gridCol w="1760829">
                  <a:extLst>
                    <a:ext uri="{9D8B030D-6E8A-4147-A177-3AD203B41FA5}">
                      <a16:colId xmlns:a16="http://schemas.microsoft.com/office/drawing/2014/main" val="3389704294"/>
                    </a:ext>
                  </a:extLst>
                </a:gridCol>
              </a:tblGrid>
              <a:tr h="23642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　施　場　所</a:t>
                      </a:r>
                      <a:endParaRPr lang="zh-TW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びわ湖・雄琴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6427632"/>
                  </a:ext>
                </a:extLst>
              </a:tr>
              <a:tr h="25776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　施　時　期</a:t>
                      </a:r>
                      <a:endParaRPr lang="zh-TW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lang="en-US" altLang="ja-JP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月末</a:t>
                      </a:r>
                      <a:endParaRPr lang="ja-JP" altLang="en-US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1503561"/>
                  </a:ext>
                </a:extLst>
              </a:tr>
              <a:tr h="25776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　　　　　象</a:t>
                      </a:r>
                      <a:endParaRPr lang="ja-JP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小学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生・中学生・</a:t>
                      </a:r>
                      <a:r>
                        <a:rPr lang="zh-CN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高校生</a:t>
                      </a:r>
                      <a:endParaRPr lang="zh-CN" altLang="en-US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9073544"/>
                  </a:ext>
                </a:extLst>
              </a:tr>
              <a:tr h="25776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　要　時　間</a:t>
                      </a:r>
                      <a:endParaRPr lang="zh-TW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約</a:t>
                      </a:r>
                      <a:r>
                        <a:rPr lang="en-US" altLang="ja-JP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lang="ja-JP" altLang="en-US" sz="9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時間</a:t>
                      </a: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989410"/>
                  </a:ext>
                </a:extLst>
              </a:tr>
              <a:tr h="28239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　　　　　数</a:t>
                      </a:r>
                      <a:endParaRPr lang="ja-JP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lang="en-US" altLang="ja-JP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160</a:t>
                      </a:r>
                      <a:r>
                        <a:rPr lang="ja-JP" altLang="en-US" sz="9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  <a:endParaRPr lang="ja-JP" altLang="en-US" sz="900" b="0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2507589"/>
                  </a:ext>
                </a:extLst>
              </a:tr>
              <a:tr h="46028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1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持　　ち　　物</a:t>
                      </a:r>
                      <a:endParaRPr lang="ja-JP" altLang="en-US" sz="800" b="1" i="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ja-JP" altLang="en-US" sz="900" b="0" i="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濡れても良い服装と履き物</a:t>
                      </a:r>
                      <a:endParaRPr kumimoji="1" lang="en-US" altLang="ja-JP" sz="900" b="0" i="0" kern="1200" dirty="0">
                        <a:solidFill>
                          <a:schemeClr val="dk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algn="ctr" fontAlgn="ctr"/>
                      <a:r>
                        <a:rPr kumimoji="1" lang="ja-JP" altLang="en-US" sz="900" b="0" i="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（体操服・サンダル等）</a:t>
                      </a:r>
                      <a:br>
                        <a:rPr lang="ja-JP" altLang="en-US" sz="9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900" b="0" i="0" kern="1200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ライフジャケットは貸出</a:t>
                      </a:r>
                      <a:endParaRPr lang="ja-JP" altLang="en-US" sz="900" u="none" strike="noStrike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7088" marR="7088" marT="7088" marB="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9270007"/>
                  </a:ext>
                </a:extLst>
              </a:tr>
            </a:tbl>
          </a:graphicData>
        </a:graphic>
      </p:graphicFrame>
      <p:sp>
        <p:nvSpPr>
          <p:cNvPr id="22" name="テキスト プレースホルダー 21">
            <a:extLst>
              <a:ext uri="{FF2B5EF4-FFF2-40B4-BE49-F238E27FC236}">
                <a16:creationId xmlns:a16="http://schemas.microsoft.com/office/drawing/2014/main" id="{6A75FCC1-BEDA-8E3B-2695-9E516515DD8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ja-JP" altLang="en-US" dirty="0"/>
              <a:t>滋賀県ならではのびわ湖ウォータースポーツを通じ、子どもたちの「生きる力」を育みます。</a:t>
            </a:r>
            <a:endParaRPr lang="en-US" altLang="ja-JP" dirty="0"/>
          </a:p>
          <a:p>
            <a:r>
              <a:rPr lang="ja-JP" altLang="en-US" dirty="0"/>
              <a:t>びわ湖での人気アクティビティ、ドラゴンボートを体験</a:t>
            </a:r>
          </a:p>
          <a:p>
            <a:r>
              <a:rPr lang="ja-JP" altLang="en-US" dirty="0"/>
              <a:t>自分の命を守る知識や、他者と支え合う力を自然災害時の対処法と共に学びます。</a:t>
            </a:r>
          </a:p>
          <a:p>
            <a:r>
              <a:rPr lang="ja-JP" altLang="en-US" dirty="0"/>
              <a:t>びわ湖の自然のなかで防災知識、被災時対応力を養うプログラム</a:t>
            </a:r>
          </a:p>
        </p:txBody>
      </p:sp>
      <p:sp>
        <p:nvSpPr>
          <p:cNvPr id="23" name="テキスト プレースホルダー 22">
            <a:extLst>
              <a:ext uri="{FF2B5EF4-FFF2-40B4-BE49-F238E27FC236}">
                <a16:creationId xmlns:a16="http://schemas.microsoft.com/office/drawing/2014/main" id="{CBA330E7-5852-7EF2-8E9C-846FE76EF1A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ja-JP" dirty="0"/>
              <a:t> 9:30 </a:t>
            </a:r>
            <a:r>
              <a:rPr lang="ja-JP" altLang="en-US" dirty="0"/>
              <a:t>オーパル到着・開校式・荷物移動</a:t>
            </a:r>
            <a:endParaRPr lang="en-US" altLang="ja-JP" dirty="0"/>
          </a:p>
          <a:p>
            <a:r>
              <a:rPr lang="en-US" altLang="ja-JP" dirty="0"/>
              <a:t>10:00 </a:t>
            </a:r>
            <a:r>
              <a:rPr lang="ja-JP" altLang="en-US" dirty="0"/>
              <a:t>①ドラゴンボートで防災クイズレース</a:t>
            </a:r>
          </a:p>
          <a:p>
            <a:r>
              <a:rPr lang="en-US" altLang="ja-JP" dirty="0"/>
              <a:t>11:10 </a:t>
            </a:r>
            <a:r>
              <a:rPr lang="ja-JP" altLang="en-US" dirty="0"/>
              <a:t>②防災工作教室　</a:t>
            </a:r>
            <a:endParaRPr lang="en-US" altLang="ja-JP" dirty="0"/>
          </a:p>
          <a:p>
            <a:r>
              <a:rPr lang="en-US" altLang="ja-JP" dirty="0"/>
              <a:t>12:10 </a:t>
            </a:r>
            <a:r>
              <a:rPr lang="ja-JP" altLang="en-US" dirty="0"/>
              <a:t>昼休憩（クラス写真撮影）</a:t>
            </a:r>
            <a:endParaRPr lang="en-US" altLang="ja-JP" dirty="0"/>
          </a:p>
          <a:p>
            <a:r>
              <a:rPr lang="en-US" altLang="ja-JP" dirty="0"/>
              <a:t>13:00</a:t>
            </a:r>
            <a:r>
              <a:rPr lang="ja-JP" altLang="en-US" dirty="0"/>
              <a:t> ③防災スポーツ体験　 　　　</a:t>
            </a:r>
          </a:p>
          <a:p>
            <a:r>
              <a:rPr lang="en-US" altLang="ja-JP" dirty="0"/>
              <a:t>14:00 </a:t>
            </a:r>
            <a:r>
              <a:rPr lang="ja-JP" altLang="en-US" dirty="0"/>
              <a:t>活動終了・着替え・閉校式</a:t>
            </a:r>
          </a:p>
          <a:p>
            <a:r>
              <a:rPr lang="en-US" altLang="ja-JP" dirty="0"/>
              <a:t>14:30</a:t>
            </a:r>
            <a:r>
              <a:rPr lang="ja-JP" altLang="en-US" dirty="0"/>
              <a:t> オーパル出発</a:t>
            </a:r>
          </a:p>
        </p:txBody>
      </p:sp>
      <p:sp>
        <p:nvSpPr>
          <p:cNvPr id="26" name="テキスト プレースホルダー 25">
            <a:extLst>
              <a:ext uri="{FF2B5EF4-FFF2-40B4-BE49-F238E27FC236}">
                <a16:creationId xmlns:a16="http://schemas.microsoft.com/office/drawing/2014/main" id="{5B5A57CD-6D69-A3E3-BA23-DA35BC46B9D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ja-JP" altLang="en-US" dirty="0"/>
              <a:t>自然災害について調べてみる。</a:t>
            </a:r>
            <a:endParaRPr lang="en-US" altLang="ja-JP" dirty="0"/>
          </a:p>
          <a:p>
            <a:r>
              <a:rPr lang="ja-JP" altLang="en-US" dirty="0"/>
              <a:t>自然災害発生時の対処について考えてみる。</a:t>
            </a:r>
            <a:endParaRPr lang="en-US" altLang="ja-JP" dirty="0"/>
          </a:p>
          <a:p>
            <a:r>
              <a:rPr lang="ja-JP" altLang="en-US" dirty="0"/>
              <a:t>地域と現地の環境についての課題や取組について調べてみる。</a:t>
            </a:r>
          </a:p>
        </p:txBody>
      </p:sp>
      <p:sp>
        <p:nvSpPr>
          <p:cNvPr id="27" name="テキスト プレースホルダー 26">
            <a:extLst>
              <a:ext uri="{FF2B5EF4-FFF2-40B4-BE49-F238E27FC236}">
                <a16:creationId xmlns:a16="http://schemas.microsoft.com/office/drawing/2014/main" id="{FFC69071-83AC-E0D8-245F-8AE1169A742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637140" y="2212718"/>
            <a:ext cx="3051180" cy="617193"/>
          </a:xfrm>
        </p:spPr>
        <p:txBody>
          <a:bodyPr/>
          <a:lstStyle/>
          <a:p>
            <a:r>
              <a:rPr lang="ja-JP" altLang="en-US" dirty="0"/>
              <a:t>びわ湖で人気のウォータースポーツを通して防災知識を学ぶ。</a:t>
            </a:r>
            <a:endParaRPr lang="en-US" altLang="ja-JP" dirty="0"/>
          </a:p>
          <a:p>
            <a:r>
              <a:rPr lang="ja-JP" altLang="en-US" dirty="0"/>
              <a:t>被災時の対処についてについて学ぶ。</a:t>
            </a:r>
            <a:endParaRPr lang="en-US" altLang="ja-JP" dirty="0"/>
          </a:p>
          <a:p>
            <a:r>
              <a:rPr lang="ja-JP" altLang="en-US" dirty="0"/>
              <a:t>現地の方からお話を聞き、地域との違いを考える。</a:t>
            </a:r>
            <a:endParaRPr lang="en-US" altLang="ja-JP" dirty="0"/>
          </a:p>
          <a:p>
            <a:r>
              <a:rPr lang="ja-JP" altLang="en-US" dirty="0"/>
              <a:t>現地では課題解決のために、どんな取組を実施しているか聞いてみる。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28" name="テキスト プレースホルダー 27">
            <a:extLst>
              <a:ext uri="{FF2B5EF4-FFF2-40B4-BE49-F238E27FC236}">
                <a16:creationId xmlns:a16="http://schemas.microsoft.com/office/drawing/2014/main" id="{BDEA7D0E-437E-EE3D-1924-D738516FF9E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ja-JP" altLang="en-US" dirty="0"/>
              <a:t>地域の自然災害について自分の意見をまとめる。</a:t>
            </a:r>
            <a:endParaRPr lang="en-US" altLang="ja-JP" dirty="0"/>
          </a:p>
          <a:p>
            <a:r>
              <a:rPr lang="ja-JP" altLang="en-US" dirty="0"/>
              <a:t>本プログラムで学んだ防災知識を発表する。</a:t>
            </a:r>
            <a:endParaRPr lang="en-US" altLang="ja-JP" dirty="0"/>
          </a:p>
          <a:p>
            <a:r>
              <a:rPr lang="ja-JP" altLang="en-US" dirty="0"/>
              <a:t>自分の命を守る行動、他者と支え合う行動について考える。</a:t>
            </a:r>
            <a:endParaRPr lang="en-US" altLang="ja-JP" dirty="0"/>
          </a:p>
          <a:p>
            <a:r>
              <a:rPr lang="ja-JP" altLang="en-US" dirty="0"/>
              <a:t>自分たちにできることを発表する。</a:t>
            </a:r>
          </a:p>
          <a:p>
            <a:endParaRPr lang="ja-JP" altLang="en-US" dirty="0"/>
          </a:p>
        </p:txBody>
      </p:sp>
      <p:sp>
        <p:nvSpPr>
          <p:cNvPr id="16" name="タイトル 15">
            <a:extLst>
              <a:ext uri="{FF2B5EF4-FFF2-40B4-BE49-F238E27FC236}">
                <a16:creationId xmlns:a16="http://schemas.microsoft.com/office/drawing/2014/main" id="{466C0A8E-78E1-1518-FDDE-5184568A1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015" y="368741"/>
            <a:ext cx="2168479" cy="535531"/>
          </a:xfrm>
        </p:spPr>
        <p:txBody>
          <a:bodyPr/>
          <a:lstStyle/>
          <a:p>
            <a:r>
              <a:rPr lang="ja-JP" altLang="en-US" dirty="0">
                <a:solidFill>
                  <a:srgbClr val="328CCC"/>
                </a:solidFill>
              </a:rPr>
              <a:t>防災による</a:t>
            </a:r>
            <a:br>
              <a:rPr lang="en-US" altLang="ja-JP" dirty="0">
                <a:solidFill>
                  <a:srgbClr val="328CCC"/>
                </a:solidFill>
              </a:rPr>
            </a:br>
            <a:r>
              <a:rPr lang="ja-JP" altLang="en-US" dirty="0">
                <a:solidFill>
                  <a:srgbClr val="328CCC"/>
                </a:solidFill>
              </a:rPr>
              <a:t>自然災害への対処を学ぶ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0B6DD61-7AB0-93ED-5EC0-7337D271E024}"/>
              </a:ext>
            </a:extLst>
          </p:cNvPr>
          <p:cNvGrpSpPr/>
          <p:nvPr/>
        </p:nvGrpSpPr>
        <p:grpSpPr>
          <a:xfrm>
            <a:off x="1152224" y="904273"/>
            <a:ext cx="2613414" cy="174521"/>
            <a:chOff x="771224" y="904272"/>
            <a:chExt cx="2613414" cy="174521"/>
          </a:xfrm>
        </p:grpSpPr>
        <p:sp>
          <p:nvSpPr>
            <p:cNvPr id="3" name="角丸四角形 23">
              <a:extLst>
                <a:ext uri="{FF2B5EF4-FFF2-40B4-BE49-F238E27FC236}">
                  <a16:creationId xmlns:a16="http://schemas.microsoft.com/office/drawing/2014/main" id="{F3859417-8CFB-ADA3-4A06-BF2C3715F764}"/>
                </a:ext>
              </a:extLst>
            </p:cNvPr>
            <p:cNvSpPr/>
            <p:nvPr userDrawn="1"/>
          </p:nvSpPr>
          <p:spPr>
            <a:xfrm>
              <a:off x="771224" y="904272"/>
              <a:ext cx="411336" cy="174521"/>
            </a:xfrm>
            <a:prstGeom prst="roundRect">
              <a:avLst/>
            </a:prstGeom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自 然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4" name="角丸四角形 27">
              <a:extLst>
                <a:ext uri="{FF2B5EF4-FFF2-40B4-BE49-F238E27FC236}">
                  <a16:creationId xmlns:a16="http://schemas.microsoft.com/office/drawing/2014/main" id="{9091FA2A-7E8D-1057-083C-F5753E8B2191}"/>
                </a:ext>
              </a:extLst>
            </p:cNvPr>
            <p:cNvSpPr/>
            <p:nvPr userDrawn="1"/>
          </p:nvSpPr>
          <p:spPr>
            <a:xfrm>
              <a:off x="2092472" y="904272"/>
              <a:ext cx="411336" cy="17452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歴 史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" name="角丸四角形 49">
              <a:extLst>
                <a:ext uri="{FF2B5EF4-FFF2-40B4-BE49-F238E27FC236}">
                  <a16:creationId xmlns:a16="http://schemas.microsoft.com/office/drawing/2014/main" id="{161D90FD-76F4-6B45-737F-2A6BD9380120}"/>
                </a:ext>
              </a:extLst>
            </p:cNvPr>
            <p:cNvSpPr/>
            <p:nvPr userDrawn="1"/>
          </p:nvSpPr>
          <p:spPr>
            <a:xfrm>
              <a:off x="2973302" y="904272"/>
              <a:ext cx="411336" cy="17452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経 済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" name="角丸四角形 24">
              <a:extLst>
                <a:ext uri="{FF2B5EF4-FFF2-40B4-BE49-F238E27FC236}">
                  <a16:creationId xmlns:a16="http://schemas.microsoft.com/office/drawing/2014/main" id="{C60BCFCE-7C89-4B20-C92D-4DBB7550B9D9}"/>
                </a:ext>
              </a:extLst>
            </p:cNvPr>
            <p:cNvSpPr/>
            <p:nvPr/>
          </p:nvSpPr>
          <p:spPr>
            <a:xfrm>
              <a:off x="1211640" y="904272"/>
              <a:ext cx="411336" cy="174521"/>
            </a:xfrm>
            <a:prstGeom prst="roundRect">
              <a:avLst/>
            </a:prstGeom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環 境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" name="角丸四角形 28">
              <a:extLst>
                <a:ext uri="{FF2B5EF4-FFF2-40B4-BE49-F238E27FC236}">
                  <a16:creationId xmlns:a16="http://schemas.microsoft.com/office/drawing/2014/main" id="{8C61BDBC-CEC7-3C44-7661-23A7D28C9EF9}"/>
                </a:ext>
              </a:extLst>
            </p:cNvPr>
            <p:cNvSpPr/>
            <p:nvPr/>
          </p:nvSpPr>
          <p:spPr>
            <a:xfrm>
              <a:off x="1652056" y="904272"/>
              <a:ext cx="411336" cy="17452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産 業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8" name="角丸四角形 31">
              <a:extLst>
                <a:ext uri="{FF2B5EF4-FFF2-40B4-BE49-F238E27FC236}">
                  <a16:creationId xmlns:a16="http://schemas.microsoft.com/office/drawing/2014/main" id="{0A58AC15-F010-D251-13A2-D2FBF46AC970}"/>
                </a:ext>
              </a:extLst>
            </p:cNvPr>
            <p:cNvSpPr/>
            <p:nvPr/>
          </p:nvSpPr>
          <p:spPr>
            <a:xfrm>
              <a:off x="2532888" y="904272"/>
              <a:ext cx="411336" cy="174521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kumimoji="1" lang="ja-JP" altLang="en-US" sz="8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文 化</a:t>
              </a:r>
              <a:endParaRPr kumimoji="1"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20" name="図プレースホルダー 19" descr="水に浮かんでいるボート&#10;&#10;低い精度で自動的に生成された説明">
            <a:extLst>
              <a:ext uri="{FF2B5EF4-FFF2-40B4-BE49-F238E27FC236}">
                <a16:creationId xmlns:a16="http://schemas.microsoft.com/office/drawing/2014/main" id="{43F9A46D-611D-5A29-31F9-74E08EE8A8EB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939711CE-6D3D-71F2-DB92-D38F08BFCE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31835" y="748228"/>
            <a:ext cx="269549" cy="2700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E81DCAA4-EB64-2D90-13DD-72341D507A4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35167" y="748228"/>
            <a:ext cx="269549" cy="27000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C3541F48-8E67-17B1-9766-436D98E73DB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33624" y="452966"/>
            <a:ext cx="270000" cy="27000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B06D323F-458A-89D7-1FD3-9D66858E04D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35530" y="452966"/>
            <a:ext cx="269549" cy="270000"/>
          </a:xfrm>
          <a:prstGeom prst="rect">
            <a:avLst/>
          </a:prstGeom>
        </p:spPr>
      </p:pic>
      <p:pic>
        <p:nvPicPr>
          <p:cNvPr id="58" name="図プレースホルダー 57" descr="人, ボックス, 屋内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38ED94D9-3915-F41D-8FAA-C18B442A469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22311" y="2931490"/>
            <a:ext cx="2049692" cy="1228725"/>
          </a:xfrm>
        </p:spPr>
      </p:pic>
      <p:pic>
        <p:nvPicPr>
          <p:cNvPr id="56" name="図プレースホルダー 55" descr="ボートに乗っている人たち&#10;&#10;自動的に生成された説明">
            <a:extLst>
              <a:ext uri="{FF2B5EF4-FFF2-40B4-BE49-F238E27FC236}">
                <a16:creationId xmlns:a16="http://schemas.microsoft.com/office/drawing/2014/main" id="{D502F861-39AC-BDA6-26E5-8797E700BB86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30536" y="2931490"/>
            <a:ext cx="2049692" cy="1228725"/>
          </a:xfrm>
        </p:spPr>
      </p:pic>
      <p:pic>
        <p:nvPicPr>
          <p:cNvPr id="18" name="図プレースホルダー 77" descr="建物の前を歩く人々&#10;&#10;低い精度で自動的に生成された説明">
            <a:extLst>
              <a:ext uri="{FF2B5EF4-FFF2-40B4-BE49-F238E27FC236}">
                <a16:creationId xmlns:a16="http://schemas.microsoft.com/office/drawing/2014/main" id="{3A78335F-1002-9943-B478-F37B8BE5166B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289987" y="2931490"/>
            <a:ext cx="2049462" cy="1228725"/>
          </a:xfrm>
        </p:spPr>
      </p:pic>
      <p:pic>
        <p:nvPicPr>
          <p:cNvPr id="39" name="図 38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90554" y="493678"/>
            <a:ext cx="489647" cy="524622"/>
          </a:xfrm>
          <a:prstGeom prst="rect">
            <a:avLst/>
          </a:prstGeom>
        </p:spPr>
      </p:pic>
      <p:pic>
        <p:nvPicPr>
          <p:cNvPr id="41" name="図プレースホルダー 5"/>
          <p:cNvPicPr>
            <a:picLocks noGrp="1" noChangeAspect="1"/>
          </p:cNvPicPr>
          <p:nvPr>
            <p:ph type="pic" sz="quarter" idx="18"/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119232" y="5877272"/>
            <a:ext cx="506730" cy="505615"/>
          </a:xfrm>
        </p:spPr>
      </p:pic>
      <p:pic>
        <p:nvPicPr>
          <p:cNvPr id="42" name="図 41" descr="文字の書かれた紙&#10;&#10;自動的に生成された説明">
            <a:extLst>
              <a:ext uri="{FF2B5EF4-FFF2-40B4-BE49-F238E27FC236}">
                <a16:creationId xmlns:a16="http://schemas.microsoft.com/office/drawing/2014/main" id="{CD646CED-5CDE-8AF8-5428-0B9A0146FF7D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57897" y="718101"/>
            <a:ext cx="302400" cy="302400"/>
          </a:xfrm>
          <a:prstGeom prst="rect">
            <a:avLst/>
          </a:prstGeom>
        </p:spPr>
      </p:pic>
      <p:pic>
        <p:nvPicPr>
          <p:cNvPr id="43" name="図 42" descr="アイコン&#10;&#10;自動的に生成された説明">
            <a:extLst>
              <a:ext uri="{FF2B5EF4-FFF2-40B4-BE49-F238E27FC236}">
                <a16:creationId xmlns:a16="http://schemas.microsoft.com/office/drawing/2014/main" id="{4B73FE1F-B7C7-C871-84A5-AEADB978BC6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3271" y="452966"/>
            <a:ext cx="301761" cy="302400"/>
          </a:xfrm>
          <a:prstGeom prst="rect">
            <a:avLst/>
          </a:prstGeom>
        </p:spPr>
      </p:pic>
      <p:pic>
        <p:nvPicPr>
          <p:cNvPr id="54" name="図 53" descr="アイコン&#10;&#10;自動的に生成された説明">
            <a:extLst>
              <a:ext uri="{FF2B5EF4-FFF2-40B4-BE49-F238E27FC236}">
                <a16:creationId xmlns:a16="http://schemas.microsoft.com/office/drawing/2014/main" id="{3475614F-0E81-0FC2-2D50-FEB66AFBA759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42352" y="452966"/>
            <a:ext cx="302400" cy="302400"/>
          </a:xfrm>
          <a:prstGeom prst="rect">
            <a:avLst/>
          </a:prstGeom>
        </p:spPr>
      </p:pic>
      <p:pic>
        <p:nvPicPr>
          <p:cNvPr id="55" name="図 54" descr="アイコン&#10;&#10;自動的に生成された説明">
            <a:extLst>
              <a:ext uri="{FF2B5EF4-FFF2-40B4-BE49-F238E27FC236}">
                <a16:creationId xmlns:a16="http://schemas.microsoft.com/office/drawing/2014/main" id="{428F7826-9FCF-D300-C926-F40F045217DF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68300" y="449907"/>
            <a:ext cx="302400" cy="302400"/>
          </a:xfrm>
          <a:prstGeom prst="rect">
            <a:avLst/>
          </a:prstGeom>
        </p:spPr>
      </p:pic>
      <p:pic>
        <p:nvPicPr>
          <p:cNvPr id="57" name="図 56" descr="ロゴ, アイコン&#10;&#10;自動的に生成された説明">
            <a:extLst>
              <a:ext uri="{FF2B5EF4-FFF2-40B4-BE49-F238E27FC236}">
                <a16:creationId xmlns:a16="http://schemas.microsoft.com/office/drawing/2014/main" id="{96E99D22-726B-AD97-CECD-89CB1B939943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94248" y="449907"/>
            <a:ext cx="302400" cy="302400"/>
          </a:xfrm>
          <a:prstGeom prst="rect">
            <a:avLst/>
          </a:prstGeom>
        </p:spPr>
      </p:pic>
      <p:pic>
        <p:nvPicPr>
          <p:cNvPr id="59" name="図 58" descr="アイコン&#10;&#10;自動的に生成された説明">
            <a:extLst>
              <a:ext uri="{FF2B5EF4-FFF2-40B4-BE49-F238E27FC236}">
                <a16:creationId xmlns:a16="http://schemas.microsoft.com/office/drawing/2014/main" id="{E3A76E28-B502-1DF3-D318-5198F98B1CB5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22187" y="449907"/>
            <a:ext cx="301761" cy="302400"/>
          </a:xfrm>
          <a:prstGeom prst="rect">
            <a:avLst/>
          </a:prstGeom>
        </p:spPr>
      </p:pic>
      <p:pic>
        <p:nvPicPr>
          <p:cNvPr id="60" name="図 59" descr="アイコン&#10;&#10;自動的に生成された説明">
            <a:extLst>
              <a:ext uri="{FF2B5EF4-FFF2-40B4-BE49-F238E27FC236}">
                <a16:creationId xmlns:a16="http://schemas.microsoft.com/office/drawing/2014/main" id="{01C39A1B-B283-400D-B96D-98785073513D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51676" y="715828"/>
            <a:ext cx="302400" cy="302400"/>
          </a:xfrm>
          <a:prstGeom prst="rect">
            <a:avLst/>
          </a:prstGeom>
        </p:spPr>
      </p:pic>
      <p:pic>
        <p:nvPicPr>
          <p:cNvPr id="61" name="図 60" descr="停止の標識&#10;&#10;自動的に生成された説明">
            <a:extLst>
              <a:ext uri="{FF2B5EF4-FFF2-40B4-BE49-F238E27FC236}">
                <a16:creationId xmlns:a16="http://schemas.microsoft.com/office/drawing/2014/main" id="{0A5BD3D6-CAF0-1748-02D2-3CC10AF4B8DC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0681" y="718688"/>
            <a:ext cx="302400" cy="302400"/>
          </a:xfrm>
          <a:prstGeom prst="rect">
            <a:avLst/>
          </a:prstGeom>
        </p:spPr>
      </p:pic>
      <p:pic>
        <p:nvPicPr>
          <p:cNvPr id="62" name="図 61" descr="白黒の写真にテキストが書いてある絵&#10;&#10;低い精度で自動的に生成された説明">
            <a:extLst>
              <a:ext uri="{FF2B5EF4-FFF2-40B4-BE49-F238E27FC236}">
                <a16:creationId xmlns:a16="http://schemas.microsoft.com/office/drawing/2014/main" id="{7E2B40A8-F6D7-E67D-159E-EC55B38A3855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03827" y="715828"/>
            <a:ext cx="301761" cy="302400"/>
          </a:xfrm>
          <a:prstGeom prst="rect">
            <a:avLst/>
          </a:prstGeom>
        </p:spPr>
      </p:pic>
      <p:pic>
        <p:nvPicPr>
          <p:cNvPr id="63" name="図 62" descr="アイコン&#10;&#10;自動的に生成された説明">
            <a:extLst>
              <a:ext uri="{FF2B5EF4-FFF2-40B4-BE49-F238E27FC236}">
                <a16:creationId xmlns:a16="http://schemas.microsoft.com/office/drawing/2014/main" id="{09DB6B45-27B4-F3FF-A8FA-7BBD50F50EEE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32669" y="715828"/>
            <a:ext cx="302400" cy="302400"/>
          </a:xfrm>
          <a:prstGeom prst="rect">
            <a:avLst/>
          </a:prstGeom>
        </p:spPr>
      </p:pic>
      <p:pic>
        <p:nvPicPr>
          <p:cNvPr id="64" name="図 63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6C5E7671-0BC3-5AB6-5170-66372D21B639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1105" y="454286"/>
            <a:ext cx="270000" cy="270000"/>
          </a:xfrm>
          <a:prstGeom prst="rect">
            <a:avLst/>
          </a:prstGeom>
        </p:spPr>
      </p:pic>
      <p:pic>
        <p:nvPicPr>
          <p:cNvPr id="65" name="図 64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13457790-487A-F914-1BDB-47F5CBAF270C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28340" y="748228"/>
            <a:ext cx="270000" cy="270000"/>
          </a:xfrm>
          <a:prstGeom prst="rect">
            <a:avLst/>
          </a:prstGeom>
        </p:spPr>
      </p:pic>
      <p:sp>
        <p:nvSpPr>
          <p:cNvPr id="66" name="テキスト プレースホルダー 16">
            <a:extLst>
              <a:ext uri="{FF2B5EF4-FFF2-40B4-BE49-F238E27FC236}">
                <a16:creationId xmlns:a16="http://schemas.microsoft.com/office/drawing/2014/main" id="{B3520682-09AA-2FC0-7EF3-C81A1534DE3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4410" y="1205852"/>
            <a:ext cx="9066742" cy="431800"/>
          </a:xfrm>
        </p:spPr>
        <p:txBody>
          <a:bodyPr/>
          <a:lstStyle/>
          <a:p>
            <a:r>
              <a:rPr lang="ja-JP" altLang="en-US" dirty="0"/>
              <a:t>びわ湖でのドラゴンボート体験に、防災学習を加えたプログラムです。防災知識・被災時対応力を養います。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67" name="テキスト プレースホルダー 16">
            <a:extLst>
              <a:ext uri="{FF2B5EF4-FFF2-40B4-BE49-F238E27FC236}">
                <a16:creationId xmlns:a16="http://schemas.microsoft.com/office/drawing/2014/main" id="{B3520682-09AA-2FC0-7EF3-C81A1534DE3E}"/>
              </a:ext>
            </a:extLst>
          </p:cNvPr>
          <p:cNvSpPr txBox="1">
            <a:spLocks/>
          </p:cNvSpPr>
          <p:nvPr/>
        </p:nvSpPr>
        <p:spPr>
          <a:xfrm>
            <a:off x="2074879" y="1441238"/>
            <a:ext cx="6746444" cy="505773"/>
          </a:xfrm>
          <a:prstGeom prst="rect">
            <a:avLst/>
          </a:prstGeom>
          <a:ln>
            <a:noFill/>
          </a:ln>
        </p:spPr>
        <p:txBody>
          <a:bodyPr anchor="ctr"/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kumimoji="1" sz="1000" b="0" i="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 Light" panose="020B0302020104020203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000" b="0" i="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 Light" panose="020B0302020104020203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000" b="0" i="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 Light" panose="020B0302020104020203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000" b="0" i="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 Light" panose="020B0302020104020203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000" b="0" i="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Gill Sans Light" panose="020B0302020104020203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900" dirty="0"/>
              <a:t>①ドラゴンボートで防災クイズレース　　約</a:t>
            </a:r>
            <a:r>
              <a:rPr lang="en-US" altLang="ja-JP" sz="900" dirty="0"/>
              <a:t>20</a:t>
            </a:r>
            <a:r>
              <a:rPr lang="ja-JP" altLang="en-US" sz="900" dirty="0"/>
              <a:t>人で</a:t>
            </a:r>
            <a:r>
              <a:rPr lang="en-US" altLang="ja-JP" sz="900" dirty="0"/>
              <a:t>1</a:t>
            </a:r>
            <a:r>
              <a:rPr lang="ja-JP" altLang="en-US" sz="900" dirty="0"/>
              <a:t>艇のボートに乗り込み、力を合わせて漕ぎ進むドラゴンボート体験に防災学習を加えた活動。</a:t>
            </a:r>
            <a:endParaRPr lang="en-US" altLang="ja-JP" sz="900" dirty="0"/>
          </a:p>
          <a:p>
            <a:r>
              <a:rPr lang="ja-JP" altLang="en-US" sz="900" dirty="0"/>
              <a:t>②防災工作教室　 　　　　　　　　　　 防災クイズや避難所で役立つ道具づくりを体験。</a:t>
            </a:r>
            <a:endParaRPr lang="en-US" altLang="ja-JP" sz="900" dirty="0"/>
          </a:p>
          <a:p>
            <a:r>
              <a:rPr lang="ja-JP" altLang="en-US" sz="900" dirty="0"/>
              <a:t>③防災スポーツ体験　 　　　　　　　   水上での体験を通し防災知識を増やします。</a:t>
            </a:r>
            <a:endParaRPr lang="en-US" altLang="ja-JP" sz="900" dirty="0"/>
          </a:p>
        </p:txBody>
      </p:sp>
      <p:sp>
        <p:nvSpPr>
          <p:cNvPr id="68" name="テキスト プレースホルダー 23">
            <a:extLst>
              <a:ext uri="{FF2B5EF4-FFF2-40B4-BE49-F238E27FC236}">
                <a16:creationId xmlns:a16="http://schemas.microsoft.com/office/drawing/2014/main" id="{92D1AD22-E6AE-06AB-3AE6-BF793875170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755709" y="5357422"/>
            <a:ext cx="3373755" cy="990038"/>
          </a:xfrm>
        </p:spPr>
        <p:txBody>
          <a:bodyPr/>
          <a:lstStyle/>
          <a:p>
            <a:r>
              <a:rPr lang="ja-JP" altLang="en-US" dirty="0"/>
              <a:t>強風時は水上活動が実施できない場合があります。雨天時は雨合羽を着用して活動を実施します。</a:t>
            </a:r>
            <a:endParaRPr lang="en-US" altLang="ja-JP" dirty="0"/>
          </a:p>
          <a:p>
            <a:r>
              <a:rPr lang="ja-JP" altLang="en-US" dirty="0"/>
              <a:t>体験場所までの移動は貸切バスをおすすめします。</a:t>
            </a:r>
            <a:endParaRPr lang="en-US" altLang="ja-JP" dirty="0"/>
          </a:p>
          <a:p>
            <a:r>
              <a:rPr lang="ja-JP" altLang="en-US" dirty="0"/>
              <a:t>昼食手配も対応可能です。事前にご相談ください。</a:t>
            </a:r>
            <a:endParaRPr lang="en-US" altLang="ja-JP" dirty="0"/>
          </a:p>
          <a:p>
            <a:r>
              <a:rPr lang="ja-JP" altLang="en-US" dirty="0"/>
              <a:t>ご利用に関するお問い合わせ、体験内容詳細はお気軽にご相談ください。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016100" y="5151604"/>
            <a:ext cx="122661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人数により①～③入替</a:t>
            </a: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2122644" y="6487359"/>
            <a:ext cx="5931432" cy="38472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オーパルオプテックス株式会社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住所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大津市雄琴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5-265-1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【TEL】077-579-7111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受付時間：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9:30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17:30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（定休日：木曜日、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月～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月は水・木曜、夏季無休）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en-US" altLang="ja-JP" sz="9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URL】</a:t>
            </a:r>
            <a:r>
              <a:rPr lang="en-US" altLang="ja-JP" sz="900" u="sng" dirty="0" err="1">
                <a:latin typeface="Meiryo UI" panose="020B0604030504040204" pitchFamily="50" charset="-128"/>
                <a:ea typeface="Meiryo UI" panose="020B0604030504040204" pitchFamily="50" charset="-128"/>
                <a:hlinkClick r:id="rId26"/>
              </a:rPr>
              <a:t>https</a:t>
            </a:r>
            <a:r>
              <a:rPr lang="en-US" altLang="ja-JP" sz="900" u="sng" dirty="0">
                <a:latin typeface="Meiryo UI" panose="020B0604030504040204" pitchFamily="50" charset="-128"/>
                <a:ea typeface="Meiryo UI" panose="020B0604030504040204" pitchFamily="50" charset="-128"/>
                <a:hlinkClick r:id="rId26"/>
              </a:rPr>
              <a:t>://www.o-pal.com/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2890722"/>
      </p:ext>
    </p:extLst>
  </p:cSld>
  <p:clrMapOvr>
    <a:masterClrMapping/>
  </p:clrMapOvr>
</p:sld>
</file>

<file path=ppt/theme/theme1.xml><?xml version="1.0" encoding="utf-8"?>
<a:theme xmlns:a="http://schemas.openxmlformats.org/drawingml/2006/main" name="1_テーマ1">
  <a:themeElements>
    <a:clrScheme name="Custom 25">
      <a:dk1>
        <a:srgbClr val="3F3F3F"/>
      </a:dk1>
      <a:lt1>
        <a:srgbClr val="FFFFFF"/>
      </a:lt1>
      <a:dk2>
        <a:srgbClr val="000000"/>
      </a:dk2>
      <a:lt2>
        <a:srgbClr val="A5A5A5"/>
      </a:lt2>
      <a:accent1>
        <a:srgbClr val="00194C"/>
      </a:accent1>
      <a:accent2>
        <a:srgbClr val="EAB200"/>
      </a:accent2>
      <a:accent3>
        <a:srgbClr val="DDDDDD"/>
      </a:accent3>
      <a:accent4>
        <a:srgbClr val="954F72"/>
      </a:accent4>
      <a:accent5>
        <a:srgbClr val="00843B"/>
      </a:accent5>
      <a:accent6>
        <a:srgbClr val="014067"/>
      </a:accent6>
      <a:hlink>
        <a:srgbClr val="00194C"/>
      </a:hlink>
      <a:folHlink>
        <a:srgbClr val="954F72"/>
      </a:folHlink>
    </a:clrScheme>
    <a:fontScheme name="Custom 28">
      <a:majorFont>
        <a:latin typeface="Gill Sans MT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テーマ1" id="{56D87EF8-5029-40B6-B0EC-58F627F5F4C4}" vid="{C053D549-820A-47EA-9CBB-AF1AD2D757A8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12328</TotalTime>
  <Words>529</Words>
  <Application>Microsoft Office PowerPoint</Application>
  <PresentationFormat>A4 210 x 297 mm</PresentationFormat>
  <Paragraphs>53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メイリオ</vt:lpstr>
      <vt:lpstr>游ゴシック</vt:lpstr>
      <vt:lpstr>游ゴシック Light</vt:lpstr>
      <vt:lpstr>Arial</vt:lpstr>
      <vt:lpstr>Calibri</vt:lpstr>
      <vt:lpstr>Gill Sans Nova Light</vt:lpstr>
      <vt:lpstr>Wingdings</vt:lpstr>
      <vt:lpstr>1_テーマ1</vt:lpstr>
      <vt:lpstr>デザインの設定</vt:lpstr>
      <vt:lpstr>防災による 自然災害への対処を学ぶ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tb164</cp:lastModifiedBy>
  <cp:revision>488</cp:revision>
  <cp:lastPrinted>2023-05-30T23:44:43Z</cp:lastPrinted>
  <dcterms:created xsi:type="dcterms:W3CDTF">2017-09-04T00:58:00Z</dcterms:created>
  <dcterms:modified xsi:type="dcterms:W3CDTF">2023-06-06T09:14:58Z</dcterms:modified>
</cp:coreProperties>
</file>