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635"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72" y="7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B5A3E-7CED-4A30-BF31-51CFA646A5FE}" type="datetimeFigureOut">
              <a:rPr kumimoji="1" lang="ja-JP" altLang="en-US" smtClean="0"/>
              <a:t>2026/9/2</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AEB14-FA54-4F75-B543-7EEDB4C7E29E}" type="slidenum">
              <a:rPr kumimoji="1" lang="ja-JP" altLang="en-US" smtClean="0"/>
              <a:t>‹#›</a:t>
            </a:fld>
            <a:endParaRPr kumimoji="1" lang="ja-JP" altLang="en-US"/>
          </a:p>
        </p:txBody>
      </p:sp>
    </p:spTree>
    <p:extLst>
      <p:ext uri="{BB962C8B-B14F-4D97-AF65-F5344CB8AC3E}">
        <p14:creationId xmlns:p14="http://schemas.microsoft.com/office/powerpoint/2010/main" val="32880117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E45FF-7376-D076-EAB3-E3EB3512399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BD27DD9-122E-FD80-E514-78A6048CB8C0}"/>
              </a:ext>
            </a:extLst>
          </p:cNvPr>
          <p:cNvSpPr>
            <a:spLocks noGrp="1" noRot="1" noChangeAspect="1"/>
          </p:cNvSpPr>
          <p:nvPr>
            <p:ph type="sldImg"/>
          </p:nvPr>
        </p:nvSpPr>
        <p:spPr>
          <a:xfrm>
            <a:off x="428625" y="800100"/>
            <a:ext cx="5759450" cy="3989388"/>
          </a:xfrm>
        </p:spPr>
      </p:sp>
      <p:sp>
        <p:nvSpPr>
          <p:cNvPr id="3" name="ノート プレースホルダー 2">
            <a:extLst>
              <a:ext uri="{FF2B5EF4-FFF2-40B4-BE49-F238E27FC236}">
                <a16:creationId xmlns:a16="http://schemas.microsoft.com/office/drawing/2014/main" id="{DF3D5F73-53BF-A373-C02E-38AA051C3465}"/>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297852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4DB5D7-9EE1-4EE8-378B-A51BB3913336}"/>
              </a:ext>
            </a:extLst>
          </p:cNvPr>
          <p:cNvSpPr>
            <a:spLocks noGrp="1"/>
          </p:cNvSpPr>
          <p:nvPr>
            <p:ph type="ctrTitle"/>
          </p:nvPr>
        </p:nvSpPr>
        <p:spPr>
          <a:xfrm>
            <a:off x="1238250" y="1122363"/>
            <a:ext cx="7429500" cy="2387600"/>
          </a:xfrm>
          <a:prstGeom prst="rect">
            <a:avLst/>
          </a:prstGeom>
        </p:spPr>
        <p:txBody>
          <a:bodyPr anchor="b">
            <a:noAutofit/>
          </a:bodyPr>
          <a:lstStyle>
            <a:lvl1pPr algn="ctr">
              <a:defRPr sz="5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873EEAD-5FF6-8FD5-2099-3B0200706FCE}"/>
              </a:ext>
            </a:extLst>
          </p:cNvPr>
          <p:cNvSpPr>
            <a:spLocks noGrp="1"/>
          </p:cNvSpPr>
          <p:nvPr>
            <p:ph type="subTitle" idx="1"/>
          </p:nvPr>
        </p:nvSpPr>
        <p:spPr>
          <a:xfrm>
            <a:off x="1238250" y="3602039"/>
            <a:ext cx="7429500" cy="1655762"/>
          </a:xfrm>
          <a:prstGeom prst="rect">
            <a:avLst/>
          </a:prstGeom>
        </p:spPr>
        <p:txBody>
          <a:bodyPr>
            <a:noAutofit/>
          </a:bodyPr>
          <a:lstStyle>
            <a:lvl1pPr marL="0" indent="0" algn="ctr">
              <a:buNone/>
              <a:defRPr sz="2350"/>
            </a:lvl1pPr>
            <a:lvl2pPr marL="447663" indent="0" algn="ctr">
              <a:buNone/>
              <a:defRPr sz="1959"/>
            </a:lvl2pPr>
            <a:lvl3pPr marL="895327" indent="0" algn="ctr">
              <a:buNone/>
              <a:defRPr sz="1763"/>
            </a:lvl3pPr>
            <a:lvl4pPr marL="1342990" indent="0" algn="ctr">
              <a:buNone/>
              <a:defRPr sz="1567"/>
            </a:lvl4pPr>
            <a:lvl5pPr marL="1790653" indent="0" algn="ctr">
              <a:buNone/>
              <a:defRPr sz="1567"/>
            </a:lvl5pPr>
            <a:lvl6pPr marL="2238316" indent="0" algn="ctr">
              <a:buNone/>
              <a:defRPr sz="1567"/>
            </a:lvl6pPr>
            <a:lvl7pPr marL="2685980" indent="0" algn="ctr">
              <a:buNone/>
              <a:defRPr sz="1567"/>
            </a:lvl7pPr>
            <a:lvl8pPr marL="3133643" indent="0" algn="ctr">
              <a:buNone/>
              <a:defRPr sz="1567"/>
            </a:lvl8pPr>
            <a:lvl9pPr marL="3581306" indent="0" algn="ctr">
              <a:buNone/>
              <a:defRPr sz="156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993E31D-C1C7-429D-5E0D-B8B731743F1B}"/>
              </a:ext>
            </a:extLst>
          </p:cNvPr>
          <p:cNvSpPr>
            <a:spLocks noGrp="1"/>
          </p:cNvSpPr>
          <p:nvPr>
            <p:ph type="dt" sz="half" idx="10"/>
          </p:nvPr>
        </p:nvSpPr>
        <p:spPr>
          <a:xfrm>
            <a:off x="681040" y="6356353"/>
            <a:ext cx="4193112" cy="365125"/>
          </a:xfrm>
          <a:prstGeom prst="rect">
            <a:avLst/>
          </a:prstGeom>
        </p:spPr>
        <p:txBody>
          <a:bodyPr>
            <a:noAutofit/>
          </a:bodyPr>
          <a:lstStyle/>
          <a:p>
            <a:fld id="{20A71D18-CCEC-4E5B-94D0-2B0D72A69628}" type="datetimeFigureOut">
              <a:rPr kumimoji="1" lang="ja-JP" altLang="en-US" smtClean="0"/>
              <a:t>2026/9/2</a:t>
            </a:fld>
            <a:endParaRPr kumimoji="1" lang="ja-JP" altLang="en-US"/>
          </a:p>
        </p:txBody>
      </p:sp>
      <p:sp>
        <p:nvSpPr>
          <p:cNvPr id="5" name="フッター プレースホルダー 4">
            <a:extLst>
              <a:ext uri="{FF2B5EF4-FFF2-40B4-BE49-F238E27FC236}">
                <a16:creationId xmlns:a16="http://schemas.microsoft.com/office/drawing/2014/main" id="{9C5D6313-750C-62E3-527C-81A91115D27A}"/>
              </a:ext>
            </a:extLst>
          </p:cNvPr>
          <p:cNvSpPr>
            <a:spLocks noGrp="1"/>
          </p:cNvSpPr>
          <p:nvPr>
            <p:ph type="ftr" sz="quarter" idx="11"/>
          </p:nvPr>
        </p:nvSpPr>
        <p:spPr>
          <a:xfrm>
            <a:off x="3281365" y="6356353"/>
            <a:ext cx="3343275" cy="365125"/>
          </a:xfrm>
          <a:prstGeom prst="rect">
            <a:avLst/>
          </a:prstGeom>
        </p:spPr>
        <p:txBody>
          <a:bodyPr>
            <a:noAutofit/>
          </a:bodyPr>
          <a:lstStyle/>
          <a:p>
            <a:endParaRPr kumimoji="1" lang="ja-JP" altLang="en-US"/>
          </a:p>
        </p:txBody>
      </p:sp>
      <p:sp>
        <p:nvSpPr>
          <p:cNvPr id="6" name="スライド番号プレースホルダー 5">
            <a:extLst>
              <a:ext uri="{FF2B5EF4-FFF2-40B4-BE49-F238E27FC236}">
                <a16:creationId xmlns:a16="http://schemas.microsoft.com/office/drawing/2014/main" id="{EB4F505F-6697-D846-D5B1-8557C2E9E687}"/>
              </a:ext>
            </a:extLst>
          </p:cNvPr>
          <p:cNvSpPr>
            <a:spLocks noGrp="1"/>
          </p:cNvSpPr>
          <p:nvPr>
            <p:ph type="sldNum" sz="quarter" idx="12"/>
          </p:nvPr>
        </p:nvSpPr>
        <p:spPr/>
        <p:txBody>
          <a:bodyPr>
            <a:noAutofit/>
          </a:bodyPr>
          <a:lstStyle/>
          <a:p>
            <a:fld id="{4D6524D0-507A-4FC2-B120-BF918C6BA113}" type="slidenum">
              <a:rPr kumimoji="1" lang="ja-JP" altLang="en-US" smtClean="0"/>
              <a:t>‹#›</a:t>
            </a:fld>
            <a:endParaRPr kumimoji="1" lang="ja-JP" altLang="en-US"/>
          </a:p>
        </p:txBody>
      </p:sp>
    </p:spTree>
    <p:extLst>
      <p:ext uri="{BB962C8B-B14F-4D97-AF65-F5344CB8AC3E}">
        <p14:creationId xmlns:p14="http://schemas.microsoft.com/office/powerpoint/2010/main" val="431105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1163171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C4EFCA8A-084B-A868-CD86-C469A497B0B8}"/>
              </a:ext>
            </a:extLst>
          </p:cNvPr>
          <p:cNvSpPr txBox="1"/>
          <p:nvPr userDrawn="1"/>
        </p:nvSpPr>
        <p:spPr>
          <a:xfrm>
            <a:off x="574087"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DDEA68E-BC4B-B092-3B6E-D912D066F3AE}"/>
              </a:ext>
            </a:extLst>
          </p:cNvPr>
          <p:cNvSpPr txBox="1"/>
          <p:nvPr userDrawn="1"/>
        </p:nvSpPr>
        <p:spPr>
          <a:xfrm>
            <a:off x="3631205"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7A86A59-37C5-9EF0-9BF1-650755A39D91}"/>
              </a:ext>
            </a:extLst>
          </p:cNvPr>
          <p:cNvSpPr txBox="1"/>
          <p:nvPr userDrawn="1"/>
        </p:nvSpPr>
        <p:spPr>
          <a:xfrm>
            <a:off x="6676926" y="2112297"/>
            <a:ext cx="2964329"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30E9F7F-2DE7-8CAD-75BF-DDE8B0F82150}"/>
              </a:ext>
            </a:extLst>
          </p:cNvPr>
          <p:cNvSpPr txBox="1"/>
          <p:nvPr userDrawn="1"/>
        </p:nvSpPr>
        <p:spPr>
          <a:xfrm>
            <a:off x="3489661" y="5156953"/>
            <a:ext cx="2144231" cy="1200329"/>
          </a:xfrm>
          <a:prstGeom prst="rect">
            <a:avLst/>
          </a:prstGeom>
          <a:noFill/>
          <a:ln w="9525">
            <a:solidFill>
              <a:schemeClr val="bg1">
                <a:lumMod val="75000"/>
              </a:schemeClr>
            </a:solidFill>
          </a:ln>
        </p:spPr>
        <p:txBody>
          <a:bodyPr wrap="squar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1" name="角丸四角形 29">
            <a:extLst>
              <a:ext uri="{FF2B5EF4-FFF2-40B4-BE49-F238E27FC236}">
                <a16:creationId xmlns:a16="http://schemas.microsoft.com/office/drawing/2014/main" id="{67546A66-6E5F-86DB-D79E-6C0C70077643}"/>
              </a:ext>
            </a:extLst>
          </p:cNvPr>
          <p:cNvSpPr/>
          <p:nvPr userDrawn="1"/>
        </p:nvSpPr>
        <p:spPr bwMode="auto">
          <a:xfrm>
            <a:off x="576460" y="1748961"/>
            <a:ext cx="1087335"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ja-JP" altLang="en-US" sz="979" b="1" dirty="0">
                <a:solidFill>
                  <a:schemeClr val="bg1"/>
                </a:solidFill>
                <a:latin typeface="Meiryo UI" panose="020B0604030504040204" pitchFamily="50" charset="-128"/>
                <a:ea typeface="Meiryo UI" panose="020B0604030504040204" pitchFamily="50" charset="-128"/>
              </a:rPr>
              <a:t>プログラム内容</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7" name="ホームベース 16">
            <a:extLst>
              <a:ext uri="{FF2B5EF4-FFF2-40B4-BE49-F238E27FC236}">
                <a16:creationId xmlns:a16="http://schemas.microsoft.com/office/drawing/2014/main" id="{B53F9819-CAF3-08FF-311E-E124C36E8C3B}"/>
              </a:ext>
            </a:extLst>
          </p:cNvPr>
          <p:cNvSpPr/>
          <p:nvPr userDrawn="1"/>
        </p:nvSpPr>
        <p:spPr>
          <a:xfrm>
            <a:off x="574085" y="2011001"/>
            <a:ext cx="1059942" cy="190894"/>
          </a:xfrm>
          <a:prstGeom prst="homePlate">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solidFill>
                  <a:srgbClr val="0070C0"/>
                </a:solidFill>
                <a:latin typeface="Meiryo UI" panose="020B0604030504040204" pitchFamily="50" charset="-128"/>
                <a:ea typeface="Meiryo UI" panose="020B0604030504040204" pitchFamily="50" charset="-128"/>
              </a:rPr>
              <a:t>事前学習</a:t>
            </a:r>
          </a:p>
        </p:txBody>
      </p:sp>
      <p:sp>
        <p:nvSpPr>
          <p:cNvPr id="18" name="ホームベース 52">
            <a:extLst>
              <a:ext uri="{FF2B5EF4-FFF2-40B4-BE49-F238E27FC236}">
                <a16:creationId xmlns:a16="http://schemas.microsoft.com/office/drawing/2014/main" id="{65F906A7-6BC3-718A-2B32-BFA05FDCD5D3}"/>
              </a:ext>
            </a:extLst>
          </p:cNvPr>
          <p:cNvSpPr/>
          <p:nvPr userDrawn="1"/>
        </p:nvSpPr>
        <p:spPr>
          <a:xfrm>
            <a:off x="3631203" y="2011001"/>
            <a:ext cx="1059942" cy="190894"/>
          </a:xfrm>
          <a:prstGeom prst="homePlate">
            <a:avLst/>
          </a:prstGeom>
          <a:solidFill>
            <a:srgbClr val="4295D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現地学習</a:t>
            </a:r>
          </a:p>
        </p:txBody>
      </p:sp>
      <p:sp>
        <p:nvSpPr>
          <p:cNvPr id="19" name="ホームベース 53">
            <a:extLst>
              <a:ext uri="{FF2B5EF4-FFF2-40B4-BE49-F238E27FC236}">
                <a16:creationId xmlns:a16="http://schemas.microsoft.com/office/drawing/2014/main" id="{9CBA4FEA-EE8C-0A2C-E5BC-73AF6CC4C5B3}"/>
              </a:ext>
            </a:extLst>
          </p:cNvPr>
          <p:cNvSpPr/>
          <p:nvPr userDrawn="1"/>
        </p:nvSpPr>
        <p:spPr>
          <a:xfrm>
            <a:off x="6676924" y="2017211"/>
            <a:ext cx="1059942" cy="190894"/>
          </a:xfrm>
          <a:prstGeom prst="homePlate">
            <a:avLst/>
          </a:prstGeom>
          <a:solidFill>
            <a:srgbClr val="0066CC"/>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事後学習</a:t>
            </a:r>
          </a:p>
        </p:txBody>
      </p:sp>
      <p:sp>
        <p:nvSpPr>
          <p:cNvPr id="32" name="テキスト プレースホルダー 31">
            <a:extLst>
              <a:ext uri="{FF2B5EF4-FFF2-40B4-BE49-F238E27FC236}">
                <a16:creationId xmlns:a16="http://schemas.microsoft.com/office/drawing/2014/main" id="{D3BFE0D3-333A-E0B4-45D2-D8029DC412A3}"/>
              </a:ext>
            </a:extLst>
          </p:cNvPr>
          <p:cNvSpPr>
            <a:spLocks noGrp="1"/>
          </p:cNvSpPr>
          <p:nvPr userDrawn="1">
            <p:ph type="body" sz="quarter" idx="10" hasCustomPrompt="1"/>
          </p:nvPr>
        </p:nvSpPr>
        <p:spPr>
          <a:xfrm>
            <a:off x="574410" y="1205852"/>
            <a:ext cx="9066742" cy="431800"/>
          </a:xfrm>
          <a:prstGeom prst="rect">
            <a:avLst/>
          </a:prstGeom>
          <a:ln>
            <a:noFill/>
          </a:ln>
        </p:spPr>
        <p:txBody>
          <a:bodyPr anchor="ctr"/>
          <a:lstStyle>
            <a:lvl1pPr marL="0" indent="0">
              <a:lnSpc>
                <a:spcPct val="120000"/>
              </a:lnSpc>
              <a:spcBef>
                <a:spcPts val="0"/>
              </a:spcBef>
              <a:buNone/>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p>
        </p:txBody>
      </p:sp>
      <p:sp>
        <p:nvSpPr>
          <p:cNvPr id="34" name="図プレースホルダー 33">
            <a:extLst>
              <a:ext uri="{FF2B5EF4-FFF2-40B4-BE49-F238E27FC236}">
                <a16:creationId xmlns:a16="http://schemas.microsoft.com/office/drawing/2014/main" id="{C30EF5D4-EA68-11FB-8EA9-0C478C9BDC83}"/>
              </a:ext>
            </a:extLst>
          </p:cNvPr>
          <p:cNvSpPr>
            <a:spLocks noGrp="1"/>
          </p:cNvSpPr>
          <p:nvPr userDrawn="1">
            <p:ph type="pic" sz="quarter" idx="11" hasCustomPrompt="1"/>
          </p:nvPr>
        </p:nvSpPr>
        <p:spPr>
          <a:xfrm>
            <a:off x="567954"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5" name="図プレースホルダー 33">
            <a:extLst>
              <a:ext uri="{FF2B5EF4-FFF2-40B4-BE49-F238E27FC236}">
                <a16:creationId xmlns:a16="http://schemas.microsoft.com/office/drawing/2014/main" id="{85BC0B56-FF55-E5A3-2903-6D0345ADB2ED}"/>
              </a:ext>
            </a:extLst>
          </p:cNvPr>
          <p:cNvSpPr>
            <a:spLocks noGrp="1"/>
          </p:cNvSpPr>
          <p:nvPr userDrawn="1">
            <p:ph type="pic" sz="quarter" idx="12" hasCustomPrompt="1"/>
          </p:nvPr>
        </p:nvSpPr>
        <p:spPr>
          <a:xfrm>
            <a:off x="2852187"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6" name="図プレースホルダー 33">
            <a:extLst>
              <a:ext uri="{FF2B5EF4-FFF2-40B4-BE49-F238E27FC236}">
                <a16:creationId xmlns:a16="http://schemas.microsoft.com/office/drawing/2014/main" id="{70D6EA59-682A-76B6-DB9D-44297705E248}"/>
              </a:ext>
            </a:extLst>
          </p:cNvPr>
          <p:cNvSpPr>
            <a:spLocks noGrp="1"/>
          </p:cNvSpPr>
          <p:nvPr userDrawn="1">
            <p:ph type="pic" sz="quarter" idx="13" hasCustomPrompt="1"/>
          </p:nvPr>
        </p:nvSpPr>
        <p:spPr>
          <a:xfrm>
            <a:off x="5136420"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7" name="図プレースホルダー 33">
            <a:extLst>
              <a:ext uri="{FF2B5EF4-FFF2-40B4-BE49-F238E27FC236}">
                <a16:creationId xmlns:a16="http://schemas.microsoft.com/office/drawing/2014/main" id="{E516801E-95A9-3E2B-3605-1D0C82F36CBD}"/>
              </a:ext>
            </a:extLst>
          </p:cNvPr>
          <p:cNvSpPr>
            <a:spLocks noGrp="1"/>
          </p:cNvSpPr>
          <p:nvPr userDrawn="1">
            <p:ph type="pic" sz="quarter" idx="14" hasCustomPrompt="1"/>
          </p:nvPr>
        </p:nvSpPr>
        <p:spPr>
          <a:xfrm>
            <a:off x="7420652"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8" name="角丸四角形 29">
            <a:extLst>
              <a:ext uri="{FF2B5EF4-FFF2-40B4-BE49-F238E27FC236}">
                <a16:creationId xmlns:a16="http://schemas.microsoft.com/office/drawing/2014/main" id="{78D35074-0B57-F80C-EBC7-5BC5DBBC277F}"/>
              </a:ext>
            </a:extLst>
          </p:cNvPr>
          <p:cNvSpPr/>
          <p:nvPr userDrawn="1"/>
        </p:nvSpPr>
        <p:spPr bwMode="auto">
          <a:xfrm>
            <a:off x="3513575" y="4265456"/>
            <a:ext cx="659338"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en-US" altLang="ja-JP" sz="979" b="1" dirty="0">
                <a:solidFill>
                  <a:schemeClr val="bg1"/>
                </a:solidFill>
                <a:latin typeface="Meiryo UI" panose="020B0604030504040204" pitchFamily="50" charset="-128"/>
                <a:ea typeface="Meiryo UI" panose="020B0604030504040204" pitchFamily="50" charset="-128"/>
              </a:rPr>
              <a:t>POINT</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28" name="テキスト プレースホルダー 31">
            <a:extLst>
              <a:ext uri="{FF2B5EF4-FFF2-40B4-BE49-F238E27FC236}">
                <a16:creationId xmlns:a16="http://schemas.microsoft.com/office/drawing/2014/main" id="{D35BB13D-A84B-A00E-CB9E-A326A4CE8D08}"/>
              </a:ext>
            </a:extLst>
          </p:cNvPr>
          <p:cNvSpPr>
            <a:spLocks noGrp="1"/>
          </p:cNvSpPr>
          <p:nvPr>
            <p:ph type="body" sz="quarter" idx="15" hasCustomPrompt="1"/>
          </p:nvPr>
        </p:nvSpPr>
        <p:spPr>
          <a:xfrm>
            <a:off x="4135758" y="4255648"/>
            <a:ext cx="5505397" cy="829536"/>
          </a:xfrm>
          <a:prstGeom prst="rect">
            <a:avLst/>
          </a:prstGeom>
          <a:ln>
            <a:noFill/>
          </a:ln>
        </p:spPr>
        <p:txBody>
          <a:bodyPr anchor="t"/>
          <a:lstStyle>
            <a:lvl1pPr marL="140996" indent="-140996">
              <a:lnSpc>
                <a:spcPct val="120000"/>
              </a:lnSpc>
              <a:spcBef>
                <a:spcPts val="0"/>
              </a:spcBef>
              <a:buClr>
                <a:srgbClr val="328CCC"/>
              </a:buClr>
              <a:buFont typeface="Wingdings" panose="05000000000000000000" pitchFamily="2" charset="2"/>
              <a:buChar char="l"/>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29" name="テキスト ボックス 128">
            <a:extLst>
              <a:ext uri="{FF2B5EF4-FFF2-40B4-BE49-F238E27FC236}">
                <a16:creationId xmlns:a16="http://schemas.microsoft.com/office/drawing/2014/main" id="{1FE47C3C-67B6-34C8-46FE-7F9E63833662}"/>
              </a:ext>
            </a:extLst>
          </p:cNvPr>
          <p:cNvSpPr txBox="1"/>
          <p:nvPr userDrawn="1"/>
        </p:nvSpPr>
        <p:spPr>
          <a:xfrm>
            <a:off x="3489661"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行程例</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0" name="テキスト プレースホルダー 31">
            <a:extLst>
              <a:ext uri="{FF2B5EF4-FFF2-40B4-BE49-F238E27FC236}">
                <a16:creationId xmlns:a16="http://schemas.microsoft.com/office/drawing/2014/main" id="{38A2D869-9E61-120E-B426-4C5AC6C908E1}"/>
              </a:ext>
            </a:extLst>
          </p:cNvPr>
          <p:cNvSpPr>
            <a:spLocks noGrp="1"/>
          </p:cNvSpPr>
          <p:nvPr>
            <p:ph type="body" sz="quarter" idx="16" hasCustomPrompt="1"/>
          </p:nvPr>
        </p:nvSpPr>
        <p:spPr>
          <a:xfrm>
            <a:off x="3500121" y="5357422"/>
            <a:ext cx="2121536" cy="990038"/>
          </a:xfrm>
          <a:prstGeom prst="rect">
            <a:avLst/>
          </a:prstGeom>
          <a:ln>
            <a:noFill/>
          </a:ln>
        </p:spPr>
        <p:txBody>
          <a:bodyPr lIns="72000" rIns="72000" anchor="t"/>
          <a:lstStyle>
            <a:lvl1pPr marL="0" indent="0">
              <a:lnSpc>
                <a:spcPct val="100000"/>
              </a:lnSpc>
              <a:spcBef>
                <a:spcPts val="0"/>
              </a:spcBef>
              <a:buFont typeface="Wingdings" panose="05000000000000000000" pitchFamily="2" charset="2"/>
              <a:buNone/>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3" name="テキスト プレースホルダー 31">
            <a:extLst>
              <a:ext uri="{FF2B5EF4-FFF2-40B4-BE49-F238E27FC236}">
                <a16:creationId xmlns:a16="http://schemas.microsoft.com/office/drawing/2014/main" id="{00612866-84B4-000B-6753-81B3D3D29C36}"/>
              </a:ext>
            </a:extLst>
          </p:cNvPr>
          <p:cNvSpPr>
            <a:spLocks noGrp="1"/>
          </p:cNvSpPr>
          <p:nvPr>
            <p:ph type="body" sz="quarter" idx="17" hasCustomPrompt="1"/>
          </p:nvPr>
        </p:nvSpPr>
        <p:spPr>
          <a:xfrm>
            <a:off x="5755711" y="5357422"/>
            <a:ext cx="2988899" cy="990038"/>
          </a:xfrm>
          <a:prstGeom prst="rect">
            <a:avLst/>
          </a:prstGeom>
          <a:ln>
            <a:noFill/>
          </a:ln>
        </p:spPr>
        <p:txBody>
          <a:bodyPr lIns="72000" rIns="72000" anchor="t"/>
          <a:lstStyle>
            <a:lvl1pPr marL="105747" indent="-105747">
              <a:lnSpc>
                <a:spcPct val="100000"/>
              </a:lnSpc>
              <a:spcBef>
                <a:spcPts val="0"/>
              </a:spcBef>
              <a:spcAft>
                <a:spcPts val="588"/>
              </a:spcAft>
              <a:buFont typeface="Wingdings" panose="05000000000000000000" pitchFamily="2" charset="2"/>
              <a:buChar char="l"/>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5" name="図プレースホルダー 33">
            <a:extLst>
              <a:ext uri="{FF2B5EF4-FFF2-40B4-BE49-F238E27FC236}">
                <a16:creationId xmlns:a16="http://schemas.microsoft.com/office/drawing/2014/main" id="{91B5AF9A-F305-8344-7745-44A27AF1E108}"/>
              </a:ext>
            </a:extLst>
          </p:cNvPr>
          <p:cNvSpPr>
            <a:spLocks noGrp="1"/>
          </p:cNvSpPr>
          <p:nvPr>
            <p:ph type="pic" sz="quarter" idx="18" hasCustomPrompt="1"/>
          </p:nvPr>
        </p:nvSpPr>
        <p:spPr>
          <a:xfrm>
            <a:off x="8848604" y="5627460"/>
            <a:ext cx="780000" cy="720000"/>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QR</a:t>
            </a:r>
            <a:endParaRPr kumimoji="1" lang="ja-JP" altLang="en-US" dirty="0"/>
          </a:p>
        </p:txBody>
      </p:sp>
      <p:sp>
        <p:nvSpPr>
          <p:cNvPr id="136" name="テキスト ボックス 135">
            <a:extLst>
              <a:ext uri="{FF2B5EF4-FFF2-40B4-BE49-F238E27FC236}">
                <a16:creationId xmlns:a16="http://schemas.microsoft.com/office/drawing/2014/main" id="{270C9F10-379D-E68A-FB10-F34C1FEF1379}"/>
              </a:ext>
            </a:extLst>
          </p:cNvPr>
          <p:cNvSpPr txBox="1"/>
          <p:nvPr userDrawn="1"/>
        </p:nvSpPr>
        <p:spPr>
          <a:xfrm>
            <a:off x="5755710"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備考</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7" name="テキスト プレースホルダー 31">
            <a:extLst>
              <a:ext uri="{FF2B5EF4-FFF2-40B4-BE49-F238E27FC236}">
                <a16:creationId xmlns:a16="http://schemas.microsoft.com/office/drawing/2014/main" id="{26A17B7D-9AB9-DDF1-AA04-92B1CA512DB4}"/>
              </a:ext>
            </a:extLst>
          </p:cNvPr>
          <p:cNvSpPr>
            <a:spLocks noGrp="1"/>
          </p:cNvSpPr>
          <p:nvPr>
            <p:ph type="body" sz="quarter" idx="19" hasCustomPrompt="1"/>
          </p:nvPr>
        </p:nvSpPr>
        <p:spPr>
          <a:xfrm>
            <a:off x="580023"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38" name="テキスト プレースホルダー 31">
            <a:extLst>
              <a:ext uri="{FF2B5EF4-FFF2-40B4-BE49-F238E27FC236}">
                <a16:creationId xmlns:a16="http://schemas.microsoft.com/office/drawing/2014/main" id="{44144C41-A633-7E2C-C1F5-A2F7F7607DD7}"/>
              </a:ext>
            </a:extLst>
          </p:cNvPr>
          <p:cNvSpPr>
            <a:spLocks noGrp="1"/>
          </p:cNvSpPr>
          <p:nvPr>
            <p:ph type="body" sz="quarter" idx="20" hasCustomPrompt="1"/>
          </p:nvPr>
        </p:nvSpPr>
        <p:spPr>
          <a:xfrm>
            <a:off x="363714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40" name="テキスト プレースホルダー 31">
            <a:extLst>
              <a:ext uri="{FF2B5EF4-FFF2-40B4-BE49-F238E27FC236}">
                <a16:creationId xmlns:a16="http://schemas.microsoft.com/office/drawing/2014/main" id="{D537A025-3B6D-D89E-270A-E435C4CFE35C}"/>
              </a:ext>
            </a:extLst>
          </p:cNvPr>
          <p:cNvSpPr>
            <a:spLocks noGrp="1"/>
          </p:cNvSpPr>
          <p:nvPr>
            <p:ph type="body" sz="quarter" idx="21" hasCustomPrompt="1"/>
          </p:nvPr>
        </p:nvSpPr>
        <p:spPr>
          <a:xfrm>
            <a:off x="668832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4" name="タイトル プレースホルダー 1">
            <a:extLst>
              <a:ext uri="{FF2B5EF4-FFF2-40B4-BE49-F238E27FC236}">
                <a16:creationId xmlns:a16="http://schemas.microsoft.com/office/drawing/2014/main" id="{61AA7CEB-37B1-6458-05F5-4BD161E46D59}"/>
              </a:ext>
            </a:extLst>
          </p:cNvPr>
          <p:cNvSpPr>
            <a:spLocks noGrp="1"/>
          </p:cNvSpPr>
          <p:nvPr>
            <p:ph type="title" hasCustomPrompt="1"/>
          </p:nvPr>
        </p:nvSpPr>
        <p:spPr>
          <a:xfrm>
            <a:off x="775684" y="368744"/>
            <a:ext cx="2473754" cy="535531"/>
          </a:xfrm>
          <a:prstGeom prst="rect">
            <a:avLst/>
          </a:prstGeom>
        </p:spPr>
        <p:txBody>
          <a:bodyPr vert="horz" wrap="none" lIns="91440" tIns="45720" rIns="91440" bIns="45720" rtlCol="0" anchor="ctr">
            <a:spAutoFit/>
          </a:bodyPr>
          <a:lstStyle>
            <a:lvl1pPr>
              <a:defRPr sz="1567"/>
            </a:lvl1pPr>
          </a:lstStyle>
          <a:p>
            <a:pPr rtl="0"/>
            <a:r>
              <a:rPr lang="ja-JP" altLang="en-US" noProof="0" dirty="0"/>
              <a:t>マスター タイトルの書式設定</a:t>
            </a:r>
            <a:br>
              <a:rPr lang="en-US" altLang="ja-JP" noProof="0" dirty="0"/>
            </a:br>
            <a:r>
              <a:rPr lang="ja-JP" altLang="en-US" noProof="0" dirty="0"/>
              <a:t>マスター タイトルの書式設定</a:t>
            </a:r>
          </a:p>
        </p:txBody>
      </p:sp>
    </p:spTree>
    <p:extLst>
      <p:ext uri="{BB962C8B-B14F-4D97-AF65-F5344CB8AC3E}">
        <p14:creationId xmlns:p14="http://schemas.microsoft.com/office/powerpoint/2010/main" val="982660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a:stretch/>
        </p:blipFill>
        <p:spPr>
          <a:xfrm>
            <a:off x="0" y="0"/>
            <a:ext cx="9906000" cy="6858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2" y="0"/>
            <a:ext cx="6810375" cy="6858000"/>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9" name="正方形/長方形 8">
            <a:extLst>
              <a:ext uri="{FF2B5EF4-FFF2-40B4-BE49-F238E27FC236}">
                <a16:creationId xmlns:a16="http://schemas.microsoft.com/office/drawing/2014/main" id="{7E54CD92-E70C-8A7B-E64F-5DDC5B91B5C0}"/>
              </a:ext>
            </a:extLst>
          </p:cNvPr>
          <p:cNvSpPr/>
          <p:nvPr userDrawn="1"/>
        </p:nvSpPr>
        <p:spPr>
          <a:xfrm>
            <a:off x="0" y="0"/>
            <a:ext cx="3281363" cy="6858000"/>
          </a:xfrm>
          <a:prstGeom prst="rect">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10" name="正方形/長方形 9">
            <a:extLst>
              <a:ext uri="{FF2B5EF4-FFF2-40B4-BE49-F238E27FC236}">
                <a16:creationId xmlns:a16="http://schemas.microsoft.com/office/drawing/2014/main" id="{A7E06592-898F-A3F5-71CE-5E0C9022FA90}"/>
              </a:ext>
            </a:extLst>
          </p:cNvPr>
          <p:cNvSpPr/>
          <p:nvPr userDrawn="1"/>
        </p:nvSpPr>
        <p:spPr>
          <a:xfrm>
            <a:off x="57000" y="45000"/>
            <a:ext cx="9792000" cy="6768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938258"/>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804947"/>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860606"/>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2107303"/>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769767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t="4980" b="1996"/>
          <a:stretch/>
        </p:blipFill>
        <p:spPr>
          <a:xfrm>
            <a:off x="4581524" y="0"/>
            <a:ext cx="5324476" cy="3429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1795464" y="3"/>
            <a:ext cx="4436203" cy="4467225"/>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490450"/>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357139"/>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412798"/>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1659495"/>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accent3"/>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081255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rgbClr val="EAF6FC"/>
        </a:solidFill>
        <a:effectLst/>
      </p:bgPr>
    </p:bg>
    <p:spTree>
      <p:nvGrpSpPr>
        <p:cNvPr id="1" name=""/>
        <p:cNvGrpSpPr/>
        <p:nvPr/>
      </p:nvGrpSpPr>
      <p:grpSpPr>
        <a:xfrm>
          <a:off x="0" y="0"/>
          <a:ext cx="0" cy="0"/>
          <a:chOff x="0" y="0"/>
          <a:chExt cx="0" cy="0"/>
        </a:xfrm>
      </p:grpSpPr>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3"/>
            <a:ext cx="9217024" cy="954726"/>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2" name="正方形/長方形 21">
            <a:extLst>
              <a:ext uri="{FF2B5EF4-FFF2-40B4-BE49-F238E27FC236}">
                <a16:creationId xmlns:a16="http://schemas.microsoft.com/office/drawing/2014/main" id="{EE82A4C4-81B5-55F3-880C-FFB08355EEC0}"/>
              </a:ext>
            </a:extLst>
          </p:cNvPr>
          <p:cNvSpPr/>
          <p:nvPr userDrawn="1"/>
        </p:nvSpPr>
        <p:spPr>
          <a:xfrm>
            <a:off x="0" y="2638428"/>
            <a:ext cx="9906000" cy="3913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Tree>
    <p:extLst>
      <p:ext uri="{BB962C8B-B14F-4D97-AF65-F5344CB8AC3E}">
        <p14:creationId xmlns:p14="http://schemas.microsoft.com/office/powerpoint/2010/main" val="1593278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タイトルとコンテンツ">
    <p:bg>
      <p:bgPr>
        <a:solidFill>
          <a:srgbClr val="EAF6FC"/>
        </a:solidFill>
        <a:effectLst/>
      </p:bgPr>
    </p:bg>
    <p:spTree>
      <p:nvGrpSpPr>
        <p:cNvPr id="1" name=""/>
        <p:cNvGrpSpPr/>
        <p:nvPr/>
      </p:nvGrpSpPr>
      <p:grpSpPr>
        <a:xfrm>
          <a:off x="0" y="0"/>
          <a:ext cx="0" cy="0"/>
          <a:chOff x="0" y="0"/>
          <a:chExt cx="0" cy="0"/>
        </a:xfrm>
      </p:grpSpPr>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chemeClr val="accent4"/>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5"/>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6" name="フリーフォーム: 図形 5">
            <a:extLst>
              <a:ext uri="{FF2B5EF4-FFF2-40B4-BE49-F238E27FC236}">
                <a16:creationId xmlns:a16="http://schemas.microsoft.com/office/drawing/2014/main" id="{FCB4ABC5-DFDF-7701-B261-D015F5E2AF24}"/>
              </a:ext>
            </a:extLst>
          </p:cNvPr>
          <p:cNvSpPr/>
          <p:nvPr userDrawn="1"/>
        </p:nvSpPr>
        <p:spPr>
          <a:xfrm>
            <a:off x="0" y="619166"/>
            <a:ext cx="8219255" cy="401318"/>
          </a:xfrm>
          <a:custGeom>
            <a:avLst/>
            <a:gdLst>
              <a:gd name="connsiteX0" fmla="*/ 0 w 8219255"/>
              <a:gd name="connsiteY0" fmla="*/ 0 h 401318"/>
              <a:gd name="connsiteX1" fmla="*/ 1106015 w 8219255"/>
              <a:gd name="connsiteY1" fmla="*/ 0 h 401318"/>
              <a:gd name="connsiteX2" fmla="*/ 7113240 w 8219255"/>
              <a:gd name="connsiteY2" fmla="*/ 0 h 401318"/>
              <a:gd name="connsiteX3" fmla="*/ 8219255 w 8219255"/>
              <a:gd name="connsiteY3" fmla="*/ 0 h 401318"/>
              <a:gd name="connsiteX4" fmla="*/ 7951945 w 8219255"/>
              <a:gd name="connsiteY4" fmla="*/ 401318 h 401318"/>
              <a:gd name="connsiteX5" fmla="*/ 6845930 w 8219255"/>
              <a:gd name="connsiteY5" fmla="*/ 401318 h 401318"/>
              <a:gd name="connsiteX6" fmla="*/ 1106015 w 8219255"/>
              <a:gd name="connsiteY6" fmla="*/ 401318 h 401318"/>
              <a:gd name="connsiteX7" fmla="*/ 0 w 8219255"/>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19255" h="401318">
                <a:moveTo>
                  <a:pt x="0" y="0"/>
                </a:moveTo>
                <a:lnTo>
                  <a:pt x="1106015" y="0"/>
                </a:lnTo>
                <a:lnTo>
                  <a:pt x="7113240" y="0"/>
                </a:lnTo>
                <a:lnTo>
                  <a:pt x="8219255" y="0"/>
                </a:lnTo>
                <a:lnTo>
                  <a:pt x="7951945" y="401318"/>
                </a:lnTo>
                <a:lnTo>
                  <a:pt x="6845930" y="401318"/>
                </a:lnTo>
                <a:lnTo>
                  <a:pt x="1106015"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1595738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1551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endParaRPr kumimoji="1" lang="en-US" altLang="ja-JP" dirty="0"/>
          </a:p>
          <a:p>
            <a:pPr lvl="0"/>
            <a:endParaRPr kumimoji="1" lang="ja-JP" altLang="en-US" dirty="0"/>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5" name="コンテンツ プレースホルダー 2">
            <a:extLst>
              <a:ext uri="{FF2B5EF4-FFF2-40B4-BE49-F238E27FC236}">
                <a16:creationId xmlns:a16="http://schemas.microsoft.com/office/drawing/2014/main" id="{C422DA80-5498-837E-229D-07504407DAB3}"/>
              </a:ext>
            </a:extLst>
          </p:cNvPr>
          <p:cNvSpPr>
            <a:spLocks noGrp="1"/>
          </p:cNvSpPr>
          <p:nvPr>
            <p:ph idx="15" hasCustomPrompt="1"/>
          </p:nvPr>
        </p:nvSpPr>
        <p:spPr>
          <a:xfrm>
            <a:off x="3"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6" name="コンテンツ プレースホルダー 2">
            <a:extLst>
              <a:ext uri="{FF2B5EF4-FFF2-40B4-BE49-F238E27FC236}">
                <a16:creationId xmlns:a16="http://schemas.microsoft.com/office/drawing/2014/main" id="{52EE3076-7F43-DAD1-793E-CFF64B553612}"/>
              </a:ext>
            </a:extLst>
          </p:cNvPr>
          <p:cNvSpPr>
            <a:spLocks noGrp="1"/>
          </p:cNvSpPr>
          <p:nvPr>
            <p:ph idx="16" hasCustomPrompt="1"/>
          </p:nvPr>
        </p:nvSpPr>
        <p:spPr>
          <a:xfrm>
            <a:off x="4953001"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17" name="テキスト プレースホルダー 13">
            <a:extLst>
              <a:ext uri="{FF2B5EF4-FFF2-40B4-BE49-F238E27FC236}">
                <a16:creationId xmlns:a16="http://schemas.microsoft.com/office/drawing/2014/main" id="{8426D69E-F5A4-41D3-9C98-3593328E1747}"/>
              </a:ext>
            </a:extLst>
          </p:cNvPr>
          <p:cNvSpPr>
            <a:spLocks noGrp="1"/>
          </p:cNvSpPr>
          <p:nvPr>
            <p:ph type="body" sz="quarter" idx="20" hasCustomPrompt="1"/>
          </p:nvPr>
        </p:nvSpPr>
        <p:spPr>
          <a:xfrm>
            <a:off x="5180528"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
        <p:nvSpPr>
          <p:cNvPr id="18" name="テキスト プレースホルダー 13">
            <a:extLst>
              <a:ext uri="{FF2B5EF4-FFF2-40B4-BE49-F238E27FC236}">
                <a16:creationId xmlns:a16="http://schemas.microsoft.com/office/drawing/2014/main" id="{88DE078B-3F10-CA17-32DB-371881110BC1}"/>
              </a:ext>
            </a:extLst>
          </p:cNvPr>
          <p:cNvSpPr>
            <a:spLocks noGrp="1"/>
          </p:cNvSpPr>
          <p:nvPr>
            <p:ph type="body" sz="quarter" idx="21" hasCustomPrompt="1"/>
          </p:nvPr>
        </p:nvSpPr>
        <p:spPr>
          <a:xfrm>
            <a:off x="227015"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Tree>
    <p:extLst>
      <p:ext uri="{BB962C8B-B14F-4D97-AF65-F5344CB8AC3E}">
        <p14:creationId xmlns:p14="http://schemas.microsoft.com/office/powerpoint/2010/main" val="25589153"/>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815547"/>
            <a:ext cx="9906000" cy="6042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729362600"/>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58115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7" name="フリーフォーム: 図形 6">
            <a:extLst>
              <a:ext uri="{FF2B5EF4-FFF2-40B4-BE49-F238E27FC236}">
                <a16:creationId xmlns:a16="http://schemas.microsoft.com/office/drawing/2014/main" id="{9767A700-138B-A673-3B20-9FEB275FDA6E}"/>
              </a:ext>
            </a:extLst>
          </p:cNvPr>
          <p:cNvSpPr/>
          <p:nvPr userDrawn="1"/>
        </p:nvSpPr>
        <p:spPr>
          <a:xfrm>
            <a:off x="2" y="619166"/>
            <a:ext cx="8227193" cy="401318"/>
          </a:xfrm>
          <a:custGeom>
            <a:avLst/>
            <a:gdLst>
              <a:gd name="connsiteX0" fmla="*/ 0 w 8227193"/>
              <a:gd name="connsiteY0" fmla="*/ 0 h 401318"/>
              <a:gd name="connsiteX1" fmla="*/ 1113953 w 8227193"/>
              <a:gd name="connsiteY1" fmla="*/ 0 h 401318"/>
              <a:gd name="connsiteX2" fmla="*/ 7113240 w 8227193"/>
              <a:gd name="connsiteY2" fmla="*/ 0 h 401318"/>
              <a:gd name="connsiteX3" fmla="*/ 8227193 w 8227193"/>
              <a:gd name="connsiteY3" fmla="*/ 0 h 401318"/>
              <a:gd name="connsiteX4" fmla="*/ 7959883 w 8227193"/>
              <a:gd name="connsiteY4" fmla="*/ 401318 h 401318"/>
              <a:gd name="connsiteX5" fmla="*/ 6845930 w 8227193"/>
              <a:gd name="connsiteY5" fmla="*/ 401318 h 401318"/>
              <a:gd name="connsiteX6" fmla="*/ 1113953 w 8227193"/>
              <a:gd name="connsiteY6" fmla="*/ 401318 h 401318"/>
              <a:gd name="connsiteX7" fmla="*/ 0 w 8227193"/>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7193" h="401318">
                <a:moveTo>
                  <a:pt x="0" y="0"/>
                </a:moveTo>
                <a:lnTo>
                  <a:pt x="1113953" y="0"/>
                </a:lnTo>
                <a:lnTo>
                  <a:pt x="7113240" y="0"/>
                </a:lnTo>
                <a:lnTo>
                  <a:pt x="8227193" y="0"/>
                </a:lnTo>
                <a:lnTo>
                  <a:pt x="7959883" y="401318"/>
                </a:lnTo>
                <a:lnTo>
                  <a:pt x="6845930" y="401318"/>
                </a:lnTo>
                <a:lnTo>
                  <a:pt x="1113953"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3458063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2370869" y="44626"/>
            <a:ext cx="6805576"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pic>
        <p:nvPicPr>
          <p:cNvPr id="6" name="図 5" descr="テキスト&#10;&#10;自動的に生成された説明">
            <a:extLst>
              <a:ext uri="{FF2B5EF4-FFF2-40B4-BE49-F238E27FC236}">
                <a16:creationId xmlns:a16="http://schemas.microsoft.com/office/drawing/2014/main" id="{8D97568E-06F6-A4CA-C4F6-B9C38E79DA6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26828" y="122419"/>
            <a:ext cx="2144043" cy="376415"/>
          </a:xfrm>
          <a:prstGeom prst="rect">
            <a:avLst/>
          </a:prstGeom>
        </p:spPr>
      </p:pic>
    </p:spTree>
    <p:extLst>
      <p:ext uri="{BB962C8B-B14F-4D97-AF65-F5344CB8AC3E}">
        <p14:creationId xmlns:p14="http://schemas.microsoft.com/office/powerpoint/2010/main" val="3389282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D1A713B8-140C-CE5D-C2C6-22356C252425}"/>
              </a:ext>
            </a:extLst>
          </p:cNvPr>
          <p:cNvSpPr>
            <a:spLocks noGrp="1"/>
          </p:cNvSpPr>
          <p:nvPr>
            <p:ph type="sldNum" sz="quarter" idx="4"/>
          </p:nvPr>
        </p:nvSpPr>
        <p:spPr>
          <a:xfrm>
            <a:off x="6996113" y="6356353"/>
            <a:ext cx="2228850" cy="365125"/>
          </a:xfrm>
          <a:prstGeom prst="rect">
            <a:avLst/>
          </a:prstGeom>
        </p:spPr>
        <p:txBody>
          <a:bodyPr vert="horz" lIns="91440" tIns="45720" rIns="91440" bIns="45720" rtlCol="0" anchor="ctr">
            <a:noAutofit/>
          </a:bodyPr>
          <a:lstStyle>
            <a:lvl1pPr algn="r">
              <a:defRPr sz="1175">
                <a:solidFill>
                  <a:schemeClr val="tx1">
                    <a:tint val="82000"/>
                  </a:schemeClr>
                </a:solidFill>
              </a:defRPr>
            </a:lvl1pPr>
          </a:lstStyle>
          <a:p>
            <a:fld id="{4D6524D0-507A-4FC2-B120-BF918C6BA113}" type="slidenum">
              <a:rPr kumimoji="1" lang="ja-JP" altLang="en-US" smtClean="0"/>
              <a:t>‹#›</a:t>
            </a:fld>
            <a:endParaRPr kumimoji="1" lang="ja-JP" altLang="en-US"/>
          </a:p>
        </p:txBody>
      </p:sp>
      <p:sp>
        <p:nvSpPr>
          <p:cNvPr id="4" name="タイトル プレースホルダー 3">
            <a:extLst>
              <a:ext uri="{FF2B5EF4-FFF2-40B4-BE49-F238E27FC236}">
                <a16:creationId xmlns:a16="http://schemas.microsoft.com/office/drawing/2014/main" id="{D08B66D2-71B3-5348-923C-81111C5D2890}"/>
              </a:ext>
            </a:extLst>
          </p:cNvPr>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5" name="テキスト プレースホルダー 4">
            <a:extLst>
              <a:ext uri="{FF2B5EF4-FFF2-40B4-BE49-F238E27FC236}">
                <a16:creationId xmlns:a16="http://schemas.microsoft.com/office/drawing/2014/main" id="{9463ED86-7F4C-B818-96F2-92D284BD0FD2}"/>
              </a:ext>
            </a:extLst>
          </p:cNvPr>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41964198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895327"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1pPr>
      <a:lvl2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2pPr>
      <a:lvl3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3pPr>
      <a:lvl4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4pPr>
      <a:lvl5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5pPr>
      <a:lvl6pPr marL="246214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811"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7475"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513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guide id="3" orient="horz" pos="3997">
          <p15:clr>
            <a:srgbClr val="F26B43"/>
          </p15:clr>
        </p15:guide>
        <p15:guide id="4" pos="149">
          <p15:clr>
            <a:srgbClr val="F26B43"/>
          </p15:clr>
        </p15:guide>
        <p15:guide id="5" pos="609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notesSlide" Target="../notesSlides/notesSlide1.xml"/><Relationship Id="rId16" Type="http://schemas.openxmlformats.org/officeDocument/2006/relationships/image" Target="../media/image17.svg"/><Relationship Id="rId1" Type="http://schemas.openxmlformats.org/officeDocument/2006/relationships/slideLayout" Target="../slideLayouts/slideLayout8.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jpe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EC3F7-1FA2-4FF9-83C0-89B34F426CF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7FEB2B0D-607C-5445-EB93-C51D4CFD0A7B}"/>
              </a:ext>
            </a:extLst>
          </p:cNvPr>
          <p:cNvSpPr>
            <a:spLocks noGrp="1"/>
          </p:cNvSpPr>
          <p:nvPr>
            <p:ph type="title"/>
          </p:nvPr>
        </p:nvSpPr>
        <p:spPr/>
        <p:txBody>
          <a:bodyPr>
            <a:normAutofit/>
          </a:bodyPr>
          <a:lstStyle/>
          <a:p>
            <a:r>
              <a:rPr lang="ja-JP" altLang="en-US" sz="1567" dirty="0"/>
              <a:t>びわ湖大津教育プログラム：</a:t>
            </a:r>
            <a:r>
              <a:rPr lang="en-US" altLang="ja-JP" sz="1567" dirty="0"/>
              <a:t>04</a:t>
            </a:r>
            <a:endParaRPr lang="ja-JP" altLang="en-US" sz="1567" dirty="0"/>
          </a:p>
        </p:txBody>
      </p:sp>
      <p:sp>
        <p:nvSpPr>
          <p:cNvPr id="6" name="コンテンツ プレースホルダー 5">
            <a:extLst>
              <a:ext uri="{FF2B5EF4-FFF2-40B4-BE49-F238E27FC236}">
                <a16:creationId xmlns:a16="http://schemas.microsoft.com/office/drawing/2014/main" id="{EF8301BA-C8EE-A0DB-B03E-C3A089290605}"/>
              </a:ext>
            </a:extLst>
          </p:cNvPr>
          <p:cNvSpPr>
            <a:spLocks noGrp="1"/>
          </p:cNvSpPr>
          <p:nvPr>
            <p:ph idx="1"/>
          </p:nvPr>
        </p:nvSpPr>
        <p:spPr/>
        <p:txBody>
          <a:bodyPr/>
          <a:lstStyle/>
          <a:p>
            <a:r>
              <a:rPr lang="ja-JP" altLang="en-US" dirty="0"/>
              <a:t>江戸時代の東海道大津宿名産、民俗絵画「大津絵」体験</a:t>
            </a:r>
          </a:p>
        </p:txBody>
      </p:sp>
      <p:sp>
        <p:nvSpPr>
          <p:cNvPr id="8" name="コンテンツ プレースホルダー 7">
            <a:extLst>
              <a:ext uri="{FF2B5EF4-FFF2-40B4-BE49-F238E27FC236}">
                <a16:creationId xmlns:a16="http://schemas.microsoft.com/office/drawing/2014/main" id="{C285643A-BE60-C9F8-2C18-A9BCFEAE008E}"/>
              </a:ext>
            </a:extLst>
          </p:cNvPr>
          <p:cNvSpPr>
            <a:spLocks noGrp="1"/>
          </p:cNvSpPr>
          <p:nvPr>
            <p:ph idx="14"/>
          </p:nvPr>
        </p:nvSpPr>
        <p:spPr>
          <a:xfrm>
            <a:off x="440596" y="1601034"/>
            <a:ext cx="9024810" cy="844357"/>
          </a:xfrm>
        </p:spPr>
        <p:txBody>
          <a:bodyPr/>
          <a:lstStyle/>
          <a:p>
            <a:r>
              <a:rPr lang="ja-JP" altLang="en-US" sz="1175" dirty="0"/>
              <a:t>江戸時代、東海道の宿場町・大津宿の名産として人気だった伝統的な民俗絵画「大津絵」。その独特の絵柄は、海外でも評価されています。</a:t>
            </a:r>
            <a:endParaRPr lang="en-US" altLang="ja-JP" sz="1175" dirty="0"/>
          </a:p>
          <a:p>
            <a:r>
              <a:rPr lang="ja-JP" altLang="en-US" sz="1175" dirty="0"/>
              <a:t>地域に継承されてきた伝統文化の歴史と大津絵独特の描き方を実際に体験し、自分だけの大津絵を完成させましょう。絵が苦手な方でも楽しく参加できます。</a:t>
            </a:r>
          </a:p>
        </p:txBody>
      </p:sp>
      <p:grpSp>
        <p:nvGrpSpPr>
          <p:cNvPr id="10" name="グループ化 9">
            <a:extLst>
              <a:ext uri="{FF2B5EF4-FFF2-40B4-BE49-F238E27FC236}">
                <a16:creationId xmlns:a16="http://schemas.microsoft.com/office/drawing/2014/main" id="{59951B05-CE19-9D21-7E18-B80E259FC472}"/>
              </a:ext>
            </a:extLst>
          </p:cNvPr>
          <p:cNvGrpSpPr/>
          <p:nvPr/>
        </p:nvGrpSpPr>
        <p:grpSpPr>
          <a:xfrm>
            <a:off x="440595" y="1141301"/>
            <a:ext cx="1265221" cy="410075"/>
            <a:chOff x="771224" y="904272"/>
            <a:chExt cx="1292168" cy="418809"/>
          </a:xfrm>
        </p:grpSpPr>
        <p:sp>
          <p:nvSpPr>
            <p:cNvPr id="11" name="角丸四角形 23">
              <a:extLst>
                <a:ext uri="{FF2B5EF4-FFF2-40B4-BE49-F238E27FC236}">
                  <a16:creationId xmlns:a16="http://schemas.microsoft.com/office/drawing/2014/main" id="{929DFE34-B871-9EB0-1A34-10E78D4FD705}"/>
                </a:ext>
              </a:extLst>
            </p:cNvPr>
            <p:cNvSpPr/>
            <p:nvPr userDrawn="1"/>
          </p:nvSpPr>
          <p:spPr>
            <a:xfrm>
              <a:off x="771224"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自 然</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2" name="角丸四角形 27">
              <a:extLst>
                <a:ext uri="{FF2B5EF4-FFF2-40B4-BE49-F238E27FC236}">
                  <a16:creationId xmlns:a16="http://schemas.microsoft.com/office/drawing/2014/main" id="{E64FC84A-1A49-7469-117D-4F15EE6DE476}"/>
                </a:ext>
              </a:extLst>
            </p:cNvPr>
            <p:cNvSpPr/>
            <p:nvPr userDrawn="1"/>
          </p:nvSpPr>
          <p:spPr>
            <a:xfrm>
              <a:off x="77122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歴 史</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3" name="角丸四角形 49">
              <a:extLst>
                <a:ext uri="{FF2B5EF4-FFF2-40B4-BE49-F238E27FC236}">
                  <a16:creationId xmlns:a16="http://schemas.microsoft.com/office/drawing/2014/main" id="{8D7321F7-FDE9-74D6-BC16-CC42BB7063A4}"/>
                </a:ext>
              </a:extLst>
            </p:cNvPr>
            <p:cNvSpPr/>
            <p:nvPr userDrawn="1"/>
          </p:nvSpPr>
          <p:spPr>
            <a:xfrm>
              <a:off x="165205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経 済</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4" name="角丸四角形 24">
              <a:extLst>
                <a:ext uri="{FF2B5EF4-FFF2-40B4-BE49-F238E27FC236}">
                  <a16:creationId xmlns:a16="http://schemas.microsoft.com/office/drawing/2014/main" id="{B2FDE730-C080-23DC-9ACE-D5909626FB30}"/>
                </a:ext>
              </a:extLst>
            </p:cNvPr>
            <p:cNvSpPr/>
            <p:nvPr/>
          </p:nvSpPr>
          <p:spPr>
            <a:xfrm>
              <a:off x="1211640"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環 境</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5" name="角丸四角形 28">
              <a:extLst>
                <a:ext uri="{FF2B5EF4-FFF2-40B4-BE49-F238E27FC236}">
                  <a16:creationId xmlns:a16="http://schemas.microsoft.com/office/drawing/2014/main" id="{B7B30B9A-D5D1-32F4-104C-37C6FDC713C6}"/>
                </a:ext>
              </a:extLst>
            </p:cNvPr>
            <p:cNvSpPr/>
            <p:nvPr/>
          </p:nvSpPr>
          <p:spPr>
            <a:xfrm>
              <a:off x="1652056"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産 業</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6" name="角丸四角形 31">
              <a:extLst>
                <a:ext uri="{FF2B5EF4-FFF2-40B4-BE49-F238E27FC236}">
                  <a16:creationId xmlns:a16="http://schemas.microsoft.com/office/drawing/2014/main" id="{B8588939-3AFD-CBF9-262E-75546F0FBBD2}"/>
                </a:ext>
              </a:extLst>
            </p:cNvPr>
            <p:cNvSpPr/>
            <p:nvPr/>
          </p:nvSpPr>
          <p:spPr>
            <a:xfrm>
              <a:off x="1211640"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文 化</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grpSp>
      <p:pic>
        <p:nvPicPr>
          <p:cNvPr id="17" name="図 16">
            <a:extLst>
              <a:ext uri="{FF2B5EF4-FFF2-40B4-BE49-F238E27FC236}">
                <a16:creationId xmlns:a16="http://schemas.microsoft.com/office/drawing/2014/main" id="{39173B6D-2E98-6FC2-AEB5-8860070BA3B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838432" y="1085848"/>
            <a:ext cx="479436" cy="513682"/>
          </a:xfrm>
          <a:prstGeom prst="rect">
            <a:avLst/>
          </a:prstGeom>
        </p:spPr>
      </p:pic>
      <p:sp>
        <p:nvSpPr>
          <p:cNvPr id="18" name="テキスト ボックス 17">
            <a:extLst>
              <a:ext uri="{FF2B5EF4-FFF2-40B4-BE49-F238E27FC236}">
                <a16:creationId xmlns:a16="http://schemas.microsoft.com/office/drawing/2014/main" id="{0AF382D6-29AE-F144-1E04-4321FAF12C7E}"/>
              </a:ext>
            </a:extLst>
          </p:cNvPr>
          <p:cNvSpPr txBox="1"/>
          <p:nvPr/>
        </p:nvSpPr>
        <p:spPr>
          <a:xfrm>
            <a:off x="2392904" y="1141298"/>
            <a:ext cx="2769008"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19" name="図 18" descr="テキスト&#10;&#10;中程度の精度で自動的に生成された説明">
            <a:extLst>
              <a:ext uri="{FF2B5EF4-FFF2-40B4-BE49-F238E27FC236}">
                <a16:creationId xmlns:a16="http://schemas.microsoft.com/office/drawing/2014/main" id="{14A5E40B-5B40-B716-1E02-B8888B6B8B5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81399" y="1149018"/>
            <a:ext cx="714517" cy="390430"/>
          </a:xfrm>
          <a:prstGeom prst="rect">
            <a:avLst/>
          </a:prstGeom>
          <a:noFill/>
        </p:spPr>
      </p:pic>
      <p:sp>
        <p:nvSpPr>
          <p:cNvPr id="22" name="テキスト ボックス 21">
            <a:extLst>
              <a:ext uri="{FF2B5EF4-FFF2-40B4-BE49-F238E27FC236}">
                <a16:creationId xmlns:a16="http://schemas.microsoft.com/office/drawing/2014/main" id="{A8173570-5364-DA8F-2973-77466A5CDD5F}"/>
              </a:ext>
            </a:extLst>
          </p:cNvPr>
          <p:cNvSpPr txBox="1"/>
          <p:nvPr/>
        </p:nvSpPr>
        <p:spPr>
          <a:xfrm>
            <a:off x="5236774" y="1141298"/>
            <a:ext cx="4476402"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21" name="図 20" descr="グラフィカル ユーザー インターフェイス&#10;&#10;低い精度で自動的に生成された説明">
            <a:extLst>
              <a:ext uri="{FF2B5EF4-FFF2-40B4-BE49-F238E27FC236}">
                <a16:creationId xmlns:a16="http://schemas.microsoft.com/office/drawing/2014/main" id="{00549FF8-A909-03A0-683D-1DFEF2C0E8A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31727" y="1191387"/>
            <a:ext cx="960345" cy="293068"/>
          </a:xfrm>
          <a:prstGeom prst="rect">
            <a:avLst/>
          </a:prstGeom>
          <a:noFill/>
        </p:spPr>
      </p:pic>
      <p:sp>
        <p:nvSpPr>
          <p:cNvPr id="43" name="正方形/長方形 42">
            <a:extLst>
              <a:ext uri="{FF2B5EF4-FFF2-40B4-BE49-F238E27FC236}">
                <a16:creationId xmlns:a16="http://schemas.microsoft.com/office/drawing/2014/main" id="{4BB44856-FE22-1E67-5C56-83A24FFF4EA4}"/>
              </a:ext>
            </a:extLst>
          </p:cNvPr>
          <p:cNvSpPr/>
          <p:nvPr/>
        </p:nvSpPr>
        <p:spPr>
          <a:xfrm>
            <a:off x="2867949"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大津絵について調べてみる。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地域の伝統文化・産業・工芸について調べてみる。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“受け継ぐべき文化” とはどういったものなのか定義づける。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地域と現地の課題や取組について調べてみる。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8" name="正方形/長方形 47">
            <a:extLst>
              <a:ext uri="{FF2B5EF4-FFF2-40B4-BE49-F238E27FC236}">
                <a16:creationId xmlns:a16="http://schemas.microsoft.com/office/drawing/2014/main" id="{E0152F89-7540-EB45-61C8-9BBA3D4AFE67}"/>
              </a:ext>
            </a:extLst>
          </p:cNvPr>
          <p:cNvSpPr/>
          <p:nvPr/>
        </p:nvSpPr>
        <p:spPr>
          <a:xfrm>
            <a:off x="5175803"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大津絵の歴史と特長を学ぶ。</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実際に大津絵を描いてみる。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現地の方からお話を聞き、どのように伝統文化が継承されてきたのかを理解する。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9" name="正方形/長方形 48">
            <a:extLst>
              <a:ext uri="{FF2B5EF4-FFF2-40B4-BE49-F238E27FC236}">
                <a16:creationId xmlns:a16="http://schemas.microsoft.com/office/drawing/2014/main" id="{37448B0B-7605-5FBD-D076-D12496864396}"/>
              </a:ext>
            </a:extLst>
          </p:cNvPr>
          <p:cNvSpPr/>
          <p:nvPr/>
        </p:nvSpPr>
        <p:spPr>
          <a:xfrm>
            <a:off x="7483655"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自分の身の回りにある伝統文化・産業・工芸についてまとめる。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体験してみて感じたこと、気づいたことを発表する。</a:t>
            </a:r>
          </a:p>
          <a:p>
            <a:pPr marL="167874" indent="-167874" defTabSz="895327">
              <a:lnSpc>
                <a:spcPct val="125000"/>
              </a:lnSpc>
              <a:buFont typeface="Arial" panose="020B0604020202020204" pitchFamily="34" charset="0"/>
              <a:buChar char="•"/>
            </a:pPr>
            <a:r>
              <a:rPr lang="en-US" altLang="ja-JP" sz="881" dirty="0">
                <a:solidFill>
                  <a:prstClr val="black"/>
                </a:solidFill>
                <a:latin typeface="Meiryo UI"/>
                <a:ea typeface="Meiryo UI"/>
              </a:rPr>
              <a:t>SDGs</a:t>
            </a:r>
            <a:r>
              <a:rPr lang="ja-JP" altLang="en-US" sz="881" dirty="0">
                <a:solidFill>
                  <a:prstClr val="black"/>
                </a:solidFill>
                <a:latin typeface="Meiryo UI"/>
                <a:ea typeface="Meiryo UI"/>
              </a:rPr>
              <a:t>の観点で、自分が伝統継承にどう関われるのかを発表する。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graphicFrame>
        <p:nvGraphicFramePr>
          <p:cNvPr id="7" name="表 6">
            <a:extLst>
              <a:ext uri="{FF2B5EF4-FFF2-40B4-BE49-F238E27FC236}">
                <a16:creationId xmlns:a16="http://schemas.microsoft.com/office/drawing/2014/main" id="{7FFB5E3B-4378-EF09-C8D8-1FF16312E0B1}"/>
              </a:ext>
            </a:extLst>
          </p:cNvPr>
          <p:cNvGraphicFramePr>
            <a:graphicFrameLocks noGrp="1"/>
          </p:cNvGraphicFramePr>
          <p:nvPr>
            <p:extLst>
              <p:ext uri="{D42A27DB-BD31-4B8C-83A1-F6EECF244321}">
                <p14:modId xmlns:p14="http://schemas.microsoft.com/office/powerpoint/2010/main" val="4035212140"/>
              </p:ext>
            </p:extLst>
          </p:nvPr>
        </p:nvGraphicFramePr>
        <p:xfrm>
          <a:off x="2867950" y="4392871"/>
          <a:ext cx="6705063" cy="1163633"/>
        </p:xfrm>
        <a:graphic>
          <a:graphicData uri="http://schemas.openxmlformats.org/drawingml/2006/table">
            <a:tbl>
              <a:tblPr>
                <a:tableStyleId>{69CF1AB2-1976-4502-BF36-3FF5EA218861}</a:tableStyleId>
              </a:tblPr>
              <a:tblGrid>
                <a:gridCol w="680420">
                  <a:extLst>
                    <a:ext uri="{9D8B030D-6E8A-4147-A177-3AD203B41FA5}">
                      <a16:colId xmlns:a16="http://schemas.microsoft.com/office/drawing/2014/main" val="741602752"/>
                    </a:ext>
                  </a:extLst>
                </a:gridCol>
                <a:gridCol w="1650569">
                  <a:extLst>
                    <a:ext uri="{9D8B030D-6E8A-4147-A177-3AD203B41FA5}">
                      <a16:colId xmlns:a16="http://schemas.microsoft.com/office/drawing/2014/main" val="3389704294"/>
                    </a:ext>
                  </a:extLst>
                </a:gridCol>
                <a:gridCol w="607941">
                  <a:extLst>
                    <a:ext uri="{9D8B030D-6E8A-4147-A177-3AD203B41FA5}">
                      <a16:colId xmlns:a16="http://schemas.microsoft.com/office/drawing/2014/main" val="3252824643"/>
                    </a:ext>
                  </a:extLst>
                </a:gridCol>
                <a:gridCol w="3766133">
                  <a:extLst>
                    <a:ext uri="{9D8B030D-6E8A-4147-A177-3AD203B41FA5}">
                      <a16:colId xmlns:a16="http://schemas.microsoft.com/office/drawing/2014/main" val="1736356865"/>
                    </a:ext>
                  </a:extLst>
                </a:gridCol>
              </a:tblGrid>
              <a:tr h="193871">
                <a:tc>
                  <a:txBody>
                    <a:bodyPr/>
                    <a:lstStyle/>
                    <a:p>
                      <a:pPr algn="ctr" fontAlgn="ctr"/>
                      <a:r>
                        <a:rPr lang="zh-TW" altLang="en-US" sz="800" b="1" u="none" strike="noStrike" dirty="0">
                          <a:effectLst/>
                          <a:latin typeface="+mn-ea"/>
                          <a:ea typeface="+mn-ea"/>
                        </a:rPr>
                        <a:t>実施場所</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大津市内</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fontAlgn="ctr"/>
                      <a:r>
                        <a:rPr lang="ja-JP" altLang="en-US" sz="800" b="1" u="none" strike="noStrike" dirty="0">
                          <a:effectLst/>
                          <a:latin typeface="+mn-ea"/>
                          <a:ea typeface="+mn-ea"/>
                        </a:rPr>
                        <a:t>行程例</a:t>
                      </a:r>
                      <a:endParaRPr lang="ja-JP"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rowSpan="6">
                  <a:txBody>
                    <a:bodyPr/>
                    <a:lstStyle/>
                    <a:p>
                      <a:pPr algn="ctr" fontAlgn="ct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6427632"/>
                  </a:ext>
                </a:extLst>
              </a:tr>
              <a:tr h="193871">
                <a:tc>
                  <a:txBody>
                    <a:bodyPr/>
                    <a:lstStyle/>
                    <a:p>
                      <a:pPr algn="ctr" fontAlgn="ctr"/>
                      <a:r>
                        <a:rPr lang="zh-TW" altLang="en-US" sz="800" b="1" u="none" strike="noStrike" dirty="0">
                          <a:effectLst/>
                          <a:latin typeface="+mn-ea"/>
                          <a:ea typeface="+mn-ea"/>
                        </a:rPr>
                        <a:t>実施時期</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通年</a:t>
                      </a: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ja-JP" altLang="en-US" sz="800" b="0"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1503561"/>
                  </a:ext>
                </a:extLst>
              </a:tr>
              <a:tr h="193871">
                <a:tc>
                  <a:txBody>
                    <a:bodyPr/>
                    <a:lstStyle/>
                    <a:p>
                      <a:pPr algn="ctr" fontAlgn="ctr"/>
                      <a:r>
                        <a:rPr lang="ja-JP" altLang="en-US" sz="800" b="1" u="none" strike="noStrike" dirty="0">
                          <a:effectLst/>
                          <a:latin typeface="+mn-ea"/>
                          <a:ea typeface="+mn-ea"/>
                        </a:rPr>
                        <a:t>対象</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zh-CN" altLang="en-US" sz="800" u="none" strike="noStrike" dirty="0">
                          <a:effectLst/>
                          <a:latin typeface="+mn-ea"/>
                          <a:ea typeface="+mn-ea"/>
                        </a:rPr>
                        <a:t>小学</a:t>
                      </a:r>
                      <a:r>
                        <a:rPr lang="ja-JP" altLang="en-US" sz="800" u="none" strike="noStrike" dirty="0">
                          <a:effectLst/>
                          <a:latin typeface="+mn-ea"/>
                          <a:ea typeface="+mn-ea"/>
                        </a:rPr>
                        <a:t>生・中学生・</a:t>
                      </a:r>
                      <a:r>
                        <a:rPr lang="zh-CN" altLang="en-US" sz="800" u="none" strike="noStrike" dirty="0">
                          <a:effectLst/>
                          <a:latin typeface="+mn-ea"/>
                          <a:ea typeface="+mn-ea"/>
                        </a:rPr>
                        <a:t>高校生</a:t>
                      </a:r>
                      <a:endParaRPr lang="zh-CN"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9073544"/>
                  </a:ext>
                </a:extLst>
              </a:tr>
              <a:tr h="193871">
                <a:tc>
                  <a:txBody>
                    <a:bodyPr/>
                    <a:lstStyle/>
                    <a:p>
                      <a:pPr algn="ctr" fontAlgn="ctr"/>
                      <a:r>
                        <a:rPr lang="ja-JP" altLang="en-US" sz="800" b="1" u="none" strike="noStrike">
                          <a:effectLst/>
                          <a:latin typeface="+mn-ea"/>
                          <a:ea typeface="+mn-ea"/>
                        </a:rPr>
                        <a:t>所要</a:t>
                      </a:r>
                      <a:r>
                        <a:rPr lang="zh-TW" altLang="en-US" sz="800" b="1" u="none" strike="noStrike" dirty="0">
                          <a:effectLst/>
                          <a:latin typeface="+mn-ea"/>
                          <a:ea typeface="+mn-ea"/>
                        </a:rPr>
                        <a:t>時間</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2</a:t>
                      </a:r>
                      <a:r>
                        <a:rPr lang="ja-JP" altLang="en-US" sz="800" u="none" strike="noStrike" dirty="0">
                          <a:effectLst/>
                          <a:latin typeface="+mn-ea"/>
                          <a:ea typeface="+mn-ea"/>
                        </a:rPr>
                        <a:t>時間</a:t>
                      </a: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4326423"/>
                  </a:ext>
                </a:extLst>
              </a:tr>
              <a:tr h="193871">
                <a:tc>
                  <a:txBody>
                    <a:bodyPr/>
                    <a:lstStyle/>
                    <a:p>
                      <a:pPr algn="ctr" fontAlgn="ctr"/>
                      <a:r>
                        <a:rPr lang="ja-JP" altLang="en-US" sz="800" b="1" u="none" strike="noStrike" dirty="0">
                          <a:effectLst/>
                          <a:latin typeface="+mn-ea"/>
                          <a:ea typeface="+mn-ea"/>
                        </a:rPr>
                        <a:t>人数</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20</a:t>
                      </a:r>
                      <a:r>
                        <a:rPr lang="ja-JP" altLang="en-US" sz="800" u="none" strike="noStrike" dirty="0">
                          <a:effectLst/>
                          <a:latin typeface="+mn-ea"/>
                          <a:ea typeface="+mn-ea"/>
                        </a:rPr>
                        <a:t>～</a:t>
                      </a:r>
                      <a:r>
                        <a:rPr lang="en-US" altLang="ja-JP" sz="800" u="none" strike="noStrike" dirty="0">
                          <a:effectLst/>
                          <a:latin typeface="+mn-ea"/>
                          <a:ea typeface="+mn-ea"/>
                        </a:rPr>
                        <a:t>40</a:t>
                      </a:r>
                      <a:r>
                        <a:rPr lang="ja-JP" altLang="en-US" sz="800" u="none" strike="noStrike" dirty="0">
                          <a:effectLst/>
                          <a:latin typeface="+mn-ea"/>
                          <a:ea typeface="+mn-ea"/>
                        </a:rPr>
                        <a:t>人</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3570284"/>
                  </a:ext>
                </a:extLst>
              </a:tr>
              <a:tr h="194278">
                <a:tc>
                  <a:txBody>
                    <a:bodyPr/>
                    <a:lstStyle/>
                    <a:p>
                      <a:pPr algn="ctr" fontAlgn="ctr"/>
                      <a:r>
                        <a:rPr lang="ja-JP" altLang="en-US" sz="800" b="1" u="none" strike="noStrike" dirty="0">
                          <a:effectLst/>
                          <a:latin typeface="+mn-ea"/>
                          <a:ea typeface="+mn-ea"/>
                        </a:rPr>
                        <a:t>持ち物</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特になし</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5381699"/>
                  </a:ext>
                </a:extLst>
              </a:tr>
            </a:tbl>
          </a:graphicData>
        </a:graphic>
      </p:graphicFrame>
      <p:grpSp>
        <p:nvGrpSpPr>
          <p:cNvPr id="4" name="グループ化 3">
            <a:extLst>
              <a:ext uri="{FF2B5EF4-FFF2-40B4-BE49-F238E27FC236}">
                <a16:creationId xmlns:a16="http://schemas.microsoft.com/office/drawing/2014/main" id="{3B49B54D-387C-A381-8A55-6B32C788130F}"/>
              </a:ext>
            </a:extLst>
          </p:cNvPr>
          <p:cNvGrpSpPr/>
          <p:nvPr/>
        </p:nvGrpSpPr>
        <p:grpSpPr>
          <a:xfrm>
            <a:off x="2839523" y="5592735"/>
            <a:ext cx="6726919" cy="509183"/>
            <a:chOff x="321177" y="5870745"/>
            <a:chExt cx="9338540" cy="520028"/>
          </a:xfrm>
        </p:grpSpPr>
        <p:sp>
          <p:nvSpPr>
            <p:cNvPr id="59" name="コンテンツ プレースホルダー 8">
              <a:extLst>
                <a:ext uri="{FF2B5EF4-FFF2-40B4-BE49-F238E27FC236}">
                  <a16:creationId xmlns:a16="http://schemas.microsoft.com/office/drawing/2014/main" id="{36A4DF90-D994-BE8F-B844-8B8782751771}"/>
                </a:ext>
              </a:extLst>
            </p:cNvPr>
            <p:cNvSpPr txBox="1">
              <a:spLocks/>
            </p:cNvSpPr>
            <p:nvPr/>
          </p:nvSpPr>
          <p:spPr>
            <a:xfrm>
              <a:off x="321177" y="5870745"/>
              <a:ext cx="9338540" cy="520028"/>
            </a:xfrm>
            <a:prstGeom prst="rect">
              <a:avLst/>
            </a:prstGeom>
          </p:spPr>
          <p:txBody>
            <a:bodyPr vert="horz" lIns="89533" tIns="44767" rIns="89533" bIns="44767" numCol="2" spcCol="216000"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r>
                <a:rPr lang="ja-JP" altLang="en-US" sz="783" b="1" dirty="0">
                  <a:solidFill>
                    <a:srgbClr val="4B75BF"/>
                  </a:solidFill>
                  <a:latin typeface="Meiryo UI" panose="020B0604030504040204" pitchFamily="50" charset="-128"/>
                  <a:ea typeface="Meiryo UI" panose="020B0604030504040204" pitchFamily="50" charset="-128"/>
                </a:rPr>
                <a:t>備考</a:t>
              </a:r>
              <a:endParaRPr lang="en-US" altLang="ja-JP" sz="783" b="1" dirty="0">
                <a:solidFill>
                  <a:srgbClr val="4B75BF"/>
                </a:solidFill>
                <a:latin typeface="Meiryo UI" panose="020B0604030504040204" pitchFamily="50" charset="-128"/>
                <a:ea typeface="Meiryo UI" panose="020B0604030504040204" pitchFamily="50" charset="-128"/>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会場はご相談ください。宿泊施設での体験も可能です。会場をご用意する場合は、別途会場費が必要となります。</a:t>
              </a: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最大受入人数は、準備できる画材数となっています。２回転可能な場合もございますので、事前にお問合せください。</a:t>
              </a: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より深い学習のため。体験終了後に下記施設の見学をおすすめします。</a:t>
              </a:r>
              <a:br>
                <a:rPr lang="ja-JP" altLang="en-US" sz="783" dirty="0">
                  <a:solidFill>
                    <a:prstClr val="black"/>
                  </a:solidFill>
                  <a:latin typeface="Meiryo UI"/>
                  <a:ea typeface="Meiryo UI"/>
                </a:rPr>
              </a:br>
              <a:r>
                <a:rPr lang="ja-JP" altLang="en-US" sz="783" dirty="0">
                  <a:solidFill>
                    <a:prstClr val="black"/>
                  </a:solidFill>
                  <a:latin typeface="Meiryo UI"/>
                  <a:ea typeface="Meiryo UI"/>
                </a:rPr>
                <a:t>大津絵美術館　　　 　</a:t>
              </a:r>
              <a:r>
                <a:rPr lang="en-US" altLang="ja-JP" sz="783" dirty="0">
                  <a:solidFill>
                    <a:prstClr val="black"/>
                  </a:solidFill>
                  <a:latin typeface="Meiryo UI"/>
                  <a:ea typeface="Meiryo UI"/>
                </a:rPr>
                <a:t>TEL 077(522)3690 </a:t>
              </a:r>
              <a:br>
                <a:rPr lang="en-US" altLang="ja-JP" sz="783" dirty="0">
                  <a:solidFill>
                    <a:prstClr val="black"/>
                  </a:solidFill>
                  <a:latin typeface="Meiryo UI"/>
                  <a:ea typeface="Meiryo UI"/>
                </a:rPr>
              </a:br>
              <a:r>
                <a:rPr lang="ja-JP" altLang="en-US" sz="783" dirty="0">
                  <a:solidFill>
                    <a:prstClr val="black"/>
                  </a:solidFill>
                  <a:latin typeface="Meiryo UI"/>
                  <a:ea typeface="Meiryo UI"/>
                </a:rPr>
                <a:t>大津市歴史博物館　 </a:t>
              </a:r>
              <a:r>
                <a:rPr lang="en-US" altLang="ja-JP" sz="783" dirty="0">
                  <a:solidFill>
                    <a:prstClr val="black"/>
                  </a:solidFill>
                  <a:latin typeface="Meiryo UI"/>
                  <a:ea typeface="Meiryo UI"/>
                </a:rPr>
                <a:t>TEL 077(521)2100 </a:t>
              </a: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defTabSz="895327"/>
              <a:endParaRPr lang="ja-JP" altLang="en-US" sz="1028" dirty="0">
                <a:solidFill>
                  <a:srgbClr val="4B75BF"/>
                </a:solidFill>
                <a:latin typeface="Meiryo UI"/>
                <a:ea typeface="Meiryo UI"/>
              </a:endParaRPr>
            </a:p>
          </p:txBody>
        </p:sp>
        <p:cxnSp>
          <p:nvCxnSpPr>
            <p:cNvPr id="61" name="直線コネクタ 60">
              <a:extLst>
                <a:ext uri="{FF2B5EF4-FFF2-40B4-BE49-F238E27FC236}">
                  <a16:creationId xmlns:a16="http://schemas.microsoft.com/office/drawing/2014/main" id="{6E68BA44-568C-3B9D-B004-EFB898EF97A8}"/>
                </a:ext>
              </a:extLst>
            </p:cNvPr>
            <p:cNvCxnSpPr>
              <a:cxnSpLocks/>
            </p:cNvCxnSpPr>
            <p:nvPr/>
          </p:nvCxnSpPr>
          <p:spPr>
            <a:xfrm>
              <a:off x="761323" y="6010275"/>
              <a:ext cx="8869896" cy="0"/>
            </a:xfrm>
            <a:prstGeom prst="line">
              <a:avLst/>
            </a:prstGeom>
            <a:ln w="12700">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cxnSp>
      </p:grpSp>
      <p:sp>
        <p:nvSpPr>
          <p:cNvPr id="40" name="コンテンツ プレースホルダー 8">
            <a:extLst>
              <a:ext uri="{FF2B5EF4-FFF2-40B4-BE49-F238E27FC236}">
                <a16:creationId xmlns:a16="http://schemas.microsoft.com/office/drawing/2014/main" id="{A307AA5C-27EC-3843-4979-8E023A4CEAB8}"/>
              </a:ext>
            </a:extLst>
          </p:cNvPr>
          <p:cNvSpPr txBox="1">
            <a:spLocks/>
          </p:cNvSpPr>
          <p:nvPr/>
        </p:nvSpPr>
        <p:spPr>
          <a:xfrm>
            <a:off x="5813264" y="4428814"/>
            <a:ext cx="3533255" cy="1135063"/>
          </a:xfrm>
          <a:prstGeom prst="rect">
            <a:avLst/>
          </a:prstGeom>
          <a:noFill/>
        </p:spPr>
        <p:txBody>
          <a:bodyPr vert="horz" lIns="89533" tIns="0"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1" defTabSz="895327">
              <a:spcBef>
                <a:spcPts val="196"/>
              </a:spcBef>
              <a:tabLst>
                <a:tab pos="351291" algn="r"/>
                <a:tab pos="530046" algn="l"/>
              </a:tabLst>
            </a:pPr>
            <a:r>
              <a:rPr lang="en-US" altLang="ja-JP" sz="783" dirty="0">
                <a:solidFill>
                  <a:prstClr val="black"/>
                </a:solidFill>
                <a:latin typeface="Meiryo UI"/>
                <a:ea typeface="Meiryo UI"/>
              </a:rPr>
              <a:t>	9:30	</a:t>
            </a:r>
            <a:r>
              <a:rPr lang="ja-JP" altLang="en-US" sz="783" dirty="0">
                <a:solidFill>
                  <a:prstClr val="black"/>
                </a:solidFill>
                <a:latin typeface="Meiryo UI"/>
                <a:ea typeface="Meiryo UI"/>
              </a:rPr>
              <a:t>大津市内集合、インストラクター紹介、大津絵レクチャー、準備</a:t>
            </a:r>
          </a:p>
          <a:p>
            <a:pPr lvl="1" defTabSz="895327">
              <a:spcBef>
                <a:spcPts val="196"/>
              </a:spcBef>
              <a:tabLst>
                <a:tab pos="351291" algn="r"/>
                <a:tab pos="530046" algn="l"/>
              </a:tabLst>
            </a:pPr>
            <a:r>
              <a:rPr lang="en-US" altLang="ja-JP" sz="783" dirty="0">
                <a:solidFill>
                  <a:prstClr val="black"/>
                </a:solidFill>
                <a:latin typeface="Meiryo UI"/>
                <a:ea typeface="Meiryo UI"/>
              </a:rPr>
              <a:t>	10:00	</a:t>
            </a:r>
            <a:r>
              <a:rPr lang="ja-JP" altLang="en-US" sz="783" dirty="0">
                <a:solidFill>
                  <a:prstClr val="black"/>
                </a:solidFill>
                <a:latin typeface="Meiryo UI"/>
                <a:ea typeface="Meiryo UI"/>
              </a:rPr>
              <a:t>大津絵体験</a:t>
            </a:r>
          </a:p>
          <a:p>
            <a:pPr lvl="1" defTabSz="895327">
              <a:spcBef>
                <a:spcPts val="196"/>
              </a:spcBef>
              <a:tabLst>
                <a:tab pos="351291" algn="r"/>
                <a:tab pos="530046" algn="l"/>
              </a:tabLst>
            </a:pPr>
            <a:r>
              <a:rPr lang="en-US" altLang="ja-JP" sz="783" dirty="0">
                <a:solidFill>
                  <a:prstClr val="black"/>
                </a:solidFill>
                <a:latin typeface="Meiryo UI"/>
                <a:ea typeface="Meiryo UI"/>
              </a:rPr>
              <a:t>	11:20	</a:t>
            </a:r>
            <a:r>
              <a:rPr lang="ja-JP" altLang="en-US" sz="783" dirty="0">
                <a:solidFill>
                  <a:prstClr val="black"/>
                </a:solidFill>
                <a:latin typeface="Meiryo UI"/>
                <a:ea typeface="Meiryo UI"/>
              </a:rPr>
              <a:t>片付け</a:t>
            </a:r>
          </a:p>
          <a:p>
            <a:pPr lvl="1" defTabSz="895327">
              <a:spcBef>
                <a:spcPts val="196"/>
              </a:spcBef>
              <a:tabLst>
                <a:tab pos="351291" algn="r"/>
                <a:tab pos="530046" algn="l"/>
              </a:tabLst>
            </a:pPr>
            <a:r>
              <a:rPr lang="en-US" altLang="ja-JP" sz="783" dirty="0">
                <a:solidFill>
                  <a:prstClr val="black"/>
                </a:solidFill>
                <a:latin typeface="Meiryo UI"/>
                <a:ea typeface="Meiryo UI"/>
              </a:rPr>
              <a:t>	11:30	</a:t>
            </a:r>
            <a:r>
              <a:rPr lang="ja-JP" altLang="en-US" sz="783" dirty="0">
                <a:solidFill>
                  <a:prstClr val="black"/>
                </a:solidFill>
                <a:latin typeface="Meiryo UI"/>
                <a:ea typeface="Meiryo UI"/>
              </a:rPr>
              <a:t>終了</a:t>
            </a:r>
          </a:p>
          <a:p>
            <a:pPr marL="214506" lvl="1" indent="-144559" defTabSz="895327">
              <a:lnSpc>
                <a:spcPct val="120000"/>
              </a:lnSpc>
              <a:buFont typeface="メイリオ" panose="020B0604030504040204" pitchFamily="50" charset="-128"/>
              <a:buChar char="※"/>
              <a:tabLst>
                <a:tab pos="351291" algn="r"/>
                <a:tab pos="530046" algn="l"/>
              </a:tabLst>
            </a:pPr>
            <a:r>
              <a:rPr lang="ja-JP" altLang="en-US" sz="783" dirty="0">
                <a:solidFill>
                  <a:prstClr val="black"/>
                </a:solidFill>
                <a:latin typeface="Meiryo UI"/>
                <a:ea typeface="Meiryo UI"/>
              </a:rPr>
              <a:t>体験終了後、大津絵美樹館</a:t>
            </a:r>
            <a:br>
              <a:rPr lang="en-US" altLang="ja-JP" sz="783" dirty="0">
                <a:solidFill>
                  <a:prstClr val="black"/>
                </a:solidFill>
                <a:latin typeface="Meiryo UI"/>
                <a:ea typeface="Meiryo UI"/>
              </a:rPr>
            </a:br>
            <a:r>
              <a:rPr lang="ja-JP" altLang="en-US" sz="783" dirty="0">
                <a:solidFill>
                  <a:prstClr val="black"/>
                </a:solidFill>
                <a:latin typeface="Meiryo UI"/>
                <a:ea typeface="Meiryo UI"/>
              </a:rPr>
              <a:t>または大津市歴史博物館</a:t>
            </a:r>
            <a:br>
              <a:rPr lang="en-US" altLang="ja-JP" sz="783" dirty="0">
                <a:solidFill>
                  <a:prstClr val="black"/>
                </a:solidFill>
                <a:latin typeface="Meiryo UI"/>
                <a:ea typeface="Meiryo UI"/>
              </a:rPr>
            </a:br>
            <a:r>
              <a:rPr lang="ja-JP" altLang="en-US" sz="783" dirty="0">
                <a:solidFill>
                  <a:prstClr val="black"/>
                </a:solidFill>
                <a:latin typeface="Meiryo UI"/>
                <a:ea typeface="Meiryo UI"/>
              </a:rPr>
              <a:t>見学をおすすめします。</a:t>
            </a:r>
            <a:endParaRPr lang="en-US" altLang="ja-JP" sz="783" dirty="0">
              <a:solidFill>
                <a:prstClr val="black"/>
              </a:solidFill>
              <a:latin typeface="Meiryo UI"/>
              <a:ea typeface="Meiryo UI"/>
            </a:endParaRPr>
          </a:p>
        </p:txBody>
      </p:sp>
      <p:pic>
        <p:nvPicPr>
          <p:cNvPr id="3" name="グラフィックス 2" descr="プレゼント 枠線">
            <a:extLst>
              <a:ext uri="{FF2B5EF4-FFF2-40B4-BE49-F238E27FC236}">
                <a16:creationId xmlns:a16="http://schemas.microsoft.com/office/drawing/2014/main" id="{FD458E5C-30B2-3A3F-A16E-FDC0EA39333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10365" y="4361954"/>
            <a:ext cx="422805" cy="422805"/>
          </a:xfrm>
          <a:prstGeom prst="rect">
            <a:avLst/>
          </a:prstGeom>
        </p:spPr>
      </p:pic>
      <p:sp>
        <p:nvSpPr>
          <p:cNvPr id="52" name="コンテンツ プレースホルダー 8">
            <a:extLst>
              <a:ext uri="{FF2B5EF4-FFF2-40B4-BE49-F238E27FC236}">
                <a16:creationId xmlns:a16="http://schemas.microsoft.com/office/drawing/2014/main" id="{0B177EAB-38D6-C2EF-8A4F-250359198B0F}"/>
              </a:ext>
            </a:extLst>
          </p:cNvPr>
          <p:cNvSpPr txBox="1">
            <a:spLocks/>
          </p:cNvSpPr>
          <p:nvPr/>
        </p:nvSpPr>
        <p:spPr>
          <a:xfrm>
            <a:off x="2828499" y="2476024"/>
            <a:ext cx="6751521"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プログラムの概要</a:t>
            </a:r>
          </a:p>
        </p:txBody>
      </p:sp>
      <p:cxnSp>
        <p:nvCxnSpPr>
          <p:cNvPr id="70" name="直線矢印コネクタ 69">
            <a:extLst>
              <a:ext uri="{FF2B5EF4-FFF2-40B4-BE49-F238E27FC236}">
                <a16:creationId xmlns:a16="http://schemas.microsoft.com/office/drawing/2014/main" id="{2AA4C46A-4F7C-8207-A5D6-703E60FBDC6A}"/>
              </a:ext>
            </a:extLst>
          </p:cNvPr>
          <p:cNvCxnSpPr>
            <a:cxnSpLocks/>
          </p:cNvCxnSpPr>
          <p:nvPr/>
        </p:nvCxnSpPr>
        <p:spPr>
          <a:xfrm>
            <a:off x="2886668" y="2772957"/>
            <a:ext cx="6625825"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73" name="四角形: 角を丸くする 72">
            <a:extLst>
              <a:ext uri="{FF2B5EF4-FFF2-40B4-BE49-F238E27FC236}">
                <a16:creationId xmlns:a16="http://schemas.microsoft.com/office/drawing/2014/main" id="{E34F2C50-ED9D-045F-6F2A-B8CB98675858}"/>
              </a:ext>
            </a:extLst>
          </p:cNvPr>
          <p:cNvSpPr/>
          <p:nvPr/>
        </p:nvSpPr>
        <p:spPr>
          <a:xfrm>
            <a:off x="2961215" y="2877152"/>
            <a:ext cx="951997" cy="228531"/>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kumimoji="1" lang="ja-JP" altLang="en-US" sz="979" b="1" dirty="0">
                <a:solidFill>
                  <a:prstClr val="white"/>
                </a:solidFill>
                <a:latin typeface="Meiryo UI"/>
                <a:ea typeface="Meiryo UI"/>
              </a:rPr>
              <a:t>事前学習</a:t>
            </a:r>
          </a:p>
        </p:txBody>
      </p:sp>
      <p:sp>
        <p:nvSpPr>
          <p:cNvPr id="74" name="四角形: 角を丸くする 73">
            <a:extLst>
              <a:ext uri="{FF2B5EF4-FFF2-40B4-BE49-F238E27FC236}">
                <a16:creationId xmlns:a16="http://schemas.microsoft.com/office/drawing/2014/main" id="{70F2C5C2-52C9-C4DD-4AFF-C5900371C6E8}"/>
              </a:ext>
            </a:extLst>
          </p:cNvPr>
          <p:cNvSpPr/>
          <p:nvPr/>
        </p:nvSpPr>
        <p:spPr>
          <a:xfrm>
            <a:off x="5269068"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現地学習</a:t>
            </a:r>
          </a:p>
        </p:txBody>
      </p:sp>
      <p:sp>
        <p:nvSpPr>
          <p:cNvPr id="76" name="四角形: 角を丸くする 75">
            <a:extLst>
              <a:ext uri="{FF2B5EF4-FFF2-40B4-BE49-F238E27FC236}">
                <a16:creationId xmlns:a16="http://schemas.microsoft.com/office/drawing/2014/main" id="{DBAA242B-8717-3F4A-8064-D0DD060F607B}"/>
              </a:ext>
            </a:extLst>
          </p:cNvPr>
          <p:cNvSpPr/>
          <p:nvPr/>
        </p:nvSpPr>
        <p:spPr>
          <a:xfrm>
            <a:off x="7576922"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事後学習</a:t>
            </a:r>
          </a:p>
        </p:txBody>
      </p:sp>
      <p:sp>
        <p:nvSpPr>
          <p:cNvPr id="54" name="二等辺三角形 53">
            <a:extLst>
              <a:ext uri="{FF2B5EF4-FFF2-40B4-BE49-F238E27FC236}">
                <a16:creationId xmlns:a16="http://schemas.microsoft.com/office/drawing/2014/main" id="{B491332D-B55C-1EFE-185E-C76D4C2EA226}"/>
              </a:ext>
            </a:extLst>
          </p:cNvPr>
          <p:cNvSpPr/>
          <p:nvPr/>
        </p:nvSpPr>
        <p:spPr>
          <a:xfrm rot="5400000">
            <a:off x="4920593"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sp>
        <p:nvSpPr>
          <p:cNvPr id="55" name="二等辺三角形 54">
            <a:extLst>
              <a:ext uri="{FF2B5EF4-FFF2-40B4-BE49-F238E27FC236}">
                <a16:creationId xmlns:a16="http://schemas.microsoft.com/office/drawing/2014/main" id="{4C4EE480-57D4-F88B-748C-C3212E244435}"/>
              </a:ext>
            </a:extLst>
          </p:cNvPr>
          <p:cNvSpPr/>
          <p:nvPr/>
        </p:nvSpPr>
        <p:spPr>
          <a:xfrm rot="5400000">
            <a:off x="7235799"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pic>
        <p:nvPicPr>
          <p:cNvPr id="47" name="グラフィックス 46" descr="電球と鉛筆 枠線">
            <a:extLst>
              <a:ext uri="{FF2B5EF4-FFF2-40B4-BE49-F238E27FC236}">
                <a16:creationId xmlns:a16="http://schemas.microsoft.com/office/drawing/2014/main" id="{DDB8A52B-53BA-E10D-A835-43B7923B898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410365" y="3023875"/>
            <a:ext cx="422805" cy="422805"/>
          </a:xfrm>
          <a:prstGeom prst="rect">
            <a:avLst/>
          </a:prstGeom>
        </p:spPr>
      </p:pic>
      <p:cxnSp>
        <p:nvCxnSpPr>
          <p:cNvPr id="78" name="直線コネクタ 77">
            <a:extLst>
              <a:ext uri="{FF2B5EF4-FFF2-40B4-BE49-F238E27FC236}">
                <a16:creationId xmlns:a16="http://schemas.microsoft.com/office/drawing/2014/main" id="{C4614694-5DF0-EFCF-1910-F68A764E42D7}"/>
              </a:ext>
            </a:extLst>
          </p:cNvPr>
          <p:cNvCxnSpPr>
            <a:cxnSpLocks/>
          </p:cNvCxnSpPr>
          <p:nvPr/>
        </p:nvCxnSpPr>
        <p:spPr>
          <a:xfrm>
            <a:off x="4978661" y="2877151"/>
            <a:ext cx="0" cy="1445220"/>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9" name="直線コネクタ 78">
            <a:extLst>
              <a:ext uri="{FF2B5EF4-FFF2-40B4-BE49-F238E27FC236}">
                <a16:creationId xmlns:a16="http://schemas.microsoft.com/office/drawing/2014/main" id="{8ACB1BB8-29FF-EE4C-9C47-2C17B0E39264}"/>
              </a:ext>
            </a:extLst>
          </p:cNvPr>
          <p:cNvCxnSpPr>
            <a:cxnSpLocks/>
          </p:cNvCxnSpPr>
          <p:nvPr/>
        </p:nvCxnSpPr>
        <p:spPr>
          <a:xfrm>
            <a:off x="7295840" y="2877151"/>
            <a:ext cx="0" cy="1445220"/>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nvGrpSpPr>
          <p:cNvPr id="53" name="グループ化 52">
            <a:extLst>
              <a:ext uri="{FF2B5EF4-FFF2-40B4-BE49-F238E27FC236}">
                <a16:creationId xmlns:a16="http://schemas.microsoft.com/office/drawing/2014/main" id="{B59D1D0A-358E-F21A-08F1-514A9346E814}"/>
              </a:ext>
            </a:extLst>
          </p:cNvPr>
          <p:cNvGrpSpPr/>
          <p:nvPr/>
        </p:nvGrpSpPr>
        <p:grpSpPr>
          <a:xfrm>
            <a:off x="7388826" y="4849335"/>
            <a:ext cx="2145497" cy="631329"/>
            <a:chOff x="3003771" y="2933160"/>
            <a:chExt cx="4168548" cy="1226630"/>
          </a:xfrm>
        </p:grpSpPr>
        <p:pic>
          <p:nvPicPr>
            <p:cNvPr id="50" name="図プレースホルダー 24">
              <a:extLst>
                <a:ext uri="{FF2B5EF4-FFF2-40B4-BE49-F238E27FC236}">
                  <a16:creationId xmlns:a16="http://schemas.microsoft.com/office/drawing/2014/main" id="{F3A61BDE-F626-7F8C-4052-51C2B471640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003771" y="2933160"/>
              <a:ext cx="2049456" cy="1226630"/>
            </a:xfrm>
            <a:prstGeom prst="rect">
              <a:avLst/>
            </a:prstGeom>
          </p:spPr>
        </p:pic>
        <p:pic>
          <p:nvPicPr>
            <p:cNvPr id="57" name="図プレースホルダー 18">
              <a:extLst>
                <a:ext uri="{FF2B5EF4-FFF2-40B4-BE49-F238E27FC236}">
                  <a16:creationId xmlns:a16="http://schemas.microsoft.com/office/drawing/2014/main" id="{88D9DEBE-9D2D-5407-6A5B-E4D0AE1F2B5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5122865" y="2933162"/>
              <a:ext cx="2049454" cy="1226628"/>
            </a:xfrm>
            <a:prstGeom prst="rect">
              <a:avLst/>
            </a:prstGeom>
          </p:spPr>
        </p:pic>
      </p:grpSp>
      <p:pic>
        <p:nvPicPr>
          <p:cNvPr id="20" name="図 19" descr="アイコン が含まれている画像&#10;&#10;自動的に生成された説明">
            <a:extLst>
              <a:ext uri="{FF2B5EF4-FFF2-40B4-BE49-F238E27FC236}">
                <a16:creationId xmlns:a16="http://schemas.microsoft.com/office/drawing/2014/main" id="{D32D3AB9-A4B9-31B4-CC16-508E57238E5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875184" y="1203377"/>
            <a:ext cx="264369" cy="264369"/>
          </a:xfrm>
          <a:prstGeom prst="rect">
            <a:avLst/>
          </a:prstGeom>
        </p:spPr>
      </p:pic>
      <p:pic>
        <p:nvPicPr>
          <p:cNvPr id="56" name="図 55">
            <a:extLst>
              <a:ext uri="{FF2B5EF4-FFF2-40B4-BE49-F238E27FC236}">
                <a16:creationId xmlns:a16="http://schemas.microsoft.com/office/drawing/2014/main" id="{665F2202-CAA3-27FA-851E-1CB96664FFF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284407" y="1203377"/>
            <a:ext cx="264369" cy="264369"/>
          </a:xfrm>
          <a:prstGeom prst="rect">
            <a:avLst/>
          </a:prstGeom>
        </p:spPr>
      </p:pic>
      <p:pic>
        <p:nvPicPr>
          <p:cNvPr id="60" name="図 59">
            <a:extLst>
              <a:ext uri="{FF2B5EF4-FFF2-40B4-BE49-F238E27FC236}">
                <a16:creationId xmlns:a16="http://schemas.microsoft.com/office/drawing/2014/main" id="{A81792EF-D24F-D42F-AA4C-0228AD50F5D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3579795" y="1203377"/>
            <a:ext cx="264369" cy="264369"/>
          </a:xfrm>
          <a:prstGeom prst="rect">
            <a:avLst/>
          </a:prstGeom>
        </p:spPr>
      </p:pic>
      <p:pic>
        <p:nvPicPr>
          <p:cNvPr id="65" name="図 64" descr="文字の書かれた紙&#10;&#10;自動的に生成された説明">
            <a:extLst>
              <a:ext uri="{FF2B5EF4-FFF2-40B4-BE49-F238E27FC236}">
                <a16:creationId xmlns:a16="http://schemas.microsoft.com/office/drawing/2014/main" id="{DF29A475-412A-E8F9-8025-805C3AFEE648}"/>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026062" y="1200565"/>
            <a:ext cx="296093" cy="296093"/>
          </a:xfrm>
          <a:prstGeom prst="rect">
            <a:avLst/>
          </a:prstGeom>
        </p:spPr>
      </p:pic>
      <p:pic>
        <p:nvPicPr>
          <p:cNvPr id="71" name="図 70" descr="アイコン&#10;&#10;自動的に生成された説明">
            <a:extLst>
              <a:ext uri="{FF2B5EF4-FFF2-40B4-BE49-F238E27FC236}">
                <a16:creationId xmlns:a16="http://schemas.microsoft.com/office/drawing/2014/main" id="{CF13BA53-C37F-B426-CE41-79DCB5AC6C34}"/>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6387026" y="1198340"/>
            <a:ext cx="296093" cy="296093"/>
          </a:xfrm>
          <a:prstGeom prst="rect">
            <a:avLst/>
          </a:prstGeom>
        </p:spPr>
      </p:pic>
      <p:pic>
        <p:nvPicPr>
          <p:cNvPr id="72" name="図 71" descr="停止の標識&#10;&#10;自動的に生成された説明">
            <a:extLst>
              <a:ext uri="{FF2B5EF4-FFF2-40B4-BE49-F238E27FC236}">
                <a16:creationId xmlns:a16="http://schemas.microsoft.com/office/drawing/2014/main" id="{5E630B46-F217-660E-375A-DFA1AF02A8DE}"/>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6709170" y="1201140"/>
            <a:ext cx="296093" cy="296093"/>
          </a:xfrm>
          <a:prstGeom prst="rect">
            <a:avLst/>
          </a:prstGeom>
        </p:spPr>
      </p:pic>
      <p:pic>
        <p:nvPicPr>
          <p:cNvPr id="75" name="グラフィックス 74" descr="絵筆 枠線">
            <a:extLst>
              <a:ext uri="{FF2B5EF4-FFF2-40B4-BE49-F238E27FC236}">
                <a16:creationId xmlns:a16="http://schemas.microsoft.com/office/drawing/2014/main" id="{A9DE81E3-3302-3E8A-EB67-4BF59EB06470}"/>
              </a:ext>
            </a:extLst>
          </p:cNvPr>
          <p:cNvPicPr>
            <a:picLocks noChangeAspect="1"/>
          </p:cNvPicPr>
          <p:nvPr/>
        </p:nvPicPr>
        <p:blipFill>
          <a:blip>
            <a:extLst>
              <a:ext uri="{96DAC541-7B7A-43D3-8B79-37D633B846F1}">
                <asvg:svgBlip xmlns:asvg="http://schemas.microsoft.com/office/drawing/2016/SVG/main" r:embed="rId16"/>
              </a:ext>
            </a:extLst>
          </a:blip>
          <a:srcRect/>
          <a:stretch/>
        </p:blipFill>
        <p:spPr>
          <a:xfrm>
            <a:off x="410365" y="3806991"/>
            <a:ext cx="422805" cy="422805"/>
          </a:xfrm>
          <a:prstGeom prst="rect">
            <a:avLst/>
          </a:prstGeom>
        </p:spPr>
      </p:pic>
      <p:pic>
        <p:nvPicPr>
          <p:cNvPr id="77" name="グラフィックス 76" descr="考え 枠線">
            <a:extLst>
              <a:ext uri="{FF2B5EF4-FFF2-40B4-BE49-F238E27FC236}">
                <a16:creationId xmlns:a16="http://schemas.microsoft.com/office/drawing/2014/main" id="{2173CC93-40AA-04A6-6420-4B6B7A72C535}"/>
              </a:ext>
            </a:extLst>
          </p:cNvPr>
          <p:cNvPicPr>
            <a:picLocks noChangeAspect="1"/>
          </p:cNvPicPr>
          <p:nvPr/>
        </p:nvPicPr>
        <p:blipFill>
          <a:blip>
            <a:extLst>
              <a:ext uri="{96DAC541-7B7A-43D3-8B79-37D633B846F1}">
                <asvg:svgBlip xmlns:asvg="http://schemas.microsoft.com/office/drawing/2016/SVG/main" r:embed="rId17"/>
              </a:ext>
            </a:extLst>
          </a:blip>
          <a:srcRect/>
          <a:stretch/>
        </p:blipFill>
        <p:spPr>
          <a:xfrm>
            <a:off x="410365" y="4982707"/>
            <a:ext cx="422805" cy="422805"/>
          </a:xfrm>
          <a:prstGeom prst="rect">
            <a:avLst/>
          </a:prstGeom>
        </p:spPr>
      </p:pic>
      <p:sp>
        <p:nvSpPr>
          <p:cNvPr id="101" name="コンテンツ プレースホルダー 8">
            <a:extLst>
              <a:ext uri="{FF2B5EF4-FFF2-40B4-BE49-F238E27FC236}">
                <a16:creationId xmlns:a16="http://schemas.microsoft.com/office/drawing/2014/main" id="{00E11535-80E4-360A-6619-7B45FBF0737E}"/>
              </a:ext>
            </a:extLst>
          </p:cNvPr>
          <p:cNvSpPr txBox="1">
            <a:spLocks/>
          </p:cNvSpPr>
          <p:nvPr/>
        </p:nvSpPr>
        <p:spPr>
          <a:xfrm>
            <a:off x="357819" y="2772957"/>
            <a:ext cx="2382401" cy="924648"/>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江戸時代に人気を博した宿場町「大津宿」の名産、現地の伝統文化（産業・工芸）を学びます。</a:t>
            </a:r>
          </a:p>
        </p:txBody>
      </p:sp>
      <p:sp>
        <p:nvSpPr>
          <p:cNvPr id="102" name="コンテンツ プレースホルダー 8">
            <a:extLst>
              <a:ext uri="{FF2B5EF4-FFF2-40B4-BE49-F238E27FC236}">
                <a16:creationId xmlns:a16="http://schemas.microsoft.com/office/drawing/2014/main" id="{C4846689-003D-BE6A-BC34-44713C677C62}"/>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cxnSp>
        <p:nvCxnSpPr>
          <p:cNvPr id="107" name="直線矢印コネクタ 106">
            <a:extLst>
              <a:ext uri="{FF2B5EF4-FFF2-40B4-BE49-F238E27FC236}">
                <a16:creationId xmlns:a16="http://schemas.microsoft.com/office/drawing/2014/main" id="{6438B005-5015-4836-C35B-B63DBE6C9F77}"/>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cxnSp>
        <p:nvCxnSpPr>
          <p:cNvPr id="108" name="直線矢印コネクタ 107">
            <a:extLst>
              <a:ext uri="{FF2B5EF4-FFF2-40B4-BE49-F238E27FC236}">
                <a16:creationId xmlns:a16="http://schemas.microsoft.com/office/drawing/2014/main" id="{91EF89C0-9592-E6F4-44A7-6D5EE00D9A28}"/>
              </a:ext>
            </a:extLst>
          </p:cNvPr>
          <p:cNvCxnSpPr>
            <a:cxnSpLocks/>
          </p:cNvCxnSpPr>
          <p:nvPr/>
        </p:nvCxnSpPr>
        <p:spPr>
          <a:xfrm>
            <a:off x="421044" y="3716152"/>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109" name="コンテンツ プレースホルダー 8">
            <a:extLst>
              <a:ext uri="{FF2B5EF4-FFF2-40B4-BE49-F238E27FC236}">
                <a16:creationId xmlns:a16="http://schemas.microsoft.com/office/drawing/2014/main" id="{21585686-8467-9652-3A8F-E2DCE81791B5}"/>
              </a:ext>
            </a:extLst>
          </p:cNvPr>
          <p:cNvSpPr txBox="1">
            <a:spLocks/>
          </p:cNvSpPr>
          <p:nvPr/>
        </p:nvSpPr>
        <p:spPr>
          <a:xfrm>
            <a:off x="357819" y="3734703"/>
            <a:ext cx="2382401" cy="567381"/>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絵が苦手な方でも、楽しく</a:t>
            </a:r>
            <a:br>
              <a:rPr lang="ja-JP" altLang="en-US" sz="1077" dirty="0">
                <a:solidFill>
                  <a:prstClr val="black"/>
                </a:solidFill>
                <a:latin typeface="Meiryo UI"/>
                <a:ea typeface="Meiryo UI"/>
              </a:rPr>
            </a:br>
            <a:r>
              <a:rPr lang="ja-JP" altLang="en-US" sz="1077" dirty="0">
                <a:solidFill>
                  <a:prstClr val="black"/>
                </a:solidFill>
                <a:latin typeface="Meiryo UI"/>
                <a:ea typeface="Meiryo UI"/>
              </a:rPr>
              <a:t>体験できます。</a:t>
            </a:r>
          </a:p>
        </p:txBody>
      </p:sp>
      <p:sp>
        <p:nvSpPr>
          <p:cNvPr id="110" name="コンテンツ プレースホルダー 8">
            <a:extLst>
              <a:ext uri="{FF2B5EF4-FFF2-40B4-BE49-F238E27FC236}">
                <a16:creationId xmlns:a16="http://schemas.microsoft.com/office/drawing/2014/main" id="{D834B449-61DF-FD3D-11F6-EA9A0C1D5E95}"/>
              </a:ext>
            </a:extLst>
          </p:cNvPr>
          <p:cNvSpPr txBox="1">
            <a:spLocks/>
          </p:cNvSpPr>
          <p:nvPr/>
        </p:nvSpPr>
        <p:spPr>
          <a:xfrm>
            <a:off x="357819" y="4289666"/>
            <a:ext cx="2382401" cy="567381"/>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旅の思い出「自分だけのオリジナル大津絵」が完成します。</a:t>
            </a:r>
          </a:p>
        </p:txBody>
      </p:sp>
      <p:sp>
        <p:nvSpPr>
          <p:cNvPr id="111" name="コンテンツ プレースホルダー 8">
            <a:extLst>
              <a:ext uri="{FF2B5EF4-FFF2-40B4-BE49-F238E27FC236}">
                <a16:creationId xmlns:a16="http://schemas.microsoft.com/office/drawing/2014/main" id="{8EB4B442-3AE9-BDE2-0432-ED718EB9BBB2}"/>
              </a:ext>
            </a:extLst>
          </p:cNvPr>
          <p:cNvSpPr txBox="1">
            <a:spLocks/>
          </p:cNvSpPr>
          <p:nvPr/>
        </p:nvSpPr>
        <p:spPr>
          <a:xfrm>
            <a:off x="357819" y="4841617"/>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自身が住む地域の伝統文化・産業・工芸の継承について考える機会に。</a:t>
            </a:r>
          </a:p>
        </p:txBody>
      </p:sp>
      <p:cxnSp>
        <p:nvCxnSpPr>
          <p:cNvPr id="112" name="直線矢印コネクタ 111">
            <a:extLst>
              <a:ext uri="{FF2B5EF4-FFF2-40B4-BE49-F238E27FC236}">
                <a16:creationId xmlns:a16="http://schemas.microsoft.com/office/drawing/2014/main" id="{AFF811CA-EF6A-DC83-ACE0-F890BD0417F6}"/>
              </a:ext>
            </a:extLst>
          </p:cNvPr>
          <p:cNvCxnSpPr>
            <a:cxnSpLocks/>
          </p:cNvCxnSpPr>
          <p:nvPr/>
        </p:nvCxnSpPr>
        <p:spPr>
          <a:xfrm>
            <a:off x="421044" y="4295875"/>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13" name="直線矢印コネクタ 112">
            <a:extLst>
              <a:ext uri="{FF2B5EF4-FFF2-40B4-BE49-F238E27FC236}">
                <a16:creationId xmlns:a16="http://schemas.microsoft.com/office/drawing/2014/main" id="{A82F2DF6-2DBD-5F89-3CEC-D10B1DF0CEC4}"/>
              </a:ext>
            </a:extLst>
          </p:cNvPr>
          <p:cNvCxnSpPr>
            <a:cxnSpLocks/>
          </p:cNvCxnSpPr>
          <p:nvPr/>
        </p:nvCxnSpPr>
        <p:spPr>
          <a:xfrm>
            <a:off x="421044" y="4849332"/>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114" name="テキスト ボックス 113">
            <a:extLst>
              <a:ext uri="{FF2B5EF4-FFF2-40B4-BE49-F238E27FC236}">
                <a16:creationId xmlns:a16="http://schemas.microsoft.com/office/drawing/2014/main" id="{7EB3FD36-5716-AB34-0DA9-E68AB3A78006}"/>
              </a:ext>
            </a:extLst>
          </p:cNvPr>
          <p:cNvSpPr txBox="1"/>
          <p:nvPr/>
        </p:nvSpPr>
        <p:spPr>
          <a:xfrm>
            <a:off x="353767" y="5546604"/>
            <a:ext cx="2395958" cy="737813"/>
          </a:xfrm>
          <a:prstGeom prst="roundRect">
            <a:avLst>
              <a:gd name="adj" fmla="val 7876"/>
            </a:avLst>
          </a:prstGeom>
          <a:solidFill>
            <a:srgbClr val="EAF6FC"/>
          </a:solidFill>
          <a:ln w="9525">
            <a:noFill/>
          </a:ln>
        </p:spPr>
        <p:style>
          <a:lnRef idx="2">
            <a:schemeClr val="dk1"/>
          </a:lnRef>
          <a:fillRef idx="1">
            <a:schemeClr val="lt1"/>
          </a:fillRef>
          <a:effectRef idx="0">
            <a:schemeClr val="dk1"/>
          </a:effectRef>
          <a:fontRef idx="minor">
            <a:schemeClr val="dk1"/>
          </a:fontRef>
        </p:style>
        <p:txBody>
          <a:bodyPr wrap="square" rtlCol="0" anchor="ctr">
            <a:noAutofit/>
          </a:bodyPr>
          <a:lstStyle/>
          <a:p>
            <a:pPr defTabSz="895327">
              <a:lnSpc>
                <a:spcPct val="120000"/>
              </a:lnSpc>
              <a:tabLst>
                <a:tab pos="438337" algn="l"/>
              </a:tabLst>
            </a:pPr>
            <a:r>
              <a:rPr lang="ja-JP" altLang="en-US" sz="881" b="1" dirty="0">
                <a:solidFill>
                  <a:srgbClr val="4B75BD"/>
                </a:solidFill>
                <a:latin typeface="Meiryo UI" panose="020B0604030504040204" pitchFamily="50" charset="-128"/>
                <a:ea typeface="Meiryo UI" panose="020B0604030504040204" pitchFamily="50" charset="-128"/>
              </a:rPr>
              <a:t>問合せ</a:t>
            </a:r>
            <a:r>
              <a:rPr lang="en-US" altLang="ja-JP" sz="881" b="1" dirty="0">
                <a:solidFill>
                  <a:srgbClr val="4B75BD"/>
                </a:solidFill>
                <a:latin typeface="Meiryo UI" panose="020B0604030504040204" pitchFamily="50" charset="-128"/>
                <a:ea typeface="Meiryo UI" panose="020B0604030504040204" pitchFamily="50" charset="-128"/>
              </a:rPr>
              <a:t>	</a:t>
            </a:r>
            <a:r>
              <a:rPr lang="ja-JP" altLang="en-US" sz="881" dirty="0">
                <a:solidFill>
                  <a:prstClr val="black"/>
                </a:solidFill>
                <a:latin typeface="Meiryo UI" panose="020B0604030504040204" pitchFamily="50" charset="-128"/>
                <a:ea typeface="Meiryo UI" panose="020B0604030504040204" pitchFamily="50" charset="-128"/>
              </a:rPr>
              <a:t>（公社）びわ湖大津観光協会</a:t>
            </a:r>
            <a:endParaRPr lang="en-US" altLang="ja-JP" sz="881" dirty="0">
              <a:solidFill>
                <a:prstClr val="black"/>
              </a:solidFill>
              <a:latin typeface="Meiryo UI" panose="020B0604030504040204" pitchFamily="50" charset="-128"/>
              <a:ea typeface="Meiryo UI" panose="020B0604030504040204" pitchFamily="50" charset="-128"/>
            </a:endParaRP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TEL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077-528-2772</a:t>
            </a: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FAX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077-521-7330</a:t>
            </a: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Mail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info@otsu.or.jp</a:t>
            </a:r>
            <a:endParaRPr lang="ja-JP" altLang="en-US" sz="881"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30444603"/>
      </p:ext>
    </p:extLst>
  </p:cSld>
  <p:clrMapOvr>
    <a:masterClrMapping/>
  </p:clrMapOvr>
</p:sld>
</file>

<file path=ppt/theme/theme1.xml><?xml version="1.0" encoding="utf-8"?>
<a:theme xmlns:a="http://schemas.openxmlformats.org/drawingml/2006/main" name="デザインの設定">
  <a:themeElements>
    <a:clrScheme name="びわ湖大津">
      <a:dk1>
        <a:sysClr val="windowText" lastClr="000000"/>
      </a:dk1>
      <a:lt1>
        <a:sysClr val="window" lastClr="FFFFFF"/>
      </a:lt1>
      <a:dk2>
        <a:srgbClr val="0E2841"/>
      </a:dk2>
      <a:lt2>
        <a:srgbClr val="E8E8E8"/>
      </a:lt2>
      <a:accent1>
        <a:srgbClr val="156082"/>
      </a:accent1>
      <a:accent2>
        <a:srgbClr val="E97132"/>
      </a:accent2>
      <a:accent3>
        <a:srgbClr val="4B75BD"/>
      </a:accent3>
      <a:accent4>
        <a:srgbClr val="2CC3DE"/>
      </a:accent4>
      <a:accent5>
        <a:srgbClr val="A02B93"/>
      </a:accent5>
      <a:accent6>
        <a:srgbClr val="4EA72E"/>
      </a:accent6>
      <a:hlink>
        <a:srgbClr val="467886"/>
      </a:hlink>
      <a:folHlink>
        <a:srgbClr val="96607D"/>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503</Words>
  <Application>Microsoft Office PowerPoint</Application>
  <PresentationFormat>A4 210 x 297 mm</PresentationFormat>
  <Paragraphs>59</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メイリオ</vt:lpstr>
      <vt:lpstr>メイリオ</vt:lpstr>
      <vt:lpstr>游ゴシック</vt:lpstr>
      <vt:lpstr>Arial</vt:lpstr>
      <vt:lpstr>Wingdings</vt:lpstr>
      <vt:lpstr>デザインの設定</vt:lpstr>
      <vt:lpstr>びわ湖大津教育プログラム：04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びわ湖大津教育プログラム：04</dc:title>
  <dc:creator>tb164</dc:creator>
  <cp:lastModifiedBy>事務局 びわ湖大津観光協会</cp:lastModifiedBy>
  <cp:revision>2</cp:revision>
  <dcterms:created xsi:type="dcterms:W3CDTF">2025-04-03T05:40:41Z</dcterms:created>
  <dcterms:modified xsi:type="dcterms:W3CDTF">2026-09-02T05:40:51Z</dcterms:modified>
</cp:coreProperties>
</file>