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 id="2147483756" r:id="rId2"/>
  </p:sldMasterIdLst>
  <p:notesMasterIdLst>
    <p:notesMasterId r:id="rId4"/>
  </p:notesMasterIdLst>
  <p:handoutMasterIdLst>
    <p:handoutMasterId r:id="rId5"/>
  </p:handoutMasterIdLst>
  <p:sldIdLst>
    <p:sldId id="566" r:id="rId3"/>
  </p:sldIdLst>
  <p:sldSz cx="9906000" cy="6858000" type="A4"/>
  <p:notesSz cx="7099300" cy="10234613"/>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5D0"/>
    <a:srgbClr val="328CCC"/>
    <a:srgbClr val="F5FAFD"/>
    <a:srgbClr val="F8D36F"/>
    <a:srgbClr val="89D1EA"/>
    <a:srgbClr val="F4BAC8"/>
    <a:srgbClr val="F2F2F2"/>
    <a:srgbClr val="FFFFFF"/>
    <a:srgbClr val="00194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35" autoAdjust="0"/>
    <p:restoredTop sz="76799" autoAdjust="0"/>
  </p:normalViewPr>
  <p:slideViewPr>
    <p:cSldViewPr>
      <p:cViewPr varScale="1">
        <p:scale>
          <a:sx n="85" d="100"/>
          <a:sy n="85" d="100"/>
        </p:scale>
        <p:origin x="1526" y="67"/>
      </p:cViewPr>
      <p:guideLst>
        <p:guide orient="horz" pos="2160"/>
        <p:guide pos="312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72" d="100"/>
          <a:sy n="72" d="100"/>
        </p:scale>
        <p:origin x="1867" y="82"/>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619BA24-7776-4704-CDAE-6372484F5FB2}"/>
              </a:ext>
            </a:extLst>
          </p:cNvPr>
          <p:cNvSpPr>
            <a:spLocks noGrp="1"/>
          </p:cNvSpPr>
          <p:nvPr>
            <p:ph type="hdr" sz="quarter"/>
          </p:nvPr>
        </p:nvSpPr>
        <p:spPr>
          <a:xfrm>
            <a:off x="0" y="0"/>
            <a:ext cx="3076143" cy="513284"/>
          </a:xfrm>
          <a:prstGeom prst="rect">
            <a:avLst/>
          </a:prstGeom>
        </p:spPr>
        <p:txBody>
          <a:bodyPr vert="horz" lIns="94625" tIns="47312" rIns="94625" bIns="47312" rtlCol="0"/>
          <a:lstStyle>
            <a:lvl1pPr algn="l">
              <a:defRPr sz="1100"/>
            </a:lvl1pPr>
          </a:lstStyle>
          <a:p>
            <a:endParaRPr kumimoji="1" lang="ja-JP" altLang="en-US"/>
          </a:p>
        </p:txBody>
      </p:sp>
      <p:sp>
        <p:nvSpPr>
          <p:cNvPr id="3" name="日付プレースホルダー 2">
            <a:extLst>
              <a:ext uri="{FF2B5EF4-FFF2-40B4-BE49-F238E27FC236}">
                <a16:creationId xmlns:a16="http://schemas.microsoft.com/office/drawing/2014/main" id="{3BA7E2AB-C619-8858-98EA-9BC16FC94FD9}"/>
              </a:ext>
            </a:extLst>
          </p:cNvPr>
          <p:cNvSpPr>
            <a:spLocks noGrp="1"/>
          </p:cNvSpPr>
          <p:nvPr>
            <p:ph type="dt" sz="quarter" idx="1"/>
          </p:nvPr>
        </p:nvSpPr>
        <p:spPr>
          <a:xfrm>
            <a:off x="4021503" y="0"/>
            <a:ext cx="3076143" cy="513284"/>
          </a:xfrm>
          <a:prstGeom prst="rect">
            <a:avLst/>
          </a:prstGeom>
        </p:spPr>
        <p:txBody>
          <a:bodyPr vert="horz" lIns="94625" tIns="47312" rIns="94625" bIns="47312" rtlCol="0"/>
          <a:lstStyle>
            <a:lvl1pPr algn="r">
              <a:defRPr sz="1100"/>
            </a:lvl1pPr>
          </a:lstStyle>
          <a:p>
            <a:fld id="{6CBF465C-95BE-4BE7-86C9-B7E86E734806}" type="datetimeFigureOut">
              <a:rPr kumimoji="1" lang="ja-JP" altLang="en-US" smtClean="0"/>
              <a:t>2023/6/6</a:t>
            </a:fld>
            <a:endParaRPr kumimoji="1" lang="ja-JP" altLang="en-US"/>
          </a:p>
        </p:txBody>
      </p:sp>
      <p:sp>
        <p:nvSpPr>
          <p:cNvPr id="4" name="フッター プレースホルダー 3">
            <a:extLst>
              <a:ext uri="{FF2B5EF4-FFF2-40B4-BE49-F238E27FC236}">
                <a16:creationId xmlns:a16="http://schemas.microsoft.com/office/drawing/2014/main" id="{4C378771-15B6-514C-3196-9E3046E5E929}"/>
              </a:ext>
            </a:extLst>
          </p:cNvPr>
          <p:cNvSpPr>
            <a:spLocks noGrp="1"/>
          </p:cNvSpPr>
          <p:nvPr>
            <p:ph type="ftr" sz="quarter" idx="2"/>
          </p:nvPr>
        </p:nvSpPr>
        <p:spPr>
          <a:xfrm>
            <a:off x="0" y="9721331"/>
            <a:ext cx="3076143" cy="513284"/>
          </a:xfrm>
          <a:prstGeom prst="rect">
            <a:avLst/>
          </a:prstGeom>
        </p:spPr>
        <p:txBody>
          <a:bodyPr vert="horz" lIns="94625" tIns="47312" rIns="94625" bIns="47312" rtlCol="0" anchor="b"/>
          <a:lstStyle>
            <a:lvl1pPr algn="l">
              <a:defRPr sz="1100"/>
            </a:lvl1pPr>
          </a:lstStyle>
          <a:p>
            <a:endParaRPr kumimoji="1" lang="ja-JP" altLang="en-US"/>
          </a:p>
        </p:txBody>
      </p:sp>
      <p:sp>
        <p:nvSpPr>
          <p:cNvPr id="5" name="スライド番号プレースホルダー 4">
            <a:extLst>
              <a:ext uri="{FF2B5EF4-FFF2-40B4-BE49-F238E27FC236}">
                <a16:creationId xmlns:a16="http://schemas.microsoft.com/office/drawing/2014/main" id="{04493DA0-CAE4-92F8-1CC5-E052583FCB2C}"/>
              </a:ext>
            </a:extLst>
          </p:cNvPr>
          <p:cNvSpPr>
            <a:spLocks noGrp="1"/>
          </p:cNvSpPr>
          <p:nvPr>
            <p:ph type="sldNum" sz="quarter" idx="3"/>
          </p:nvPr>
        </p:nvSpPr>
        <p:spPr>
          <a:xfrm>
            <a:off x="4021503" y="9721331"/>
            <a:ext cx="3076143" cy="513284"/>
          </a:xfrm>
          <a:prstGeom prst="rect">
            <a:avLst/>
          </a:prstGeom>
        </p:spPr>
        <p:txBody>
          <a:bodyPr vert="horz" lIns="94625" tIns="47312" rIns="94625" bIns="47312" rtlCol="0" anchor="b"/>
          <a:lstStyle>
            <a:lvl1pPr algn="r">
              <a:defRPr sz="1100"/>
            </a:lvl1pPr>
          </a:lstStyle>
          <a:p>
            <a:fld id="{9310FB4D-1A93-4280-A3EC-249AE93B1F98}" type="slidenum">
              <a:rPr kumimoji="1" lang="ja-JP" altLang="en-US" smtClean="0"/>
              <a:t>‹#›</a:t>
            </a:fld>
            <a:endParaRPr kumimoji="1" lang="ja-JP" altLang="en-US"/>
          </a:p>
        </p:txBody>
      </p:sp>
    </p:spTree>
    <p:extLst>
      <p:ext uri="{BB962C8B-B14F-4D97-AF65-F5344CB8AC3E}">
        <p14:creationId xmlns:p14="http://schemas.microsoft.com/office/powerpoint/2010/main" val="3356161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364" cy="511731"/>
          </a:xfrm>
          <a:prstGeom prst="rect">
            <a:avLst/>
          </a:prstGeom>
        </p:spPr>
        <p:txBody>
          <a:bodyPr vert="horz" lIns="94595" tIns="47298" rIns="94595" bIns="47298" rtlCol="0"/>
          <a:lstStyle>
            <a:lvl1pPr algn="l">
              <a:defRPr sz="1100"/>
            </a:lvl1pPr>
          </a:lstStyle>
          <a:p>
            <a:endParaRPr kumimoji="1" lang="ja-JP" altLang="en-US"/>
          </a:p>
        </p:txBody>
      </p:sp>
      <p:sp>
        <p:nvSpPr>
          <p:cNvPr id="3" name="日付プレースホルダー 2"/>
          <p:cNvSpPr>
            <a:spLocks noGrp="1"/>
          </p:cNvSpPr>
          <p:nvPr>
            <p:ph type="dt" idx="1"/>
          </p:nvPr>
        </p:nvSpPr>
        <p:spPr>
          <a:xfrm>
            <a:off x="4021298" y="0"/>
            <a:ext cx="3076364" cy="511731"/>
          </a:xfrm>
          <a:prstGeom prst="rect">
            <a:avLst/>
          </a:prstGeom>
        </p:spPr>
        <p:txBody>
          <a:bodyPr vert="horz" lIns="94595" tIns="47298" rIns="94595" bIns="47298" rtlCol="0"/>
          <a:lstStyle>
            <a:lvl1pPr algn="r">
              <a:defRPr sz="1100"/>
            </a:lvl1pPr>
          </a:lstStyle>
          <a:p>
            <a:fld id="{03DD34DF-A1C6-4B5C-A519-158C92905865}" type="datetimeFigureOut">
              <a:rPr kumimoji="1" lang="ja-JP" altLang="en-US" smtClean="0"/>
              <a:t>2023/6/6</a:t>
            </a:fld>
            <a:endParaRPr kumimoji="1" lang="ja-JP" altLang="en-US"/>
          </a:p>
        </p:txBody>
      </p:sp>
      <p:sp>
        <p:nvSpPr>
          <p:cNvPr id="4" name="スライド イメージ プレースホルダー 3"/>
          <p:cNvSpPr>
            <a:spLocks noGrp="1" noRot="1" noChangeAspect="1"/>
          </p:cNvSpPr>
          <p:nvPr>
            <p:ph type="sldImg" idx="2"/>
          </p:nvPr>
        </p:nvSpPr>
        <p:spPr>
          <a:xfrm>
            <a:off x="777875" y="768350"/>
            <a:ext cx="5543550" cy="3836988"/>
          </a:xfrm>
          <a:prstGeom prst="rect">
            <a:avLst/>
          </a:prstGeom>
          <a:noFill/>
          <a:ln w="12700">
            <a:solidFill>
              <a:prstClr val="black"/>
            </a:solidFill>
          </a:ln>
        </p:spPr>
        <p:txBody>
          <a:bodyPr vert="horz" lIns="94595" tIns="47298" rIns="94595" bIns="47298" rtlCol="0" anchor="ctr"/>
          <a:lstStyle/>
          <a:p>
            <a:endParaRPr lang="ja-JP" altLang="en-US"/>
          </a:p>
        </p:txBody>
      </p:sp>
      <p:sp>
        <p:nvSpPr>
          <p:cNvPr id="5" name="ノート プレースホルダー 4"/>
          <p:cNvSpPr>
            <a:spLocks noGrp="1"/>
          </p:cNvSpPr>
          <p:nvPr>
            <p:ph type="body" sz="quarter" idx="3"/>
          </p:nvPr>
        </p:nvSpPr>
        <p:spPr>
          <a:xfrm>
            <a:off x="709931" y="4861443"/>
            <a:ext cx="5679440" cy="4605576"/>
          </a:xfrm>
          <a:prstGeom prst="rect">
            <a:avLst/>
          </a:prstGeom>
        </p:spPr>
        <p:txBody>
          <a:bodyPr vert="horz" lIns="94595" tIns="47298" rIns="94595" bIns="4729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106"/>
            <a:ext cx="3076364" cy="511731"/>
          </a:xfrm>
          <a:prstGeom prst="rect">
            <a:avLst/>
          </a:prstGeom>
        </p:spPr>
        <p:txBody>
          <a:bodyPr vert="horz" lIns="94595" tIns="47298" rIns="94595" bIns="47298"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4021298" y="9721106"/>
            <a:ext cx="3076364" cy="511731"/>
          </a:xfrm>
          <a:prstGeom prst="rect">
            <a:avLst/>
          </a:prstGeom>
        </p:spPr>
        <p:txBody>
          <a:bodyPr vert="horz" lIns="94595" tIns="47298" rIns="94595" bIns="47298" rtlCol="0" anchor="b"/>
          <a:lstStyle>
            <a:lvl1pPr algn="r">
              <a:defRPr sz="1100"/>
            </a:lvl1pPr>
          </a:lstStyle>
          <a:p>
            <a:fld id="{41DDD520-EC6D-48AC-A876-5C9479FC704E}" type="slidenum">
              <a:rPr kumimoji="1" lang="ja-JP" altLang="en-US" smtClean="0"/>
              <a:t>‹#›</a:t>
            </a:fld>
            <a:endParaRPr kumimoji="1" lang="ja-JP" altLang="en-US"/>
          </a:p>
        </p:txBody>
      </p:sp>
    </p:spTree>
    <p:extLst>
      <p:ext uri="{BB962C8B-B14F-4D97-AF65-F5344CB8AC3E}">
        <p14:creationId xmlns:p14="http://schemas.microsoft.com/office/powerpoint/2010/main" val="42870197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C4EFCA8A-084B-A868-CD86-C469A497B0B8}"/>
              </a:ext>
            </a:extLst>
          </p:cNvPr>
          <p:cNvSpPr txBox="1"/>
          <p:nvPr userDrawn="1"/>
        </p:nvSpPr>
        <p:spPr>
          <a:xfrm>
            <a:off x="574085" y="2112297"/>
            <a:ext cx="2965543" cy="707886"/>
          </a:xfrm>
          <a:prstGeom prst="rect">
            <a:avLst/>
          </a:prstGeom>
          <a:noFill/>
          <a:ln w="6350">
            <a:solidFill>
              <a:srgbClr val="0070C0"/>
            </a:solidFill>
          </a:ln>
        </p:spPr>
        <p:txBody>
          <a:bodyPr wrap="none" rtlCol="0">
            <a:noAutofit/>
          </a:bodyPr>
          <a:lstStyle/>
          <a:p>
            <a:pPr algn="l"/>
            <a:endParaRPr kumimoji="1" lang="en-US" altLang="ja-JP" sz="800" dirty="0">
              <a:solidFill>
                <a:srgbClr val="000000"/>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CDDEA68E-BC4B-B092-3B6E-D912D066F3AE}"/>
              </a:ext>
            </a:extLst>
          </p:cNvPr>
          <p:cNvSpPr txBox="1"/>
          <p:nvPr userDrawn="1"/>
        </p:nvSpPr>
        <p:spPr>
          <a:xfrm>
            <a:off x="3631203" y="2112297"/>
            <a:ext cx="2965543" cy="707886"/>
          </a:xfrm>
          <a:prstGeom prst="rect">
            <a:avLst/>
          </a:prstGeom>
          <a:noFill/>
          <a:ln w="6350">
            <a:solidFill>
              <a:srgbClr val="0070C0"/>
            </a:solidFill>
          </a:ln>
        </p:spPr>
        <p:txBody>
          <a:bodyPr wrap="none" rtlCol="0">
            <a:noAutofit/>
          </a:bodyPr>
          <a:lstStyle/>
          <a:p>
            <a:pPr algn="l"/>
            <a:endParaRPr kumimoji="1" lang="en-US" altLang="ja-JP" sz="800" dirty="0">
              <a:solidFill>
                <a:srgbClr val="00000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7A86A59-37C5-9EF0-9BF1-650755A39D91}"/>
              </a:ext>
            </a:extLst>
          </p:cNvPr>
          <p:cNvSpPr txBox="1"/>
          <p:nvPr userDrawn="1"/>
        </p:nvSpPr>
        <p:spPr>
          <a:xfrm>
            <a:off x="6676924" y="2112297"/>
            <a:ext cx="2964329" cy="707886"/>
          </a:xfrm>
          <a:prstGeom prst="rect">
            <a:avLst/>
          </a:prstGeom>
          <a:noFill/>
          <a:ln w="6350">
            <a:solidFill>
              <a:srgbClr val="0070C0"/>
            </a:solidFill>
          </a:ln>
        </p:spPr>
        <p:txBody>
          <a:bodyPr wrap="none" rtlCol="0">
            <a:noAutofit/>
          </a:bodyPr>
          <a:lstStyle/>
          <a:p>
            <a:pPr algn="l"/>
            <a:endParaRPr kumimoji="1" lang="en-US" altLang="ja-JP" sz="800" dirty="0">
              <a:solidFill>
                <a:srgbClr val="000000"/>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E30E9F7F-2DE7-8CAD-75BF-DDE8B0F82150}"/>
              </a:ext>
            </a:extLst>
          </p:cNvPr>
          <p:cNvSpPr txBox="1"/>
          <p:nvPr userDrawn="1"/>
        </p:nvSpPr>
        <p:spPr>
          <a:xfrm>
            <a:off x="3489659" y="5156951"/>
            <a:ext cx="2144231" cy="1200329"/>
          </a:xfrm>
          <a:prstGeom prst="rect">
            <a:avLst/>
          </a:prstGeom>
          <a:noFill/>
          <a:ln w="9525">
            <a:solidFill>
              <a:schemeClr val="bg1">
                <a:lumMod val="75000"/>
              </a:schemeClr>
            </a:solidFill>
          </a:ln>
        </p:spPr>
        <p:txBody>
          <a:bodyPr wrap="square" rtlCol="0">
            <a:noAutofit/>
          </a:bodyPr>
          <a:lstStyle/>
          <a:p>
            <a:pPr algn="l"/>
            <a:endParaRPr kumimoji="1" lang="en-US" altLang="ja-JP" sz="800" dirty="0">
              <a:solidFill>
                <a:srgbClr val="000000"/>
              </a:solidFill>
              <a:latin typeface="Meiryo UI" panose="020B0604030504040204" pitchFamily="50" charset="-128"/>
              <a:ea typeface="Meiryo UI" panose="020B0604030504040204" pitchFamily="50" charset="-128"/>
            </a:endParaRPr>
          </a:p>
        </p:txBody>
      </p:sp>
      <p:sp>
        <p:nvSpPr>
          <p:cNvPr id="11" name="角丸四角形 29">
            <a:extLst>
              <a:ext uri="{FF2B5EF4-FFF2-40B4-BE49-F238E27FC236}">
                <a16:creationId xmlns:a16="http://schemas.microsoft.com/office/drawing/2014/main" id="{67546A66-6E5F-86DB-D79E-6C0C70077643}"/>
              </a:ext>
            </a:extLst>
          </p:cNvPr>
          <p:cNvSpPr/>
          <p:nvPr userDrawn="1"/>
        </p:nvSpPr>
        <p:spPr bwMode="auto">
          <a:xfrm>
            <a:off x="576460" y="1748959"/>
            <a:ext cx="1087335" cy="205629"/>
          </a:xfrm>
          <a:prstGeom prst="roundRect">
            <a:avLst/>
          </a:prstGeom>
          <a:solidFill>
            <a:srgbClr val="328CCC"/>
          </a:solidFill>
          <a:ln>
            <a:solidFill>
              <a:srgbClr val="328CCC"/>
            </a:solidFill>
          </a:ln>
        </p:spPr>
        <p:style>
          <a:lnRef idx="2">
            <a:schemeClr val="dk1"/>
          </a:lnRef>
          <a:fillRef idx="1">
            <a:schemeClr val="lt1"/>
          </a:fillRef>
          <a:effectRef idx="0">
            <a:schemeClr val="dk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00" b="1" dirty="0">
                <a:solidFill>
                  <a:schemeClr val="bg1"/>
                </a:solidFill>
                <a:latin typeface="Meiryo UI" panose="020B0604030504040204" pitchFamily="50" charset="-128"/>
                <a:ea typeface="Meiryo UI" panose="020B0604030504040204" pitchFamily="50" charset="-128"/>
              </a:rPr>
              <a:t>プログラム内容</a:t>
            </a:r>
            <a:endParaRPr kumimoji="0" lang="ja-JP" altLang="en-US"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7" name="ホームベース 16">
            <a:extLst>
              <a:ext uri="{FF2B5EF4-FFF2-40B4-BE49-F238E27FC236}">
                <a16:creationId xmlns:a16="http://schemas.microsoft.com/office/drawing/2014/main" id="{B53F9819-CAF3-08FF-311E-E124C36E8C3B}"/>
              </a:ext>
            </a:extLst>
          </p:cNvPr>
          <p:cNvSpPr/>
          <p:nvPr userDrawn="1"/>
        </p:nvSpPr>
        <p:spPr>
          <a:xfrm>
            <a:off x="574085" y="2011001"/>
            <a:ext cx="1059942" cy="190894"/>
          </a:xfrm>
          <a:prstGeom prst="homePlat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spc="300" dirty="0">
                <a:solidFill>
                  <a:srgbClr val="0070C0"/>
                </a:solidFill>
                <a:latin typeface="Meiryo UI" panose="020B0604030504040204" pitchFamily="50" charset="-128"/>
                <a:ea typeface="Meiryo UI" panose="020B0604030504040204" pitchFamily="50" charset="-128"/>
              </a:rPr>
              <a:t>事前学習</a:t>
            </a:r>
          </a:p>
        </p:txBody>
      </p:sp>
      <p:sp>
        <p:nvSpPr>
          <p:cNvPr id="18" name="ホームベース 52">
            <a:extLst>
              <a:ext uri="{FF2B5EF4-FFF2-40B4-BE49-F238E27FC236}">
                <a16:creationId xmlns:a16="http://schemas.microsoft.com/office/drawing/2014/main" id="{65F906A7-6BC3-718A-2B32-BFA05FDCD5D3}"/>
              </a:ext>
            </a:extLst>
          </p:cNvPr>
          <p:cNvSpPr/>
          <p:nvPr userDrawn="1"/>
        </p:nvSpPr>
        <p:spPr>
          <a:xfrm>
            <a:off x="3631203" y="2011001"/>
            <a:ext cx="1059942" cy="190894"/>
          </a:xfrm>
          <a:prstGeom prst="homePlate">
            <a:avLst/>
          </a:prstGeom>
          <a:solidFill>
            <a:srgbClr val="4295D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spc="300" dirty="0">
                <a:latin typeface="Meiryo UI" panose="020B0604030504040204" pitchFamily="50" charset="-128"/>
                <a:ea typeface="Meiryo UI" panose="020B0604030504040204" pitchFamily="50" charset="-128"/>
              </a:rPr>
              <a:t>現地学習</a:t>
            </a:r>
          </a:p>
        </p:txBody>
      </p:sp>
      <p:sp>
        <p:nvSpPr>
          <p:cNvPr id="19" name="ホームベース 53">
            <a:extLst>
              <a:ext uri="{FF2B5EF4-FFF2-40B4-BE49-F238E27FC236}">
                <a16:creationId xmlns:a16="http://schemas.microsoft.com/office/drawing/2014/main" id="{9CBA4FEA-EE8C-0A2C-E5BC-73AF6CC4C5B3}"/>
              </a:ext>
            </a:extLst>
          </p:cNvPr>
          <p:cNvSpPr/>
          <p:nvPr userDrawn="1"/>
        </p:nvSpPr>
        <p:spPr>
          <a:xfrm>
            <a:off x="6676924" y="2017210"/>
            <a:ext cx="1059942" cy="190894"/>
          </a:xfrm>
          <a:prstGeom prst="homePlate">
            <a:avLst/>
          </a:prstGeom>
          <a:solidFill>
            <a:srgbClr val="0066CC"/>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spc="300" dirty="0">
                <a:latin typeface="Meiryo UI" panose="020B0604030504040204" pitchFamily="50" charset="-128"/>
                <a:ea typeface="Meiryo UI" panose="020B0604030504040204" pitchFamily="50" charset="-128"/>
              </a:rPr>
              <a:t>事後学習</a:t>
            </a:r>
          </a:p>
        </p:txBody>
      </p:sp>
      <p:sp>
        <p:nvSpPr>
          <p:cNvPr id="32" name="テキスト プレースホルダー 31">
            <a:extLst>
              <a:ext uri="{FF2B5EF4-FFF2-40B4-BE49-F238E27FC236}">
                <a16:creationId xmlns:a16="http://schemas.microsoft.com/office/drawing/2014/main" id="{D3BFE0D3-333A-E0B4-45D2-D8029DC412A3}"/>
              </a:ext>
            </a:extLst>
          </p:cNvPr>
          <p:cNvSpPr>
            <a:spLocks noGrp="1"/>
          </p:cNvSpPr>
          <p:nvPr userDrawn="1">
            <p:ph type="body" sz="quarter" idx="10" hasCustomPrompt="1"/>
          </p:nvPr>
        </p:nvSpPr>
        <p:spPr>
          <a:xfrm>
            <a:off x="574410" y="1205852"/>
            <a:ext cx="9066742" cy="431800"/>
          </a:xfrm>
          <a:prstGeom prst="rect">
            <a:avLst/>
          </a:prstGeom>
          <a:ln>
            <a:noFill/>
          </a:ln>
        </p:spPr>
        <p:txBody>
          <a:bodyPr anchor="ctr"/>
          <a:lstStyle>
            <a:lvl1pPr marL="0" indent="0">
              <a:lnSpc>
                <a:spcPct val="120000"/>
              </a:lnSpc>
              <a:spcBef>
                <a:spcPts val="0"/>
              </a:spcBef>
              <a:buNone/>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p>
        </p:txBody>
      </p:sp>
      <p:sp>
        <p:nvSpPr>
          <p:cNvPr id="34" name="図プレースホルダー 33">
            <a:extLst>
              <a:ext uri="{FF2B5EF4-FFF2-40B4-BE49-F238E27FC236}">
                <a16:creationId xmlns:a16="http://schemas.microsoft.com/office/drawing/2014/main" id="{C30EF5D4-EA68-11FB-8EA9-0C478C9BDC83}"/>
              </a:ext>
            </a:extLst>
          </p:cNvPr>
          <p:cNvSpPr>
            <a:spLocks noGrp="1"/>
          </p:cNvSpPr>
          <p:nvPr userDrawn="1">
            <p:ph type="pic" sz="quarter" idx="11" hasCustomPrompt="1"/>
          </p:nvPr>
        </p:nvSpPr>
        <p:spPr>
          <a:xfrm>
            <a:off x="567954" y="2931490"/>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5" name="図プレースホルダー 33">
            <a:extLst>
              <a:ext uri="{FF2B5EF4-FFF2-40B4-BE49-F238E27FC236}">
                <a16:creationId xmlns:a16="http://schemas.microsoft.com/office/drawing/2014/main" id="{85BC0B56-FF55-E5A3-2903-6D0345ADB2ED}"/>
              </a:ext>
            </a:extLst>
          </p:cNvPr>
          <p:cNvSpPr>
            <a:spLocks noGrp="1"/>
          </p:cNvSpPr>
          <p:nvPr userDrawn="1">
            <p:ph type="pic" sz="quarter" idx="12" hasCustomPrompt="1"/>
          </p:nvPr>
        </p:nvSpPr>
        <p:spPr>
          <a:xfrm>
            <a:off x="2852187" y="2931490"/>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6" name="図プレースホルダー 33">
            <a:extLst>
              <a:ext uri="{FF2B5EF4-FFF2-40B4-BE49-F238E27FC236}">
                <a16:creationId xmlns:a16="http://schemas.microsoft.com/office/drawing/2014/main" id="{70D6EA59-682A-76B6-DB9D-44297705E248}"/>
              </a:ext>
            </a:extLst>
          </p:cNvPr>
          <p:cNvSpPr>
            <a:spLocks noGrp="1"/>
          </p:cNvSpPr>
          <p:nvPr userDrawn="1">
            <p:ph type="pic" sz="quarter" idx="13" hasCustomPrompt="1"/>
          </p:nvPr>
        </p:nvSpPr>
        <p:spPr>
          <a:xfrm>
            <a:off x="5136420" y="2931490"/>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7" name="図プレースホルダー 33">
            <a:extLst>
              <a:ext uri="{FF2B5EF4-FFF2-40B4-BE49-F238E27FC236}">
                <a16:creationId xmlns:a16="http://schemas.microsoft.com/office/drawing/2014/main" id="{E516801E-95A9-3E2B-3605-1D0C82F36CBD}"/>
              </a:ext>
            </a:extLst>
          </p:cNvPr>
          <p:cNvSpPr>
            <a:spLocks noGrp="1"/>
          </p:cNvSpPr>
          <p:nvPr userDrawn="1">
            <p:ph type="pic" sz="quarter" idx="14" hasCustomPrompt="1"/>
          </p:nvPr>
        </p:nvSpPr>
        <p:spPr>
          <a:xfrm>
            <a:off x="7420652" y="2931490"/>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8" name="角丸四角形 29">
            <a:extLst>
              <a:ext uri="{FF2B5EF4-FFF2-40B4-BE49-F238E27FC236}">
                <a16:creationId xmlns:a16="http://schemas.microsoft.com/office/drawing/2014/main" id="{78D35074-0B57-F80C-EBC7-5BC5DBBC277F}"/>
              </a:ext>
            </a:extLst>
          </p:cNvPr>
          <p:cNvSpPr/>
          <p:nvPr userDrawn="1"/>
        </p:nvSpPr>
        <p:spPr bwMode="auto">
          <a:xfrm>
            <a:off x="3513575" y="4265453"/>
            <a:ext cx="659338" cy="205629"/>
          </a:xfrm>
          <a:prstGeom prst="roundRect">
            <a:avLst/>
          </a:prstGeom>
          <a:solidFill>
            <a:srgbClr val="328CCC"/>
          </a:solidFill>
          <a:ln>
            <a:solidFill>
              <a:srgbClr val="328CCC"/>
            </a:solidFill>
          </a:ln>
        </p:spPr>
        <p:style>
          <a:lnRef idx="2">
            <a:schemeClr val="dk1"/>
          </a:lnRef>
          <a:fillRef idx="1">
            <a:schemeClr val="lt1"/>
          </a:fillRef>
          <a:effectRef idx="0">
            <a:schemeClr val="dk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000" b="1" dirty="0">
                <a:solidFill>
                  <a:schemeClr val="bg1"/>
                </a:solidFill>
                <a:latin typeface="Meiryo UI" panose="020B0604030504040204" pitchFamily="50" charset="-128"/>
                <a:ea typeface="Meiryo UI" panose="020B0604030504040204" pitchFamily="50" charset="-128"/>
              </a:rPr>
              <a:t>POINT</a:t>
            </a:r>
            <a:endParaRPr kumimoji="0" lang="ja-JP" altLang="en-US"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28" name="テキスト プレースホルダー 31">
            <a:extLst>
              <a:ext uri="{FF2B5EF4-FFF2-40B4-BE49-F238E27FC236}">
                <a16:creationId xmlns:a16="http://schemas.microsoft.com/office/drawing/2014/main" id="{D35BB13D-A84B-A00E-CB9E-A326A4CE8D08}"/>
              </a:ext>
            </a:extLst>
          </p:cNvPr>
          <p:cNvSpPr>
            <a:spLocks noGrp="1"/>
          </p:cNvSpPr>
          <p:nvPr>
            <p:ph type="body" sz="quarter" idx="15" hasCustomPrompt="1"/>
          </p:nvPr>
        </p:nvSpPr>
        <p:spPr>
          <a:xfrm>
            <a:off x="4135756" y="4255648"/>
            <a:ext cx="5505397" cy="829536"/>
          </a:xfrm>
          <a:prstGeom prst="rect">
            <a:avLst/>
          </a:prstGeom>
          <a:ln>
            <a:noFill/>
          </a:ln>
        </p:spPr>
        <p:txBody>
          <a:bodyPr anchor="t"/>
          <a:lstStyle>
            <a:lvl1pPr marL="144000" indent="-144000">
              <a:lnSpc>
                <a:spcPct val="120000"/>
              </a:lnSpc>
              <a:spcBef>
                <a:spcPts val="0"/>
              </a:spcBef>
              <a:buClr>
                <a:srgbClr val="328CCC"/>
              </a:buClr>
              <a:buFont typeface="Wingdings" panose="05000000000000000000" pitchFamily="2" charset="2"/>
              <a:buChar char="l"/>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29" name="テキスト ボックス 128">
            <a:extLst>
              <a:ext uri="{FF2B5EF4-FFF2-40B4-BE49-F238E27FC236}">
                <a16:creationId xmlns:a16="http://schemas.microsoft.com/office/drawing/2014/main" id="{1FE47C3C-67B6-34C8-46FE-7F9E63833662}"/>
              </a:ext>
            </a:extLst>
          </p:cNvPr>
          <p:cNvSpPr txBox="1"/>
          <p:nvPr userDrawn="1"/>
        </p:nvSpPr>
        <p:spPr>
          <a:xfrm>
            <a:off x="3489659" y="5156951"/>
            <a:ext cx="527237" cy="180860"/>
          </a:xfrm>
          <a:prstGeom prst="rect">
            <a:avLst/>
          </a:prstGeom>
          <a:solidFill>
            <a:schemeClr val="bg1">
              <a:lumMod val="95000"/>
            </a:schemeClr>
          </a:solidFill>
          <a:ln w="9525">
            <a:solidFill>
              <a:schemeClr val="bg1">
                <a:lumMod val="75000"/>
              </a:schemeClr>
            </a:solidFill>
          </a:ln>
        </p:spPr>
        <p:txBody>
          <a:bodyPr wrap="none" tIns="36000" rIns="54000" bIns="36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spc="300" baseline="0" dirty="0">
                <a:solidFill>
                  <a:srgbClr val="000000"/>
                </a:solidFill>
                <a:latin typeface="Meiryo UI" panose="020B0604030504040204" pitchFamily="50" charset="-128"/>
                <a:ea typeface="Meiryo UI" panose="020B0604030504040204" pitchFamily="50" charset="-128"/>
              </a:rPr>
              <a:t>行程例</a:t>
            </a:r>
            <a:endParaRPr kumimoji="1" lang="en-US" altLang="ja-JP" sz="700" spc="300" baseline="0" dirty="0">
              <a:solidFill>
                <a:srgbClr val="000000"/>
              </a:solidFill>
              <a:latin typeface="Meiryo UI" panose="020B0604030504040204" pitchFamily="50" charset="-128"/>
              <a:ea typeface="Meiryo UI" panose="020B0604030504040204" pitchFamily="50" charset="-128"/>
            </a:endParaRPr>
          </a:p>
        </p:txBody>
      </p:sp>
      <p:sp>
        <p:nvSpPr>
          <p:cNvPr id="130" name="テキスト プレースホルダー 31">
            <a:extLst>
              <a:ext uri="{FF2B5EF4-FFF2-40B4-BE49-F238E27FC236}">
                <a16:creationId xmlns:a16="http://schemas.microsoft.com/office/drawing/2014/main" id="{38A2D869-9E61-120E-B426-4C5AC6C908E1}"/>
              </a:ext>
            </a:extLst>
          </p:cNvPr>
          <p:cNvSpPr>
            <a:spLocks noGrp="1"/>
          </p:cNvSpPr>
          <p:nvPr>
            <p:ph type="body" sz="quarter" idx="16" hasCustomPrompt="1"/>
          </p:nvPr>
        </p:nvSpPr>
        <p:spPr>
          <a:xfrm>
            <a:off x="3500121" y="5357422"/>
            <a:ext cx="2121536" cy="990038"/>
          </a:xfrm>
          <a:prstGeom prst="rect">
            <a:avLst/>
          </a:prstGeom>
          <a:ln>
            <a:noFill/>
          </a:ln>
        </p:spPr>
        <p:txBody>
          <a:bodyPr lIns="72000" rIns="72000" anchor="t"/>
          <a:lstStyle>
            <a:lvl1pPr marL="0" indent="0">
              <a:lnSpc>
                <a:spcPct val="100000"/>
              </a:lnSpc>
              <a:spcBef>
                <a:spcPts val="0"/>
              </a:spcBef>
              <a:buFont typeface="Wingdings" panose="05000000000000000000" pitchFamily="2" charset="2"/>
              <a:buNone/>
              <a:defRPr sz="8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kumimoji="1" lang="ja-JP" altLang="en-US" dirty="0"/>
              <a:t>テキスト</a:t>
            </a:r>
            <a:endParaRPr kumimoji="1" lang="en-US" altLang="ja-JP" dirty="0"/>
          </a:p>
        </p:txBody>
      </p:sp>
      <p:sp>
        <p:nvSpPr>
          <p:cNvPr id="133" name="テキスト プレースホルダー 31">
            <a:extLst>
              <a:ext uri="{FF2B5EF4-FFF2-40B4-BE49-F238E27FC236}">
                <a16:creationId xmlns:a16="http://schemas.microsoft.com/office/drawing/2014/main" id="{00612866-84B4-000B-6753-81B3D3D29C36}"/>
              </a:ext>
            </a:extLst>
          </p:cNvPr>
          <p:cNvSpPr>
            <a:spLocks noGrp="1"/>
          </p:cNvSpPr>
          <p:nvPr>
            <p:ph type="body" sz="quarter" idx="17" hasCustomPrompt="1"/>
          </p:nvPr>
        </p:nvSpPr>
        <p:spPr>
          <a:xfrm>
            <a:off x="5755709" y="5357422"/>
            <a:ext cx="2988899" cy="990038"/>
          </a:xfrm>
          <a:prstGeom prst="rect">
            <a:avLst/>
          </a:prstGeom>
          <a:ln>
            <a:noFill/>
          </a:ln>
        </p:spPr>
        <p:txBody>
          <a:bodyPr lIns="72000" rIns="72000" anchor="t"/>
          <a:lstStyle>
            <a:lvl1pPr marL="108000" indent="-108000">
              <a:lnSpc>
                <a:spcPct val="100000"/>
              </a:lnSpc>
              <a:spcBef>
                <a:spcPts val="0"/>
              </a:spcBef>
              <a:spcAft>
                <a:spcPts val="600"/>
              </a:spcAft>
              <a:buFont typeface="Wingdings" panose="05000000000000000000" pitchFamily="2" charset="2"/>
              <a:buChar char="l"/>
              <a:defRPr sz="8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kumimoji="1" lang="ja-JP" altLang="en-US" dirty="0"/>
              <a:t>テキスト</a:t>
            </a:r>
            <a:endParaRPr kumimoji="1" lang="en-US" altLang="ja-JP" dirty="0"/>
          </a:p>
        </p:txBody>
      </p:sp>
      <p:sp>
        <p:nvSpPr>
          <p:cNvPr id="135" name="図プレースホルダー 33">
            <a:extLst>
              <a:ext uri="{FF2B5EF4-FFF2-40B4-BE49-F238E27FC236}">
                <a16:creationId xmlns:a16="http://schemas.microsoft.com/office/drawing/2014/main" id="{91B5AF9A-F305-8344-7745-44A27AF1E108}"/>
              </a:ext>
            </a:extLst>
          </p:cNvPr>
          <p:cNvSpPr>
            <a:spLocks noGrp="1"/>
          </p:cNvSpPr>
          <p:nvPr>
            <p:ph type="pic" sz="quarter" idx="18" hasCustomPrompt="1"/>
          </p:nvPr>
        </p:nvSpPr>
        <p:spPr>
          <a:xfrm>
            <a:off x="8848602" y="5627460"/>
            <a:ext cx="780000" cy="720000"/>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QR</a:t>
            </a:r>
            <a:endParaRPr kumimoji="1" lang="ja-JP" altLang="en-US" dirty="0"/>
          </a:p>
        </p:txBody>
      </p:sp>
      <p:sp>
        <p:nvSpPr>
          <p:cNvPr id="136" name="テキスト ボックス 135">
            <a:extLst>
              <a:ext uri="{FF2B5EF4-FFF2-40B4-BE49-F238E27FC236}">
                <a16:creationId xmlns:a16="http://schemas.microsoft.com/office/drawing/2014/main" id="{270C9F10-379D-E68A-FB10-F34C1FEF1379}"/>
              </a:ext>
            </a:extLst>
          </p:cNvPr>
          <p:cNvSpPr txBox="1"/>
          <p:nvPr userDrawn="1"/>
        </p:nvSpPr>
        <p:spPr>
          <a:xfrm>
            <a:off x="5755708" y="5156951"/>
            <a:ext cx="527237" cy="180860"/>
          </a:xfrm>
          <a:prstGeom prst="rect">
            <a:avLst/>
          </a:prstGeom>
          <a:solidFill>
            <a:schemeClr val="bg1">
              <a:lumMod val="95000"/>
            </a:schemeClr>
          </a:solidFill>
          <a:ln w="9525">
            <a:solidFill>
              <a:schemeClr val="bg1">
                <a:lumMod val="75000"/>
              </a:schemeClr>
            </a:solidFill>
          </a:ln>
        </p:spPr>
        <p:txBody>
          <a:bodyPr wrap="none" tIns="36000" rIns="54000" bIns="36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spc="300" baseline="0" dirty="0">
                <a:solidFill>
                  <a:srgbClr val="000000"/>
                </a:solidFill>
                <a:latin typeface="Meiryo UI" panose="020B0604030504040204" pitchFamily="50" charset="-128"/>
                <a:ea typeface="Meiryo UI" panose="020B0604030504040204" pitchFamily="50" charset="-128"/>
              </a:rPr>
              <a:t>備考</a:t>
            </a:r>
            <a:endParaRPr kumimoji="1" lang="en-US" altLang="ja-JP" sz="700" spc="300" baseline="0" dirty="0">
              <a:solidFill>
                <a:srgbClr val="000000"/>
              </a:solidFill>
              <a:latin typeface="Meiryo UI" panose="020B0604030504040204" pitchFamily="50" charset="-128"/>
              <a:ea typeface="Meiryo UI" panose="020B0604030504040204" pitchFamily="50" charset="-128"/>
            </a:endParaRPr>
          </a:p>
        </p:txBody>
      </p:sp>
      <p:sp>
        <p:nvSpPr>
          <p:cNvPr id="137" name="テキスト プレースホルダー 31">
            <a:extLst>
              <a:ext uri="{FF2B5EF4-FFF2-40B4-BE49-F238E27FC236}">
                <a16:creationId xmlns:a16="http://schemas.microsoft.com/office/drawing/2014/main" id="{26A17B7D-9AB9-DDF1-AA04-92B1CA512DB4}"/>
              </a:ext>
            </a:extLst>
          </p:cNvPr>
          <p:cNvSpPr>
            <a:spLocks noGrp="1"/>
          </p:cNvSpPr>
          <p:nvPr>
            <p:ph type="body" sz="quarter" idx="19" hasCustomPrompt="1"/>
          </p:nvPr>
        </p:nvSpPr>
        <p:spPr>
          <a:xfrm>
            <a:off x="580023" y="2212718"/>
            <a:ext cx="2959606" cy="617193"/>
          </a:xfrm>
          <a:prstGeom prst="rect">
            <a:avLst/>
          </a:prstGeom>
          <a:ln>
            <a:noFill/>
          </a:ln>
        </p:spPr>
        <p:txBody>
          <a:bodyPr anchor="t"/>
          <a:lstStyle>
            <a:lvl1pPr marL="108000" indent="-108000">
              <a:lnSpc>
                <a:spcPct val="100000"/>
              </a:lnSpc>
              <a:spcBef>
                <a:spcPts val="0"/>
              </a:spcBef>
              <a:buFont typeface="Wingdings" panose="05000000000000000000" pitchFamily="2" charset="2"/>
              <a:buChar char="Ø"/>
              <a:defRPr sz="8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38" name="テキスト プレースホルダー 31">
            <a:extLst>
              <a:ext uri="{FF2B5EF4-FFF2-40B4-BE49-F238E27FC236}">
                <a16:creationId xmlns:a16="http://schemas.microsoft.com/office/drawing/2014/main" id="{44144C41-A633-7E2C-C1F5-A2F7F7607DD7}"/>
              </a:ext>
            </a:extLst>
          </p:cNvPr>
          <p:cNvSpPr>
            <a:spLocks noGrp="1"/>
          </p:cNvSpPr>
          <p:nvPr>
            <p:ph type="body" sz="quarter" idx="20" hasCustomPrompt="1"/>
          </p:nvPr>
        </p:nvSpPr>
        <p:spPr>
          <a:xfrm>
            <a:off x="3637140" y="2212718"/>
            <a:ext cx="2959606" cy="617193"/>
          </a:xfrm>
          <a:prstGeom prst="rect">
            <a:avLst/>
          </a:prstGeom>
          <a:ln>
            <a:noFill/>
          </a:ln>
        </p:spPr>
        <p:txBody>
          <a:bodyPr anchor="t"/>
          <a:lstStyle>
            <a:lvl1pPr marL="108000" indent="-108000">
              <a:lnSpc>
                <a:spcPct val="100000"/>
              </a:lnSpc>
              <a:spcBef>
                <a:spcPts val="0"/>
              </a:spcBef>
              <a:buFont typeface="Wingdings" panose="05000000000000000000" pitchFamily="2" charset="2"/>
              <a:buChar char="Ø"/>
              <a:defRPr sz="8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40" name="テキスト プレースホルダー 31">
            <a:extLst>
              <a:ext uri="{FF2B5EF4-FFF2-40B4-BE49-F238E27FC236}">
                <a16:creationId xmlns:a16="http://schemas.microsoft.com/office/drawing/2014/main" id="{D537A025-3B6D-D89E-270A-E435C4CFE35C}"/>
              </a:ext>
            </a:extLst>
          </p:cNvPr>
          <p:cNvSpPr>
            <a:spLocks noGrp="1"/>
          </p:cNvSpPr>
          <p:nvPr>
            <p:ph type="body" sz="quarter" idx="21" hasCustomPrompt="1"/>
          </p:nvPr>
        </p:nvSpPr>
        <p:spPr>
          <a:xfrm>
            <a:off x="6688320" y="2212718"/>
            <a:ext cx="2959606" cy="617193"/>
          </a:xfrm>
          <a:prstGeom prst="rect">
            <a:avLst/>
          </a:prstGeom>
          <a:ln>
            <a:noFill/>
          </a:ln>
        </p:spPr>
        <p:txBody>
          <a:bodyPr anchor="t"/>
          <a:lstStyle>
            <a:lvl1pPr marL="108000" indent="-108000">
              <a:lnSpc>
                <a:spcPct val="100000"/>
              </a:lnSpc>
              <a:spcBef>
                <a:spcPts val="0"/>
              </a:spcBef>
              <a:buFont typeface="Wingdings" panose="05000000000000000000" pitchFamily="2" charset="2"/>
              <a:buChar char="Ø"/>
              <a:defRPr sz="8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4" name="タイトル プレースホルダー 1">
            <a:extLst>
              <a:ext uri="{FF2B5EF4-FFF2-40B4-BE49-F238E27FC236}">
                <a16:creationId xmlns:a16="http://schemas.microsoft.com/office/drawing/2014/main" id="{61AA7CEB-37B1-6458-05F5-4BD161E46D59}"/>
              </a:ext>
            </a:extLst>
          </p:cNvPr>
          <p:cNvSpPr>
            <a:spLocks noGrp="1"/>
          </p:cNvSpPr>
          <p:nvPr>
            <p:ph type="title" hasCustomPrompt="1"/>
          </p:nvPr>
        </p:nvSpPr>
        <p:spPr>
          <a:xfrm>
            <a:off x="775682" y="368742"/>
            <a:ext cx="2395912" cy="535531"/>
          </a:xfrm>
          <a:prstGeom prst="rect">
            <a:avLst/>
          </a:prstGeom>
        </p:spPr>
        <p:txBody>
          <a:bodyPr vert="horz" wrap="none" lIns="91440" tIns="45720" rIns="91440" bIns="45720" rtlCol="0" anchor="ctr">
            <a:spAutoFit/>
          </a:bodyPr>
          <a:lstStyle>
            <a:lvl1pPr>
              <a:defRPr sz="1600"/>
            </a:lvl1pPr>
          </a:lstStyle>
          <a:p>
            <a:pPr rtl="0"/>
            <a:r>
              <a:rPr lang="ja-JP" altLang="en-US" noProof="0" dirty="0"/>
              <a:t>マスター タイトルの書式設定</a:t>
            </a:r>
            <a:br>
              <a:rPr lang="en-US" altLang="ja-JP" noProof="0" dirty="0"/>
            </a:br>
            <a:r>
              <a:rPr lang="ja-JP" altLang="en-US" noProof="0" dirty="0"/>
              <a:t>マスター タイトルの書式設定</a:t>
            </a:r>
          </a:p>
        </p:txBody>
      </p:sp>
    </p:spTree>
    <p:extLst>
      <p:ext uri="{BB962C8B-B14F-4D97-AF65-F5344CB8AC3E}">
        <p14:creationId xmlns:p14="http://schemas.microsoft.com/office/powerpoint/2010/main" val="1942964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7DF62D-ED9A-4AE2-8CEC-DCBDA19A08A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8A0419D-2D7F-41A2-A735-C6FD76C3251C}"/>
              </a:ext>
            </a:extLst>
          </p:cNvPr>
          <p:cNvSpPr>
            <a:spLocks noGrp="1"/>
          </p:cNvSpPr>
          <p:nvPr>
            <p:ph type="dt" sz="half" idx="10"/>
          </p:nvPr>
        </p:nvSpPr>
        <p:spPr/>
        <p:txBody>
          <a:bodyPr/>
          <a:lstStyle/>
          <a:p>
            <a:fld id="{C48065FB-5CC3-45E2-ABA1-A506ECA63D6C}" type="datetimeFigureOut">
              <a:rPr kumimoji="1" lang="ja-JP" altLang="en-US" smtClean="0"/>
              <a:t>2023/6/6</a:t>
            </a:fld>
            <a:endParaRPr kumimoji="1" lang="ja-JP" altLang="en-US"/>
          </a:p>
        </p:txBody>
      </p:sp>
      <p:sp>
        <p:nvSpPr>
          <p:cNvPr id="4" name="フッター プレースホルダー 3">
            <a:extLst>
              <a:ext uri="{FF2B5EF4-FFF2-40B4-BE49-F238E27FC236}">
                <a16:creationId xmlns:a16="http://schemas.microsoft.com/office/drawing/2014/main" id="{3AF53500-E6E7-4156-93B0-14B260AAD5E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8E2286E-7D4E-468C-8E8B-506E08A11C20}"/>
              </a:ext>
            </a:extLst>
          </p:cNvPr>
          <p:cNvSpPr>
            <a:spLocks noGrp="1"/>
          </p:cNvSpPr>
          <p:nvPr>
            <p:ph type="sldNum" sz="quarter" idx="12"/>
          </p:nvPr>
        </p:nvSpPr>
        <p:spPr/>
        <p:txBody>
          <a:bodyPr/>
          <a:lstStyle/>
          <a:p>
            <a:fld id="{A5FB8C89-6949-475F-A5CB-BB63BF4ED5CE}" type="slidenum">
              <a:rPr kumimoji="1" lang="ja-JP" altLang="en-US" smtClean="0"/>
              <a:t>‹#›</a:t>
            </a:fld>
            <a:endParaRPr kumimoji="1" lang="ja-JP" altLang="en-US"/>
          </a:p>
        </p:txBody>
      </p:sp>
    </p:spTree>
    <p:extLst>
      <p:ext uri="{BB962C8B-B14F-4D97-AF65-F5344CB8AC3E}">
        <p14:creationId xmlns:p14="http://schemas.microsoft.com/office/powerpoint/2010/main" val="4238053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2A0C1A5-F8C4-48F5-A409-07437181A82E}"/>
              </a:ext>
            </a:extLst>
          </p:cNvPr>
          <p:cNvSpPr>
            <a:spLocks noGrp="1"/>
          </p:cNvSpPr>
          <p:nvPr>
            <p:ph type="dt" sz="half" idx="10"/>
          </p:nvPr>
        </p:nvSpPr>
        <p:spPr/>
        <p:txBody>
          <a:bodyPr/>
          <a:lstStyle/>
          <a:p>
            <a:fld id="{C48065FB-5CC3-45E2-ABA1-A506ECA63D6C}" type="datetimeFigureOut">
              <a:rPr kumimoji="1" lang="ja-JP" altLang="en-US" smtClean="0"/>
              <a:t>2023/6/6</a:t>
            </a:fld>
            <a:endParaRPr kumimoji="1" lang="ja-JP" altLang="en-US"/>
          </a:p>
        </p:txBody>
      </p:sp>
      <p:sp>
        <p:nvSpPr>
          <p:cNvPr id="3" name="フッター プレースホルダー 2">
            <a:extLst>
              <a:ext uri="{FF2B5EF4-FFF2-40B4-BE49-F238E27FC236}">
                <a16:creationId xmlns:a16="http://schemas.microsoft.com/office/drawing/2014/main" id="{ADB05B68-884F-4081-A002-BD84CE5953D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02C7D93-377D-418C-8843-560E42BAE132}"/>
              </a:ext>
            </a:extLst>
          </p:cNvPr>
          <p:cNvSpPr>
            <a:spLocks noGrp="1"/>
          </p:cNvSpPr>
          <p:nvPr>
            <p:ph type="sldNum" sz="quarter" idx="12"/>
          </p:nvPr>
        </p:nvSpPr>
        <p:spPr/>
        <p:txBody>
          <a:bodyPr/>
          <a:lstStyle/>
          <a:p>
            <a:fld id="{A5FB8C89-6949-475F-A5CB-BB63BF4ED5CE}" type="slidenum">
              <a:rPr kumimoji="1" lang="ja-JP" altLang="en-US" smtClean="0"/>
              <a:t>‹#›</a:t>
            </a:fld>
            <a:endParaRPr kumimoji="1" lang="ja-JP" altLang="en-US"/>
          </a:p>
        </p:txBody>
      </p:sp>
    </p:spTree>
    <p:extLst>
      <p:ext uri="{BB962C8B-B14F-4D97-AF65-F5344CB8AC3E}">
        <p14:creationId xmlns:p14="http://schemas.microsoft.com/office/powerpoint/2010/main" val="4248113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24D737-DB6B-4851-A0A0-E935D97BB6AE}"/>
              </a:ext>
            </a:extLst>
          </p:cNvPr>
          <p:cNvSpPr>
            <a:spLocks noGrp="1"/>
          </p:cNvSpPr>
          <p:nvPr>
            <p:ph type="title"/>
          </p:nvPr>
        </p:nvSpPr>
        <p:spPr>
          <a:xfrm>
            <a:off x="682758" y="457200"/>
            <a:ext cx="3195373"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E6918FC-F449-495F-95F0-4D16700C377C}"/>
              </a:ext>
            </a:extLst>
          </p:cNvPr>
          <p:cNvSpPr>
            <a:spLocks noGrp="1"/>
          </p:cNvSpPr>
          <p:nvPr>
            <p:ph idx="1"/>
          </p:nvPr>
        </p:nvSpPr>
        <p:spPr>
          <a:xfrm>
            <a:off x="421177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F35A63F-4A2B-4724-86EC-56A90DFD25EF}"/>
              </a:ext>
            </a:extLst>
          </p:cNvPr>
          <p:cNvSpPr>
            <a:spLocks noGrp="1"/>
          </p:cNvSpPr>
          <p:nvPr>
            <p:ph type="body" sz="half" idx="2"/>
          </p:nvPr>
        </p:nvSpPr>
        <p:spPr>
          <a:xfrm>
            <a:off x="682758"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4ABA213-0064-4D62-9144-4A31DC6FC4CC}"/>
              </a:ext>
            </a:extLst>
          </p:cNvPr>
          <p:cNvSpPr>
            <a:spLocks noGrp="1"/>
          </p:cNvSpPr>
          <p:nvPr>
            <p:ph type="dt" sz="half" idx="10"/>
          </p:nvPr>
        </p:nvSpPr>
        <p:spPr/>
        <p:txBody>
          <a:bodyPr/>
          <a:lstStyle/>
          <a:p>
            <a:fld id="{C48065FB-5CC3-45E2-ABA1-A506ECA63D6C}" type="datetimeFigureOut">
              <a:rPr kumimoji="1" lang="ja-JP" altLang="en-US" smtClean="0"/>
              <a:t>2023/6/6</a:t>
            </a:fld>
            <a:endParaRPr kumimoji="1" lang="ja-JP" altLang="en-US"/>
          </a:p>
        </p:txBody>
      </p:sp>
      <p:sp>
        <p:nvSpPr>
          <p:cNvPr id="6" name="フッター プレースホルダー 5">
            <a:extLst>
              <a:ext uri="{FF2B5EF4-FFF2-40B4-BE49-F238E27FC236}">
                <a16:creationId xmlns:a16="http://schemas.microsoft.com/office/drawing/2014/main" id="{0F43D2FD-9493-41AB-A3D6-ED6457C31E3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A928C49-0FB6-49FE-8B62-2B12B3BCE51A}"/>
              </a:ext>
            </a:extLst>
          </p:cNvPr>
          <p:cNvSpPr>
            <a:spLocks noGrp="1"/>
          </p:cNvSpPr>
          <p:nvPr>
            <p:ph type="sldNum" sz="quarter" idx="12"/>
          </p:nvPr>
        </p:nvSpPr>
        <p:spPr/>
        <p:txBody>
          <a:bodyPr/>
          <a:lstStyle/>
          <a:p>
            <a:fld id="{A5FB8C89-6949-475F-A5CB-BB63BF4ED5CE}" type="slidenum">
              <a:rPr kumimoji="1" lang="ja-JP" altLang="en-US" smtClean="0"/>
              <a:t>‹#›</a:t>
            </a:fld>
            <a:endParaRPr kumimoji="1" lang="ja-JP" altLang="en-US"/>
          </a:p>
        </p:txBody>
      </p:sp>
    </p:spTree>
    <p:extLst>
      <p:ext uri="{BB962C8B-B14F-4D97-AF65-F5344CB8AC3E}">
        <p14:creationId xmlns:p14="http://schemas.microsoft.com/office/powerpoint/2010/main" val="2083984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D2DBF3-A85B-4A63-AC45-4EFC6F0C679C}"/>
              </a:ext>
            </a:extLst>
          </p:cNvPr>
          <p:cNvSpPr>
            <a:spLocks noGrp="1"/>
          </p:cNvSpPr>
          <p:nvPr>
            <p:ph type="title"/>
          </p:nvPr>
        </p:nvSpPr>
        <p:spPr>
          <a:xfrm>
            <a:off x="682758" y="457200"/>
            <a:ext cx="3195373"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1895F5E-274C-4870-8EEE-86667DEE8984}"/>
              </a:ext>
            </a:extLst>
          </p:cNvPr>
          <p:cNvSpPr>
            <a:spLocks noGrp="1"/>
          </p:cNvSpPr>
          <p:nvPr>
            <p:ph type="pic" idx="1"/>
          </p:nvPr>
        </p:nvSpPr>
        <p:spPr>
          <a:xfrm>
            <a:off x="421177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934C522-DF23-4B98-AA3E-2AE009D3AF11}"/>
              </a:ext>
            </a:extLst>
          </p:cNvPr>
          <p:cNvSpPr>
            <a:spLocks noGrp="1"/>
          </p:cNvSpPr>
          <p:nvPr>
            <p:ph type="body" sz="half" idx="2"/>
          </p:nvPr>
        </p:nvSpPr>
        <p:spPr>
          <a:xfrm>
            <a:off x="682758"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AC37D14-358B-4F8E-8D34-49C226B24546}"/>
              </a:ext>
            </a:extLst>
          </p:cNvPr>
          <p:cNvSpPr>
            <a:spLocks noGrp="1"/>
          </p:cNvSpPr>
          <p:nvPr>
            <p:ph type="dt" sz="half" idx="10"/>
          </p:nvPr>
        </p:nvSpPr>
        <p:spPr/>
        <p:txBody>
          <a:bodyPr/>
          <a:lstStyle/>
          <a:p>
            <a:fld id="{C48065FB-5CC3-45E2-ABA1-A506ECA63D6C}" type="datetimeFigureOut">
              <a:rPr kumimoji="1" lang="ja-JP" altLang="en-US" smtClean="0"/>
              <a:t>2023/6/6</a:t>
            </a:fld>
            <a:endParaRPr kumimoji="1" lang="ja-JP" altLang="en-US"/>
          </a:p>
        </p:txBody>
      </p:sp>
      <p:sp>
        <p:nvSpPr>
          <p:cNvPr id="6" name="フッター プレースホルダー 5">
            <a:extLst>
              <a:ext uri="{FF2B5EF4-FFF2-40B4-BE49-F238E27FC236}">
                <a16:creationId xmlns:a16="http://schemas.microsoft.com/office/drawing/2014/main" id="{565D40BA-6509-40D3-8197-38F71362DC6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BF21E94-AE75-4A32-850E-DFB910ABBD33}"/>
              </a:ext>
            </a:extLst>
          </p:cNvPr>
          <p:cNvSpPr>
            <a:spLocks noGrp="1"/>
          </p:cNvSpPr>
          <p:nvPr>
            <p:ph type="sldNum" sz="quarter" idx="12"/>
          </p:nvPr>
        </p:nvSpPr>
        <p:spPr/>
        <p:txBody>
          <a:bodyPr/>
          <a:lstStyle/>
          <a:p>
            <a:fld id="{A5FB8C89-6949-475F-A5CB-BB63BF4ED5CE}" type="slidenum">
              <a:rPr kumimoji="1" lang="ja-JP" altLang="en-US" smtClean="0"/>
              <a:t>‹#›</a:t>
            </a:fld>
            <a:endParaRPr kumimoji="1" lang="ja-JP" altLang="en-US"/>
          </a:p>
        </p:txBody>
      </p:sp>
    </p:spTree>
    <p:extLst>
      <p:ext uri="{BB962C8B-B14F-4D97-AF65-F5344CB8AC3E}">
        <p14:creationId xmlns:p14="http://schemas.microsoft.com/office/powerpoint/2010/main" val="809726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788FC3-8C4D-43A2-87E9-D26B3159709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C6A4F8E-3F0C-424D-8AFB-815298B5D7F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8C6E312-5465-4023-9565-632088C1B45F}"/>
              </a:ext>
            </a:extLst>
          </p:cNvPr>
          <p:cNvSpPr>
            <a:spLocks noGrp="1"/>
          </p:cNvSpPr>
          <p:nvPr>
            <p:ph type="dt" sz="half" idx="10"/>
          </p:nvPr>
        </p:nvSpPr>
        <p:spPr/>
        <p:txBody>
          <a:bodyPr/>
          <a:lstStyle/>
          <a:p>
            <a:fld id="{C48065FB-5CC3-45E2-ABA1-A506ECA63D6C}" type="datetimeFigureOut">
              <a:rPr kumimoji="1" lang="ja-JP" altLang="en-US" smtClean="0"/>
              <a:t>2023/6/6</a:t>
            </a:fld>
            <a:endParaRPr kumimoji="1" lang="ja-JP" altLang="en-US"/>
          </a:p>
        </p:txBody>
      </p:sp>
      <p:sp>
        <p:nvSpPr>
          <p:cNvPr id="5" name="フッター プレースホルダー 4">
            <a:extLst>
              <a:ext uri="{FF2B5EF4-FFF2-40B4-BE49-F238E27FC236}">
                <a16:creationId xmlns:a16="http://schemas.microsoft.com/office/drawing/2014/main" id="{3DC7EF80-C53D-479F-98C3-F344A898D58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E4FAD0-4EBF-43B2-A559-C3408203A8BA}"/>
              </a:ext>
            </a:extLst>
          </p:cNvPr>
          <p:cNvSpPr>
            <a:spLocks noGrp="1"/>
          </p:cNvSpPr>
          <p:nvPr>
            <p:ph type="sldNum" sz="quarter" idx="12"/>
          </p:nvPr>
        </p:nvSpPr>
        <p:spPr/>
        <p:txBody>
          <a:bodyPr/>
          <a:lstStyle/>
          <a:p>
            <a:fld id="{A5FB8C89-6949-475F-A5CB-BB63BF4ED5CE}" type="slidenum">
              <a:rPr kumimoji="1" lang="ja-JP" altLang="en-US" smtClean="0"/>
              <a:t>‹#›</a:t>
            </a:fld>
            <a:endParaRPr kumimoji="1" lang="ja-JP" altLang="en-US"/>
          </a:p>
        </p:txBody>
      </p:sp>
    </p:spTree>
    <p:extLst>
      <p:ext uri="{BB962C8B-B14F-4D97-AF65-F5344CB8AC3E}">
        <p14:creationId xmlns:p14="http://schemas.microsoft.com/office/powerpoint/2010/main" val="1998487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53EB41E-50B1-4486-AEF0-777905AA6489}"/>
              </a:ext>
            </a:extLst>
          </p:cNvPr>
          <p:cNvSpPr>
            <a:spLocks noGrp="1"/>
          </p:cNvSpPr>
          <p:nvPr>
            <p:ph type="title" orient="vert"/>
          </p:nvPr>
        </p:nvSpPr>
        <p:spPr>
          <a:xfrm>
            <a:off x="7088982" y="365125"/>
            <a:ext cx="2135981"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666C845-6F5C-4C84-BCE1-42E6C228EDE7}"/>
              </a:ext>
            </a:extLst>
          </p:cNvPr>
          <p:cNvSpPr>
            <a:spLocks noGrp="1"/>
          </p:cNvSpPr>
          <p:nvPr>
            <p:ph type="body" orient="vert" idx="1"/>
          </p:nvPr>
        </p:nvSpPr>
        <p:spPr>
          <a:xfrm>
            <a:off x="681038" y="365125"/>
            <a:ext cx="6242844"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19E415-9160-4898-A2FD-5B53BC3C4404}"/>
              </a:ext>
            </a:extLst>
          </p:cNvPr>
          <p:cNvSpPr>
            <a:spLocks noGrp="1"/>
          </p:cNvSpPr>
          <p:nvPr>
            <p:ph type="dt" sz="half" idx="10"/>
          </p:nvPr>
        </p:nvSpPr>
        <p:spPr/>
        <p:txBody>
          <a:bodyPr/>
          <a:lstStyle/>
          <a:p>
            <a:fld id="{C48065FB-5CC3-45E2-ABA1-A506ECA63D6C}" type="datetimeFigureOut">
              <a:rPr kumimoji="1" lang="ja-JP" altLang="en-US" smtClean="0"/>
              <a:t>2023/6/6</a:t>
            </a:fld>
            <a:endParaRPr kumimoji="1" lang="ja-JP" altLang="en-US"/>
          </a:p>
        </p:txBody>
      </p:sp>
      <p:sp>
        <p:nvSpPr>
          <p:cNvPr id="5" name="フッター プレースホルダー 4">
            <a:extLst>
              <a:ext uri="{FF2B5EF4-FFF2-40B4-BE49-F238E27FC236}">
                <a16:creationId xmlns:a16="http://schemas.microsoft.com/office/drawing/2014/main" id="{5177D571-F6EB-41F8-9720-1BD6D1D1FA6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69759FF-7FC9-497C-AFE0-58A18701C3CB}"/>
              </a:ext>
            </a:extLst>
          </p:cNvPr>
          <p:cNvSpPr>
            <a:spLocks noGrp="1"/>
          </p:cNvSpPr>
          <p:nvPr>
            <p:ph type="sldNum" sz="quarter" idx="12"/>
          </p:nvPr>
        </p:nvSpPr>
        <p:spPr/>
        <p:txBody>
          <a:bodyPr/>
          <a:lstStyle/>
          <a:p>
            <a:fld id="{A5FB8C89-6949-475F-A5CB-BB63BF4ED5CE}" type="slidenum">
              <a:rPr kumimoji="1" lang="ja-JP" altLang="en-US" smtClean="0"/>
              <a:t>‹#›</a:t>
            </a:fld>
            <a:endParaRPr kumimoji="1" lang="ja-JP" altLang="en-US"/>
          </a:p>
        </p:txBody>
      </p:sp>
    </p:spTree>
    <p:extLst>
      <p:ext uri="{BB962C8B-B14F-4D97-AF65-F5344CB8AC3E}">
        <p14:creationId xmlns:p14="http://schemas.microsoft.com/office/powerpoint/2010/main" val="350354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C4EFCA8A-084B-A868-CD86-C469A497B0B8}"/>
              </a:ext>
            </a:extLst>
          </p:cNvPr>
          <p:cNvSpPr txBox="1"/>
          <p:nvPr userDrawn="1"/>
        </p:nvSpPr>
        <p:spPr>
          <a:xfrm>
            <a:off x="574085" y="2112297"/>
            <a:ext cx="2965543" cy="707886"/>
          </a:xfrm>
          <a:prstGeom prst="rect">
            <a:avLst/>
          </a:prstGeom>
          <a:noFill/>
          <a:ln w="6350">
            <a:solidFill>
              <a:srgbClr val="0070C0"/>
            </a:solidFill>
          </a:ln>
        </p:spPr>
        <p:txBody>
          <a:bodyPr wrap="none" rtlCol="0">
            <a:noAutofit/>
          </a:bodyPr>
          <a:lstStyle/>
          <a:p>
            <a:pPr algn="l"/>
            <a:endParaRPr kumimoji="1" lang="en-US" altLang="ja-JP" sz="800" dirty="0">
              <a:solidFill>
                <a:srgbClr val="000000"/>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CDDEA68E-BC4B-B092-3B6E-D912D066F3AE}"/>
              </a:ext>
            </a:extLst>
          </p:cNvPr>
          <p:cNvSpPr txBox="1"/>
          <p:nvPr userDrawn="1"/>
        </p:nvSpPr>
        <p:spPr>
          <a:xfrm>
            <a:off x="3631203" y="2112297"/>
            <a:ext cx="2965543" cy="707886"/>
          </a:xfrm>
          <a:prstGeom prst="rect">
            <a:avLst/>
          </a:prstGeom>
          <a:noFill/>
          <a:ln w="6350">
            <a:solidFill>
              <a:srgbClr val="0070C0"/>
            </a:solidFill>
          </a:ln>
        </p:spPr>
        <p:txBody>
          <a:bodyPr wrap="none" rtlCol="0">
            <a:noAutofit/>
          </a:bodyPr>
          <a:lstStyle/>
          <a:p>
            <a:pPr algn="l"/>
            <a:endParaRPr kumimoji="1" lang="en-US" altLang="ja-JP" sz="800" dirty="0">
              <a:solidFill>
                <a:srgbClr val="00000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7A86A59-37C5-9EF0-9BF1-650755A39D91}"/>
              </a:ext>
            </a:extLst>
          </p:cNvPr>
          <p:cNvSpPr txBox="1"/>
          <p:nvPr userDrawn="1"/>
        </p:nvSpPr>
        <p:spPr>
          <a:xfrm>
            <a:off x="6676924" y="2112297"/>
            <a:ext cx="2964329" cy="707886"/>
          </a:xfrm>
          <a:prstGeom prst="rect">
            <a:avLst/>
          </a:prstGeom>
          <a:noFill/>
          <a:ln w="6350">
            <a:solidFill>
              <a:srgbClr val="0070C0"/>
            </a:solidFill>
          </a:ln>
        </p:spPr>
        <p:txBody>
          <a:bodyPr wrap="none" rtlCol="0">
            <a:noAutofit/>
          </a:bodyPr>
          <a:lstStyle/>
          <a:p>
            <a:pPr algn="l"/>
            <a:endParaRPr kumimoji="1" lang="en-US" altLang="ja-JP" sz="800" dirty="0">
              <a:solidFill>
                <a:srgbClr val="000000"/>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E30E9F7F-2DE7-8CAD-75BF-DDE8B0F82150}"/>
              </a:ext>
            </a:extLst>
          </p:cNvPr>
          <p:cNvSpPr txBox="1"/>
          <p:nvPr userDrawn="1"/>
        </p:nvSpPr>
        <p:spPr>
          <a:xfrm>
            <a:off x="3489659" y="4748170"/>
            <a:ext cx="2144231" cy="1609110"/>
          </a:xfrm>
          <a:prstGeom prst="rect">
            <a:avLst/>
          </a:prstGeom>
          <a:noFill/>
          <a:ln w="9525">
            <a:solidFill>
              <a:schemeClr val="bg1">
                <a:lumMod val="75000"/>
              </a:schemeClr>
            </a:solidFill>
          </a:ln>
        </p:spPr>
        <p:txBody>
          <a:bodyPr wrap="square" rtlCol="0">
            <a:noAutofit/>
          </a:bodyPr>
          <a:lstStyle/>
          <a:p>
            <a:pPr algn="l"/>
            <a:endParaRPr kumimoji="1" lang="en-US" altLang="ja-JP" sz="800" dirty="0">
              <a:solidFill>
                <a:srgbClr val="000000"/>
              </a:solidFill>
              <a:latin typeface="Meiryo UI" panose="020B0604030504040204" pitchFamily="50" charset="-128"/>
              <a:ea typeface="Meiryo UI" panose="020B0604030504040204" pitchFamily="50" charset="-128"/>
            </a:endParaRPr>
          </a:p>
        </p:txBody>
      </p:sp>
      <p:sp>
        <p:nvSpPr>
          <p:cNvPr id="11" name="角丸四角形 29">
            <a:extLst>
              <a:ext uri="{FF2B5EF4-FFF2-40B4-BE49-F238E27FC236}">
                <a16:creationId xmlns:a16="http://schemas.microsoft.com/office/drawing/2014/main" id="{67546A66-6E5F-86DB-D79E-6C0C70077643}"/>
              </a:ext>
            </a:extLst>
          </p:cNvPr>
          <p:cNvSpPr/>
          <p:nvPr userDrawn="1"/>
        </p:nvSpPr>
        <p:spPr bwMode="auto">
          <a:xfrm>
            <a:off x="576460" y="1748959"/>
            <a:ext cx="1087335" cy="205629"/>
          </a:xfrm>
          <a:prstGeom prst="roundRect">
            <a:avLst/>
          </a:prstGeom>
          <a:solidFill>
            <a:srgbClr val="328CCC"/>
          </a:solidFill>
          <a:ln>
            <a:solidFill>
              <a:srgbClr val="328CCC"/>
            </a:solidFill>
          </a:ln>
        </p:spPr>
        <p:style>
          <a:lnRef idx="2">
            <a:schemeClr val="dk1"/>
          </a:lnRef>
          <a:fillRef idx="1">
            <a:schemeClr val="lt1"/>
          </a:fillRef>
          <a:effectRef idx="0">
            <a:schemeClr val="dk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00" b="1" dirty="0">
                <a:solidFill>
                  <a:schemeClr val="bg1"/>
                </a:solidFill>
                <a:latin typeface="Meiryo UI" panose="020B0604030504040204" pitchFamily="50" charset="-128"/>
                <a:ea typeface="Meiryo UI" panose="020B0604030504040204" pitchFamily="50" charset="-128"/>
              </a:rPr>
              <a:t>プログラム内容</a:t>
            </a:r>
            <a:endParaRPr kumimoji="0" lang="ja-JP" altLang="en-US"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7" name="ホームベース 16">
            <a:extLst>
              <a:ext uri="{FF2B5EF4-FFF2-40B4-BE49-F238E27FC236}">
                <a16:creationId xmlns:a16="http://schemas.microsoft.com/office/drawing/2014/main" id="{B53F9819-CAF3-08FF-311E-E124C36E8C3B}"/>
              </a:ext>
            </a:extLst>
          </p:cNvPr>
          <p:cNvSpPr/>
          <p:nvPr userDrawn="1"/>
        </p:nvSpPr>
        <p:spPr>
          <a:xfrm>
            <a:off x="574085" y="2011001"/>
            <a:ext cx="1059942" cy="190894"/>
          </a:xfrm>
          <a:prstGeom prst="homePlat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spc="300" dirty="0">
                <a:solidFill>
                  <a:srgbClr val="0070C0"/>
                </a:solidFill>
                <a:latin typeface="Meiryo UI" panose="020B0604030504040204" pitchFamily="50" charset="-128"/>
                <a:ea typeface="Meiryo UI" panose="020B0604030504040204" pitchFamily="50" charset="-128"/>
              </a:rPr>
              <a:t>事前学習</a:t>
            </a:r>
          </a:p>
        </p:txBody>
      </p:sp>
      <p:sp>
        <p:nvSpPr>
          <p:cNvPr id="18" name="ホームベース 52">
            <a:extLst>
              <a:ext uri="{FF2B5EF4-FFF2-40B4-BE49-F238E27FC236}">
                <a16:creationId xmlns:a16="http://schemas.microsoft.com/office/drawing/2014/main" id="{65F906A7-6BC3-718A-2B32-BFA05FDCD5D3}"/>
              </a:ext>
            </a:extLst>
          </p:cNvPr>
          <p:cNvSpPr/>
          <p:nvPr userDrawn="1"/>
        </p:nvSpPr>
        <p:spPr>
          <a:xfrm>
            <a:off x="3631203" y="2011001"/>
            <a:ext cx="1059942" cy="190894"/>
          </a:xfrm>
          <a:prstGeom prst="homePlate">
            <a:avLst/>
          </a:prstGeom>
          <a:solidFill>
            <a:srgbClr val="4295D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spc="300" dirty="0">
                <a:latin typeface="Meiryo UI" panose="020B0604030504040204" pitchFamily="50" charset="-128"/>
                <a:ea typeface="Meiryo UI" panose="020B0604030504040204" pitchFamily="50" charset="-128"/>
              </a:rPr>
              <a:t>現地学習</a:t>
            </a:r>
          </a:p>
        </p:txBody>
      </p:sp>
      <p:sp>
        <p:nvSpPr>
          <p:cNvPr id="19" name="ホームベース 53">
            <a:extLst>
              <a:ext uri="{FF2B5EF4-FFF2-40B4-BE49-F238E27FC236}">
                <a16:creationId xmlns:a16="http://schemas.microsoft.com/office/drawing/2014/main" id="{9CBA4FEA-EE8C-0A2C-E5BC-73AF6CC4C5B3}"/>
              </a:ext>
            </a:extLst>
          </p:cNvPr>
          <p:cNvSpPr/>
          <p:nvPr userDrawn="1"/>
        </p:nvSpPr>
        <p:spPr>
          <a:xfrm>
            <a:off x="6676924" y="2017210"/>
            <a:ext cx="1059942" cy="190894"/>
          </a:xfrm>
          <a:prstGeom prst="homePlate">
            <a:avLst/>
          </a:prstGeom>
          <a:solidFill>
            <a:srgbClr val="0066CC"/>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spc="300" dirty="0">
                <a:latin typeface="Meiryo UI" panose="020B0604030504040204" pitchFamily="50" charset="-128"/>
                <a:ea typeface="Meiryo UI" panose="020B0604030504040204" pitchFamily="50" charset="-128"/>
              </a:rPr>
              <a:t>事後学習</a:t>
            </a:r>
          </a:p>
        </p:txBody>
      </p:sp>
      <p:sp>
        <p:nvSpPr>
          <p:cNvPr id="32" name="テキスト プレースホルダー 31">
            <a:extLst>
              <a:ext uri="{FF2B5EF4-FFF2-40B4-BE49-F238E27FC236}">
                <a16:creationId xmlns:a16="http://schemas.microsoft.com/office/drawing/2014/main" id="{D3BFE0D3-333A-E0B4-45D2-D8029DC412A3}"/>
              </a:ext>
            </a:extLst>
          </p:cNvPr>
          <p:cNvSpPr>
            <a:spLocks noGrp="1"/>
          </p:cNvSpPr>
          <p:nvPr userDrawn="1">
            <p:ph type="body" sz="quarter" idx="10" hasCustomPrompt="1"/>
          </p:nvPr>
        </p:nvSpPr>
        <p:spPr>
          <a:xfrm>
            <a:off x="574410" y="1205852"/>
            <a:ext cx="9066742" cy="431800"/>
          </a:xfrm>
          <a:prstGeom prst="rect">
            <a:avLst/>
          </a:prstGeom>
          <a:ln>
            <a:noFill/>
          </a:ln>
        </p:spPr>
        <p:txBody>
          <a:bodyPr anchor="ctr"/>
          <a:lstStyle>
            <a:lvl1pPr marL="0" indent="0">
              <a:lnSpc>
                <a:spcPct val="120000"/>
              </a:lnSpc>
              <a:spcBef>
                <a:spcPts val="0"/>
              </a:spcBef>
              <a:buNone/>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p>
        </p:txBody>
      </p:sp>
      <p:sp>
        <p:nvSpPr>
          <p:cNvPr id="34" name="図プレースホルダー 33">
            <a:extLst>
              <a:ext uri="{FF2B5EF4-FFF2-40B4-BE49-F238E27FC236}">
                <a16:creationId xmlns:a16="http://schemas.microsoft.com/office/drawing/2014/main" id="{C30EF5D4-EA68-11FB-8EA9-0C478C9BDC83}"/>
              </a:ext>
            </a:extLst>
          </p:cNvPr>
          <p:cNvSpPr>
            <a:spLocks noGrp="1"/>
          </p:cNvSpPr>
          <p:nvPr userDrawn="1">
            <p:ph type="pic" sz="quarter" idx="11" hasCustomPrompt="1"/>
          </p:nvPr>
        </p:nvSpPr>
        <p:spPr>
          <a:xfrm>
            <a:off x="567954" y="2931490"/>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5" name="図プレースホルダー 33">
            <a:extLst>
              <a:ext uri="{FF2B5EF4-FFF2-40B4-BE49-F238E27FC236}">
                <a16:creationId xmlns:a16="http://schemas.microsoft.com/office/drawing/2014/main" id="{85BC0B56-FF55-E5A3-2903-6D0345ADB2ED}"/>
              </a:ext>
            </a:extLst>
          </p:cNvPr>
          <p:cNvSpPr>
            <a:spLocks noGrp="1"/>
          </p:cNvSpPr>
          <p:nvPr userDrawn="1">
            <p:ph type="pic" sz="quarter" idx="12" hasCustomPrompt="1"/>
          </p:nvPr>
        </p:nvSpPr>
        <p:spPr>
          <a:xfrm>
            <a:off x="2852187" y="2931490"/>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6" name="図プレースホルダー 33">
            <a:extLst>
              <a:ext uri="{FF2B5EF4-FFF2-40B4-BE49-F238E27FC236}">
                <a16:creationId xmlns:a16="http://schemas.microsoft.com/office/drawing/2014/main" id="{70D6EA59-682A-76B6-DB9D-44297705E248}"/>
              </a:ext>
            </a:extLst>
          </p:cNvPr>
          <p:cNvSpPr>
            <a:spLocks noGrp="1"/>
          </p:cNvSpPr>
          <p:nvPr userDrawn="1">
            <p:ph type="pic" sz="quarter" idx="13" hasCustomPrompt="1"/>
          </p:nvPr>
        </p:nvSpPr>
        <p:spPr>
          <a:xfrm>
            <a:off x="5136420" y="2931490"/>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7" name="図プレースホルダー 33">
            <a:extLst>
              <a:ext uri="{FF2B5EF4-FFF2-40B4-BE49-F238E27FC236}">
                <a16:creationId xmlns:a16="http://schemas.microsoft.com/office/drawing/2014/main" id="{E516801E-95A9-3E2B-3605-1D0C82F36CBD}"/>
              </a:ext>
            </a:extLst>
          </p:cNvPr>
          <p:cNvSpPr>
            <a:spLocks noGrp="1"/>
          </p:cNvSpPr>
          <p:nvPr userDrawn="1">
            <p:ph type="pic" sz="quarter" idx="14" hasCustomPrompt="1"/>
          </p:nvPr>
        </p:nvSpPr>
        <p:spPr>
          <a:xfrm>
            <a:off x="7420652" y="2931490"/>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8" name="角丸四角形 29">
            <a:extLst>
              <a:ext uri="{FF2B5EF4-FFF2-40B4-BE49-F238E27FC236}">
                <a16:creationId xmlns:a16="http://schemas.microsoft.com/office/drawing/2014/main" id="{78D35074-0B57-F80C-EBC7-5BC5DBBC277F}"/>
              </a:ext>
            </a:extLst>
          </p:cNvPr>
          <p:cNvSpPr/>
          <p:nvPr userDrawn="1"/>
        </p:nvSpPr>
        <p:spPr bwMode="auto">
          <a:xfrm>
            <a:off x="3513575" y="4265453"/>
            <a:ext cx="659338" cy="205629"/>
          </a:xfrm>
          <a:prstGeom prst="roundRect">
            <a:avLst/>
          </a:prstGeom>
          <a:solidFill>
            <a:srgbClr val="328CCC"/>
          </a:solidFill>
          <a:ln>
            <a:solidFill>
              <a:srgbClr val="328CCC"/>
            </a:solidFill>
          </a:ln>
        </p:spPr>
        <p:style>
          <a:lnRef idx="2">
            <a:schemeClr val="dk1"/>
          </a:lnRef>
          <a:fillRef idx="1">
            <a:schemeClr val="lt1"/>
          </a:fillRef>
          <a:effectRef idx="0">
            <a:schemeClr val="dk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000" b="1" dirty="0">
                <a:solidFill>
                  <a:schemeClr val="bg1"/>
                </a:solidFill>
                <a:latin typeface="Meiryo UI" panose="020B0604030504040204" pitchFamily="50" charset="-128"/>
                <a:ea typeface="Meiryo UI" panose="020B0604030504040204" pitchFamily="50" charset="-128"/>
              </a:rPr>
              <a:t>POINT</a:t>
            </a:r>
            <a:endParaRPr kumimoji="0" lang="ja-JP" altLang="en-US"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28" name="テキスト プレースホルダー 31">
            <a:extLst>
              <a:ext uri="{FF2B5EF4-FFF2-40B4-BE49-F238E27FC236}">
                <a16:creationId xmlns:a16="http://schemas.microsoft.com/office/drawing/2014/main" id="{D35BB13D-A84B-A00E-CB9E-A326A4CE8D08}"/>
              </a:ext>
            </a:extLst>
          </p:cNvPr>
          <p:cNvSpPr>
            <a:spLocks noGrp="1"/>
          </p:cNvSpPr>
          <p:nvPr>
            <p:ph type="body" sz="quarter" idx="15" hasCustomPrompt="1"/>
          </p:nvPr>
        </p:nvSpPr>
        <p:spPr>
          <a:xfrm>
            <a:off x="4135756" y="4255649"/>
            <a:ext cx="5505397" cy="473759"/>
          </a:xfrm>
          <a:prstGeom prst="rect">
            <a:avLst/>
          </a:prstGeom>
          <a:ln>
            <a:noFill/>
          </a:ln>
        </p:spPr>
        <p:txBody>
          <a:bodyPr anchor="t"/>
          <a:lstStyle>
            <a:lvl1pPr marL="144000" indent="-144000">
              <a:lnSpc>
                <a:spcPct val="120000"/>
              </a:lnSpc>
              <a:spcBef>
                <a:spcPts val="0"/>
              </a:spcBef>
              <a:buClr>
                <a:srgbClr val="328CCC"/>
              </a:buClr>
              <a:buFont typeface="Wingdings" panose="05000000000000000000" pitchFamily="2" charset="2"/>
              <a:buChar char="l"/>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p>
        </p:txBody>
      </p:sp>
      <p:sp>
        <p:nvSpPr>
          <p:cNvPr id="129" name="テキスト ボックス 128">
            <a:extLst>
              <a:ext uri="{FF2B5EF4-FFF2-40B4-BE49-F238E27FC236}">
                <a16:creationId xmlns:a16="http://schemas.microsoft.com/office/drawing/2014/main" id="{1FE47C3C-67B6-34C8-46FE-7F9E63833662}"/>
              </a:ext>
            </a:extLst>
          </p:cNvPr>
          <p:cNvSpPr txBox="1"/>
          <p:nvPr userDrawn="1"/>
        </p:nvSpPr>
        <p:spPr>
          <a:xfrm>
            <a:off x="3489659" y="4748170"/>
            <a:ext cx="527237" cy="180860"/>
          </a:xfrm>
          <a:prstGeom prst="rect">
            <a:avLst/>
          </a:prstGeom>
          <a:solidFill>
            <a:schemeClr val="bg1">
              <a:lumMod val="95000"/>
            </a:schemeClr>
          </a:solidFill>
          <a:ln w="9525">
            <a:solidFill>
              <a:schemeClr val="bg1">
                <a:lumMod val="75000"/>
              </a:schemeClr>
            </a:solidFill>
          </a:ln>
        </p:spPr>
        <p:txBody>
          <a:bodyPr wrap="none" tIns="36000" rIns="54000" bIns="36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spc="300" baseline="0" dirty="0">
                <a:solidFill>
                  <a:srgbClr val="000000"/>
                </a:solidFill>
                <a:latin typeface="Meiryo UI" panose="020B0604030504040204" pitchFamily="50" charset="-128"/>
                <a:ea typeface="Meiryo UI" panose="020B0604030504040204" pitchFamily="50" charset="-128"/>
              </a:rPr>
              <a:t>行程例</a:t>
            </a:r>
            <a:endParaRPr kumimoji="1" lang="en-US" altLang="ja-JP" sz="700" spc="300" baseline="0" dirty="0">
              <a:solidFill>
                <a:srgbClr val="000000"/>
              </a:solidFill>
              <a:latin typeface="Meiryo UI" panose="020B0604030504040204" pitchFamily="50" charset="-128"/>
              <a:ea typeface="Meiryo UI" panose="020B0604030504040204" pitchFamily="50" charset="-128"/>
            </a:endParaRPr>
          </a:p>
        </p:txBody>
      </p:sp>
      <p:sp>
        <p:nvSpPr>
          <p:cNvPr id="130" name="テキスト プレースホルダー 31">
            <a:extLst>
              <a:ext uri="{FF2B5EF4-FFF2-40B4-BE49-F238E27FC236}">
                <a16:creationId xmlns:a16="http://schemas.microsoft.com/office/drawing/2014/main" id="{38A2D869-9E61-120E-B426-4C5AC6C908E1}"/>
              </a:ext>
            </a:extLst>
          </p:cNvPr>
          <p:cNvSpPr>
            <a:spLocks noGrp="1"/>
          </p:cNvSpPr>
          <p:nvPr>
            <p:ph type="body" sz="quarter" idx="16" hasCustomPrompt="1"/>
          </p:nvPr>
        </p:nvSpPr>
        <p:spPr>
          <a:xfrm>
            <a:off x="3500121" y="4947794"/>
            <a:ext cx="2121536" cy="1399667"/>
          </a:xfrm>
          <a:prstGeom prst="rect">
            <a:avLst/>
          </a:prstGeom>
          <a:ln>
            <a:noFill/>
          </a:ln>
        </p:spPr>
        <p:txBody>
          <a:bodyPr lIns="72000" rIns="72000" anchor="t"/>
          <a:lstStyle>
            <a:lvl1pPr marL="0" indent="0">
              <a:lnSpc>
                <a:spcPct val="100000"/>
              </a:lnSpc>
              <a:spcBef>
                <a:spcPts val="0"/>
              </a:spcBef>
              <a:buFont typeface="Wingdings" panose="05000000000000000000" pitchFamily="2" charset="2"/>
              <a:buNone/>
              <a:defRPr sz="8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kumimoji="1" lang="ja-JP" altLang="en-US" dirty="0"/>
              <a:t>テキスト</a:t>
            </a:r>
            <a:endParaRPr kumimoji="1" lang="en-US" altLang="ja-JP" dirty="0"/>
          </a:p>
        </p:txBody>
      </p:sp>
      <p:sp>
        <p:nvSpPr>
          <p:cNvPr id="133" name="テキスト プレースホルダー 31">
            <a:extLst>
              <a:ext uri="{FF2B5EF4-FFF2-40B4-BE49-F238E27FC236}">
                <a16:creationId xmlns:a16="http://schemas.microsoft.com/office/drawing/2014/main" id="{00612866-84B4-000B-6753-81B3D3D29C36}"/>
              </a:ext>
            </a:extLst>
          </p:cNvPr>
          <p:cNvSpPr>
            <a:spLocks noGrp="1"/>
          </p:cNvSpPr>
          <p:nvPr>
            <p:ph type="body" sz="quarter" idx="17" hasCustomPrompt="1"/>
          </p:nvPr>
        </p:nvSpPr>
        <p:spPr>
          <a:xfrm>
            <a:off x="5755709" y="4929030"/>
            <a:ext cx="2988899" cy="1418430"/>
          </a:xfrm>
          <a:prstGeom prst="rect">
            <a:avLst/>
          </a:prstGeom>
          <a:ln>
            <a:noFill/>
          </a:ln>
        </p:spPr>
        <p:txBody>
          <a:bodyPr lIns="72000" rIns="72000" anchor="t"/>
          <a:lstStyle>
            <a:lvl1pPr marL="108000" indent="-108000">
              <a:lnSpc>
                <a:spcPct val="100000"/>
              </a:lnSpc>
              <a:spcBef>
                <a:spcPts val="0"/>
              </a:spcBef>
              <a:spcAft>
                <a:spcPts val="600"/>
              </a:spcAft>
              <a:buFont typeface="Wingdings" panose="05000000000000000000" pitchFamily="2" charset="2"/>
              <a:buChar char="l"/>
              <a:defRPr sz="8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kumimoji="1" lang="ja-JP" altLang="en-US" dirty="0"/>
              <a:t>テキスト</a:t>
            </a:r>
            <a:endParaRPr kumimoji="1" lang="en-US" altLang="ja-JP" dirty="0"/>
          </a:p>
        </p:txBody>
      </p:sp>
      <p:sp>
        <p:nvSpPr>
          <p:cNvPr id="135" name="図プレースホルダー 33">
            <a:extLst>
              <a:ext uri="{FF2B5EF4-FFF2-40B4-BE49-F238E27FC236}">
                <a16:creationId xmlns:a16="http://schemas.microsoft.com/office/drawing/2014/main" id="{91B5AF9A-F305-8344-7745-44A27AF1E108}"/>
              </a:ext>
            </a:extLst>
          </p:cNvPr>
          <p:cNvSpPr>
            <a:spLocks noGrp="1"/>
          </p:cNvSpPr>
          <p:nvPr>
            <p:ph type="pic" sz="quarter" idx="18" hasCustomPrompt="1"/>
          </p:nvPr>
        </p:nvSpPr>
        <p:spPr>
          <a:xfrm>
            <a:off x="8848602" y="5627460"/>
            <a:ext cx="780000" cy="720000"/>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QR</a:t>
            </a:r>
            <a:endParaRPr kumimoji="1" lang="ja-JP" altLang="en-US" dirty="0"/>
          </a:p>
        </p:txBody>
      </p:sp>
      <p:sp>
        <p:nvSpPr>
          <p:cNvPr id="136" name="テキスト ボックス 135">
            <a:extLst>
              <a:ext uri="{FF2B5EF4-FFF2-40B4-BE49-F238E27FC236}">
                <a16:creationId xmlns:a16="http://schemas.microsoft.com/office/drawing/2014/main" id="{270C9F10-379D-E68A-FB10-F34C1FEF1379}"/>
              </a:ext>
            </a:extLst>
          </p:cNvPr>
          <p:cNvSpPr txBox="1"/>
          <p:nvPr userDrawn="1"/>
        </p:nvSpPr>
        <p:spPr>
          <a:xfrm>
            <a:off x="5755708" y="4752296"/>
            <a:ext cx="527237" cy="180860"/>
          </a:xfrm>
          <a:prstGeom prst="rect">
            <a:avLst/>
          </a:prstGeom>
          <a:solidFill>
            <a:schemeClr val="bg1">
              <a:lumMod val="95000"/>
            </a:schemeClr>
          </a:solidFill>
          <a:ln w="9525">
            <a:solidFill>
              <a:schemeClr val="bg1">
                <a:lumMod val="75000"/>
              </a:schemeClr>
            </a:solidFill>
          </a:ln>
        </p:spPr>
        <p:txBody>
          <a:bodyPr wrap="none" tIns="36000" rIns="54000" bIns="36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spc="300" baseline="0" dirty="0">
                <a:solidFill>
                  <a:srgbClr val="000000"/>
                </a:solidFill>
                <a:latin typeface="Meiryo UI" panose="020B0604030504040204" pitchFamily="50" charset="-128"/>
                <a:ea typeface="Meiryo UI" panose="020B0604030504040204" pitchFamily="50" charset="-128"/>
              </a:rPr>
              <a:t>備考</a:t>
            </a:r>
            <a:endParaRPr kumimoji="1" lang="en-US" altLang="ja-JP" sz="700" spc="300" baseline="0" dirty="0">
              <a:solidFill>
                <a:srgbClr val="000000"/>
              </a:solidFill>
              <a:latin typeface="Meiryo UI" panose="020B0604030504040204" pitchFamily="50" charset="-128"/>
              <a:ea typeface="Meiryo UI" panose="020B0604030504040204" pitchFamily="50" charset="-128"/>
            </a:endParaRPr>
          </a:p>
        </p:txBody>
      </p:sp>
      <p:sp>
        <p:nvSpPr>
          <p:cNvPr id="137" name="テキスト プレースホルダー 31">
            <a:extLst>
              <a:ext uri="{FF2B5EF4-FFF2-40B4-BE49-F238E27FC236}">
                <a16:creationId xmlns:a16="http://schemas.microsoft.com/office/drawing/2014/main" id="{26A17B7D-9AB9-DDF1-AA04-92B1CA512DB4}"/>
              </a:ext>
            </a:extLst>
          </p:cNvPr>
          <p:cNvSpPr>
            <a:spLocks noGrp="1"/>
          </p:cNvSpPr>
          <p:nvPr>
            <p:ph type="body" sz="quarter" idx="19" hasCustomPrompt="1"/>
          </p:nvPr>
        </p:nvSpPr>
        <p:spPr>
          <a:xfrm>
            <a:off x="580023" y="2212718"/>
            <a:ext cx="2959606" cy="617193"/>
          </a:xfrm>
          <a:prstGeom prst="rect">
            <a:avLst/>
          </a:prstGeom>
          <a:ln>
            <a:noFill/>
          </a:ln>
        </p:spPr>
        <p:txBody>
          <a:bodyPr anchor="t"/>
          <a:lstStyle>
            <a:lvl1pPr marL="108000" indent="-108000">
              <a:lnSpc>
                <a:spcPct val="100000"/>
              </a:lnSpc>
              <a:spcBef>
                <a:spcPts val="0"/>
              </a:spcBef>
              <a:buFont typeface="Wingdings" panose="05000000000000000000" pitchFamily="2" charset="2"/>
              <a:buChar char="Ø"/>
              <a:defRPr sz="8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38" name="テキスト プレースホルダー 31">
            <a:extLst>
              <a:ext uri="{FF2B5EF4-FFF2-40B4-BE49-F238E27FC236}">
                <a16:creationId xmlns:a16="http://schemas.microsoft.com/office/drawing/2014/main" id="{44144C41-A633-7E2C-C1F5-A2F7F7607DD7}"/>
              </a:ext>
            </a:extLst>
          </p:cNvPr>
          <p:cNvSpPr>
            <a:spLocks noGrp="1"/>
          </p:cNvSpPr>
          <p:nvPr>
            <p:ph type="body" sz="quarter" idx="20" hasCustomPrompt="1"/>
          </p:nvPr>
        </p:nvSpPr>
        <p:spPr>
          <a:xfrm>
            <a:off x="3637140" y="2212718"/>
            <a:ext cx="2959606" cy="617193"/>
          </a:xfrm>
          <a:prstGeom prst="rect">
            <a:avLst/>
          </a:prstGeom>
          <a:ln>
            <a:noFill/>
          </a:ln>
        </p:spPr>
        <p:txBody>
          <a:bodyPr anchor="t"/>
          <a:lstStyle>
            <a:lvl1pPr marL="108000" indent="-108000">
              <a:lnSpc>
                <a:spcPct val="100000"/>
              </a:lnSpc>
              <a:spcBef>
                <a:spcPts val="0"/>
              </a:spcBef>
              <a:buFont typeface="Wingdings" panose="05000000000000000000" pitchFamily="2" charset="2"/>
              <a:buChar char="Ø"/>
              <a:defRPr sz="8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40" name="テキスト プレースホルダー 31">
            <a:extLst>
              <a:ext uri="{FF2B5EF4-FFF2-40B4-BE49-F238E27FC236}">
                <a16:creationId xmlns:a16="http://schemas.microsoft.com/office/drawing/2014/main" id="{D537A025-3B6D-D89E-270A-E435C4CFE35C}"/>
              </a:ext>
            </a:extLst>
          </p:cNvPr>
          <p:cNvSpPr>
            <a:spLocks noGrp="1"/>
          </p:cNvSpPr>
          <p:nvPr>
            <p:ph type="body" sz="quarter" idx="21" hasCustomPrompt="1"/>
          </p:nvPr>
        </p:nvSpPr>
        <p:spPr>
          <a:xfrm>
            <a:off x="6688320" y="2212718"/>
            <a:ext cx="2959606" cy="617193"/>
          </a:xfrm>
          <a:prstGeom prst="rect">
            <a:avLst/>
          </a:prstGeom>
          <a:ln>
            <a:noFill/>
          </a:ln>
        </p:spPr>
        <p:txBody>
          <a:bodyPr anchor="t"/>
          <a:lstStyle>
            <a:lvl1pPr marL="108000" indent="-108000">
              <a:lnSpc>
                <a:spcPct val="100000"/>
              </a:lnSpc>
              <a:spcBef>
                <a:spcPts val="0"/>
              </a:spcBef>
              <a:buFont typeface="Wingdings" panose="05000000000000000000" pitchFamily="2" charset="2"/>
              <a:buChar char="Ø"/>
              <a:defRPr sz="8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4" name="タイトル プレースホルダー 1">
            <a:extLst>
              <a:ext uri="{FF2B5EF4-FFF2-40B4-BE49-F238E27FC236}">
                <a16:creationId xmlns:a16="http://schemas.microsoft.com/office/drawing/2014/main" id="{61AA7CEB-37B1-6458-05F5-4BD161E46D59}"/>
              </a:ext>
            </a:extLst>
          </p:cNvPr>
          <p:cNvSpPr>
            <a:spLocks noGrp="1"/>
          </p:cNvSpPr>
          <p:nvPr>
            <p:ph type="title" hasCustomPrompt="1"/>
          </p:nvPr>
        </p:nvSpPr>
        <p:spPr>
          <a:xfrm>
            <a:off x="775682" y="368742"/>
            <a:ext cx="2395912" cy="535531"/>
          </a:xfrm>
          <a:prstGeom prst="rect">
            <a:avLst/>
          </a:prstGeom>
        </p:spPr>
        <p:txBody>
          <a:bodyPr vert="horz" wrap="none" lIns="91440" tIns="45720" rIns="91440" bIns="45720" rtlCol="0" anchor="ctr">
            <a:spAutoFit/>
          </a:bodyPr>
          <a:lstStyle>
            <a:lvl1pPr>
              <a:defRPr sz="1600"/>
            </a:lvl1pPr>
          </a:lstStyle>
          <a:p>
            <a:pPr rtl="0"/>
            <a:r>
              <a:rPr lang="ja-JP" altLang="en-US" noProof="0" dirty="0"/>
              <a:t>マスター タイトルの書式設定</a:t>
            </a:r>
            <a:br>
              <a:rPr lang="en-US" altLang="ja-JP" noProof="0" dirty="0"/>
            </a:br>
            <a:r>
              <a:rPr lang="ja-JP" altLang="en-US" noProof="0" dirty="0"/>
              <a:t>マスター タイトルの書式設定</a:t>
            </a:r>
          </a:p>
        </p:txBody>
      </p:sp>
    </p:spTree>
    <p:extLst>
      <p:ext uri="{BB962C8B-B14F-4D97-AF65-F5344CB8AC3E}">
        <p14:creationId xmlns:p14="http://schemas.microsoft.com/office/powerpoint/2010/main" val="348093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タイトルのみ">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C4EFCA8A-084B-A868-CD86-C469A497B0B8}"/>
              </a:ext>
            </a:extLst>
          </p:cNvPr>
          <p:cNvSpPr txBox="1"/>
          <p:nvPr userDrawn="1"/>
        </p:nvSpPr>
        <p:spPr>
          <a:xfrm>
            <a:off x="574085" y="2112297"/>
            <a:ext cx="2965543" cy="707886"/>
          </a:xfrm>
          <a:prstGeom prst="rect">
            <a:avLst/>
          </a:prstGeom>
          <a:noFill/>
          <a:ln w="6350">
            <a:solidFill>
              <a:srgbClr val="0070C0"/>
            </a:solidFill>
          </a:ln>
        </p:spPr>
        <p:txBody>
          <a:bodyPr wrap="none" rtlCol="0">
            <a:noAutofit/>
          </a:bodyPr>
          <a:lstStyle/>
          <a:p>
            <a:pPr algn="l"/>
            <a:endParaRPr kumimoji="1" lang="en-US" altLang="ja-JP" sz="800" dirty="0">
              <a:solidFill>
                <a:srgbClr val="000000"/>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CDDEA68E-BC4B-B092-3B6E-D912D066F3AE}"/>
              </a:ext>
            </a:extLst>
          </p:cNvPr>
          <p:cNvSpPr txBox="1"/>
          <p:nvPr userDrawn="1"/>
        </p:nvSpPr>
        <p:spPr>
          <a:xfrm>
            <a:off x="3631203" y="2112297"/>
            <a:ext cx="2965543" cy="707886"/>
          </a:xfrm>
          <a:prstGeom prst="rect">
            <a:avLst/>
          </a:prstGeom>
          <a:noFill/>
          <a:ln w="6350">
            <a:solidFill>
              <a:srgbClr val="0070C0"/>
            </a:solidFill>
          </a:ln>
        </p:spPr>
        <p:txBody>
          <a:bodyPr wrap="none" rtlCol="0">
            <a:noAutofit/>
          </a:bodyPr>
          <a:lstStyle/>
          <a:p>
            <a:pPr algn="l"/>
            <a:endParaRPr kumimoji="1" lang="en-US" altLang="ja-JP" sz="800" dirty="0">
              <a:solidFill>
                <a:srgbClr val="00000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7A86A59-37C5-9EF0-9BF1-650755A39D91}"/>
              </a:ext>
            </a:extLst>
          </p:cNvPr>
          <p:cNvSpPr txBox="1"/>
          <p:nvPr userDrawn="1"/>
        </p:nvSpPr>
        <p:spPr>
          <a:xfrm>
            <a:off x="6676924" y="2112297"/>
            <a:ext cx="2964329" cy="707886"/>
          </a:xfrm>
          <a:prstGeom prst="rect">
            <a:avLst/>
          </a:prstGeom>
          <a:noFill/>
          <a:ln w="6350">
            <a:solidFill>
              <a:srgbClr val="0070C0"/>
            </a:solidFill>
          </a:ln>
        </p:spPr>
        <p:txBody>
          <a:bodyPr wrap="none" rtlCol="0">
            <a:noAutofit/>
          </a:bodyPr>
          <a:lstStyle/>
          <a:p>
            <a:pPr algn="l"/>
            <a:endParaRPr kumimoji="1" lang="en-US" altLang="ja-JP" sz="800" dirty="0">
              <a:solidFill>
                <a:srgbClr val="000000"/>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E30E9F7F-2DE7-8CAD-75BF-DDE8B0F82150}"/>
              </a:ext>
            </a:extLst>
          </p:cNvPr>
          <p:cNvSpPr txBox="1"/>
          <p:nvPr userDrawn="1"/>
        </p:nvSpPr>
        <p:spPr>
          <a:xfrm>
            <a:off x="3489659" y="5156951"/>
            <a:ext cx="3107087" cy="1200329"/>
          </a:xfrm>
          <a:prstGeom prst="rect">
            <a:avLst/>
          </a:prstGeom>
          <a:noFill/>
          <a:ln w="9525">
            <a:solidFill>
              <a:schemeClr val="bg1">
                <a:lumMod val="75000"/>
              </a:schemeClr>
            </a:solidFill>
          </a:ln>
        </p:spPr>
        <p:txBody>
          <a:bodyPr wrap="square" rtlCol="0">
            <a:noAutofit/>
          </a:bodyPr>
          <a:lstStyle/>
          <a:p>
            <a:pPr algn="l"/>
            <a:endParaRPr kumimoji="1" lang="en-US" altLang="ja-JP" sz="800" dirty="0">
              <a:solidFill>
                <a:srgbClr val="000000"/>
              </a:solidFill>
              <a:latin typeface="Meiryo UI" panose="020B0604030504040204" pitchFamily="50" charset="-128"/>
              <a:ea typeface="Meiryo UI" panose="020B0604030504040204" pitchFamily="50" charset="-128"/>
            </a:endParaRPr>
          </a:p>
        </p:txBody>
      </p:sp>
      <p:sp>
        <p:nvSpPr>
          <p:cNvPr id="11" name="角丸四角形 29">
            <a:extLst>
              <a:ext uri="{FF2B5EF4-FFF2-40B4-BE49-F238E27FC236}">
                <a16:creationId xmlns:a16="http://schemas.microsoft.com/office/drawing/2014/main" id="{67546A66-6E5F-86DB-D79E-6C0C70077643}"/>
              </a:ext>
            </a:extLst>
          </p:cNvPr>
          <p:cNvSpPr/>
          <p:nvPr userDrawn="1"/>
        </p:nvSpPr>
        <p:spPr bwMode="auto">
          <a:xfrm>
            <a:off x="576460" y="1748959"/>
            <a:ext cx="1087335" cy="205629"/>
          </a:xfrm>
          <a:prstGeom prst="roundRect">
            <a:avLst/>
          </a:prstGeom>
          <a:solidFill>
            <a:srgbClr val="328CCC"/>
          </a:solidFill>
          <a:ln>
            <a:solidFill>
              <a:srgbClr val="328CCC"/>
            </a:solidFill>
          </a:ln>
        </p:spPr>
        <p:style>
          <a:lnRef idx="2">
            <a:schemeClr val="dk1"/>
          </a:lnRef>
          <a:fillRef idx="1">
            <a:schemeClr val="lt1"/>
          </a:fillRef>
          <a:effectRef idx="0">
            <a:schemeClr val="dk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00" b="1" dirty="0">
                <a:solidFill>
                  <a:schemeClr val="bg1"/>
                </a:solidFill>
                <a:latin typeface="Meiryo UI" panose="020B0604030504040204" pitchFamily="50" charset="-128"/>
                <a:ea typeface="Meiryo UI" panose="020B0604030504040204" pitchFamily="50" charset="-128"/>
              </a:rPr>
              <a:t>プログラム内容</a:t>
            </a:r>
            <a:endParaRPr kumimoji="0" lang="ja-JP" altLang="en-US"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7" name="ホームベース 16">
            <a:extLst>
              <a:ext uri="{FF2B5EF4-FFF2-40B4-BE49-F238E27FC236}">
                <a16:creationId xmlns:a16="http://schemas.microsoft.com/office/drawing/2014/main" id="{B53F9819-CAF3-08FF-311E-E124C36E8C3B}"/>
              </a:ext>
            </a:extLst>
          </p:cNvPr>
          <p:cNvSpPr/>
          <p:nvPr userDrawn="1"/>
        </p:nvSpPr>
        <p:spPr>
          <a:xfrm>
            <a:off x="574085" y="2011001"/>
            <a:ext cx="1059942" cy="190894"/>
          </a:xfrm>
          <a:prstGeom prst="homePlat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spc="300" dirty="0">
                <a:solidFill>
                  <a:srgbClr val="0070C0"/>
                </a:solidFill>
                <a:latin typeface="Meiryo UI" panose="020B0604030504040204" pitchFamily="50" charset="-128"/>
                <a:ea typeface="Meiryo UI" panose="020B0604030504040204" pitchFamily="50" charset="-128"/>
              </a:rPr>
              <a:t>事前学習</a:t>
            </a:r>
          </a:p>
        </p:txBody>
      </p:sp>
      <p:sp>
        <p:nvSpPr>
          <p:cNvPr id="18" name="ホームベース 52">
            <a:extLst>
              <a:ext uri="{FF2B5EF4-FFF2-40B4-BE49-F238E27FC236}">
                <a16:creationId xmlns:a16="http://schemas.microsoft.com/office/drawing/2014/main" id="{65F906A7-6BC3-718A-2B32-BFA05FDCD5D3}"/>
              </a:ext>
            </a:extLst>
          </p:cNvPr>
          <p:cNvSpPr/>
          <p:nvPr userDrawn="1"/>
        </p:nvSpPr>
        <p:spPr>
          <a:xfrm>
            <a:off x="3631203" y="2011001"/>
            <a:ext cx="1059942" cy="190894"/>
          </a:xfrm>
          <a:prstGeom prst="homePlate">
            <a:avLst/>
          </a:prstGeom>
          <a:solidFill>
            <a:srgbClr val="4295D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spc="300" dirty="0">
                <a:latin typeface="Meiryo UI" panose="020B0604030504040204" pitchFamily="50" charset="-128"/>
                <a:ea typeface="Meiryo UI" panose="020B0604030504040204" pitchFamily="50" charset="-128"/>
              </a:rPr>
              <a:t>現地学習</a:t>
            </a:r>
          </a:p>
        </p:txBody>
      </p:sp>
      <p:sp>
        <p:nvSpPr>
          <p:cNvPr id="19" name="ホームベース 53">
            <a:extLst>
              <a:ext uri="{FF2B5EF4-FFF2-40B4-BE49-F238E27FC236}">
                <a16:creationId xmlns:a16="http://schemas.microsoft.com/office/drawing/2014/main" id="{9CBA4FEA-EE8C-0A2C-E5BC-73AF6CC4C5B3}"/>
              </a:ext>
            </a:extLst>
          </p:cNvPr>
          <p:cNvSpPr/>
          <p:nvPr userDrawn="1"/>
        </p:nvSpPr>
        <p:spPr>
          <a:xfrm>
            <a:off x="6676924" y="2017210"/>
            <a:ext cx="1059942" cy="190894"/>
          </a:xfrm>
          <a:prstGeom prst="homePlate">
            <a:avLst/>
          </a:prstGeom>
          <a:solidFill>
            <a:srgbClr val="0066CC"/>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spc="300" dirty="0">
                <a:latin typeface="Meiryo UI" panose="020B0604030504040204" pitchFamily="50" charset="-128"/>
                <a:ea typeface="Meiryo UI" panose="020B0604030504040204" pitchFamily="50" charset="-128"/>
              </a:rPr>
              <a:t>事後学習</a:t>
            </a:r>
          </a:p>
        </p:txBody>
      </p:sp>
      <p:sp>
        <p:nvSpPr>
          <p:cNvPr id="32" name="テキスト プレースホルダー 31">
            <a:extLst>
              <a:ext uri="{FF2B5EF4-FFF2-40B4-BE49-F238E27FC236}">
                <a16:creationId xmlns:a16="http://schemas.microsoft.com/office/drawing/2014/main" id="{D3BFE0D3-333A-E0B4-45D2-D8029DC412A3}"/>
              </a:ext>
            </a:extLst>
          </p:cNvPr>
          <p:cNvSpPr>
            <a:spLocks noGrp="1"/>
          </p:cNvSpPr>
          <p:nvPr userDrawn="1">
            <p:ph type="body" sz="quarter" idx="10" hasCustomPrompt="1"/>
          </p:nvPr>
        </p:nvSpPr>
        <p:spPr>
          <a:xfrm>
            <a:off x="574410" y="1205852"/>
            <a:ext cx="9066742" cy="431800"/>
          </a:xfrm>
          <a:prstGeom prst="rect">
            <a:avLst/>
          </a:prstGeom>
          <a:ln>
            <a:noFill/>
          </a:ln>
        </p:spPr>
        <p:txBody>
          <a:bodyPr anchor="ctr"/>
          <a:lstStyle>
            <a:lvl1pPr marL="0" indent="0">
              <a:lnSpc>
                <a:spcPct val="120000"/>
              </a:lnSpc>
              <a:spcBef>
                <a:spcPts val="0"/>
              </a:spcBef>
              <a:buNone/>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p>
        </p:txBody>
      </p:sp>
      <p:sp>
        <p:nvSpPr>
          <p:cNvPr id="34" name="図プレースホルダー 33">
            <a:extLst>
              <a:ext uri="{FF2B5EF4-FFF2-40B4-BE49-F238E27FC236}">
                <a16:creationId xmlns:a16="http://schemas.microsoft.com/office/drawing/2014/main" id="{C30EF5D4-EA68-11FB-8EA9-0C478C9BDC83}"/>
              </a:ext>
            </a:extLst>
          </p:cNvPr>
          <p:cNvSpPr>
            <a:spLocks noGrp="1"/>
          </p:cNvSpPr>
          <p:nvPr userDrawn="1">
            <p:ph type="pic" sz="quarter" idx="11" hasCustomPrompt="1"/>
          </p:nvPr>
        </p:nvSpPr>
        <p:spPr>
          <a:xfrm>
            <a:off x="567954" y="2931490"/>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5" name="図プレースホルダー 33">
            <a:extLst>
              <a:ext uri="{FF2B5EF4-FFF2-40B4-BE49-F238E27FC236}">
                <a16:creationId xmlns:a16="http://schemas.microsoft.com/office/drawing/2014/main" id="{85BC0B56-FF55-E5A3-2903-6D0345ADB2ED}"/>
              </a:ext>
            </a:extLst>
          </p:cNvPr>
          <p:cNvSpPr>
            <a:spLocks noGrp="1"/>
          </p:cNvSpPr>
          <p:nvPr userDrawn="1">
            <p:ph type="pic" sz="quarter" idx="12" hasCustomPrompt="1"/>
          </p:nvPr>
        </p:nvSpPr>
        <p:spPr>
          <a:xfrm>
            <a:off x="2852187" y="2931490"/>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6" name="図プレースホルダー 33">
            <a:extLst>
              <a:ext uri="{FF2B5EF4-FFF2-40B4-BE49-F238E27FC236}">
                <a16:creationId xmlns:a16="http://schemas.microsoft.com/office/drawing/2014/main" id="{70D6EA59-682A-76B6-DB9D-44297705E248}"/>
              </a:ext>
            </a:extLst>
          </p:cNvPr>
          <p:cNvSpPr>
            <a:spLocks noGrp="1"/>
          </p:cNvSpPr>
          <p:nvPr userDrawn="1">
            <p:ph type="pic" sz="quarter" idx="13" hasCustomPrompt="1"/>
          </p:nvPr>
        </p:nvSpPr>
        <p:spPr>
          <a:xfrm>
            <a:off x="5136420" y="2931490"/>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7" name="図プレースホルダー 33">
            <a:extLst>
              <a:ext uri="{FF2B5EF4-FFF2-40B4-BE49-F238E27FC236}">
                <a16:creationId xmlns:a16="http://schemas.microsoft.com/office/drawing/2014/main" id="{E516801E-95A9-3E2B-3605-1D0C82F36CBD}"/>
              </a:ext>
            </a:extLst>
          </p:cNvPr>
          <p:cNvSpPr>
            <a:spLocks noGrp="1"/>
          </p:cNvSpPr>
          <p:nvPr userDrawn="1">
            <p:ph type="pic" sz="quarter" idx="14" hasCustomPrompt="1"/>
          </p:nvPr>
        </p:nvSpPr>
        <p:spPr>
          <a:xfrm>
            <a:off x="7420652" y="2931490"/>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8" name="角丸四角形 29">
            <a:extLst>
              <a:ext uri="{FF2B5EF4-FFF2-40B4-BE49-F238E27FC236}">
                <a16:creationId xmlns:a16="http://schemas.microsoft.com/office/drawing/2014/main" id="{78D35074-0B57-F80C-EBC7-5BC5DBBC277F}"/>
              </a:ext>
            </a:extLst>
          </p:cNvPr>
          <p:cNvSpPr/>
          <p:nvPr userDrawn="1"/>
        </p:nvSpPr>
        <p:spPr bwMode="auto">
          <a:xfrm>
            <a:off x="3513575" y="4265453"/>
            <a:ext cx="659338" cy="205629"/>
          </a:xfrm>
          <a:prstGeom prst="roundRect">
            <a:avLst/>
          </a:prstGeom>
          <a:solidFill>
            <a:srgbClr val="328CCC"/>
          </a:solidFill>
          <a:ln>
            <a:solidFill>
              <a:srgbClr val="328CCC"/>
            </a:solidFill>
          </a:ln>
        </p:spPr>
        <p:style>
          <a:lnRef idx="2">
            <a:schemeClr val="dk1"/>
          </a:lnRef>
          <a:fillRef idx="1">
            <a:schemeClr val="lt1"/>
          </a:fillRef>
          <a:effectRef idx="0">
            <a:schemeClr val="dk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000" b="1" dirty="0">
                <a:solidFill>
                  <a:schemeClr val="bg1"/>
                </a:solidFill>
                <a:latin typeface="Meiryo UI" panose="020B0604030504040204" pitchFamily="50" charset="-128"/>
                <a:ea typeface="Meiryo UI" panose="020B0604030504040204" pitchFamily="50" charset="-128"/>
              </a:rPr>
              <a:t>POINT</a:t>
            </a:r>
            <a:endParaRPr kumimoji="0" lang="ja-JP" altLang="en-US"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28" name="テキスト プレースホルダー 31">
            <a:extLst>
              <a:ext uri="{FF2B5EF4-FFF2-40B4-BE49-F238E27FC236}">
                <a16:creationId xmlns:a16="http://schemas.microsoft.com/office/drawing/2014/main" id="{D35BB13D-A84B-A00E-CB9E-A326A4CE8D08}"/>
              </a:ext>
            </a:extLst>
          </p:cNvPr>
          <p:cNvSpPr>
            <a:spLocks noGrp="1"/>
          </p:cNvSpPr>
          <p:nvPr>
            <p:ph type="body" sz="quarter" idx="15" hasCustomPrompt="1"/>
          </p:nvPr>
        </p:nvSpPr>
        <p:spPr>
          <a:xfrm>
            <a:off x="4135756" y="4255648"/>
            <a:ext cx="5505397" cy="829536"/>
          </a:xfrm>
          <a:prstGeom prst="rect">
            <a:avLst/>
          </a:prstGeom>
          <a:ln>
            <a:noFill/>
          </a:ln>
        </p:spPr>
        <p:txBody>
          <a:bodyPr anchor="t"/>
          <a:lstStyle>
            <a:lvl1pPr marL="144000" indent="-144000">
              <a:lnSpc>
                <a:spcPct val="120000"/>
              </a:lnSpc>
              <a:spcBef>
                <a:spcPts val="0"/>
              </a:spcBef>
              <a:buClr>
                <a:srgbClr val="328CCC"/>
              </a:buClr>
              <a:buFont typeface="Wingdings" panose="05000000000000000000" pitchFamily="2" charset="2"/>
              <a:buChar char="l"/>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29" name="テキスト ボックス 128">
            <a:extLst>
              <a:ext uri="{FF2B5EF4-FFF2-40B4-BE49-F238E27FC236}">
                <a16:creationId xmlns:a16="http://schemas.microsoft.com/office/drawing/2014/main" id="{1FE47C3C-67B6-34C8-46FE-7F9E63833662}"/>
              </a:ext>
            </a:extLst>
          </p:cNvPr>
          <p:cNvSpPr txBox="1"/>
          <p:nvPr userDrawn="1"/>
        </p:nvSpPr>
        <p:spPr>
          <a:xfrm>
            <a:off x="3489659" y="5156951"/>
            <a:ext cx="527237" cy="180860"/>
          </a:xfrm>
          <a:prstGeom prst="rect">
            <a:avLst/>
          </a:prstGeom>
          <a:solidFill>
            <a:schemeClr val="bg1">
              <a:lumMod val="95000"/>
            </a:schemeClr>
          </a:solidFill>
          <a:ln w="9525">
            <a:solidFill>
              <a:schemeClr val="bg1">
                <a:lumMod val="75000"/>
              </a:schemeClr>
            </a:solidFill>
          </a:ln>
        </p:spPr>
        <p:txBody>
          <a:bodyPr wrap="none" tIns="36000" rIns="54000" bIns="36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spc="300" baseline="0" dirty="0">
                <a:solidFill>
                  <a:srgbClr val="000000"/>
                </a:solidFill>
                <a:latin typeface="Meiryo UI" panose="020B0604030504040204" pitchFamily="50" charset="-128"/>
                <a:ea typeface="Meiryo UI" panose="020B0604030504040204" pitchFamily="50" charset="-128"/>
              </a:rPr>
              <a:t>行程例</a:t>
            </a:r>
            <a:endParaRPr kumimoji="1" lang="en-US" altLang="ja-JP" sz="700" spc="300" baseline="0" dirty="0">
              <a:solidFill>
                <a:srgbClr val="000000"/>
              </a:solidFill>
              <a:latin typeface="Meiryo UI" panose="020B0604030504040204" pitchFamily="50" charset="-128"/>
              <a:ea typeface="Meiryo UI" panose="020B0604030504040204" pitchFamily="50" charset="-128"/>
            </a:endParaRPr>
          </a:p>
        </p:txBody>
      </p:sp>
      <p:sp>
        <p:nvSpPr>
          <p:cNvPr id="130" name="テキスト プレースホルダー 31">
            <a:extLst>
              <a:ext uri="{FF2B5EF4-FFF2-40B4-BE49-F238E27FC236}">
                <a16:creationId xmlns:a16="http://schemas.microsoft.com/office/drawing/2014/main" id="{38A2D869-9E61-120E-B426-4C5AC6C908E1}"/>
              </a:ext>
            </a:extLst>
          </p:cNvPr>
          <p:cNvSpPr>
            <a:spLocks noGrp="1"/>
          </p:cNvSpPr>
          <p:nvPr>
            <p:ph type="body" sz="quarter" idx="16" hasCustomPrompt="1"/>
          </p:nvPr>
        </p:nvSpPr>
        <p:spPr>
          <a:xfrm>
            <a:off x="3500120" y="5357422"/>
            <a:ext cx="3096626" cy="990038"/>
          </a:xfrm>
          <a:prstGeom prst="rect">
            <a:avLst/>
          </a:prstGeom>
          <a:ln>
            <a:noFill/>
          </a:ln>
        </p:spPr>
        <p:txBody>
          <a:bodyPr lIns="72000" rIns="72000" anchor="t"/>
          <a:lstStyle>
            <a:lvl1pPr marL="0" indent="0">
              <a:lnSpc>
                <a:spcPct val="100000"/>
              </a:lnSpc>
              <a:spcBef>
                <a:spcPts val="0"/>
              </a:spcBef>
              <a:buFont typeface="Wingdings" panose="05000000000000000000" pitchFamily="2" charset="2"/>
              <a:buNone/>
              <a:defRPr sz="8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kumimoji="1" lang="ja-JP" altLang="en-US" dirty="0"/>
              <a:t>テキスト</a:t>
            </a:r>
            <a:endParaRPr kumimoji="1" lang="en-US" altLang="ja-JP" dirty="0"/>
          </a:p>
        </p:txBody>
      </p:sp>
      <p:sp>
        <p:nvSpPr>
          <p:cNvPr id="133" name="テキスト プレースホルダー 31">
            <a:extLst>
              <a:ext uri="{FF2B5EF4-FFF2-40B4-BE49-F238E27FC236}">
                <a16:creationId xmlns:a16="http://schemas.microsoft.com/office/drawing/2014/main" id="{00612866-84B4-000B-6753-81B3D3D29C36}"/>
              </a:ext>
            </a:extLst>
          </p:cNvPr>
          <p:cNvSpPr>
            <a:spLocks noGrp="1"/>
          </p:cNvSpPr>
          <p:nvPr>
            <p:ph type="body" sz="quarter" idx="17" hasCustomPrompt="1"/>
          </p:nvPr>
        </p:nvSpPr>
        <p:spPr>
          <a:xfrm>
            <a:off x="6627902" y="5337811"/>
            <a:ext cx="1529357" cy="990038"/>
          </a:xfrm>
          <a:prstGeom prst="rect">
            <a:avLst/>
          </a:prstGeom>
          <a:ln>
            <a:noFill/>
          </a:ln>
        </p:spPr>
        <p:txBody>
          <a:bodyPr lIns="72000" rIns="72000" anchor="t"/>
          <a:lstStyle>
            <a:lvl1pPr marL="108000" indent="-108000">
              <a:lnSpc>
                <a:spcPct val="100000"/>
              </a:lnSpc>
              <a:spcBef>
                <a:spcPts val="0"/>
              </a:spcBef>
              <a:spcAft>
                <a:spcPts val="600"/>
              </a:spcAft>
              <a:buFont typeface="Wingdings" panose="05000000000000000000" pitchFamily="2" charset="2"/>
              <a:buChar char="l"/>
              <a:defRPr sz="8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kumimoji="1" lang="ja-JP" altLang="en-US" dirty="0"/>
              <a:t>テキスト</a:t>
            </a:r>
            <a:endParaRPr kumimoji="1" lang="en-US" altLang="ja-JP" dirty="0"/>
          </a:p>
        </p:txBody>
      </p:sp>
      <p:sp>
        <p:nvSpPr>
          <p:cNvPr id="135" name="図プレースホルダー 33">
            <a:extLst>
              <a:ext uri="{FF2B5EF4-FFF2-40B4-BE49-F238E27FC236}">
                <a16:creationId xmlns:a16="http://schemas.microsoft.com/office/drawing/2014/main" id="{91B5AF9A-F305-8344-7745-44A27AF1E108}"/>
              </a:ext>
            </a:extLst>
          </p:cNvPr>
          <p:cNvSpPr>
            <a:spLocks noGrp="1"/>
          </p:cNvSpPr>
          <p:nvPr>
            <p:ph type="pic" sz="quarter" idx="18" hasCustomPrompt="1"/>
          </p:nvPr>
        </p:nvSpPr>
        <p:spPr>
          <a:xfrm>
            <a:off x="8848602" y="5627460"/>
            <a:ext cx="780000" cy="720000"/>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QR</a:t>
            </a:r>
            <a:endParaRPr kumimoji="1" lang="ja-JP" altLang="en-US" dirty="0"/>
          </a:p>
        </p:txBody>
      </p:sp>
      <p:sp>
        <p:nvSpPr>
          <p:cNvPr id="136" name="テキスト ボックス 135">
            <a:extLst>
              <a:ext uri="{FF2B5EF4-FFF2-40B4-BE49-F238E27FC236}">
                <a16:creationId xmlns:a16="http://schemas.microsoft.com/office/drawing/2014/main" id="{270C9F10-379D-E68A-FB10-F34C1FEF1379}"/>
              </a:ext>
            </a:extLst>
          </p:cNvPr>
          <p:cNvSpPr txBox="1"/>
          <p:nvPr userDrawn="1"/>
        </p:nvSpPr>
        <p:spPr>
          <a:xfrm>
            <a:off x="6688320" y="5137496"/>
            <a:ext cx="527237" cy="180860"/>
          </a:xfrm>
          <a:prstGeom prst="rect">
            <a:avLst/>
          </a:prstGeom>
          <a:solidFill>
            <a:schemeClr val="bg1">
              <a:lumMod val="95000"/>
            </a:schemeClr>
          </a:solidFill>
          <a:ln w="9525">
            <a:solidFill>
              <a:schemeClr val="bg1">
                <a:lumMod val="75000"/>
              </a:schemeClr>
            </a:solidFill>
          </a:ln>
        </p:spPr>
        <p:txBody>
          <a:bodyPr wrap="none" tIns="36000" rIns="54000" bIns="36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spc="300" baseline="0" dirty="0">
                <a:solidFill>
                  <a:srgbClr val="000000"/>
                </a:solidFill>
                <a:latin typeface="Meiryo UI" panose="020B0604030504040204" pitchFamily="50" charset="-128"/>
                <a:ea typeface="Meiryo UI" panose="020B0604030504040204" pitchFamily="50" charset="-128"/>
              </a:rPr>
              <a:t>備考</a:t>
            </a:r>
            <a:endParaRPr kumimoji="1" lang="en-US" altLang="ja-JP" sz="700" spc="300" baseline="0" dirty="0">
              <a:solidFill>
                <a:srgbClr val="000000"/>
              </a:solidFill>
              <a:latin typeface="Meiryo UI" panose="020B0604030504040204" pitchFamily="50" charset="-128"/>
              <a:ea typeface="Meiryo UI" panose="020B0604030504040204" pitchFamily="50" charset="-128"/>
            </a:endParaRPr>
          </a:p>
        </p:txBody>
      </p:sp>
      <p:sp>
        <p:nvSpPr>
          <p:cNvPr id="137" name="テキスト プレースホルダー 31">
            <a:extLst>
              <a:ext uri="{FF2B5EF4-FFF2-40B4-BE49-F238E27FC236}">
                <a16:creationId xmlns:a16="http://schemas.microsoft.com/office/drawing/2014/main" id="{26A17B7D-9AB9-DDF1-AA04-92B1CA512DB4}"/>
              </a:ext>
            </a:extLst>
          </p:cNvPr>
          <p:cNvSpPr>
            <a:spLocks noGrp="1"/>
          </p:cNvSpPr>
          <p:nvPr>
            <p:ph type="body" sz="quarter" idx="19" hasCustomPrompt="1"/>
          </p:nvPr>
        </p:nvSpPr>
        <p:spPr>
          <a:xfrm>
            <a:off x="580023" y="2212718"/>
            <a:ext cx="2959606" cy="617193"/>
          </a:xfrm>
          <a:prstGeom prst="rect">
            <a:avLst/>
          </a:prstGeom>
          <a:ln>
            <a:noFill/>
          </a:ln>
        </p:spPr>
        <p:txBody>
          <a:bodyPr anchor="t"/>
          <a:lstStyle>
            <a:lvl1pPr marL="108000" indent="-108000">
              <a:lnSpc>
                <a:spcPct val="100000"/>
              </a:lnSpc>
              <a:spcBef>
                <a:spcPts val="0"/>
              </a:spcBef>
              <a:buFont typeface="Wingdings" panose="05000000000000000000" pitchFamily="2" charset="2"/>
              <a:buChar char="Ø"/>
              <a:defRPr sz="8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38" name="テキスト プレースホルダー 31">
            <a:extLst>
              <a:ext uri="{FF2B5EF4-FFF2-40B4-BE49-F238E27FC236}">
                <a16:creationId xmlns:a16="http://schemas.microsoft.com/office/drawing/2014/main" id="{44144C41-A633-7E2C-C1F5-A2F7F7607DD7}"/>
              </a:ext>
            </a:extLst>
          </p:cNvPr>
          <p:cNvSpPr>
            <a:spLocks noGrp="1"/>
          </p:cNvSpPr>
          <p:nvPr>
            <p:ph type="body" sz="quarter" idx="20" hasCustomPrompt="1"/>
          </p:nvPr>
        </p:nvSpPr>
        <p:spPr>
          <a:xfrm>
            <a:off x="3637140" y="2212718"/>
            <a:ext cx="2959606" cy="617193"/>
          </a:xfrm>
          <a:prstGeom prst="rect">
            <a:avLst/>
          </a:prstGeom>
          <a:ln>
            <a:noFill/>
          </a:ln>
        </p:spPr>
        <p:txBody>
          <a:bodyPr anchor="t"/>
          <a:lstStyle>
            <a:lvl1pPr marL="108000" indent="-108000">
              <a:lnSpc>
                <a:spcPct val="100000"/>
              </a:lnSpc>
              <a:spcBef>
                <a:spcPts val="0"/>
              </a:spcBef>
              <a:buFont typeface="Wingdings" panose="05000000000000000000" pitchFamily="2" charset="2"/>
              <a:buChar char="Ø"/>
              <a:defRPr sz="8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40" name="テキスト プレースホルダー 31">
            <a:extLst>
              <a:ext uri="{FF2B5EF4-FFF2-40B4-BE49-F238E27FC236}">
                <a16:creationId xmlns:a16="http://schemas.microsoft.com/office/drawing/2014/main" id="{D537A025-3B6D-D89E-270A-E435C4CFE35C}"/>
              </a:ext>
            </a:extLst>
          </p:cNvPr>
          <p:cNvSpPr>
            <a:spLocks noGrp="1"/>
          </p:cNvSpPr>
          <p:nvPr>
            <p:ph type="body" sz="quarter" idx="21" hasCustomPrompt="1"/>
          </p:nvPr>
        </p:nvSpPr>
        <p:spPr>
          <a:xfrm>
            <a:off x="6688320" y="2212718"/>
            <a:ext cx="2959606" cy="617193"/>
          </a:xfrm>
          <a:prstGeom prst="rect">
            <a:avLst/>
          </a:prstGeom>
          <a:ln>
            <a:noFill/>
          </a:ln>
        </p:spPr>
        <p:txBody>
          <a:bodyPr anchor="t"/>
          <a:lstStyle>
            <a:lvl1pPr marL="108000" indent="-108000">
              <a:lnSpc>
                <a:spcPct val="100000"/>
              </a:lnSpc>
              <a:spcBef>
                <a:spcPts val="0"/>
              </a:spcBef>
              <a:buFont typeface="Wingdings" panose="05000000000000000000" pitchFamily="2" charset="2"/>
              <a:buChar char="Ø"/>
              <a:defRPr sz="8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4" name="タイトル プレースホルダー 1">
            <a:extLst>
              <a:ext uri="{FF2B5EF4-FFF2-40B4-BE49-F238E27FC236}">
                <a16:creationId xmlns:a16="http://schemas.microsoft.com/office/drawing/2014/main" id="{61AA7CEB-37B1-6458-05F5-4BD161E46D59}"/>
              </a:ext>
            </a:extLst>
          </p:cNvPr>
          <p:cNvSpPr>
            <a:spLocks noGrp="1"/>
          </p:cNvSpPr>
          <p:nvPr>
            <p:ph type="title" hasCustomPrompt="1"/>
          </p:nvPr>
        </p:nvSpPr>
        <p:spPr>
          <a:xfrm>
            <a:off x="775682" y="368742"/>
            <a:ext cx="2395912" cy="535531"/>
          </a:xfrm>
          <a:prstGeom prst="rect">
            <a:avLst/>
          </a:prstGeom>
        </p:spPr>
        <p:txBody>
          <a:bodyPr vert="horz" wrap="none" lIns="91440" tIns="45720" rIns="91440" bIns="45720" rtlCol="0" anchor="ctr">
            <a:spAutoFit/>
          </a:bodyPr>
          <a:lstStyle>
            <a:lvl1pPr>
              <a:defRPr sz="1600"/>
            </a:lvl1pPr>
          </a:lstStyle>
          <a:p>
            <a:pPr rtl="0"/>
            <a:r>
              <a:rPr lang="ja-JP" altLang="en-US" noProof="0" dirty="0"/>
              <a:t>マスター タイトルの書式設定</a:t>
            </a:r>
            <a:br>
              <a:rPr lang="en-US" altLang="ja-JP" noProof="0" dirty="0"/>
            </a:br>
            <a:r>
              <a:rPr lang="ja-JP" altLang="en-US" noProof="0" dirty="0"/>
              <a:t>マスター タイトルの書式設定</a:t>
            </a:r>
          </a:p>
        </p:txBody>
      </p:sp>
    </p:spTree>
    <p:extLst>
      <p:ext uri="{BB962C8B-B14F-4D97-AF65-F5344CB8AC3E}">
        <p14:creationId xmlns:p14="http://schemas.microsoft.com/office/powerpoint/2010/main" val="1928487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タイトルのみ">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C4EFCA8A-084B-A868-CD86-C469A497B0B8}"/>
              </a:ext>
            </a:extLst>
          </p:cNvPr>
          <p:cNvSpPr txBox="1"/>
          <p:nvPr userDrawn="1"/>
        </p:nvSpPr>
        <p:spPr>
          <a:xfrm>
            <a:off x="574085" y="2112297"/>
            <a:ext cx="2965543" cy="707886"/>
          </a:xfrm>
          <a:prstGeom prst="rect">
            <a:avLst/>
          </a:prstGeom>
          <a:noFill/>
          <a:ln w="6350">
            <a:solidFill>
              <a:srgbClr val="0070C0"/>
            </a:solidFill>
          </a:ln>
        </p:spPr>
        <p:txBody>
          <a:bodyPr wrap="none" rtlCol="0">
            <a:noAutofit/>
          </a:bodyPr>
          <a:lstStyle/>
          <a:p>
            <a:pPr algn="l"/>
            <a:endParaRPr kumimoji="1" lang="en-US" altLang="ja-JP" sz="800" dirty="0">
              <a:solidFill>
                <a:srgbClr val="000000"/>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CDDEA68E-BC4B-B092-3B6E-D912D066F3AE}"/>
              </a:ext>
            </a:extLst>
          </p:cNvPr>
          <p:cNvSpPr txBox="1"/>
          <p:nvPr userDrawn="1"/>
        </p:nvSpPr>
        <p:spPr>
          <a:xfrm>
            <a:off x="3631203" y="2112297"/>
            <a:ext cx="2965543" cy="707886"/>
          </a:xfrm>
          <a:prstGeom prst="rect">
            <a:avLst/>
          </a:prstGeom>
          <a:noFill/>
          <a:ln w="6350">
            <a:solidFill>
              <a:srgbClr val="0070C0"/>
            </a:solidFill>
          </a:ln>
        </p:spPr>
        <p:txBody>
          <a:bodyPr wrap="none" rtlCol="0">
            <a:noAutofit/>
          </a:bodyPr>
          <a:lstStyle/>
          <a:p>
            <a:pPr algn="l"/>
            <a:endParaRPr kumimoji="1" lang="en-US" altLang="ja-JP" sz="800" dirty="0">
              <a:solidFill>
                <a:srgbClr val="00000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7A86A59-37C5-9EF0-9BF1-650755A39D91}"/>
              </a:ext>
            </a:extLst>
          </p:cNvPr>
          <p:cNvSpPr txBox="1"/>
          <p:nvPr userDrawn="1"/>
        </p:nvSpPr>
        <p:spPr>
          <a:xfrm>
            <a:off x="6676924" y="2112297"/>
            <a:ext cx="2964329" cy="707886"/>
          </a:xfrm>
          <a:prstGeom prst="rect">
            <a:avLst/>
          </a:prstGeom>
          <a:noFill/>
          <a:ln w="6350">
            <a:solidFill>
              <a:srgbClr val="0070C0"/>
            </a:solidFill>
          </a:ln>
        </p:spPr>
        <p:txBody>
          <a:bodyPr wrap="none" rtlCol="0">
            <a:noAutofit/>
          </a:bodyPr>
          <a:lstStyle/>
          <a:p>
            <a:pPr algn="l"/>
            <a:endParaRPr kumimoji="1" lang="en-US" altLang="ja-JP" sz="800" dirty="0">
              <a:solidFill>
                <a:srgbClr val="000000"/>
              </a:solidFill>
              <a:latin typeface="Meiryo UI" panose="020B0604030504040204" pitchFamily="50" charset="-128"/>
              <a:ea typeface="Meiryo UI" panose="020B0604030504040204" pitchFamily="50" charset="-128"/>
            </a:endParaRPr>
          </a:p>
        </p:txBody>
      </p:sp>
      <p:sp>
        <p:nvSpPr>
          <p:cNvPr id="11" name="角丸四角形 29">
            <a:extLst>
              <a:ext uri="{FF2B5EF4-FFF2-40B4-BE49-F238E27FC236}">
                <a16:creationId xmlns:a16="http://schemas.microsoft.com/office/drawing/2014/main" id="{67546A66-6E5F-86DB-D79E-6C0C70077643}"/>
              </a:ext>
            </a:extLst>
          </p:cNvPr>
          <p:cNvSpPr/>
          <p:nvPr userDrawn="1"/>
        </p:nvSpPr>
        <p:spPr bwMode="auto">
          <a:xfrm>
            <a:off x="576460" y="1748959"/>
            <a:ext cx="1087335" cy="205629"/>
          </a:xfrm>
          <a:prstGeom prst="roundRect">
            <a:avLst/>
          </a:prstGeom>
          <a:solidFill>
            <a:srgbClr val="328CCC"/>
          </a:solidFill>
          <a:ln>
            <a:solidFill>
              <a:srgbClr val="328CCC"/>
            </a:solidFill>
          </a:ln>
        </p:spPr>
        <p:style>
          <a:lnRef idx="2">
            <a:schemeClr val="dk1"/>
          </a:lnRef>
          <a:fillRef idx="1">
            <a:schemeClr val="lt1"/>
          </a:fillRef>
          <a:effectRef idx="0">
            <a:schemeClr val="dk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00" b="1" dirty="0">
                <a:solidFill>
                  <a:schemeClr val="bg1"/>
                </a:solidFill>
                <a:latin typeface="Meiryo UI" panose="020B0604030504040204" pitchFamily="50" charset="-128"/>
                <a:ea typeface="Meiryo UI" panose="020B0604030504040204" pitchFamily="50" charset="-128"/>
              </a:rPr>
              <a:t>プログラム内容</a:t>
            </a:r>
            <a:endParaRPr kumimoji="0" lang="ja-JP" altLang="en-US"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7" name="ホームベース 16">
            <a:extLst>
              <a:ext uri="{FF2B5EF4-FFF2-40B4-BE49-F238E27FC236}">
                <a16:creationId xmlns:a16="http://schemas.microsoft.com/office/drawing/2014/main" id="{B53F9819-CAF3-08FF-311E-E124C36E8C3B}"/>
              </a:ext>
            </a:extLst>
          </p:cNvPr>
          <p:cNvSpPr/>
          <p:nvPr userDrawn="1"/>
        </p:nvSpPr>
        <p:spPr>
          <a:xfrm>
            <a:off x="574085" y="2011001"/>
            <a:ext cx="1059942" cy="190894"/>
          </a:xfrm>
          <a:prstGeom prst="homePlat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spc="300" dirty="0">
                <a:solidFill>
                  <a:srgbClr val="0070C0"/>
                </a:solidFill>
                <a:latin typeface="Meiryo UI" panose="020B0604030504040204" pitchFamily="50" charset="-128"/>
                <a:ea typeface="Meiryo UI" panose="020B0604030504040204" pitchFamily="50" charset="-128"/>
              </a:rPr>
              <a:t>事前学習</a:t>
            </a:r>
          </a:p>
        </p:txBody>
      </p:sp>
      <p:sp>
        <p:nvSpPr>
          <p:cNvPr id="18" name="ホームベース 52">
            <a:extLst>
              <a:ext uri="{FF2B5EF4-FFF2-40B4-BE49-F238E27FC236}">
                <a16:creationId xmlns:a16="http://schemas.microsoft.com/office/drawing/2014/main" id="{65F906A7-6BC3-718A-2B32-BFA05FDCD5D3}"/>
              </a:ext>
            </a:extLst>
          </p:cNvPr>
          <p:cNvSpPr/>
          <p:nvPr userDrawn="1"/>
        </p:nvSpPr>
        <p:spPr>
          <a:xfrm>
            <a:off x="3631203" y="2011001"/>
            <a:ext cx="1059942" cy="190894"/>
          </a:xfrm>
          <a:prstGeom prst="homePlate">
            <a:avLst/>
          </a:prstGeom>
          <a:solidFill>
            <a:srgbClr val="4295D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spc="300" dirty="0">
                <a:latin typeface="Meiryo UI" panose="020B0604030504040204" pitchFamily="50" charset="-128"/>
                <a:ea typeface="Meiryo UI" panose="020B0604030504040204" pitchFamily="50" charset="-128"/>
              </a:rPr>
              <a:t>現地学習</a:t>
            </a:r>
          </a:p>
        </p:txBody>
      </p:sp>
      <p:sp>
        <p:nvSpPr>
          <p:cNvPr id="19" name="ホームベース 53">
            <a:extLst>
              <a:ext uri="{FF2B5EF4-FFF2-40B4-BE49-F238E27FC236}">
                <a16:creationId xmlns:a16="http://schemas.microsoft.com/office/drawing/2014/main" id="{9CBA4FEA-EE8C-0A2C-E5BC-73AF6CC4C5B3}"/>
              </a:ext>
            </a:extLst>
          </p:cNvPr>
          <p:cNvSpPr/>
          <p:nvPr userDrawn="1"/>
        </p:nvSpPr>
        <p:spPr>
          <a:xfrm>
            <a:off x="6676924" y="2017210"/>
            <a:ext cx="1059942" cy="190894"/>
          </a:xfrm>
          <a:prstGeom prst="homePlate">
            <a:avLst/>
          </a:prstGeom>
          <a:solidFill>
            <a:srgbClr val="0066CC"/>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spc="300" dirty="0">
                <a:latin typeface="Meiryo UI" panose="020B0604030504040204" pitchFamily="50" charset="-128"/>
                <a:ea typeface="Meiryo UI" panose="020B0604030504040204" pitchFamily="50" charset="-128"/>
              </a:rPr>
              <a:t>事後学習</a:t>
            </a:r>
          </a:p>
        </p:txBody>
      </p:sp>
      <p:sp>
        <p:nvSpPr>
          <p:cNvPr id="32" name="テキスト プレースホルダー 31">
            <a:extLst>
              <a:ext uri="{FF2B5EF4-FFF2-40B4-BE49-F238E27FC236}">
                <a16:creationId xmlns:a16="http://schemas.microsoft.com/office/drawing/2014/main" id="{D3BFE0D3-333A-E0B4-45D2-D8029DC412A3}"/>
              </a:ext>
            </a:extLst>
          </p:cNvPr>
          <p:cNvSpPr>
            <a:spLocks noGrp="1"/>
          </p:cNvSpPr>
          <p:nvPr userDrawn="1">
            <p:ph type="body" sz="quarter" idx="10" hasCustomPrompt="1"/>
          </p:nvPr>
        </p:nvSpPr>
        <p:spPr>
          <a:xfrm>
            <a:off x="574410" y="1205852"/>
            <a:ext cx="9066742" cy="431800"/>
          </a:xfrm>
          <a:prstGeom prst="rect">
            <a:avLst/>
          </a:prstGeom>
          <a:ln>
            <a:noFill/>
          </a:ln>
        </p:spPr>
        <p:txBody>
          <a:bodyPr anchor="ctr"/>
          <a:lstStyle>
            <a:lvl1pPr marL="0" indent="0">
              <a:lnSpc>
                <a:spcPct val="120000"/>
              </a:lnSpc>
              <a:spcBef>
                <a:spcPts val="0"/>
              </a:spcBef>
              <a:buNone/>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p>
        </p:txBody>
      </p:sp>
      <p:sp>
        <p:nvSpPr>
          <p:cNvPr id="34" name="図プレースホルダー 33">
            <a:extLst>
              <a:ext uri="{FF2B5EF4-FFF2-40B4-BE49-F238E27FC236}">
                <a16:creationId xmlns:a16="http://schemas.microsoft.com/office/drawing/2014/main" id="{C30EF5D4-EA68-11FB-8EA9-0C478C9BDC83}"/>
              </a:ext>
            </a:extLst>
          </p:cNvPr>
          <p:cNvSpPr>
            <a:spLocks noGrp="1"/>
          </p:cNvSpPr>
          <p:nvPr userDrawn="1">
            <p:ph type="pic" sz="quarter" idx="11" hasCustomPrompt="1"/>
          </p:nvPr>
        </p:nvSpPr>
        <p:spPr>
          <a:xfrm>
            <a:off x="567954" y="2931490"/>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5" name="図プレースホルダー 33">
            <a:extLst>
              <a:ext uri="{FF2B5EF4-FFF2-40B4-BE49-F238E27FC236}">
                <a16:creationId xmlns:a16="http://schemas.microsoft.com/office/drawing/2014/main" id="{85BC0B56-FF55-E5A3-2903-6D0345ADB2ED}"/>
              </a:ext>
            </a:extLst>
          </p:cNvPr>
          <p:cNvSpPr>
            <a:spLocks noGrp="1"/>
          </p:cNvSpPr>
          <p:nvPr userDrawn="1">
            <p:ph type="pic" sz="quarter" idx="12" hasCustomPrompt="1"/>
          </p:nvPr>
        </p:nvSpPr>
        <p:spPr>
          <a:xfrm>
            <a:off x="2852187" y="2931490"/>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6" name="図プレースホルダー 33">
            <a:extLst>
              <a:ext uri="{FF2B5EF4-FFF2-40B4-BE49-F238E27FC236}">
                <a16:creationId xmlns:a16="http://schemas.microsoft.com/office/drawing/2014/main" id="{70D6EA59-682A-76B6-DB9D-44297705E248}"/>
              </a:ext>
            </a:extLst>
          </p:cNvPr>
          <p:cNvSpPr>
            <a:spLocks noGrp="1"/>
          </p:cNvSpPr>
          <p:nvPr userDrawn="1">
            <p:ph type="pic" sz="quarter" idx="13" hasCustomPrompt="1"/>
          </p:nvPr>
        </p:nvSpPr>
        <p:spPr>
          <a:xfrm>
            <a:off x="5136420" y="2931490"/>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7" name="図プレースホルダー 33">
            <a:extLst>
              <a:ext uri="{FF2B5EF4-FFF2-40B4-BE49-F238E27FC236}">
                <a16:creationId xmlns:a16="http://schemas.microsoft.com/office/drawing/2014/main" id="{E516801E-95A9-3E2B-3605-1D0C82F36CBD}"/>
              </a:ext>
            </a:extLst>
          </p:cNvPr>
          <p:cNvSpPr>
            <a:spLocks noGrp="1"/>
          </p:cNvSpPr>
          <p:nvPr userDrawn="1">
            <p:ph type="pic" sz="quarter" idx="14" hasCustomPrompt="1"/>
          </p:nvPr>
        </p:nvSpPr>
        <p:spPr>
          <a:xfrm>
            <a:off x="7420652" y="2931490"/>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8" name="角丸四角形 29">
            <a:extLst>
              <a:ext uri="{FF2B5EF4-FFF2-40B4-BE49-F238E27FC236}">
                <a16:creationId xmlns:a16="http://schemas.microsoft.com/office/drawing/2014/main" id="{78D35074-0B57-F80C-EBC7-5BC5DBBC277F}"/>
              </a:ext>
            </a:extLst>
          </p:cNvPr>
          <p:cNvSpPr/>
          <p:nvPr userDrawn="1"/>
        </p:nvSpPr>
        <p:spPr bwMode="auto">
          <a:xfrm>
            <a:off x="3513575" y="4265453"/>
            <a:ext cx="659338" cy="205629"/>
          </a:xfrm>
          <a:prstGeom prst="roundRect">
            <a:avLst/>
          </a:prstGeom>
          <a:solidFill>
            <a:srgbClr val="328CCC"/>
          </a:solidFill>
          <a:ln>
            <a:solidFill>
              <a:srgbClr val="328CCC"/>
            </a:solidFill>
          </a:ln>
        </p:spPr>
        <p:style>
          <a:lnRef idx="2">
            <a:schemeClr val="dk1"/>
          </a:lnRef>
          <a:fillRef idx="1">
            <a:schemeClr val="lt1"/>
          </a:fillRef>
          <a:effectRef idx="0">
            <a:schemeClr val="dk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1000" b="1" dirty="0">
                <a:solidFill>
                  <a:schemeClr val="bg1"/>
                </a:solidFill>
                <a:latin typeface="Meiryo UI" panose="020B0604030504040204" pitchFamily="50" charset="-128"/>
                <a:ea typeface="Meiryo UI" panose="020B0604030504040204" pitchFamily="50" charset="-128"/>
              </a:rPr>
              <a:t>POINT</a:t>
            </a:r>
            <a:endParaRPr kumimoji="0" lang="ja-JP" altLang="en-US" sz="10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28" name="テキスト プレースホルダー 31">
            <a:extLst>
              <a:ext uri="{FF2B5EF4-FFF2-40B4-BE49-F238E27FC236}">
                <a16:creationId xmlns:a16="http://schemas.microsoft.com/office/drawing/2014/main" id="{D35BB13D-A84B-A00E-CB9E-A326A4CE8D08}"/>
              </a:ext>
            </a:extLst>
          </p:cNvPr>
          <p:cNvSpPr>
            <a:spLocks noGrp="1"/>
          </p:cNvSpPr>
          <p:nvPr>
            <p:ph type="body" sz="quarter" idx="15" hasCustomPrompt="1"/>
          </p:nvPr>
        </p:nvSpPr>
        <p:spPr>
          <a:xfrm>
            <a:off x="4135756" y="4255648"/>
            <a:ext cx="5505397" cy="2091812"/>
          </a:xfrm>
          <a:prstGeom prst="rect">
            <a:avLst/>
          </a:prstGeom>
          <a:ln>
            <a:noFill/>
          </a:ln>
        </p:spPr>
        <p:txBody>
          <a:bodyPr anchor="t"/>
          <a:lstStyle>
            <a:lvl1pPr marL="144000" indent="-144000">
              <a:lnSpc>
                <a:spcPct val="120000"/>
              </a:lnSpc>
              <a:spcBef>
                <a:spcPts val="0"/>
              </a:spcBef>
              <a:buClr>
                <a:srgbClr val="328CCC"/>
              </a:buClr>
              <a:buFont typeface="Wingdings" panose="05000000000000000000" pitchFamily="2" charset="2"/>
              <a:buChar char="l"/>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35" name="図プレースホルダー 33">
            <a:extLst>
              <a:ext uri="{FF2B5EF4-FFF2-40B4-BE49-F238E27FC236}">
                <a16:creationId xmlns:a16="http://schemas.microsoft.com/office/drawing/2014/main" id="{91B5AF9A-F305-8344-7745-44A27AF1E108}"/>
              </a:ext>
            </a:extLst>
          </p:cNvPr>
          <p:cNvSpPr>
            <a:spLocks noGrp="1"/>
          </p:cNvSpPr>
          <p:nvPr>
            <p:ph type="pic" sz="quarter" idx="18" hasCustomPrompt="1"/>
          </p:nvPr>
        </p:nvSpPr>
        <p:spPr>
          <a:xfrm>
            <a:off x="8848602" y="5627460"/>
            <a:ext cx="780000" cy="720000"/>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QR</a:t>
            </a:r>
            <a:endParaRPr kumimoji="1" lang="ja-JP" altLang="en-US" dirty="0"/>
          </a:p>
        </p:txBody>
      </p:sp>
      <p:sp>
        <p:nvSpPr>
          <p:cNvPr id="137" name="テキスト プレースホルダー 31">
            <a:extLst>
              <a:ext uri="{FF2B5EF4-FFF2-40B4-BE49-F238E27FC236}">
                <a16:creationId xmlns:a16="http://schemas.microsoft.com/office/drawing/2014/main" id="{26A17B7D-9AB9-DDF1-AA04-92B1CA512DB4}"/>
              </a:ext>
            </a:extLst>
          </p:cNvPr>
          <p:cNvSpPr>
            <a:spLocks noGrp="1"/>
          </p:cNvSpPr>
          <p:nvPr>
            <p:ph type="body" sz="quarter" idx="19" hasCustomPrompt="1"/>
          </p:nvPr>
        </p:nvSpPr>
        <p:spPr>
          <a:xfrm>
            <a:off x="580023" y="2212718"/>
            <a:ext cx="2959606" cy="617193"/>
          </a:xfrm>
          <a:prstGeom prst="rect">
            <a:avLst/>
          </a:prstGeom>
          <a:ln>
            <a:noFill/>
          </a:ln>
        </p:spPr>
        <p:txBody>
          <a:bodyPr anchor="t"/>
          <a:lstStyle>
            <a:lvl1pPr marL="108000" indent="-108000">
              <a:lnSpc>
                <a:spcPct val="100000"/>
              </a:lnSpc>
              <a:spcBef>
                <a:spcPts val="0"/>
              </a:spcBef>
              <a:buFont typeface="Wingdings" panose="05000000000000000000" pitchFamily="2" charset="2"/>
              <a:buChar char="Ø"/>
              <a:defRPr sz="8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38" name="テキスト プレースホルダー 31">
            <a:extLst>
              <a:ext uri="{FF2B5EF4-FFF2-40B4-BE49-F238E27FC236}">
                <a16:creationId xmlns:a16="http://schemas.microsoft.com/office/drawing/2014/main" id="{44144C41-A633-7E2C-C1F5-A2F7F7607DD7}"/>
              </a:ext>
            </a:extLst>
          </p:cNvPr>
          <p:cNvSpPr>
            <a:spLocks noGrp="1"/>
          </p:cNvSpPr>
          <p:nvPr>
            <p:ph type="body" sz="quarter" idx="20" hasCustomPrompt="1"/>
          </p:nvPr>
        </p:nvSpPr>
        <p:spPr>
          <a:xfrm>
            <a:off x="3637140" y="2212718"/>
            <a:ext cx="2959606" cy="617193"/>
          </a:xfrm>
          <a:prstGeom prst="rect">
            <a:avLst/>
          </a:prstGeom>
          <a:ln>
            <a:noFill/>
          </a:ln>
        </p:spPr>
        <p:txBody>
          <a:bodyPr anchor="t"/>
          <a:lstStyle>
            <a:lvl1pPr marL="108000" indent="-108000">
              <a:lnSpc>
                <a:spcPct val="100000"/>
              </a:lnSpc>
              <a:spcBef>
                <a:spcPts val="0"/>
              </a:spcBef>
              <a:buFont typeface="Wingdings" panose="05000000000000000000" pitchFamily="2" charset="2"/>
              <a:buChar char="Ø"/>
              <a:defRPr sz="8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40" name="テキスト プレースホルダー 31">
            <a:extLst>
              <a:ext uri="{FF2B5EF4-FFF2-40B4-BE49-F238E27FC236}">
                <a16:creationId xmlns:a16="http://schemas.microsoft.com/office/drawing/2014/main" id="{D537A025-3B6D-D89E-270A-E435C4CFE35C}"/>
              </a:ext>
            </a:extLst>
          </p:cNvPr>
          <p:cNvSpPr>
            <a:spLocks noGrp="1"/>
          </p:cNvSpPr>
          <p:nvPr>
            <p:ph type="body" sz="quarter" idx="21" hasCustomPrompt="1"/>
          </p:nvPr>
        </p:nvSpPr>
        <p:spPr>
          <a:xfrm>
            <a:off x="6688320" y="2212718"/>
            <a:ext cx="2959606" cy="617193"/>
          </a:xfrm>
          <a:prstGeom prst="rect">
            <a:avLst/>
          </a:prstGeom>
          <a:ln>
            <a:noFill/>
          </a:ln>
        </p:spPr>
        <p:txBody>
          <a:bodyPr anchor="t"/>
          <a:lstStyle>
            <a:lvl1pPr marL="108000" indent="-108000">
              <a:lnSpc>
                <a:spcPct val="100000"/>
              </a:lnSpc>
              <a:spcBef>
                <a:spcPts val="0"/>
              </a:spcBef>
              <a:buFont typeface="Wingdings" panose="05000000000000000000" pitchFamily="2" charset="2"/>
              <a:buChar char="Ø"/>
              <a:defRPr sz="8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4" name="タイトル プレースホルダー 1">
            <a:extLst>
              <a:ext uri="{FF2B5EF4-FFF2-40B4-BE49-F238E27FC236}">
                <a16:creationId xmlns:a16="http://schemas.microsoft.com/office/drawing/2014/main" id="{61AA7CEB-37B1-6458-05F5-4BD161E46D59}"/>
              </a:ext>
            </a:extLst>
          </p:cNvPr>
          <p:cNvSpPr>
            <a:spLocks noGrp="1"/>
          </p:cNvSpPr>
          <p:nvPr>
            <p:ph type="title" hasCustomPrompt="1"/>
          </p:nvPr>
        </p:nvSpPr>
        <p:spPr>
          <a:xfrm>
            <a:off x="775682" y="368742"/>
            <a:ext cx="2395912" cy="535531"/>
          </a:xfrm>
          <a:prstGeom prst="rect">
            <a:avLst/>
          </a:prstGeom>
        </p:spPr>
        <p:txBody>
          <a:bodyPr vert="horz" wrap="none" lIns="91440" tIns="45720" rIns="91440" bIns="45720" rtlCol="0" anchor="ctr">
            <a:spAutoFit/>
          </a:bodyPr>
          <a:lstStyle>
            <a:lvl1pPr>
              <a:defRPr sz="1600"/>
            </a:lvl1pPr>
          </a:lstStyle>
          <a:p>
            <a:pPr rtl="0"/>
            <a:r>
              <a:rPr lang="ja-JP" altLang="en-US" noProof="0" dirty="0"/>
              <a:t>マスター タイトルの書式設定</a:t>
            </a:r>
            <a:br>
              <a:rPr lang="en-US" altLang="ja-JP" noProof="0" dirty="0"/>
            </a:br>
            <a:r>
              <a:rPr lang="ja-JP" altLang="en-US" noProof="0" dirty="0"/>
              <a:t>マスター タイトルの書式設定</a:t>
            </a:r>
          </a:p>
        </p:txBody>
      </p:sp>
    </p:spTree>
    <p:extLst>
      <p:ext uri="{BB962C8B-B14F-4D97-AF65-F5344CB8AC3E}">
        <p14:creationId xmlns:p14="http://schemas.microsoft.com/office/powerpoint/2010/main" val="124614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DE88B1-7EEF-4455-BD0B-41DEEC69F3AE}"/>
              </a:ext>
            </a:extLst>
          </p:cNvPr>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6BD1E87-38D7-4AE5-BA92-823E90862670}"/>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495EAF5-EA78-4A1C-86E5-8845C735387D}"/>
              </a:ext>
            </a:extLst>
          </p:cNvPr>
          <p:cNvSpPr>
            <a:spLocks noGrp="1"/>
          </p:cNvSpPr>
          <p:nvPr>
            <p:ph type="dt" sz="half" idx="10"/>
          </p:nvPr>
        </p:nvSpPr>
        <p:spPr/>
        <p:txBody>
          <a:bodyPr/>
          <a:lstStyle/>
          <a:p>
            <a:fld id="{C48065FB-5CC3-45E2-ABA1-A506ECA63D6C}" type="datetimeFigureOut">
              <a:rPr kumimoji="1" lang="ja-JP" altLang="en-US" smtClean="0"/>
              <a:t>2023/6/6</a:t>
            </a:fld>
            <a:endParaRPr kumimoji="1" lang="ja-JP" altLang="en-US"/>
          </a:p>
        </p:txBody>
      </p:sp>
      <p:sp>
        <p:nvSpPr>
          <p:cNvPr id="5" name="フッター プレースホルダー 4">
            <a:extLst>
              <a:ext uri="{FF2B5EF4-FFF2-40B4-BE49-F238E27FC236}">
                <a16:creationId xmlns:a16="http://schemas.microsoft.com/office/drawing/2014/main" id="{5309F776-5C79-4C4F-9129-B07A5F16DEC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CA2EAA1-E9BF-41BA-8449-A83400AADB25}"/>
              </a:ext>
            </a:extLst>
          </p:cNvPr>
          <p:cNvSpPr>
            <a:spLocks noGrp="1"/>
          </p:cNvSpPr>
          <p:nvPr>
            <p:ph type="sldNum" sz="quarter" idx="12"/>
          </p:nvPr>
        </p:nvSpPr>
        <p:spPr/>
        <p:txBody>
          <a:bodyPr/>
          <a:lstStyle/>
          <a:p>
            <a:fld id="{A5FB8C89-6949-475F-A5CB-BB63BF4ED5CE}" type="slidenum">
              <a:rPr kumimoji="1" lang="ja-JP" altLang="en-US" smtClean="0"/>
              <a:t>‹#›</a:t>
            </a:fld>
            <a:endParaRPr kumimoji="1" lang="ja-JP" altLang="en-US"/>
          </a:p>
        </p:txBody>
      </p:sp>
    </p:spTree>
    <p:extLst>
      <p:ext uri="{BB962C8B-B14F-4D97-AF65-F5344CB8AC3E}">
        <p14:creationId xmlns:p14="http://schemas.microsoft.com/office/powerpoint/2010/main" val="1492620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B1784A-6935-40C0-B1FD-D767F4F23B5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C4F7EDF-3CAA-4A75-BC26-11D3F799B1C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1ECB9EB-8018-4FF7-ABCE-6DBB9F0A8964}"/>
              </a:ext>
            </a:extLst>
          </p:cNvPr>
          <p:cNvSpPr>
            <a:spLocks noGrp="1"/>
          </p:cNvSpPr>
          <p:nvPr>
            <p:ph type="dt" sz="half" idx="10"/>
          </p:nvPr>
        </p:nvSpPr>
        <p:spPr/>
        <p:txBody>
          <a:bodyPr/>
          <a:lstStyle/>
          <a:p>
            <a:fld id="{C48065FB-5CC3-45E2-ABA1-A506ECA63D6C}" type="datetimeFigureOut">
              <a:rPr kumimoji="1" lang="ja-JP" altLang="en-US" smtClean="0"/>
              <a:t>2023/6/6</a:t>
            </a:fld>
            <a:endParaRPr kumimoji="1" lang="ja-JP" altLang="en-US"/>
          </a:p>
        </p:txBody>
      </p:sp>
      <p:sp>
        <p:nvSpPr>
          <p:cNvPr id="5" name="フッター プレースホルダー 4">
            <a:extLst>
              <a:ext uri="{FF2B5EF4-FFF2-40B4-BE49-F238E27FC236}">
                <a16:creationId xmlns:a16="http://schemas.microsoft.com/office/drawing/2014/main" id="{F24977BC-9B1A-40AC-853B-82F81A900F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1A429E6-836C-4545-9830-44C8D76779F4}"/>
              </a:ext>
            </a:extLst>
          </p:cNvPr>
          <p:cNvSpPr>
            <a:spLocks noGrp="1"/>
          </p:cNvSpPr>
          <p:nvPr>
            <p:ph type="sldNum" sz="quarter" idx="12"/>
          </p:nvPr>
        </p:nvSpPr>
        <p:spPr/>
        <p:txBody>
          <a:bodyPr/>
          <a:lstStyle/>
          <a:p>
            <a:fld id="{A5FB8C89-6949-475F-A5CB-BB63BF4ED5CE}" type="slidenum">
              <a:rPr kumimoji="1" lang="ja-JP" altLang="en-US" smtClean="0"/>
              <a:t>‹#›</a:t>
            </a:fld>
            <a:endParaRPr kumimoji="1" lang="ja-JP" altLang="en-US"/>
          </a:p>
        </p:txBody>
      </p:sp>
    </p:spTree>
    <p:extLst>
      <p:ext uri="{BB962C8B-B14F-4D97-AF65-F5344CB8AC3E}">
        <p14:creationId xmlns:p14="http://schemas.microsoft.com/office/powerpoint/2010/main" val="3804704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CA72BD-C00F-4708-A60D-8918B1FE036C}"/>
              </a:ext>
            </a:extLst>
          </p:cNvPr>
          <p:cNvSpPr>
            <a:spLocks noGrp="1"/>
          </p:cNvSpPr>
          <p:nvPr>
            <p:ph type="title"/>
          </p:nvPr>
        </p:nvSpPr>
        <p:spPr>
          <a:xfrm>
            <a:off x="675879" y="1709739"/>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5D21336-7CA5-4B34-8E8C-3A9271B35416}"/>
              </a:ext>
            </a:extLst>
          </p:cNvPr>
          <p:cNvSpPr>
            <a:spLocks noGrp="1"/>
          </p:cNvSpPr>
          <p:nvPr>
            <p:ph type="body" idx="1"/>
          </p:nvPr>
        </p:nvSpPr>
        <p:spPr>
          <a:xfrm>
            <a:off x="675879"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D7A25A3-267C-478B-9E26-3CBD85B81B32}"/>
              </a:ext>
            </a:extLst>
          </p:cNvPr>
          <p:cNvSpPr>
            <a:spLocks noGrp="1"/>
          </p:cNvSpPr>
          <p:nvPr>
            <p:ph type="dt" sz="half" idx="10"/>
          </p:nvPr>
        </p:nvSpPr>
        <p:spPr/>
        <p:txBody>
          <a:bodyPr/>
          <a:lstStyle/>
          <a:p>
            <a:fld id="{C48065FB-5CC3-45E2-ABA1-A506ECA63D6C}" type="datetimeFigureOut">
              <a:rPr kumimoji="1" lang="ja-JP" altLang="en-US" smtClean="0"/>
              <a:t>2023/6/6</a:t>
            </a:fld>
            <a:endParaRPr kumimoji="1" lang="ja-JP" altLang="en-US"/>
          </a:p>
        </p:txBody>
      </p:sp>
      <p:sp>
        <p:nvSpPr>
          <p:cNvPr id="5" name="フッター プレースホルダー 4">
            <a:extLst>
              <a:ext uri="{FF2B5EF4-FFF2-40B4-BE49-F238E27FC236}">
                <a16:creationId xmlns:a16="http://schemas.microsoft.com/office/drawing/2014/main" id="{8798DFE8-5F58-452C-8B3F-D23ACA6C702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8200A3-F276-4A8A-BF02-7E96882F9802}"/>
              </a:ext>
            </a:extLst>
          </p:cNvPr>
          <p:cNvSpPr>
            <a:spLocks noGrp="1"/>
          </p:cNvSpPr>
          <p:nvPr>
            <p:ph type="sldNum" sz="quarter" idx="12"/>
          </p:nvPr>
        </p:nvSpPr>
        <p:spPr/>
        <p:txBody>
          <a:bodyPr/>
          <a:lstStyle/>
          <a:p>
            <a:fld id="{A5FB8C89-6949-475F-A5CB-BB63BF4ED5CE}" type="slidenum">
              <a:rPr kumimoji="1" lang="ja-JP" altLang="en-US" smtClean="0"/>
              <a:t>‹#›</a:t>
            </a:fld>
            <a:endParaRPr kumimoji="1" lang="ja-JP" altLang="en-US"/>
          </a:p>
        </p:txBody>
      </p:sp>
    </p:spTree>
    <p:extLst>
      <p:ext uri="{BB962C8B-B14F-4D97-AF65-F5344CB8AC3E}">
        <p14:creationId xmlns:p14="http://schemas.microsoft.com/office/powerpoint/2010/main" val="755287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CD83D4-CC5F-4AA2-A2A7-E7EB031919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CA51EA9-6700-4D9A-88B3-F9DA3D33ADDC}"/>
              </a:ext>
            </a:extLst>
          </p:cNvPr>
          <p:cNvSpPr>
            <a:spLocks noGrp="1"/>
          </p:cNvSpPr>
          <p:nvPr>
            <p:ph sz="half" idx="1"/>
          </p:nvPr>
        </p:nvSpPr>
        <p:spPr>
          <a:xfrm>
            <a:off x="681037" y="1825625"/>
            <a:ext cx="418941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90ACF3E-2083-4C53-9921-D541D319613D}"/>
              </a:ext>
            </a:extLst>
          </p:cNvPr>
          <p:cNvSpPr>
            <a:spLocks noGrp="1"/>
          </p:cNvSpPr>
          <p:nvPr>
            <p:ph sz="half" idx="2"/>
          </p:nvPr>
        </p:nvSpPr>
        <p:spPr>
          <a:xfrm>
            <a:off x="5035550" y="1825625"/>
            <a:ext cx="418941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E3E35B3-361C-48BA-8D16-6F4319012D72}"/>
              </a:ext>
            </a:extLst>
          </p:cNvPr>
          <p:cNvSpPr>
            <a:spLocks noGrp="1"/>
          </p:cNvSpPr>
          <p:nvPr>
            <p:ph type="dt" sz="half" idx="10"/>
          </p:nvPr>
        </p:nvSpPr>
        <p:spPr/>
        <p:txBody>
          <a:bodyPr/>
          <a:lstStyle/>
          <a:p>
            <a:fld id="{C48065FB-5CC3-45E2-ABA1-A506ECA63D6C}" type="datetimeFigureOut">
              <a:rPr kumimoji="1" lang="ja-JP" altLang="en-US" smtClean="0"/>
              <a:t>2023/6/6</a:t>
            </a:fld>
            <a:endParaRPr kumimoji="1" lang="ja-JP" altLang="en-US"/>
          </a:p>
        </p:txBody>
      </p:sp>
      <p:sp>
        <p:nvSpPr>
          <p:cNvPr id="6" name="フッター プレースホルダー 5">
            <a:extLst>
              <a:ext uri="{FF2B5EF4-FFF2-40B4-BE49-F238E27FC236}">
                <a16:creationId xmlns:a16="http://schemas.microsoft.com/office/drawing/2014/main" id="{68DDD24B-DCBC-4D76-902B-5FE6A36CA57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C05A2F9-A0E0-4AA2-A034-83AE33EEE027}"/>
              </a:ext>
            </a:extLst>
          </p:cNvPr>
          <p:cNvSpPr>
            <a:spLocks noGrp="1"/>
          </p:cNvSpPr>
          <p:nvPr>
            <p:ph type="sldNum" sz="quarter" idx="12"/>
          </p:nvPr>
        </p:nvSpPr>
        <p:spPr/>
        <p:txBody>
          <a:bodyPr/>
          <a:lstStyle/>
          <a:p>
            <a:fld id="{A5FB8C89-6949-475F-A5CB-BB63BF4ED5CE}" type="slidenum">
              <a:rPr kumimoji="1" lang="ja-JP" altLang="en-US" smtClean="0"/>
              <a:t>‹#›</a:t>
            </a:fld>
            <a:endParaRPr kumimoji="1" lang="ja-JP" altLang="en-US"/>
          </a:p>
        </p:txBody>
      </p:sp>
    </p:spTree>
    <p:extLst>
      <p:ext uri="{BB962C8B-B14F-4D97-AF65-F5344CB8AC3E}">
        <p14:creationId xmlns:p14="http://schemas.microsoft.com/office/powerpoint/2010/main" val="3326645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BAC8C3-550E-4D31-BA9F-3E1FE67B4BD8}"/>
              </a:ext>
            </a:extLst>
          </p:cNvPr>
          <p:cNvSpPr>
            <a:spLocks noGrp="1"/>
          </p:cNvSpPr>
          <p:nvPr>
            <p:ph type="title"/>
          </p:nvPr>
        </p:nvSpPr>
        <p:spPr>
          <a:xfrm>
            <a:off x="682758" y="365126"/>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9F766BB-9329-42CF-9795-BF33BB875405}"/>
              </a:ext>
            </a:extLst>
          </p:cNvPr>
          <p:cNvSpPr>
            <a:spLocks noGrp="1"/>
          </p:cNvSpPr>
          <p:nvPr>
            <p:ph type="body" idx="1"/>
          </p:nvPr>
        </p:nvSpPr>
        <p:spPr>
          <a:xfrm>
            <a:off x="682758" y="1681163"/>
            <a:ext cx="41911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65C77B5-5142-4FCC-82CC-E15783FA16E9}"/>
              </a:ext>
            </a:extLst>
          </p:cNvPr>
          <p:cNvSpPr>
            <a:spLocks noGrp="1"/>
          </p:cNvSpPr>
          <p:nvPr>
            <p:ph sz="half" idx="2"/>
          </p:nvPr>
        </p:nvSpPr>
        <p:spPr>
          <a:xfrm>
            <a:off x="682758" y="2505075"/>
            <a:ext cx="419113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338AC96-85FA-42C1-BB04-448BB0228448}"/>
              </a:ext>
            </a:extLst>
          </p:cNvPr>
          <p:cNvSpPr>
            <a:spLocks noGrp="1"/>
          </p:cNvSpPr>
          <p:nvPr>
            <p:ph type="body" sz="quarter" idx="3"/>
          </p:nvPr>
        </p:nvSpPr>
        <p:spPr>
          <a:xfrm>
            <a:off x="5014913" y="1681163"/>
            <a:ext cx="421177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87AD4FA-BA0F-4B3E-9E9D-48F23BEAF661}"/>
              </a:ext>
            </a:extLst>
          </p:cNvPr>
          <p:cNvSpPr>
            <a:spLocks noGrp="1"/>
          </p:cNvSpPr>
          <p:nvPr>
            <p:ph sz="quarter" idx="4"/>
          </p:nvPr>
        </p:nvSpPr>
        <p:spPr>
          <a:xfrm>
            <a:off x="5014913" y="2505075"/>
            <a:ext cx="421177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66827D1-1ED8-42DD-98DD-5A8FA2702A85}"/>
              </a:ext>
            </a:extLst>
          </p:cNvPr>
          <p:cNvSpPr>
            <a:spLocks noGrp="1"/>
          </p:cNvSpPr>
          <p:nvPr>
            <p:ph type="dt" sz="half" idx="10"/>
          </p:nvPr>
        </p:nvSpPr>
        <p:spPr/>
        <p:txBody>
          <a:bodyPr/>
          <a:lstStyle/>
          <a:p>
            <a:fld id="{C48065FB-5CC3-45E2-ABA1-A506ECA63D6C}" type="datetimeFigureOut">
              <a:rPr kumimoji="1" lang="ja-JP" altLang="en-US" smtClean="0"/>
              <a:t>2023/6/6</a:t>
            </a:fld>
            <a:endParaRPr kumimoji="1" lang="ja-JP" altLang="en-US"/>
          </a:p>
        </p:txBody>
      </p:sp>
      <p:sp>
        <p:nvSpPr>
          <p:cNvPr id="8" name="フッター プレースホルダー 7">
            <a:extLst>
              <a:ext uri="{FF2B5EF4-FFF2-40B4-BE49-F238E27FC236}">
                <a16:creationId xmlns:a16="http://schemas.microsoft.com/office/drawing/2014/main" id="{1EBA6B2F-CC0D-4085-A9F4-88A8DFB2D5B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9D6FDCB-54CE-435C-B9F5-5CE22EBFEDE1}"/>
              </a:ext>
            </a:extLst>
          </p:cNvPr>
          <p:cNvSpPr>
            <a:spLocks noGrp="1"/>
          </p:cNvSpPr>
          <p:nvPr>
            <p:ph type="sldNum" sz="quarter" idx="12"/>
          </p:nvPr>
        </p:nvSpPr>
        <p:spPr/>
        <p:txBody>
          <a:bodyPr/>
          <a:lstStyle/>
          <a:p>
            <a:fld id="{A5FB8C89-6949-475F-A5CB-BB63BF4ED5CE}" type="slidenum">
              <a:rPr kumimoji="1" lang="ja-JP" altLang="en-US" smtClean="0"/>
              <a:t>‹#›</a:t>
            </a:fld>
            <a:endParaRPr kumimoji="1" lang="ja-JP" altLang="en-US"/>
          </a:p>
        </p:txBody>
      </p:sp>
    </p:spTree>
    <p:extLst>
      <p:ext uri="{BB962C8B-B14F-4D97-AF65-F5344CB8AC3E}">
        <p14:creationId xmlns:p14="http://schemas.microsoft.com/office/powerpoint/2010/main" val="148236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図 13" descr="斧, 挿絵 が含まれている画像&#10;&#10;自動的に生成された説明">
            <a:extLst>
              <a:ext uri="{FF2B5EF4-FFF2-40B4-BE49-F238E27FC236}">
                <a16:creationId xmlns:a16="http://schemas.microsoft.com/office/drawing/2014/main" id="{A8BC4D72-58B1-3385-80EA-483405E784F5}"/>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8800389" y="6556900"/>
            <a:ext cx="849989" cy="196949"/>
          </a:xfrm>
          <a:prstGeom prst="rect">
            <a:avLst/>
          </a:prstGeom>
        </p:spPr>
      </p:pic>
      <p:sp>
        <p:nvSpPr>
          <p:cNvPr id="2" name="テキスト ボックス 1">
            <a:extLst>
              <a:ext uri="{FF2B5EF4-FFF2-40B4-BE49-F238E27FC236}">
                <a16:creationId xmlns:a16="http://schemas.microsoft.com/office/drawing/2014/main" id="{D5BB816D-77FA-D5EA-3572-B6721DF9D2D2}"/>
              </a:ext>
            </a:extLst>
          </p:cNvPr>
          <p:cNvSpPr txBox="1"/>
          <p:nvPr userDrawn="1"/>
        </p:nvSpPr>
        <p:spPr>
          <a:xfrm>
            <a:off x="7069995" y="421006"/>
            <a:ext cx="2575560" cy="640223"/>
          </a:xfrm>
          <a:prstGeom prst="rect">
            <a:avLst/>
          </a:prstGeom>
          <a:solidFill>
            <a:schemeClr val="bg1">
              <a:lumMod val="95000"/>
            </a:schemeClr>
          </a:solidFill>
          <a:ln w="6350">
            <a:noFill/>
          </a:ln>
        </p:spPr>
        <p:txBody>
          <a:bodyPr wrap="none" rtlCol="0">
            <a:noAutofit/>
          </a:bodyPr>
          <a:lstStyle/>
          <a:p>
            <a:pPr algn="l"/>
            <a:endParaRPr kumimoji="1" lang="en-US" altLang="ja-JP" sz="800" dirty="0">
              <a:solidFill>
                <a:srgbClr val="000000"/>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D719AF0E-B06E-40D4-3EF9-6338F38DBCE3}"/>
              </a:ext>
            </a:extLst>
          </p:cNvPr>
          <p:cNvSpPr txBox="1"/>
          <p:nvPr userDrawn="1"/>
        </p:nvSpPr>
        <p:spPr>
          <a:xfrm>
            <a:off x="5313987" y="421006"/>
            <a:ext cx="1664208" cy="640223"/>
          </a:xfrm>
          <a:prstGeom prst="rect">
            <a:avLst/>
          </a:prstGeom>
          <a:solidFill>
            <a:schemeClr val="bg1">
              <a:lumMod val="95000"/>
            </a:schemeClr>
          </a:solidFill>
          <a:ln w="6350">
            <a:noFill/>
          </a:ln>
        </p:spPr>
        <p:txBody>
          <a:bodyPr wrap="none" rtlCol="0">
            <a:noAutofit/>
          </a:bodyPr>
          <a:lstStyle/>
          <a:p>
            <a:pPr algn="l"/>
            <a:endParaRPr kumimoji="1" lang="en-US" altLang="ja-JP" sz="800" dirty="0">
              <a:solidFill>
                <a:srgbClr val="000000"/>
              </a:solidFill>
              <a:latin typeface="Meiryo UI" panose="020B0604030504040204" pitchFamily="50" charset="-128"/>
              <a:ea typeface="Meiryo UI" panose="020B0604030504040204" pitchFamily="50" charset="-128"/>
            </a:endParaRPr>
          </a:p>
        </p:txBody>
      </p:sp>
      <p:pic>
        <p:nvPicPr>
          <p:cNvPr id="5" name="図 4" descr="グラフィカル ユーザー インターフェイス&#10;&#10;低い精度で自動的に生成された説明">
            <a:extLst>
              <a:ext uri="{FF2B5EF4-FFF2-40B4-BE49-F238E27FC236}">
                <a16:creationId xmlns:a16="http://schemas.microsoft.com/office/drawing/2014/main" id="{F3E1DFC4-44B2-AE97-9F24-E366DAFEE580}"/>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113240" y="470958"/>
            <a:ext cx="730485" cy="222922"/>
          </a:xfrm>
          <a:prstGeom prst="rect">
            <a:avLst/>
          </a:prstGeom>
          <a:noFill/>
        </p:spPr>
      </p:pic>
      <p:pic>
        <p:nvPicPr>
          <p:cNvPr id="13" name="図 12" descr="テキスト&#10;&#10;中程度の精度で自動的に生成された説明">
            <a:extLst>
              <a:ext uri="{FF2B5EF4-FFF2-40B4-BE49-F238E27FC236}">
                <a16:creationId xmlns:a16="http://schemas.microsoft.com/office/drawing/2014/main" id="{1B6F11B7-6116-E7CA-E16C-961A62FBEA7F}"/>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404365" y="470958"/>
            <a:ext cx="491099" cy="268349"/>
          </a:xfrm>
          <a:prstGeom prst="rect">
            <a:avLst/>
          </a:prstGeom>
          <a:noFill/>
        </p:spPr>
      </p:pic>
      <p:sp>
        <p:nvSpPr>
          <p:cNvPr id="16" name="図形 62">
            <a:extLst>
              <a:ext uri="{FF2B5EF4-FFF2-40B4-BE49-F238E27FC236}">
                <a16:creationId xmlns:a16="http://schemas.microsoft.com/office/drawing/2014/main" id="{2C8F251E-BB08-9D42-8813-D3CD1AE6AF9A}"/>
              </a:ext>
            </a:extLst>
          </p:cNvPr>
          <p:cNvSpPr/>
          <p:nvPr/>
        </p:nvSpPr>
        <p:spPr>
          <a:xfrm flipH="1" flipV="1">
            <a:off x="350489" y="1124743"/>
            <a:ext cx="0" cy="2232249"/>
          </a:xfrm>
          <a:prstGeom prst="line">
            <a:avLst/>
          </a:prstGeom>
          <a:ln w="38100">
            <a:solidFill>
              <a:srgbClr val="328CCC"/>
            </a:solidFill>
            <a:miter lim="400000"/>
          </a:ln>
        </p:spPr>
        <p:txBody>
          <a:bodyPr lIns="14288" tIns="14288" rIns="14288" bIns="14288" rtlCol="0" anchor="ctr"/>
          <a:lstStyle/>
          <a:p>
            <a:pPr algn="ctr" rtl="0">
              <a:defRPr sz="3000">
                <a:solidFill>
                  <a:srgbClr val="000000"/>
                </a:solidFill>
                <a:latin typeface="Helvetica Light"/>
                <a:ea typeface="Helvetica Light"/>
                <a:cs typeface="Helvetica Light"/>
                <a:sym typeface="Helvetica Light"/>
              </a:defRPr>
            </a:pPr>
            <a:endParaRPr lang="ja-JP" altLang="en-US" sz="1125" noProof="0" dirty="0">
              <a:latin typeface="Meiryo UI" panose="020B0604030504040204" pitchFamily="50" charset="-128"/>
              <a:ea typeface="Meiryo UI" panose="020B0604030504040204" pitchFamily="50" charset="-128"/>
            </a:endParaRPr>
          </a:p>
        </p:txBody>
      </p:sp>
      <p:sp>
        <p:nvSpPr>
          <p:cNvPr id="9" name="図形 61">
            <a:extLst>
              <a:ext uri="{FF2B5EF4-FFF2-40B4-BE49-F238E27FC236}">
                <a16:creationId xmlns:a16="http://schemas.microsoft.com/office/drawing/2014/main" id="{EFA7F577-E691-D948-943E-8D25DFE256F5}"/>
              </a:ext>
            </a:extLst>
          </p:cNvPr>
          <p:cNvSpPr/>
          <p:nvPr userDrawn="1"/>
        </p:nvSpPr>
        <p:spPr>
          <a:xfrm rot="16200000">
            <a:off x="-1296214" y="4742946"/>
            <a:ext cx="3273461" cy="213521"/>
          </a:xfrm>
          <a:prstGeom prst="rect">
            <a:avLst/>
          </a:prstGeom>
          <a:solidFill>
            <a:schemeClr val="bg1"/>
          </a:solidFill>
          <a:ln w="3175">
            <a:miter lim="400000"/>
          </a:ln>
          <a:extLst>
            <a:ext uri="{C572A759-6A51-4108-AA02-DFA0A04FC94B}">
              <ma14:wrappingTextBoxFlag xmlns="" xmlns:ma14="http://schemas.microsoft.com/office/mac/drawingml/2011/main" val="1"/>
            </a:ext>
          </a:extLst>
        </p:spPr>
        <p:txBody>
          <a:bodyPr wrap="none" lIns="14288" tIns="14288" rIns="14288" bIns="14288" rtlCol="0" anchor="ctr">
            <a:spAutoFit/>
          </a:bodyPr>
          <a:lstStyle/>
          <a:p>
            <a:pPr rtl="0">
              <a:defRPr sz="3000">
                <a:solidFill>
                  <a:srgbClr val="3A3B39"/>
                </a:solidFill>
                <a:latin typeface="Bebas"/>
                <a:ea typeface="Bebas"/>
                <a:cs typeface="Bebas"/>
                <a:sym typeface="Bebas"/>
              </a:defRPr>
            </a:pPr>
            <a:r>
              <a:rPr lang="en-US" altLang="ja-JP" sz="1200" b="1"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200" b="1"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200" b="1"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200" b="1"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200" b="1"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200" b="1"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7" name="テキスト ボックス 6">
            <a:extLst>
              <a:ext uri="{FF2B5EF4-FFF2-40B4-BE49-F238E27FC236}">
                <a16:creationId xmlns:a16="http://schemas.microsoft.com/office/drawing/2014/main" id="{B486A401-5D53-7441-EFC7-4653B8DB7265}"/>
              </a:ext>
            </a:extLst>
          </p:cNvPr>
          <p:cNvSpPr txBox="1"/>
          <p:nvPr userDrawn="1"/>
        </p:nvSpPr>
        <p:spPr>
          <a:xfrm>
            <a:off x="2196476" y="6525344"/>
            <a:ext cx="5513048" cy="230832"/>
          </a:xfrm>
          <a:prstGeom prst="rect">
            <a:avLst/>
          </a:prstGeom>
          <a:ln w="9525">
            <a:noFill/>
          </a:ln>
        </p:spPr>
        <p:style>
          <a:lnRef idx="2">
            <a:schemeClr val="dk1"/>
          </a:lnRef>
          <a:fillRef idx="1">
            <a:schemeClr val="lt1"/>
          </a:fillRef>
          <a:effectRef idx="0">
            <a:schemeClr val="dk1"/>
          </a:effectRef>
          <a:fontRef idx="minor">
            <a:schemeClr val="dk1"/>
          </a:fontRef>
        </p:style>
        <p:txBody>
          <a:bodyPr wrap="none" rtlCol="0" anchor="b">
            <a:spAutoFit/>
          </a:bodyPr>
          <a:lstStyle/>
          <a:p>
            <a:pPr algn="ctr"/>
            <a:r>
              <a:rPr lang="ja-JP" altLang="en-US" sz="900" dirty="0">
                <a:latin typeface="Meiryo UI" panose="020B0604030504040204" pitchFamily="50" charset="-128"/>
                <a:ea typeface="Meiryo UI" panose="020B0604030504040204" pitchFamily="50" charset="-128"/>
              </a:rPr>
              <a:t>（公社）びわ湖大津観光協会　　</a:t>
            </a:r>
            <a:r>
              <a:rPr lang="en-US" altLang="ja-JP" sz="900" dirty="0">
                <a:latin typeface="Meiryo UI" panose="020B0604030504040204" pitchFamily="50" charset="-128"/>
                <a:ea typeface="Meiryo UI" panose="020B0604030504040204" pitchFamily="50" charset="-128"/>
              </a:rPr>
              <a:t>TEL</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077-528-2772</a:t>
            </a:r>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FAX</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077-521-7330</a:t>
            </a:r>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Mail</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info@otsu.or.jp</a:t>
            </a:r>
            <a:endParaRPr lang="ja-JP" altLang="en-US" sz="900" dirty="0">
              <a:latin typeface="メイリオ" panose="020B0604030504040204" pitchFamily="50" charset="-128"/>
              <a:ea typeface="メイリオ" panose="020B0604030504040204" pitchFamily="50" charset="-128"/>
            </a:endParaRPr>
          </a:p>
        </p:txBody>
      </p:sp>
      <p:sp>
        <p:nvSpPr>
          <p:cNvPr id="8" name="Line 6">
            <a:extLst>
              <a:ext uri="{FF2B5EF4-FFF2-40B4-BE49-F238E27FC236}">
                <a16:creationId xmlns:a16="http://schemas.microsoft.com/office/drawing/2014/main" id="{B5FD5425-A62F-529A-544F-C99C81F032F5}"/>
              </a:ext>
            </a:extLst>
          </p:cNvPr>
          <p:cNvSpPr>
            <a:spLocks noChangeShapeType="1"/>
          </p:cNvSpPr>
          <p:nvPr userDrawn="1"/>
        </p:nvSpPr>
        <p:spPr bwMode="auto">
          <a:xfrm>
            <a:off x="621877" y="6453337"/>
            <a:ext cx="9063704" cy="16273"/>
          </a:xfrm>
          <a:prstGeom prst="line">
            <a:avLst/>
          </a:prstGeom>
          <a:noFill/>
          <a:ln w="28575">
            <a:solidFill>
              <a:srgbClr val="328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808080">
                      <a:gamma/>
                      <a:shade val="60000"/>
                      <a:invGamma/>
                    </a:srgbClr>
                  </a:outerShdw>
                </a:effectLst>
              </a14:hiddenEffects>
            </a:ext>
          </a:extLst>
        </p:spPr>
        <p:txBody>
          <a:bodyPr wrap="none" lIns="90000" tIns="46800" rIns="90000" bIns="46800" anchor="ctr"/>
          <a:lstStyle/>
          <a:p>
            <a:endParaRPr lang="ja-JP" altLang="en-US" sz="1800"/>
          </a:p>
        </p:txBody>
      </p:sp>
      <p:sp>
        <p:nvSpPr>
          <p:cNvPr id="10" name="Line 6">
            <a:extLst>
              <a:ext uri="{FF2B5EF4-FFF2-40B4-BE49-F238E27FC236}">
                <a16:creationId xmlns:a16="http://schemas.microsoft.com/office/drawing/2014/main" id="{292F3173-A67D-D757-04CB-08798B10CC71}"/>
              </a:ext>
            </a:extLst>
          </p:cNvPr>
          <p:cNvSpPr>
            <a:spLocks noChangeShapeType="1"/>
          </p:cNvSpPr>
          <p:nvPr userDrawn="1"/>
        </p:nvSpPr>
        <p:spPr bwMode="auto">
          <a:xfrm>
            <a:off x="332460" y="355326"/>
            <a:ext cx="9290239" cy="0"/>
          </a:xfrm>
          <a:prstGeom prst="line">
            <a:avLst/>
          </a:prstGeom>
          <a:noFill/>
          <a:ln w="12700">
            <a:solidFill>
              <a:srgbClr val="328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808080">
                      <a:gamma/>
                      <a:shade val="60000"/>
                      <a:invGamma/>
                    </a:srgbClr>
                  </a:outerShdw>
                </a:effectLst>
              </a14:hiddenEffects>
            </a:ext>
          </a:extLst>
        </p:spPr>
        <p:txBody>
          <a:bodyPr wrap="none" lIns="90000" tIns="46800" rIns="90000" bIns="46800" anchor="ctr"/>
          <a:lstStyle/>
          <a:p>
            <a:endParaRPr lang="ja-JP" altLang="en-US" sz="1800"/>
          </a:p>
        </p:txBody>
      </p:sp>
      <p:sp>
        <p:nvSpPr>
          <p:cNvPr id="11" name="正方形/長方形 10">
            <a:extLst>
              <a:ext uri="{FF2B5EF4-FFF2-40B4-BE49-F238E27FC236}">
                <a16:creationId xmlns:a16="http://schemas.microsoft.com/office/drawing/2014/main" id="{687C4E78-9132-ED60-E68A-A7719898FBE2}"/>
              </a:ext>
            </a:extLst>
          </p:cNvPr>
          <p:cNvSpPr/>
          <p:nvPr userDrawn="1"/>
        </p:nvSpPr>
        <p:spPr>
          <a:xfrm>
            <a:off x="332460" y="355932"/>
            <a:ext cx="429000" cy="713073"/>
          </a:xfrm>
          <a:prstGeom prst="rect">
            <a:avLst/>
          </a:prstGeom>
          <a:solidFill>
            <a:srgbClr val="328CCC"/>
          </a:solidFill>
          <a:ln>
            <a:solidFill>
              <a:srgbClr val="328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 name="正方形/長方形 11">
            <a:extLst>
              <a:ext uri="{FF2B5EF4-FFF2-40B4-BE49-F238E27FC236}">
                <a16:creationId xmlns:a16="http://schemas.microsoft.com/office/drawing/2014/main" id="{CAED7DCB-DB49-EB5A-0067-A151D246A110}"/>
              </a:ext>
            </a:extLst>
          </p:cNvPr>
          <p:cNvSpPr/>
          <p:nvPr userDrawn="1"/>
        </p:nvSpPr>
        <p:spPr>
          <a:xfrm>
            <a:off x="1540469" y="6541988"/>
            <a:ext cx="476412" cy="215444"/>
          </a:xfrm>
          <a:prstGeom prst="rect">
            <a:avLst/>
          </a:prstGeom>
          <a:solidFill>
            <a:srgbClr val="328CCC"/>
          </a:solidFill>
          <a:ln>
            <a:solidFill>
              <a:srgbClr val="328CCC"/>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800" b="1" dirty="0">
                <a:latin typeface="Meiryo UI" panose="020B0604030504040204" pitchFamily="50" charset="-128"/>
                <a:ea typeface="Meiryo UI" panose="020B0604030504040204" pitchFamily="50" charset="-128"/>
              </a:rPr>
              <a:t>問合せ</a:t>
            </a:r>
            <a:endParaRPr kumimoji="1" lang="ja-JP" altLang="en-US" sz="800" b="1" dirty="0"/>
          </a:p>
        </p:txBody>
      </p:sp>
      <p:sp>
        <p:nvSpPr>
          <p:cNvPr id="77" name="テキスト ボックス 76">
            <a:extLst>
              <a:ext uri="{FF2B5EF4-FFF2-40B4-BE49-F238E27FC236}">
                <a16:creationId xmlns:a16="http://schemas.microsoft.com/office/drawing/2014/main" id="{01DC230C-8B11-EC78-4502-94C54CAEDA3F}"/>
              </a:ext>
            </a:extLst>
          </p:cNvPr>
          <p:cNvSpPr txBox="1"/>
          <p:nvPr userDrawn="1"/>
        </p:nvSpPr>
        <p:spPr>
          <a:xfrm>
            <a:off x="249970" y="102568"/>
            <a:ext cx="2157963" cy="246221"/>
          </a:xfrm>
          <a:prstGeom prst="rect">
            <a:avLst/>
          </a:prstGeom>
          <a:noFill/>
        </p:spPr>
        <p:txBody>
          <a:bodyPr wrap="none" rtlCol="0">
            <a:spAutoFit/>
          </a:bodyPr>
          <a:lstStyle/>
          <a:p>
            <a:r>
              <a:rPr lang="ja-JP" altLang="en-US" sz="1000" dirty="0">
                <a:solidFill>
                  <a:srgbClr val="328CCC"/>
                </a:solidFill>
                <a:latin typeface="Meiryo UI" panose="020B0604030504040204" pitchFamily="50" charset="-128"/>
                <a:ea typeface="Meiryo UI" panose="020B0604030504040204" pitchFamily="50" charset="-128"/>
              </a:rPr>
              <a:t>びわ湖大津</a:t>
            </a:r>
            <a:r>
              <a:rPr lang="en-US" altLang="ja-JP" sz="1000" dirty="0">
                <a:solidFill>
                  <a:srgbClr val="328CCC"/>
                </a:solidFill>
                <a:latin typeface="Meiryo UI" panose="020B0604030504040204" pitchFamily="50" charset="-128"/>
                <a:ea typeface="Meiryo UI" panose="020B0604030504040204" pitchFamily="50" charset="-128"/>
              </a:rPr>
              <a:t>SDGs</a:t>
            </a:r>
            <a:r>
              <a:rPr lang="ja-JP" altLang="en-US" sz="1000" dirty="0">
                <a:solidFill>
                  <a:srgbClr val="328CCC"/>
                </a:solidFill>
                <a:latin typeface="Meiryo UI" panose="020B0604030504040204" pitchFamily="50" charset="-128"/>
                <a:ea typeface="Meiryo UI" panose="020B0604030504040204" pitchFamily="50" charset="-128"/>
              </a:rPr>
              <a:t>教育旅行プログラム </a:t>
            </a:r>
          </a:p>
        </p:txBody>
      </p:sp>
    </p:spTree>
    <p:extLst>
      <p:ext uri="{BB962C8B-B14F-4D97-AF65-F5344CB8AC3E}">
        <p14:creationId xmlns:p14="http://schemas.microsoft.com/office/powerpoint/2010/main" val="266149190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7" r:id="rId3"/>
    <p:sldLayoutId id="2147483788" r:id="rId4"/>
  </p:sldLayoutIdLst>
  <p:txStyles>
    <p:titleStyle>
      <a:lvl1pPr algn="l" defTabSz="685800" rtl="0" eaLnBrk="1" latinLnBrk="0" hangingPunct="1">
        <a:lnSpc>
          <a:spcPct val="90000"/>
        </a:lnSpc>
        <a:spcBef>
          <a:spcPct val="0"/>
        </a:spcBef>
        <a:buNone/>
        <a:defRPr kumimoji="1" lang="ja-JP" altLang="en-US" sz="1600" b="1" i="0" kern="1200" spc="-113" noProof="0" dirty="0">
          <a:solidFill>
            <a:schemeClr val="tx2"/>
          </a:solidFill>
          <a:latin typeface="Meiryo UI" panose="020B0604030504040204" pitchFamily="50" charset="-128"/>
          <a:ea typeface="Meiryo UI" panose="020B0604030504040204" pitchFamily="50" charset="-128"/>
          <a:cs typeface="Gill Sans" panose="020B0502020104020203" pitchFamily="34" charset="-79"/>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1500" b="0" i="0" kern="1200">
          <a:solidFill>
            <a:schemeClr val="tx2"/>
          </a:solidFill>
          <a:latin typeface="Meiryo UI" panose="020B0604030504040204" pitchFamily="50" charset="-128"/>
          <a:ea typeface="Meiryo UI" panose="020B0604030504040204" pitchFamily="50" charset="-128"/>
          <a:cs typeface="Gill Sans Light" panose="020B0302020104020203"/>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2"/>
          </a:solidFill>
          <a:latin typeface="Meiryo UI" panose="020B0604030504040204" pitchFamily="50" charset="-128"/>
          <a:ea typeface="Meiryo UI" panose="020B0604030504040204" pitchFamily="50" charset="-128"/>
          <a:cs typeface="Gill Sans Light" panose="020B0302020104020203"/>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200" b="0" i="0" kern="1200">
          <a:solidFill>
            <a:schemeClr val="tx2"/>
          </a:solidFill>
          <a:latin typeface="Meiryo UI" panose="020B0604030504040204" pitchFamily="50" charset="-128"/>
          <a:ea typeface="Meiryo UI" panose="020B0604030504040204" pitchFamily="50" charset="-128"/>
          <a:cs typeface="Gill Sans Light" panose="020B0302020104020203"/>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050" b="0" i="0" kern="1200">
          <a:solidFill>
            <a:schemeClr val="tx2"/>
          </a:solidFill>
          <a:latin typeface="Meiryo UI" panose="020B0604030504040204" pitchFamily="50" charset="-128"/>
          <a:ea typeface="Meiryo UI" panose="020B0604030504040204" pitchFamily="50" charset="-128"/>
          <a:cs typeface="Gill Sans Light" panose="020B0302020104020203"/>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050" b="0" i="0" kern="1200">
          <a:solidFill>
            <a:schemeClr val="tx2"/>
          </a:solidFill>
          <a:latin typeface="Meiryo UI" panose="020B0604030504040204" pitchFamily="50" charset="-128"/>
          <a:ea typeface="Meiryo UI" panose="020B0604030504040204" pitchFamily="50" charset="-128"/>
          <a:cs typeface="Gill Sans Light" panose="020B0302020104020203"/>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2" userDrawn="1">
          <p15:clr>
            <a:srgbClr val="F26B43"/>
          </p15:clr>
        </p15:guide>
        <p15:guide id="2" orient="horz" pos="41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CBA95BB-3F0D-4354-B52C-67A71868BFCA}"/>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CB3F9F4-13FC-4EE5-B4BA-8108AF30C42D}"/>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860E430-5674-4938-9A00-76E8E6BC6A97}"/>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065FB-5CC3-45E2-ABA1-A506ECA63D6C}" type="datetimeFigureOut">
              <a:rPr kumimoji="1" lang="ja-JP" altLang="en-US" smtClean="0"/>
              <a:t>2023/6/6</a:t>
            </a:fld>
            <a:endParaRPr kumimoji="1" lang="ja-JP" altLang="en-US"/>
          </a:p>
        </p:txBody>
      </p:sp>
      <p:sp>
        <p:nvSpPr>
          <p:cNvPr id="5" name="フッター プレースホルダー 4">
            <a:extLst>
              <a:ext uri="{FF2B5EF4-FFF2-40B4-BE49-F238E27FC236}">
                <a16:creationId xmlns:a16="http://schemas.microsoft.com/office/drawing/2014/main" id="{19477F89-CDEB-48ED-B2F9-140B4557B083}"/>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D53E777-0766-48E8-8A97-EDA4A8F2CFCD}"/>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B8C89-6949-475F-A5CB-BB63BF4ED5CE}" type="slidenum">
              <a:rPr kumimoji="1" lang="ja-JP" altLang="en-US" smtClean="0"/>
              <a:t>‹#›</a:t>
            </a:fld>
            <a:endParaRPr kumimoji="1" lang="ja-JP" altLang="en-US"/>
          </a:p>
        </p:txBody>
      </p:sp>
    </p:spTree>
    <p:extLst>
      <p:ext uri="{BB962C8B-B14F-4D97-AF65-F5344CB8AC3E}">
        <p14:creationId xmlns:p14="http://schemas.microsoft.com/office/powerpoint/2010/main" val="213827548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5.jpe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4.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hyperlink" Target="https://www.o-pal.com/" TargetMode="External"/><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6.jpe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表 35">
            <a:extLst>
              <a:ext uri="{FF2B5EF4-FFF2-40B4-BE49-F238E27FC236}">
                <a16:creationId xmlns:a16="http://schemas.microsoft.com/office/drawing/2014/main" id="{0F652C46-7901-481A-991E-A099D75A3676}"/>
              </a:ext>
            </a:extLst>
          </p:cNvPr>
          <p:cNvGraphicFramePr>
            <a:graphicFrameLocks noGrp="1"/>
          </p:cNvGraphicFramePr>
          <p:nvPr>
            <p:extLst>
              <p:ext uri="{D42A27DB-BD31-4B8C-83A1-F6EECF244321}">
                <p14:modId xmlns:p14="http://schemas.microsoft.com/office/powerpoint/2010/main" val="135761500"/>
              </p:ext>
            </p:extLst>
          </p:nvPr>
        </p:nvGraphicFramePr>
        <p:xfrm>
          <a:off x="629999" y="4287227"/>
          <a:ext cx="2593561" cy="2037797"/>
        </p:xfrm>
        <a:graphic>
          <a:graphicData uri="http://schemas.openxmlformats.org/drawingml/2006/table">
            <a:tbl>
              <a:tblPr>
                <a:tableStyleId>{69CF1AB2-1976-4502-BF36-3FF5EA218861}</a:tableStyleId>
              </a:tblPr>
              <a:tblGrid>
                <a:gridCol w="832732">
                  <a:extLst>
                    <a:ext uri="{9D8B030D-6E8A-4147-A177-3AD203B41FA5}">
                      <a16:colId xmlns:a16="http://schemas.microsoft.com/office/drawing/2014/main" val="741602752"/>
                    </a:ext>
                  </a:extLst>
                </a:gridCol>
                <a:gridCol w="1760829">
                  <a:extLst>
                    <a:ext uri="{9D8B030D-6E8A-4147-A177-3AD203B41FA5}">
                      <a16:colId xmlns:a16="http://schemas.microsoft.com/office/drawing/2014/main" val="3389704294"/>
                    </a:ext>
                  </a:extLst>
                </a:gridCol>
              </a:tblGrid>
              <a:tr h="269621">
                <a:tc>
                  <a:txBody>
                    <a:bodyPr/>
                    <a:lstStyle/>
                    <a:p>
                      <a:pPr algn="ctr" fontAlgn="ctr"/>
                      <a:r>
                        <a:rPr lang="zh-TW" altLang="en-US" sz="800" b="1" u="none" strike="noStrike" dirty="0">
                          <a:effectLst/>
                          <a:latin typeface="メイリオ" panose="020B0604030504040204" pitchFamily="50" charset="-128"/>
                          <a:ea typeface="メイリオ" panose="020B0604030504040204" pitchFamily="50" charset="-128"/>
                        </a:rPr>
                        <a:t>実　施　場　所</a:t>
                      </a:r>
                      <a:endParaRPr lang="zh-TW" altLang="en-US" sz="800" b="1" i="0" u="none" strike="noStrike" dirty="0">
                        <a:effectLst/>
                        <a:latin typeface="メイリオ" panose="020B0604030504040204" pitchFamily="50" charset="-128"/>
                        <a:ea typeface="メイリオ" panose="020B0604030504040204" pitchFamily="50" charset="-128"/>
                      </a:endParaRPr>
                    </a:p>
                  </a:txBody>
                  <a:tcPr marL="7088" marR="7088" marT="708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ja-JP" altLang="en-US" sz="900" b="0" i="0" u="none" strike="noStrike" dirty="0">
                          <a:effectLst/>
                          <a:latin typeface="メイリオ" panose="020B0604030504040204" pitchFamily="50" charset="-128"/>
                          <a:ea typeface="メイリオ" panose="020B0604030504040204" pitchFamily="50" charset="-128"/>
                        </a:rPr>
                        <a:t>比叡山</a:t>
                      </a:r>
                    </a:p>
                  </a:txBody>
                  <a:tcPr marL="7088" marR="7088" marT="708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06427632"/>
                  </a:ext>
                </a:extLst>
              </a:tr>
              <a:tr h="293962">
                <a:tc>
                  <a:txBody>
                    <a:bodyPr/>
                    <a:lstStyle/>
                    <a:p>
                      <a:pPr algn="ctr" fontAlgn="ctr"/>
                      <a:r>
                        <a:rPr lang="zh-TW" altLang="en-US" sz="800" b="1" u="none" strike="noStrike" dirty="0">
                          <a:effectLst/>
                          <a:latin typeface="メイリオ" panose="020B0604030504040204" pitchFamily="50" charset="-128"/>
                          <a:ea typeface="メイリオ" panose="020B0604030504040204" pitchFamily="50" charset="-128"/>
                        </a:rPr>
                        <a:t>実　施　時　期</a:t>
                      </a:r>
                      <a:endParaRPr lang="zh-TW" altLang="en-US" sz="800" b="1" i="0" u="none" strike="noStrike" dirty="0">
                        <a:effectLst/>
                        <a:latin typeface="メイリオ" panose="020B0604030504040204" pitchFamily="50" charset="-128"/>
                        <a:ea typeface="メイリオ" panose="020B0604030504040204" pitchFamily="50" charset="-128"/>
                      </a:endParaRPr>
                    </a:p>
                  </a:txBody>
                  <a:tcPr marL="7088" marR="7088" marT="708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ja-JP" altLang="en-US" sz="900" u="none" strike="noStrike" dirty="0">
                          <a:effectLst/>
                          <a:latin typeface="メイリオ" panose="020B0604030504040204" pitchFamily="50" charset="-128"/>
                          <a:ea typeface="メイリオ" panose="020B0604030504040204" pitchFamily="50" charset="-128"/>
                        </a:rPr>
                        <a:t>通年</a:t>
                      </a:r>
                      <a:endParaRPr lang="ja-JP" altLang="en-US" sz="900" b="0" i="0" u="none" strike="noStrike" dirty="0">
                        <a:effectLst/>
                        <a:latin typeface="メイリオ" panose="020B0604030504040204" pitchFamily="50" charset="-128"/>
                        <a:ea typeface="メイリオ" panose="020B0604030504040204" pitchFamily="50" charset="-128"/>
                      </a:endParaRPr>
                    </a:p>
                  </a:txBody>
                  <a:tcPr marL="7088" marR="7088" marT="708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41503561"/>
                  </a:ext>
                </a:extLst>
              </a:tr>
              <a:tr h="293962">
                <a:tc>
                  <a:txBody>
                    <a:bodyPr/>
                    <a:lstStyle/>
                    <a:p>
                      <a:pPr algn="ctr" fontAlgn="ctr"/>
                      <a:r>
                        <a:rPr lang="ja-JP" altLang="en-US" sz="800" b="1" u="none" strike="noStrike" dirty="0">
                          <a:effectLst/>
                          <a:latin typeface="メイリオ" panose="020B0604030504040204" pitchFamily="50" charset="-128"/>
                          <a:ea typeface="メイリオ" panose="020B0604030504040204" pitchFamily="50" charset="-128"/>
                        </a:rPr>
                        <a:t>対　　　　　象</a:t>
                      </a:r>
                      <a:endParaRPr lang="ja-JP" altLang="en-US" sz="800" b="1" i="0" u="none" strike="noStrike" dirty="0">
                        <a:effectLst/>
                        <a:latin typeface="メイリオ" panose="020B0604030504040204" pitchFamily="50" charset="-128"/>
                        <a:ea typeface="メイリオ" panose="020B0604030504040204" pitchFamily="50" charset="-128"/>
                      </a:endParaRPr>
                    </a:p>
                  </a:txBody>
                  <a:tcPr marL="7088" marR="7088" marT="708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zh-CN" altLang="en-US" sz="900" u="none" strike="noStrike" dirty="0">
                          <a:effectLst/>
                          <a:latin typeface="メイリオ" panose="020B0604030504040204" pitchFamily="50" charset="-128"/>
                          <a:ea typeface="メイリオ" panose="020B0604030504040204" pitchFamily="50" charset="-128"/>
                        </a:rPr>
                        <a:t>小学</a:t>
                      </a:r>
                      <a:r>
                        <a:rPr lang="ja-JP" altLang="en-US" sz="900" u="none" strike="noStrike" dirty="0">
                          <a:effectLst/>
                          <a:latin typeface="メイリオ" panose="020B0604030504040204" pitchFamily="50" charset="-128"/>
                          <a:ea typeface="メイリオ" panose="020B0604030504040204" pitchFamily="50" charset="-128"/>
                        </a:rPr>
                        <a:t>生・中学生・</a:t>
                      </a:r>
                      <a:r>
                        <a:rPr lang="zh-CN" altLang="en-US" sz="900" u="none" strike="noStrike" dirty="0">
                          <a:effectLst/>
                          <a:latin typeface="メイリオ" panose="020B0604030504040204" pitchFamily="50" charset="-128"/>
                          <a:ea typeface="メイリオ" panose="020B0604030504040204" pitchFamily="50" charset="-128"/>
                        </a:rPr>
                        <a:t>高校生</a:t>
                      </a:r>
                      <a:endParaRPr lang="zh-CN" altLang="en-US" sz="900" b="0" i="0" u="none" strike="noStrike" dirty="0">
                        <a:effectLst/>
                        <a:latin typeface="メイリオ" panose="020B0604030504040204" pitchFamily="50" charset="-128"/>
                        <a:ea typeface="メイリオ" panose="020B0604030504040204" pitchFamily="50" charset="-128"/>
                      </a:endParaRPr>
                    </a:p>
                  </a:txBody>
                  <a:tcPr marL="7088" marR="7088" marT="708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9073544"/>
                  </a:ext>
                </a:extLst>
              </a:tr>
              <a:tr h="293962">
                <a:tc>
                  <a:txBody>
                    <a:bodyPr/>
                    <a:lstStyle/>
                    <a:p>
                      <a:pPr algn="ctr" fontAlgn="ctr"/>
                      <a:r>
                        <a:rPr lang="zh-TW" altLang="en-US" sz="800" b="1" u="none" strike="noStrike" dirty="0">
                          <a:effectLst/>
                          <a:latin typeface="メイリオ" panose="020B0604030504040204" pitchFamily="50" charset="-128"/>
                          <a:ea typeface="メイリオ" panose="020B0604030504040204" pitchFamily="50" charset="-128"/>
                        </a:rPr>
                        <a:t>所　要　時　間</a:t>
                      </a:r>
                      <a:endParaRPr lang="zh-TW" altLang="en-US" sz="800" b="1" i="0" u="none" strike="noStrike" dirty="0">
                        <a:effectLst/>
                        <a:latin typeface="メイリオ" panose="020B0604030504040204" pitchFamily="50" charset="-128"/>
                        <a:ea typeface="メイリオ" panose="020B0604030504040204" pitchFamily="50" charset="-128"/>
                      </a:endParaRPr>
                    </a:p>
                  </a:txBody>
                  <a:tcPr marL="7088" marR="7088" marT="708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altLang="ja-JP" sz="900" b="0" i="0" u="none" strike="noStrike" dirty="0">
                          <a:effectLst/>
                          <a:latin typeface="メイリオ" panose="020B0604030504040204" pitchFamily="50" charset="-128"/>
                          <a:ea typeface="メイリオ" panose="020B0604030504040204" pitchFamily="50" charset="-128"/>
                        </a:rPr>
                        <a:t>7</a:t>
                      </a:r>
                      <a:r>
                        <a:rPr lang="ja-JP" altLang="en-US" sz="900" b="0" i="0" u="none" strike="noStrike" dirty="0">
                          <a:effectLst/>
                          <a:latin typeface="メイリオ" panose="020B0604030504040204" pitchFamily="50" charset="-128"/>
                          <a:ea typeface="メイリオ" panose="020B0604030504040204" pitchFamily="50" charset="-128"/>
                        </a:rPr>
                        <a:t>時間</a:t>
                      </a:r>
                    </a:p>
                  </a:txBody>
                  <a:tcPr marL="7088" marR="7088" marT="708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97989410"/>
                  </a:ext>
                </a:extLst>
              </a:tr>
              <a:tr h="322048">
                <a:tc>
                  <a:txBody>
                    <a:bodyPr/>
                    <a:lstStyle/>
                    <a:p>
                      <a:pPr algn="ctr" fontAlgn="ctr"/>
                      <a:r>
                        <a:rPr lang="ja-JP" altLang="en-US" sz="800" b="1" u="none" strike="noStrike" dirty="0">
                          <a:effectLst/>
                          <a:latin typeface="メイリオ" panose="020B0604030504040204" pitchFamily="50" charset="-128"/>
                          <a:ea typeface="メイリオ" panose="020B0604030504040204" pitchFamily="50" charset="-128"/>
                        </a:rPr>
                        <a:t>人　　　　　数</a:t>
                      </a:r>
                      <a:endParaRPr lang="ja-JP" altLang="en-US" sz="800" b="1" i="0" u="none" strike="noStrike" dirty="0">
                        <a:effectLst/>
                        <a:latin typeface="メイリオ" panose="020B0604030504040204" pitchFamily="50" charset="-128"/>
                        <a:ea typeface="メイリオ" panose="020B0604030504040204" pitchFamily="50" charset="-128"/>
                      </a:endParaRPr>
                    </a:p>
                  </a:txBody>
                  <a:tcPr marL="7088" marR="7088" marT="708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ja-JP" altLang="en-US" sz="900" u="none" strike="noStrike" dirty="0">
                          <a:effectLst/>
                          <a:latin typeface="メイリオ" panose="020B0604030504040204" pitchFamily="50" charset="-128"/>
                          <a:ea typeface="メイリオ" panose="020B0604030504040204" pitchFamily="50" charset="-128"/>
                        </a:rPr>
                        <a:t>最少催行</a:t>
                      </a:r>
                      <a:r>
                        <a:rPr lang="en-US" altLang="ja-JP" sz="900" u="none" strike="noStrike" dirty="0">
                          <a:effectLst/>
                          <a:latin typeface="メイリオ" panose="020B0604030504040204" pitchFamily="50" charset="-128"/>
                          <a:ea typeface="メイリオ" panose="020B0604030504040204" pitchFamily="50" charset="-128"/>
                        </a:rPr>
                        <a:t>30</a:t>
                      </a:r>
                      <a:r>
                        <a:rPr lang="ja-JP" altLang="en-US" sz="900" u="none" strike="noStrike" dirty="0">
                          <a:effectLst/>
                          <a:latin typeface="メイリオ" panose="020B0604030504040204" pitchFamily="50" charset="-128"/>
                          <a:ea typeface="メイリオ" panose="020B0604030504040204" pitchFamily="50" charset="-128"/>
                        </a:rPr>
                        <a:t>名～最大</a:t>
                      </a:r>
                      <a:r>
                        <a:rPr lang="en-US" altLang="ja-JP" sz="900" u="none" strike="noStrike" dirty="0">
                          <a:effectLst/>
                          <a:latin typeface="メイリオ" panose="020B0604030504040204" pitchFamily="50" charset="-128"/>
                          <a:ea typeface="メイリオ" panose="020B0604030504040204" pitchFamily="50" charset="-128"/>
                        </a:rPr>
                        <a:t>300</a:t>
                      </a:r>
                      <a:r>
                        <a:rPr lang="ja-JP" altLang="en-US" sz="900" u="none" strike="noStrike" dirty="0">
                          <a:effectLst/>
                          <a:latin typeface="メイリオ" panose="020B0604030504040204" pitchFamily="50" charset="-128"/>
                          <a:ea typeface="メイリオ" panose="020B0604030504040204" pitchFamily="50" charset="-128"/>
                        </a:rPr>
                        <a:t>名程度</a:t>
                      </a:r>
                      <a:endParaRPr lang="ja-JP" altLang="en-US" sz="900" b="0" i="0" u="none" strike="noStrike" dirty="0">
                        <a:effectLst/>
                        <a:latin typeface="メイリオ" panose="020B0604030504040204" pitchFamily="50" charset="-128"/>
                        <a:ea typeface="メイリオ" panose="020B0604030504040204" pitchFamily="50" charset="-128"/>
                      </a:endParaRPr>
                    </a:p>
                  </a:txBody>
                  <a:tcPr marL="7088" marR="7088" marT="708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62507589"/>
                  </a:ext>
                </a:extLst>
              </a:tr>
              <a:tr h="564242">
                <a:tc>
                  <a:txBody>
                    <a:bodyPr/>
                    <a:lstStyle/>
                    <a:p>
                      <a:pPr algn="ctr" fontAlgn="ctr"/>
                      <a:r>
                        <a:rPr lang="ja-JP" altLang="en-US" sz="800" b="1" u="none" strike="noStrike" dirty="0">
                          <a:effectLst/>
                          <a:latin typeface="メイリオ" panose="020B0604030504040204" pitchFamily="50" charset="-128"/>
                          <a:ea typeface="メイリオ" panose="020B0604030504040204" pitchFamily="50" charset="-128"/>
                        </a:rPr>
                        <a:t>持　　ち　　物</a:t>
                      </a:r>
                      <a:endParaRPr lang="ja-JP" altLang="en-US" sz="800" b="1" i="0" u="none" strike="noStrike" dirty="0">
                        <a:effectLst/>
                        <a:latin typeface="メイリオ" panose="020B0604030504040204" pitchFamily="50" charset="-128"/>
                        <a:ea typeface="メイリオ" panose="020B0604030504040204" pitchFamily="50" charset="-128"/>
                      </a:endParaRPr>
                    </a:p>
                  </a:txBody>
                  <a:tcPr marL="7088" marR="7088" marT="708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rPr>
                        <a:t>動きやすい服装（体操服など）</a:t>
                      </a:r>
                      <a:endParaRPr kumimoji="1" lang="en-US" altLang="ja-JP" sz="8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endParaRPr>
                    </a:p>
                    <a:p>
                      <a:pPr marL="0" marR="0" lvl="0" indent="0" algn="ctr" defTabSz="6858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rPr>
                        <a:t>運動靴・帽子・手袋（軍手など）</a:t>
                      </a:r>
                      <a:endParaRPr kumimoji="1" lang="en-US" altLang="ja-JP" sz="8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endParaRPr>
                    </a:p>
                    <a:p>
                      <a:pPr marL="0" marR="0" lvl="0" indent="0" algn="ctr" defTabSz="6858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rPr>
                        <a:t>飲み物・雨合羽・タオル・</a:t>
                      </a:r>
                      <a:endParaRPr kumimoji="1" lang="en-US" altLang="ja-JP" sz="8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endParaRPr>
                    </a:p>
                    <a:p>
                      <a:pPr marL="0" marR="0" lvl="0" indent="0" algn="ctr" defTabSz="685800" rtl="0" eaLnBrk="1" fontAlgn="ctr"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3F3F3F"/>
                          </a:solidFill>
                          <a:effectLst/>
                          <a:uLnTx/>
                          <a:uFillTx/>
                          <a:latin typeface="メイリオ" panose="020B0604030504040204" pitchFamily="50" charset="-128"/>
                          <a:ea typeface="メイリオ" panose="020B0604030504040204" pitchFamily="50" charset="-128"/>
                          <a:cs typeface="+mn-cs"/>
                        </a:rPr>
                        <a:t>着替え（雨で濡れた場合に使用）</a:t>
                      </a:r>
                    </a:p>
                  </a:txBody>
                  <a:tcPr marL="7088" marR="7088" marT="7088"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49270007"/>
                  </a:ext>
                </a:extLst>
              </a:tr>
            </a:tbl>
          </a:graphicData>
        </a:graphic>
      </p:graphicFrame>
      <p:pic>
        <p:nvPicPr>
          <p:cNvPr id="15" name="図プレースホルダー 14" descr="山の上に立つ人々&#10;&#10;中程度の精度で自動的に生成された説明">
            <a:extLst>
              <a:ext uri="{FF2B5EF4-FFF2-40B4-BE49-F238E27FC236}">
                <a16:creationId xmlns:a16="http://schemas.microsoft.com/office/drawing/2014/main" id="{F10847AB-FA22-3449-8800-34DEB9D422C6}"/>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a:stretch/>
        </p:blipFill>
        <p:spPr>
          <a:xfrm>
            <a:off x="581145" y="2931490"/>
            <a:ext cx="2049692" cy="1228725"/>
          </a:xfrm>
        </p:spPr>
      </p:pic>
      <p:pic>
        <p:nvPicPr>
          <p:cNvPr id="20" name="図プレースホルダー 19" descr="森の中を歩いている人たち&#10;&#10;自動的に生成された説明">
            <a:extLst>
              <a:ext uri="{FF2B5EF4-FFF2-40B4-BE49-F238E27FC236}">
                <a16:creationId xmlns:a16="http://schemas.microsoft.com/office/drawing/2014/main" id="{0D88838E-1B3F-C9C9-367E-B96A55E520E9}"/>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a:xfrm>
            <a:off x="2777626" y="2938938"/>
            <a:ext cx="2220500" cy="1228725"/>
          </a:xfrm>
        </p:spPr>
      </p:pic>
      <p:sp>
        <p:nvSpPr>
          <p:cNvPr id="32" name="テキスト プレースホルダー 31">
            <a:extLst>
              <a:ext uri="{FF2B5EF4-FFF2-40B4-BE49-F238E27FC236}">
                <a16:creationId xmlns:a16="http://schemas.microsoft.com/office/drawing/2014/main" id="{C56CEC0F-9D58-4CE4-2468-CB75787A7627}"/>
              </a:ext>
            </a:extLst>
          </p:cNvPr>
          <p:cNvSpPr>
            <a:spLocks noGrp="1"/>
          </p:cNvSpPr>
          <p:nvPr>
            <p:ph type="body" sz="quarter" idx="16"/>
          </p:nvPr>
        </p:nvSpPr>
        <p:spPr/>
        <p:txBody>
          <a:bodyPr/>
          <a:lstStyle/>
          <a:p>
            <a:r>
              <a:rPr lang="en-US" altLang="ja-JP" dirty="0"/>
              <a:t>9:30</a:t>
            </a:r>
            <a:r>
              <a:rPr lang="ja-JP" altLang="en-US" dirty="0"/>
              <a:t>　大原（京都市）集合／出発準備</a:t>
            </a:r>
            <a:br>
              <a:rPr lang="en-US" altLang="ja-JP" dirty="0"/>
            </a:br>
            <a:r>
              <a:rPr lang="en-US" altLang="ja-JP" dirty="0"/>
              <a:t>         </a:t>
            </a:r>
            <a:r>
              <a:rPr lang="ja-JP" altLang="en-US" dirty="0"/>
              <a:t>（安全指導・準備体操・トイレ）</a:t>
            </a:r>
          </a:p>
          <a:p>
            <a:r>
              <a:rPr lang="en-US" altLang="ja-JP" dirty="0"/>
              <a:t>10:00 </a:t>
            </a:r>
            <a:r>
              <a:rPr lang="ja-JP" altLang="en-US" dirty="0"/>
              <a:t>出発／京都川側から</a:t>
            </a:r>
            <a:br>
              <a:rPr lang="en-US" altLang="ja-JP" dirty="0"/>
            </a:br>
            <a:r>
              <a:rPr lang="en-US" altLang="ja-JP" dirty="0"/>
              <a:t>          </a:t>
            </a:r>
            <a:r>
              <a:rPr lang="ja-JP" altLang="en-US" dirty="0"/>
              <a:t>比叡山トレッキング開始</a:t>
            </a:r>
          </a:p>
          <a:p>
            <a:r>
              <a:rPr lang="en-US" altLang="ja-JP" dirty="0"/>
              <a:t>12:30 </a:t>
            </a:r>
            <a:r>
              <a:rPr lang="ja-JP" altLang="en-US" dirty="0"/>
              <a:t>横川エリア到着</a:t>
            </a:r>
            <a:br>
              <a:rPr lang="en-US" altLang="ja-JP" dirty="0"/>
            </a:br>
            <a:r>
              <a:rPr lang="en-US" altLang="ja-JP" dirty="0"/>
              <a:t>          </a:t>
            </a:r>
            <a:r>
              <a:rPr lang="ja-JP" altLang="en-US" dirty="0"/>
              <a:t>（昼休憩・トイレ休憩）</a:t>
            </a:r>
          </a:p>
          <a:p>
            <a:r>
              <a:rPr lang="en-US" altLang="ja-JP" dirty="0"/>
              <a:t>13:30 </a:t>
            </a:r>
            <a:r>
              <a:rPr lang="ja-JP" altLang="en-US" dirty="0"/>
              <a:t>出発／横川～西塔～東塔エリア、</a:t>
            </a:r>
            <a:endParaRPr lang="en-US" altLang="ja-JP" dirty="0"/>
          </a:p>
          <a:p>
            <a:r>
              <a:rPr lang="en-US" altLang="ja-JP" dirty="0"/>
              <a:t>          </a:t>
            </a:r>
            <a:r>
              <a:rPr lang="ja-JP" altLang="en-US" dirty="0"/>
              <a:t>比叡山延暦寺拝観、自然観察</a:t>
            </a:r>
          </a:p>
          <a:p>
            <a:r>
              <a:rPr lang="en-US" altLang="ja-JP" dirty="0"/>
              <a:t>15:30 </a:t>
            </a:r>
            <a:r>
              <a:rPr lang="ja-JP" altLang="en-US" dirty="0"/>
              <a:t>根本中堂到着、拝観</a:t>
            </a:r>
          </a:p>
          <a:p>
            <a:r>
              <a:rPr lang="en-US" altLang="ja-JP" dirty="0"/>
              <a:t>16:30 </a:t>
            </a:r>
            <a:r>
              <a:rPr lang="ja-JP" altLang="en-US" dirty="0"/>
              <a:t>延暦寺バスセンターにて解散</a:t>
            </a:r>
            <a:endParaRPr lang="en-US" altLang="ja-JP" dirty="0"/>
          </a:p>
          <a:p>
            <a:r>
              <a:rPr lang="en-US" altLang="ja-JP" dirty="0"/>
              <a:t>        </a:t>
            </a:r>
            <a:r>
              <a:rPr lang="ja-JP" altLang="en-US" dirty="0"/>
              <a:t>（トイレ有）</a:t>
            </a:r>
          </a:p>
        </p:txBody>
      </p:sp>
      <p:sp>
        <p:nvSpPr>
          <p:cNvPr id="34" name="テキスト プレースホルダー 33">
            <a:extLst>
              <a:ext uri="{FF2B5EF4-FFF2-40B4-BE49-F238E27FC236}">
                <a16:creationId xmlns:a16="http://schemas.microsoft.com/office/drawing/2014/main" id="{86A5253D-4C52-5B21-46BA-FF8C3654F72C}"/>
              </a:ext>
            </a:extLst>
          </p:cNvPr>
          <p:cNvSpPr>
            <a:spLocks noGrp="1"/>
          </p:cNvSpPr>
          <p:nvPr>
            <p:ph type="body" sz="quarter" idx="19"/>
          </p:nvPr>
        </p:nvSpPr>
        <p:spPr/>
        <p:txBody>
          <a:bodyPr/>
          <a:lstStyle/>
          <a:p>
            <a:r>
              <a:rPr lang="ja-JP" altLang="en-US" dirty="0"/>
              <a:t>比叡山延暦寺の歴史について調べてみる。</a:t>
            </a:r>
            <a:endParaRPr lang="en-US" altLang="ja-JP" dirty="0"/>
          </a:p>
          <a:p>
            <a:r>
              <a:rPr lang="ja-JP" altLang="en-US" dirty="0"/>
              <a:t>びわ湖の源となる比叡山とその歴史について調べてみる。</a:t>
            </a:r>
            <a:endParaRPr lang="en-US" altLang="ja-JP" dirty="0"/>
          </a:p>
          <a:p>
            <a:r>
              <a:rPr lang="ja-JP" altLang="en-US" dirty="0"/>
              <a:t>人と自然の繋がりについて考えてみる。</a:t>
            </a:r>
            <a:endParaRPr lang="en-US" altLang="ja-JP" dirty="0"/>
          </a:p>
          <a:p>
            <a:r>
              <a:rPr lang="ja-JP" altLang="en-US" dirty="0"/>
              <a:t>地域と現地の環境についての課題や取組について調べてみる。</a:t>
            </a:r>
          </a:p>
          <a:p>
            <a:endParaRPr lang="ja-JP" altLang="en-US" dirty="0"/>
          </a:p>
        </p:txBody>
      </p:sp>
      <p:sp>
        <p:nvSpPr>
          <p:cNvPr id="35" name="テキスト プレースホルダー 34">
            <a:extLst>
              <a:ext uri="{FF2B5EF4-FFF2-40B4-BE49-F238E27FC236}">
                <a16:creationId xmlns:a16="http://schemas.microsoft.com/office/drawing/2014/main" id="{6382B1D9-33D1-1E81-69D5-C4B23676F13D}"/>
              </a:ext>
            </a:extLst>
          </p:cNvPr>
          <p:cNvSpPr>
            <a:spLocks noGrp="1"/>
          </p:cNvSpPr>
          <p:nvPr>
            <p:ph type="body" sz="quarter" idx="20"/>
          </p:nvPr>
        </p:nvSpPr>
        <p:spPr>
          <a:xfrm>
            <a:off x="3637140" y="2212718"/>
            <a:ext cx="3051180" cy="617193"/>
          </a:xfrm>
        </p:spPr>
        <p:txBody>
          <a:bodyPr/>
          <a:lstStyle/>
          <a:p>
            <a:r>
              <a:rPr lang="ja-JP" altLang="en-US" dirty="0"/>
              <a:t>比叡山で、歴史と自然に触れる。</a:t>
            </a:r>
            <a:endParaRPr lang="en-US" altLang="ja-JP" dirty="0"/>
          </a:p>
          <a:p>
            <a:r>
              <a:rPr lang="ja-JP" altLang="en-US" dirty="0"/>
              <a:t>仲間と協力しながら、比叡山トレッキングのゴールを目指す。</a:t>
            </a:r>
            <a:endParaRPr lang="en-US" altLang="ja-JP" dirty="0"/>
          </a:p>
          <a:p>
            <a:r>
              <a:rPr lang="ja-JP" altLang="en-US" dirty="0"/>
              <a:t>現地の方からお話を聞き、地域との違いを考える。</a:t>
            </a:r>
            <a:endParaRPr lang="en-US" altLang="ja-JP" dirty="0"/>
          </a:p>
          <a:p>
            <a:r>
              <a:rPr lang="ja-JP" altLang="en-US" dirty="0"/>
              <a:t>現地では課題解決のために、どんな取組を実施しているか聞いてみる。</a:t>
            </a:r>
            <a:endParaRPr lang="en-US" altLang="ja-JP" dirty="0"/>
          </a:p>
          <a:p>
            <a:endParaRPr lang="ja-JP" altLang="en-US" dirty="0"/>
          </a:p>
        </p:txBody>
      </p:sp>
      <p:sp>
        <p:nvSpPr>
          <p:cNvPr id="37" name="テキスト プレースホルダー 36">
            <a:extLst>
              <a:ext uri="{FF2B5EF4-FFF2-40B4-BE49-F238E27FC236}">
                <a16:creationId xmlns:a16="http://schemas.microsoft.com/office/drawing/2014/main" id="{8124F42D-D9A6-C972-380C-57DE2A901CF9}"/>
              </a:ext>
            </a:extLst>
          </p:cNvPr>
          <p:cNvSpPr>
            <a:spLocks noGrp="1"/>
          </p:cNvSpPr>
          <p:nvPr>
            <p:ph type="body" sz="quarter" idx="21"/>
          </p:nvPr>
        </p:nvSpPr>
        <p:spPr/>
        <p:txBody>
          <a:bodyPr/>
          <a:lstStyle/>
          <a:p>
            <a:r>
              <a:rPr lang="ja-JP" altLang="en-US" dirty="0"/>
              <a:t>環境保全について自分の意見をまとめる。</a:t>
            </a:r>
            <a:endParaRPr lang="en-US" altLang="ja-JP" dirty="0"/>
          </a:p>
          <a:p>
            <a:r>
              <a:rPr lang="ja-JP" altLang="en-US" dirty="0"/>
              <a:t>人と自然の繋がりについて調べてみる。</a:t>
            </a:r>
            <a:endParaRPr lang="en-US" altLang="ja-JP" dirty="0"/>
          </a:p>
          <a:p>
            <a:r>
              <a:rPr lang="ja-JP" altLang="en-US" dirty="0"/>
              <a:t>自分たちにできることを発表する。</a:t>
            </a:r>
          </a:p>
          <a:p>
            <a:endParaRPr lang="ja-JP" altLang="en-US" dirty="0"/>
          </a:p>
        </p:txBody>
      </p:sp>
      <p:sp>
        <p:nvSpPr>
          <p:cNvPr id="16" name="タイトル 15">
            <a:extLst>
              <a:ext uri="{FF2B5EF4-FFF2-40B4-BE49-F238E27FC236}">
                <a16:creationId xmlns:a16="http://schemas.microsoft.com/office/drawing/2014/main" id="{466C0A8E-78E1-1518-FDDE-5184568A176A}"/>
              </a:ext>
            </a:extLst>
          </p:cNvPr>
          <p:cNvSpPr>
            <a:spLocks noGrp="1"/>
          </p:cNvSpPr>
          <p:nvPr>
            <p:ph type="title"/>
          </p:nvPr>
        </p:nvSpPr>
        <p:spPr>
          <a:xfrm>
            <a:off x="1029626" y="398898"/>
            <a:ext cx="2581797" cy="535531"/>
          </a:xfrm>
        </p:spPr>
        <p:txBody>
          <a:bodyPr/>
          <a:lstStyle/>
          <a:p>
            <a:r>
              <a:rPr lang="ja-JP" altLang="en-US" dirty="0">
                <a:solidFill>
                  <a:srgbClr val="328CCC"/>
                </a:solidFill>
              </a:rPr>
              <a:t>比叡山トレッキング</a:t>
            </a:r>
            <a:r>
              <a:rPr lang="en-US" altLang="ja-JP" dirty="0">
                <a:solidFill>
                  <a:srgbClr val="328CCC"/>
                </a:solidFill>
              </a:rPr>
              <a:t>7</a:t>
            </a:r>
            <a:r>
              <a:rPr lang="ja-JP" altLang="en-US" dirty="0">
                <a:solidFill>
                  <a:srgbClr val="328CCC"/>
                </a:solidFill>
              </a:rPr>
              <a:t>時間コース</a:t>
            </a:r>
            <a:br>
              <a:rPr lang="en-US" altLang="ja-JP" dirty="0">
                <a:solidFill>
                  <a:srgbClr val="328CCC"/>
                </a:solidFill>
              </a:rPr>
            </a:br>
            <a:r>
              <a:rPr lang="ja-JP" altLang="en-US" dirty="0">
                <a:solidFill>
                  <a:srgbClr val="328CCC"/>
                </a:solidFill>
              </a:rPr>
              <a:t>（難易度：ややむずかしい）</a:t>
            </a:r>
          </a:p>
        </p:txBody>
      </p:sp>
      <p:grpSp>
        <p:nvGrpSpPr>
          <p:cNvPr id="2" name="グループ化 1">
            <a:extLst>
              <a:ext uri="{FF2B5EF4-FFF2-40B4-BE49-F238E27FC236}">
                <a16:creationId xmlns:a16="http://schemas.microsoft.com/office/drawing/2014/main" id="{B0B6DD61-7AB0-93ED-5EC0-7337D271E024}"/>
              </a:ext>
            </a:extLst>
          </p:cNvPr>
          <p:cNvGrpSpPr/>
          <p:nvPr/>
        </p:nvGrpSpPr>
        <p:grpSpPr>
          <a:xfrm>
            <a:off x="1152224" y="904273"/>
            <a:ext cx="2613414" cy="174521"/>
            <a:chOff x="771224" y="904272"/>
            <a:chExt cx="2613414" cy="174521"/>
          </a:xfrm>
        </p:grpSpPr>
        <p:sp>
          <p:nvSpPr>
            <p:cNvPr id="3" name="角丸四角形 23">
              <a:extLst>
                <a:ext uri="{FF2B5EF4-FFF2-40B4-BE49-F238E27FC236}">
                  <a16:creationId xmlns:a16="http://schemas.microsoft.com/office/drawing/2014/main" id="{F3859417-8CFB-ADA3-4A06-BF2C3715F764}"/>
                </a:ext>
              </a:extLst>
            </p:cNvPr>
            <p:cNvSpPr/>
            <p:nvPr userDrawn="1"/>
          </p:nvSpPr>
          <p:spPr>
            <a:xfrm>
              <a:off x="771224" y="904272"/>
              <a:ext cx="411336" cy="174521"/>
            </a:xfrm>
            <a:prstGeom prst="round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800" b="1" dirty="0">
                  <a:latin typeface="Meiryo UI" panose="020B0604030504040204" pitchFamily="50" charset="-128"/>
                  <a:ea typeface="Meiryo UI" panose="020B0604030504040204" pitchFamily="50" charset="-128"/>
                </a:rPr>
                <a:t>自 然</a:t>
              </a:r>
              <a:endParaRPr kumimoji="1" lang="en-US" altLang="ja-JP" sz="800" b="1" dirty="0">
                <a:latin typeface="Meiryo UI" panose="020B0604030504040204" pitchFamily="50" charset="-128"/>
                <a:ea typeface="Meiryo UI" panose="020B0604030504040204" pitchFamily="50" charset="-128"/>
              </a:endParaRPr>
            </a:p>
          </p:txBody>
        </p:sp>
        <p:sp>
          <p:nvSpPr>
            <p:cNvPr id="4" name="角丸四角形 27">
              <a:extLst>
                <a:ext uri="{FF2B5EF4-FFF2-40B4-BE49-F238E27FC236}">
                  <a16:creationId xmlns:a16="http://schemas.microsoft.com/office/drawing/2014/main" id="{9091FA2A-7E8D-1057-083C-F5753E8B2191}"/>
                </a:ext>
              </a:extLst>
            </p:cNvPr>
            <p:cNvSpPr/>
            <p:nvPr userDrawn="1"/>
          </p:nvSpPr>
          <p:spPr>
            <a:xfrm>
              <a:off x="2092472" y="904272"/>
              <a:ext cx="411336" cy="174521"/>
            </a:xfrm>
            <a:prstGeom prst="roundRect">
              <a:avLst/>
            </a:prstGeom>
            <a:solidFill>
              <a:srgbClr val="00194C"/>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800" b="1" dirty="0">
                  <a:latin typeface="Meiryo UI" panose="020B0604030504040204" pitchFamily="50" charset="-128"/>
                  <a:ea typeface="Meiryo UI" panose="020B0604030504040204" pitchFamily="50" charset="-128"/>
                </a:rPr>
                <a:t>歴 史</a:t>
              </a:r>
              <a:endParaRPr kumimoji="1" lang="en-US" altLang="ja-JP" sz="800" b="1" dirty="0">
                <a:latin typeface="Meiryo UI" panose="020B0604030504040204" pitchFamily="50" charset="-128"/>
                <a:ea typeface="Meiryo UI" panose="020B0604030504040204" pitchFamily="50" charset="-128"/>
              </a:endParaRPr>
            </a:p>
          </p:txBody>
        </p:sp>
        <p:sp>
          <p:nvSpPr>
            <p:cNvPr id="5" name="角丸四角形 49">
              <a:extLst>
                <a:ext uri="{FF2B5EF4-FFF2-40B4-BE49-F238E27FC236}">
                  <a16:creationId xmlns:a16="http://schemas.microsoft.com/office/drawing/2014/main" id="{161D90FD-76F4-6B45-737F-2A6BD9380120}"/>
                </a:ext>
              </a:extLst>
            </p:cNvPr>
            <p:cNvSpPr/>
            <p:nvPr userDrawn="1"/>
          </p:nvSpPr>
          <p:spPr>
            <a:xfrm>
              <a:off x="2973302" y="904272"/>
              <a:ext cx="411336" cy="174521"/>
            </a:xfrm>
            <a:prstGeom prst="round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800" b="1" dirty="0">
                  <a:latin typeface="Meiryo UI" panose="020B0604030504040204" pitchFamily="50" charset="-128"/>
                  <a:ea typeface="Meiryo UI" panose="020B0604030504040204" pitchFamily="50" charset="-128"/>
                </a:rPr>
                <a:t>経 済</a:t>
              </a:r>
              <a:endParaRPr kumimoji="1" lang="en-US" altLang="ja-JP" sz="800" b="1" dirty="0">
                <a:latin typeface="Meiryo UI" panose="020B0604030504040204" pitchFamily="50" charset="-128"/>
                <a:ea typeface="Meiryo UI" panose="020B0604030504040204" pitchFamily="50" charset="-128"/>
              </a:endParaRPr>
            </a:p>
          </p:txBody>
        </p:sp>
        <p:sp>
          <p:nvSpPr>
            <p:cNvPr id="6" name="角丸四角形 24">
              <a:extLst>
                <a:ext uri="{FF2B5EF4-FFF2-40B4-BE49-F238E27FC236}">
                  <a16:creationId xmlns:a16="http://schemas.microsoft.com/office/drawing/2014/main" id="{C60BCFCE-7C89-4B20-C92D-4DBB7550B9D9}"/>
                </a:ext>
              </a:extLst>
            </p:cNvPr>
            <p:cNvSpPr/>
            <p:nvPr/>
          </p:nvSpPr>
          <p:spPr>
            <a:xfrm>
              <a:off x="1211640" y="904272"/>
              <a:ext cx="411336" cy="174521"/>
            </a:xfrm>
            <a:prstGeom prst="round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800" b="1" dirty="0">
                  <a:latin typeface="Meiryo UI" panose="020B0604030504040204" pitchFamily="50" charset="-128"/>
                  <a:ea typeface="Meiryo UI" panose="020B0604030504040204" pitchFamily="50" charset="-128"/>
                </a:rPr>
                <a:t>環 境</a:t>
              </a:r>
              <a:endParaRPr kumimoji="1" lang="en-US" altLang="ja-JP" sz="800" b="1" dirty="0">
                <a:latin typeface="Meiryo UI" panose="020B0604030504040204" pitchFamily="50" charset="-128"/>
                <a:ea typeface="Meiryo UI" panose="020B0604030504040204" pitchFamily="50" charset="-128"/>
              </a:endParaRPr>
            </a:p>
          </p:txBody>
        </p:sp>
        <p:sp>
          <p:nvSpPr>
            <p:cNvPr id="7" name="角丸四角形 28">
              <a:extLst>
                <a:ext uri="{FF2B5EF4-FFF2-40B4-BE49-F238E27FC236}">
                  <a16:creationId xmlns:a16="http://schemas.microsoft.com/office/drawing/2014/main" id="{8C61BDBC-CEC7-3C44-7661-23A7D28C9EF9}"/>
                </a:ext>
              </a:extLst>
            </p:cNvPr>
            <p:cNvSpPr/>
            <p:nvPr/>
          </p:nvSpPr>
          <p:spPr>
            <a:xfrm>
              <a:off x="1652056" y="904272"/>
              <a:ext cx="411336" cy="174521"/>
            </a:xfrm>
            <a:prstGeom prst="round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800" b="1" dirty="0">
                  <a:latin typeface="Meiryo UI" panose="020B0604030504040204" pitchFamily="50" charset="-128"/>
                  <a:ea typeface="Meiryo UI" panose="020B0604030504040204" pitchFamily="50" charset="-128"/>
                </a:rPr>
                <a:t>産 業</a:t>
              </a:r>
              <a:endParaRPr kumimoji="1" lang="en-US" altLang="ja-JP" sz="800" b="1" dirty="0">
                <a:latin typeface="Meiryo UI" panose="020B0604030504040204" pitchFamily="50" charset="-128"/>
                <a:ea typeface="Meiryo UI" panose="020B0604030504040204" pitchFamily="50" charset="-128"/>
              </a:endParaRPr>
            </a:p>
          </p:txBody>
        </p:sp>
        <p:sp>
          <p:nvSpPr>
            <p:cNvPr id="8" name="角丸四角形 31">
              <a:extLst>
                <a:ext uri="{FF2B5EF4-FFF2-40B4-BE49-F238E27FC236}">
                  <a16:creationId xmlns:a16="http://schemas.microsoft.com/office/drawing/2014/main" id="{0A58AC15-F010-D251-13A2-D2FBF46AC970}"/>
                </a:ext>
              </a:extLst>
            </p:cNvPr>
            <p:cNvSpPr/>
            <p:nvPr/>
          </p:nvSpPr>
          <p:spPr>
            <a:xfrm>
              <a:off x="2532888" y="904272"/>
              <a:ext cx="411336" cy="174521"/>
            </a:xfrm>
            <a:prstGeom prst="roundRect">
              <a:avLst/>
            </a:prstGeom>
            <a:solidFill>
              <a:srgbClr val="00194C"/>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800" b="1" dirty="0">
                  <a:latin typeface="Meiryo UI" panose="020B0604030504040204" pitchFamily="50" charset="-128"/>
                  <a:ea typeface="Meiryo UI" panose="020B0604030504040204" pitchFamily="50" charset="-128"/>
                </a:rPr>
                <a:t>文 化</a:t>
              </a:r>
              <a:endParaRPr kumimoji="1" lang="en-US" altLang="ja-JP" sz="800" b="1" dirty="0">
                <a:latin typeface="Meiryo UI" panose="020B0604030504040204" pitchFamily="50" charset="-128"/>
                <a:ea typeface="Meiryo UI" panose="020B0604030504040204" pitchFamily="50" charset="-128"/>
              </a:endParaRPr>
            </a:p>
          </p:txBody>
        </p:sp>
      </p:grpSp>
      <p:pic>
        <p:nvPicPr>
          <p:cNvPr id="38" name="図プレースホルダー 5"/>
          <p:cNvPicPr>
            <a:picLocks noGrp="1" noChangeAspect="1"/>
          </p:cNvPicPr>
          <p:nvPr>
            <p:ph type="pic" sz="quarter" idx="18"/>
          </p:nvPr>
        </p:nvPicPr>
        <p:blipFill>
          <a:blip r:embed="rId4" cstate="print">
            <a:extLst>
              <a:ext uri="{28A0092B-C50C-407E-A947-70E740481C1C}">
                <a14:useLocalDpi xmlns:a14="http://schemas.microsoft.com/office/drawing/2010/main"/>
              </a:ext>
            </a:extLst>
          </a:blip>
          <a:srcRect/>
          <a:stretch>
            <a:fillRect/>
          </a:stretch>
        </p:blipFill>
        <p:spPr>
          <a:xfrm>
            <a:off x="9119232" y="5877272"/>
            <a:ext cx="506730" cy="505615"/>
          </a:xfrm>
        </p:spPr>
      </p:pic>
      <p:sp>
        <p:nvSpPr>
          <p:cNvPr id="40" name="テキスト ボックス 39"/>
          <p:cNvSpPr txBox="1"/>
          <p:nvPr/>
        </p:nvSpPr>
        <p:spPr>
          <a:xfrm>
            <a:off x="2122644" y="6487359"/>
            <a:ext cx="5931432" cy="384721"/>
          </a:xfrm>
          <a:prstGeom prst="rect">
            <a:avLst/>
          </a:prstGeom>
          <a:solidFill>
            <a:schemeClr val="bg1"/>
          </a:solidFill>
        </p:spPr>
        <p:txBody>
          <a:bodyPr wrap="none" rtlCol="0">
            <a:spAutoFit/>
          </a:bodyPr>
          <a:lstStyle/>
          <a:p>
            <a:r>
              <a:rPr lang="ja-JP" altLang="en-US" sz="1000" dirty="0">
                <a:latin typeface="Meiryo UI" panose="020B0604030504040204" pitchFamily="50" charset="-128"/>
                <a:ea typeface="Meiryo UI" panose="020B0604030504040204" pitchFamily="50" charset="-128"/>
              </a:rPr>
              <a:t>オーパルオプテックス株式会社　</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住所</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大津市雄琴</a:t>
            </a:r>
            <a:r>
              <a:rPr lang="en-US" altLang="ja-JP" sz="1000" dirty="0">
                <a:latin typeface="Meiryo UI" panose="020B0604030504040204" pitchFamily="50" charset="-128"/>
                <a:ea typeface="Meiryo UI" panose="020B0604030504040204" pitchFamily="50" charset="-128"/>
              </a:rPr>
              <a:t>5-265-1</a:t>
            </a: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【TEL】077-579-7111</a:t>
            </a:r>
            <a:r>
              <a:rPr lang="ja-JP" altLang="en-US" sz="1000" dirty="0">
                <a:latin typeface="Meiryo UI" panose="020B0604030504040204" pitchFamily="50" charset="-128"/>
                <a:ea typeface="Meiryo UI" panose="020B0604030504040204" pitchFamily="50" charset="-128"/>
              </a:rPr>
              <a:t>　</a:t>
            </a:r>
            <a:endParaRPr lang="en-US" altLang="ja-JP" sz="10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受付時間：</a:t>
            </a:r>
            <a:r>
              <a:rPr lang="en-US" altLang="ja-JP" sz="900" dirty="0">
                <a:latin typeface="Meiryo UI" panose="020B0604030504040204" pitchFamily="50" charset="-128"/>
                <a:ea typeface="Meiryo UI" panose="020B0604030504040204" pitchFamily="50" charset="-128"/>
              </a:rPr>
              <a:t>9:30</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17:30</a:t>
            </a:r>
            <a:r>
              <a:rPr lang="ja-JP" altLang="en-US" sz="900" dirty="0">
                <a:latin typeface="Meiryo UI" panose="020B0604030504040204" pitchFamily="50" charset="-128"/>
                <a:ea typeface="Meiryo UI" panose="020B0604030504040204" pitchFamily="50" charset="-128"/>
              </a:rPr>
              <a:t>（定休日：木曜日、</a:t>
            </a:r>
            <a:r>
              <a:rPr lang="en-US" altLang="ja-JP" sz="900" dirty="0">
                <a:latin typeface="Meiryo UI" panose="020B0604030504040204" pitchFamily="50" charset="-128"/>
                <a:ea typeface="Meiryo UI" panose="020B0604030504040204" pitchFamily="50" charset="-128"/>
              </a:rPr>
              <a:t>1</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月は水・木曜、夏季無休）　</a:t>
            </a:r>
            <a:r>
              <a:rPr lang="en-US" altLang="ja-JP" sz="900" dirty="0">
                <a:latin typeface="Meiryo UI" panose="020B0604030504040204" pitchFamily="50" charset="-128"/>
                <a:ea typeface="Meiryo UI" panose="020B0604030504040204" pitchFamily="50" charset="-128"/>
              </a:rPr>
              <a:t>【</a:t>
            </a:r>
            <a:r>
              <a:rPr lang="en-US" altLang="ja-JP" sz="900" dirty="0" err="1">
                <a:latin typeface="Meiryo UI" panose="020B0604030504040204" pitchFamily="50" charset="-128"/>
                <a:ea typeface="Meiryo UI" panose="020B0604030504040204" pitchFamily="50" charset="-128"/>
              </a:rPr>
              <a:t>URL】</a:t>
            </a:r>
            <a:r>
              <a:rPr lang="en-US" altLang="ja-JP" sz="900" u="sng" dirty="0" err="1">
                <a:latin typeface="Meiryo UI" panose="020B0604030504040204" pitchFamily="50" charset="-128"/>
                <a:ea typeface="Meiryo UI" panose="020B0604030504040204" pitchFamily="50" charset="-128"/>
                <a:hlinkClick r:id="rId5"/>
              </a:rPr>
              <a:t>https</a:t>
            </a:r>
            <a:r>
              <a:rPr lang="en-US" altLang="ja-JP" sz="900" u="sng" dirty="0">
                <a:latin typeface="Meiryo UI" panose="020B0604030504040204" pitchFamily="50" charset="-128"/>
                <a:ea typeface="Meiryo UI" panose="020B0604030504040204" pitchFamily="50" charset="-128"/>
                <a:hlinkClick r:id="rId5"/>
              </a:rPr>
              <a:t>://www.o-pal.com/</a:t>
            </a:r>
            <a:endParaRPr lang="en-US" altLang="ja-JP" sz="900" dirty="0">
              <a:latin typeface="Meiryo UI" panose="020B0604030504040204" pitchFamily="50" charset="-128"/>
              <a:ea typeface="Meiryo UI" panose="020B0604030504040204" pitchFamily="50" charset="-128"/>
            </a:endParaRPr>
          </a:p>
        </p:txBody>
      </p:sp>
      <p:pic>
        <p:nvPicPr>
          <p:cNvPr id="43" name="図プレースホルダー 29" descr="山の上に立つ人々&#10;&#10;中程度の精度で自動的に生成された説明">
            <a:extLst>
              <a:ext uri="{FF2B5EF4-FFF2-40B4-BE49-F238E27FC236}">
                <a16:creationId xmlns:a16="http://schemas.microsoft.com/office/drawing/2014/main" id="{80945E5E-F157-13A6-C9FC-83C2DB06F2F0}"/>
              </a:ext>
            </a:extLst>
          </p:cNvPr>
          <p:cNvPicPr>
            <a:picLocks noGrp="1" noChangeAspect="1"/>
          </p:cNvPicPr>
          <p:nvPr>
            <p:ph type="pic" sz="quarter" idx="11"/>
          </p:nvPr>
        </p:nvPicPr>
        <p:blipFill rotWithShape="1">
          <a:blip r:embed="rId6" cstate="print">
            <a:extLst>
              <a:ext uri="{28A0092B-C50C-407E-A947-70E740481C1C}">
                <a14:useLocalDpi xmlns:a14="http://schemas.microsoft.com/office/drawing/2010/main"/>
              </a:ext>
            </a:extLst>
          </a:blip>
          <a:srcRect/>
          <a:stretch/>
        </p:blipFill>
        <p:spPr>
          <a:xfrm>
            <a:off x="609118" y="2953862"/>
            <a:ext cx="2049692" cy="1228725"/>
          </a:xfrm>
        </p:spPr>
      </p:pic>
      <p:pic>
        <p:nvPicPr>
          <p:cNvPr id="54" name="図 53" descr="アイコン が含まれている画像&#10;&#10;自動的に生成された説明">
            <a:extLst>
              <a:ext uri="{FF2B5EF4-FFF2-40B4-BE49-F238E27FC236}">
                <a16:creationId xmlns:a16="http://schemas.microsoft.com/office/drawing/2014/main" id="{4262441F-F056-AAB6-599A-8DA7670FFC4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633605" y="454755"/>
            <a:ext cx="270000" cy="270000"/>
          </a:xfrm>
          <a:prstGeom prst="rect">
            <a:avLst/>
          </a:prstGeom>
        </p:spPr>
      </p:pic>
      <p:pic>
        <p:nvPicPr>
          <p:cNvPr id="55" name="図 54" descr="アイコン が含まれている画像&#10;&#10;自動的に生成された説明">
            <a:extLst>
              <a:ext uri="{FF2B5EF4-FFF2-40B4-BE49-F238E27FC236}">
                <a16:creationId xmlns:a16="http://schemas.microsoft.com/office/drawing/2014/main" id="{83530E0F-8E9F-E16B-3B9C-60B4E202649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337130" y="452967"/>
            <a:ext cx="270000" cy="270000"/>
          </a:xfrm>
          <a:prstGeom prst="rect">
            <a:avLst/>
          </a:prstGeom>
        </p:spPr>
      </p:pic>
      <p:pic>
        <p:nvPicPr>
          <p:cNvPr id="56" name="図 55">
            <a:extLst>
              <a:ext uri="{FF2B5EF4-FFF2-40B4-BE49-F238E27FC236}">
                <a16:creationId xmlns:a16="http://schemas.microsoft.com/office/drawing/2014/main" id="{5D862C72-73C4-9FBD-3FB4-D9CFA42637D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040656" y="452967"/>
            <a:ext cx="270000" cy="270000"/>
          </a:xfrm>
          <a:prstGeom prst="rect">
            <a:avLst/>
          </a:prstGeom>
        </p:spPr>
      </p:pic>
      <p:pic>
        <p:nvPicPr>
          <p:cNvPr id="57" name="図 56">
            <a:extLst>
              <a:ext uri="{FF2B5EF4-FFF2-40B4-BE49-F238E27FC236}">
                <a16:creationId xmlns:a16="http://schemas.microsoft.com/office/drawing/2014/main" id="{FCAEE1EE-3910-3043-A6B3-F10545577F37}"/>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6040656" y="755989"/>
            <a:ext cx="269549" cy="270000"/>
          </a:xfrm>
          <a:prstGeom prst="rect">
            <a:avLst/>
          </a:prstGeom>
        </p:spPr>
      </p:pic>
      <p:pic>
        <p:nvPicPr>
          <p:cNvPr id="58" name="図 57"/>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342970" y="761726"/>
            <a:ext cx="263522" cy="263522"/>
          </a:xfrm>
          <a:prstGeom prst="rect">
            <a:avLst/>
          </a:prstGeom>
        </p:spPr>
      </p:pic>
      <p:pic>
        <p:nvPicPr>
          <p:cNvPr id="59" name="図 58" descr="文字の書かれた紙&#10;&#10;自動的に生成された説明">
            <a:extLst>
              <a:ext uri="{FF2B5EF4-FFF2-40B4-BE49-F238E27FC236}">
                <a16:creationId xmlns:a16="http://schemas.microsoft.com/office/drawing/2014/main" id="{CD646CED-5CDE-8AF8-5428-0B9A0146FF7D}"/>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057897" y="718101"/>
            <a:ext cx="302400" cy="302400"/>
          </a:xfrm>
          <a:prstGeom prst="rect">
            <a:avLst/>
          </a:prstGeom>
        </p:spPr>
      </p:pic>
      <p:pic>
        <p:nvPicPr>
          <p:cNvPr id="60" name="図 59" descr="アイコン&#10;&#10;自動的に生成された説明">
            <a:extLst>
              <a:ext uri="{FF2B5EF4-FFF2-40B4-BE49-F238E27FC236}">
                <a16:creationId xmlns:a16="http://schemas.microsoft.com/office/drawing/2014/main" id="{4B73FE1F-B7C7-C871-84A5-AEADB978BC6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913271" y="452966"/>
            <a:ext cx="301761" cy="302400"/>
          </a:xfrm>
          <a:prstGeom prst="rect">
            <a:avLst/>
          </a:prstGeom>
        </p:spPr>
      </p:pic>
      <p:pic>
        <p:nvPicPr>
          <p:cNvPr id="61" name="図 60" descr="アイコン&#10;&#10;自動的に生成された説明">
            <a:extLst>
              <a:ext uri="{FF2B5EF4-FFF2-40B4-BE49-F238E27FC236}">
                <a16:creationId xmlns:a16="http://schemas.microsoft.com/office/drawing/2014/main" id="{3475614F-0E81-0FC2-2D50-FEB66AFBA759}"/>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242352" y="452966"/>
            <a:ext cx="302400" cy="302400"/>
          </a:xfrm>
          <a:prstGeom prst="rect">
            <a:avLst/>
          </a:prstGeom>
        </p:spPr>
      </p:pic>
      <p:pic>
        <p:nvPicPr>
          <p:cNvPr id="62" name="図 61" descr="アイコン&#10;&#10;自動的に生成された説明">
            <a:extLst>
              <a:ext uri="{FF2B5EF4-FFF2-40B4-BE49-F238E27FC236}">
                <a16:creationId xmlns:a16="http://schemas.microsoft.com/office/drawing/2014/main" id="{428F7826-9FCF-D300-C926-F40F045217DF}"/>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8568300" y="449907"/>
            <a:ext cx="302400" cy="302400"/>
          </a:xfrm>
          <a:prstGeom prst="rect">
            <a:avLst/>
          </a:prstGeom>
        </p:spPr>
      </p:pic>
      <p:pic>
        <p:nvPicPr>
          <p:cNvPr id="63" name="図 62" descr="ロゴ, アイコン&#10;&#10;自動的に生成された説明">
            <a:extLst>
              <a:ext uri="{FF2B5EF4-FFF2-40B4-BE49-F238E27FC236}">
                <a16:creationId xmlns:a16="http://schemas.microsoft.com/office/drawing/2014/main" id="{96E99D22-726B-AD97-CECD-89CB1B939943}"/>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8894248" y="449907"/>
            <a:ext cx="302400" cy="302400"/>
          </a:xfrm>
          <a:prstGeom prst="rect">
            <a:avLst/>
          </a:prstGeom>
        </p:spPr>
      </p:pic>
      <p:pic>
        <p:nvPicPr>
          <p:cNvPr id="64" name="図 63" descr="アイコン&#10;&#10;自動的に生成された説明">
            <a:extLst>
              <a:ext uri="{FF2B5EF4-FFF2-40B4-BE49-F238E27FC236}">
                <a16:creationId xmlns:a16="http://schemas.microsoft.com/office/drawing/2014/main" id="{E3A76E28-B502-1DF3-D318-5198F98B1CB5}"/>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9222187" y="449907"/>
            <a:ext cx="301761" cy="302400"/>
          </a:xfrm>
          <a:prstGeom prst="rect">
            <a:avLst/>
          </a:prstGeom>
        </p:spPr>
      </p:pic>
      <p:pic>
        <p:nvPicPr>
          <p:cNvPr id="65" name="図 64" descr="アイコン&#10;&#10;自動的に生成された説明">
            <a:extLst>
              <a:ext uri="{FF2B5EF4-FFF2-40B4-BE49-F238E27FC236}">
                <a16:creationId xmlns:a16="http://schemas.microsoft.com/office/drawing/2014/main" id="{01C39A1B-B283-400D-B96D-98785073513D}"/>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7751676" y="715828"/>
            <a:ext cx="302400" cy="302400"/>
          </a:xfrm>
          <a:prstGeom prst="rect">
            <a:avLst/>
          </a:prstGeom>
        </p:spPr>
      </p:pic>
      <p:pic>
        <p:nvPicPr>
          <p:cNvPr id="66" name="図 65" descr="停止の標識&#10;&#10;自動的に生成された説明">
            <a:extLst>
              <a:ext uri="{FF2B5EF4-FFF2-40B4-BE49-F238E27FC236}">
                <a16:creationId xmlns:a16="http://schemas.microsoft.com/office/drawing/2014/main" id="{0A5BD3D6-CAF0-1748-02D2-3CC10AF4B8DC}"/>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8080681" y="718688"/>
            <a:ext cx="302400" cy="302400"/>
          </a:xfrm>
          <a:prstGeom prst="rect">
            <a:avLst/>
          </a:prstGeom>
        </p:spPr>
      </p:pic>
      <p:pic>
        <p:nvPicPr>
          <p:cNvPr id="67" name="図 66" descr="白黒の写真にテキストが書いてある絵&#10;&#10;低い精度で自動的に生成された説明">
            <a:extLst>
              <a:ext uri="{FF2B5EF4-FFF2-40B4-BE49-F238E27FC236}">
                <a16:creationId xmlns:a16="http://schemas.microsoft.com/office/drawing/2014/main" id="{7E2B40A8-F6D7-E67D-159E-EC55B38A3855}"/>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8403827" y="715828"/>
            <a:ext cx="301761" cy="302400"/>
          </a:xfrm>
          <a:prstGeom prst="rect">
            <a:avLst/>
          </a:prstGeom>
        </p:spPr>
      </p:pic>
      <p:pic>
        <p:nvPicPr>
          <p:cNvPr id="68" name="図 67" descr="アイコン&#10;&#10;自動的に生成された説明">
            <a:extLst>
              <a:ext uri="{FF2B5EF4-FFF2-40B4-BE49-F238E27FC236}">
                <a16:creationId xmlns:a16="http://schemas.microsoft.com/office/drawing/2014/main" id="{09DB6B45-27B4-F3FF-A8FA-7BBD50F50EEE}"/>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8732669" y="715828"/>
            <a:ext cx="302400" cy="302400"/>
          </a:xfrm>
          <a:prstGeom prst="rect">
            <a:avLst/>
          </a:prstGeom>
        </p:spPr>
      </p:pic>
      <p:pic>
        <p:nvPicPr>
          <p:cNvPr id="69" name="図 68"/>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7472231" y="2950243"/>
            <a:ext cx="2156666" cy="1702893"/>
          </a:xfrm>
          <a:prstGeom prst="rect">
            <a:avLst/>
          </a:prstGeom>
        </p:spPr>
      </p:pic>
      <p:sp>
        <p:nvSpPr>
          <p:cNvPr id="70" name="テキスト ボックス 69"/>
          <p:cNvSpPr txBox="1"/>
          <p:nvPr/>
        </p:nvSpPr>
        <p:spPr>
          <a:xfrm>
            <a:off x="8132619" y="4640848"/>
            <a:ext cx="846707" cy="215444"/>
          </a:xfrm>
          <a:prstGeom prst="rect">
            <a:avLst/>
          </a:prstGeom>
          <a:noFill/>
        </p:spPr>
        <p:txBody>
          <a:bodyPr wrap="none" rtlCol="0">
            <a:spAutoFit/>
          </a:bodyPr>
          <a:lstStyle/>
          <a:p>
            <a:r>
              <a:rPr kumimoji="1" lang="en-US" altLang="ja-JP" sz="800" b="1" dirty="0">
                <a:solidFill>
                  <a:srgbClr val="F8D36F"/>
                </a:solidFill>
                <a:latin typeface="Meiryo UI" panose="020B0604030504040204" pitchFamily="50" charset="-128"/>
                <a:ea typeface="Meiryo UI" panose="020B0604030504040204" pitchFamily="50" charset="-128"/>
              </a:rPr>
              <a:t>C</a:t>
            </a:r>
            <a:r>
              <a:rPr kumimoji="1" lang="ja-JP" altLang="en-US" sz="800" b="1" dirty="0">
                <a:solidFill>
                  <a:srgbClr val="F8D36F"/>
                </a:solidFill>
                <a:latin typeface="Meiryo UI" panose="020B0604030504040204" pitchFamily="50" charset="-128"/>
                <a:ea typeface="Meiryo UI" panose="020B0604030504040204" pitchFamily="50" charset="-128"/>
              </a:rPr>
              <a:t>　</a:t>
            </a:r>
            <a:r>
              <a:rPr kumimoji="1" lang="en-US" altLang="ja-JP" sz="800" b="1" dirty="0">
                <a:solidFill>
                  <a:srgbClr val="F8D36F"/>
                </a:solidFill>
                <a:latin typeface="Meiryo UI" panose="020B0604030504040204" pitchFamily="50" charset="-128"/>
                <a:ea typeface="Meiryo UI" panose="020B0604030504040204" pitchFamily="50" charset="-128"/>
              </a:rPr>
              <a:t>7</a:t>
            </a:r>
            <a:r>
              <a:rPr kumimoji="1" lang="ja-JP" altLang="en-US" sz="800" b="1" dirty="0">
                <a:solidFill>
                  <a:srgbClr val="F8D36F"/>
                </a:solidFill>
                <a:latin typeface="Meiryo UI" panose="020B0604030504040204" pitchFamily="50" charset="-128"/>
                <a:ea typeface="Meiryo UI" panose="020B0604030504040204" pitchFamily="50" charset="-128"/>
              </a:rPr>
              <a:t>時間コース</a:t>
            </a:r>
          </a:p>
        </p:txBody>
      </p:sp>
      <p:sp>
        <p:nvSpPr>
          <p:cNvPr id="71" name="テキスト プレースホルダー 33">
            <a:extLst>
              <a:ext uri="{FF2B5EF4-FFF2-40B4-BE49-F238E27FC236}">
                <a16:creationId xmlns:a16="http://schemas.microsoft.com/office/drawing/2014/main" id="{0072BDC2-D11D-5CA9-8EA0-7F208A0352A9}"/>
              </a:ext>
            </a:extLst>
          </p:cNvPr>
          <p:cNvSpPr>
            <a:spLocks noGrp="1"/>
          </p:cNvSpPr>
          <p:nvPr>
            <p:ph type="body" sz="quarter" idx="15"/>
          </p:nvPr>
        </p:nvSpPr>
        <p:spPr/>
        <p:txBody>
          <a:bodyPr/>
          <a:lstStyle/>
          <a:p>
            <a:r>
              <a:rPr lang="ja-JP" altLang="en-US" dirty="0"/>
              <a:t>びわ湖の源となる山々で自然について学びます。</a:t>
            </a:r>
            <a:endParaRPr lang="en-US" altLang="ja-JP" dirty="0"/>
          </a:p>
          <a:p>
            <a:r>
              <a:rPr lang="ja-JP" altLang="en-US" dirty="0"/>
              <a:t>比叡山延暦寺の歴史や伝承文化を学びます。</a:t>
            </a:r>
            <a:endParaRPr lang="en-US" altLang="ja-JP" dirty="0"/>
          </a:p>
          <a:p>
            <a:endParaRPr lang="ja-JP" altLang="en-US" dirty="0"/>
          </a:p>
        </p:txBody>
      </p:sp>
      <p:pic>
        <p:nvPicPr>
          <p:cNvPr id="72" name="図 71"/>
          <p:cNvPicPr>
            <a:picLocks noChangeAspect="1"/>
          </p:cNvPicPr>
          <p:nvPr/>
        </p:nvPicPr>
        <p:blipFill rotWithShape="1">
          <a:blip r:embed="rId23" cstate="print">
            <a:extLst>
              <a:ext uri="{28A0092B-C50C-407E-A947-70E740481C1C}">
                <a14:useLocalDpi xmlns:a14="http://schemas.microsoft.com/office/drawing/2010/main"/>
              </a:ext>
            </a:extLst>
          </a:blip>
          <a:srcRect/>
          <a:stretch/>
        </p:blipFill>
        <p:spPr>
          <a:xfrm>
            <a:off x="5116943" y="2924944"/>
            <a:ext cx="2444112" cy="1230148"/>
          </a:xfrm>
          <a:prstGeom prst="rect">
            <a:avLst/>
          </a:prstGeom>
        </p:spPr>
      </p:pic>
      <p:sp>
        <p:nvSpPr>
          <p:cNvPr id="73" name="テキスト プレースホルダー 16">
            <a:extLst>
              <a:ext uri="{FF2B5EF4-FFF2-40B4-BE49-F238E27FC236}">
                <a16:creationId xmlns:a16="http://schemas.microsoft.com/office/drawing/2014/main" id="{B3520682-09AA-2FC0-7EF3-C81A1534DE3E}"/>
              </a:ext>
            </a:extLst>
          </p:cNvPr>
          <p:cNvSpPr>
            <a:spLocks noGrp="1"/>
          </p:cNvSpPr>
          <p:nvPr>
            <p:ph type="body" sz="quarter" idx="10"/>
          </p:nvPr>
        </p:nvSpPr>
        <p:spPr>
          <a:xfrm>
            <a:off x="574410" y="1205852"/>
            <a:ext cx="9066742" cy="431800"/>
          </a:xfrm>
        </p:spPr>
        <p:txBody>
          <a:bodyPr/>
          <a:lstStyle/>
          <a:p>
            <a:r>
              <a:rPr lang="ja-JP" altLang="en-US" dirty="0"/>
              <a:t>京都北山方面から行者道を通り、比叡山延暦寺へ向かう本格的な</a:t>
            </a:r>
            <a:r>
              <a:rPr lang="en-US" altLang="ja-JP" dirty="0"/>
              <a:t>7</a:t>
            </a:r>
            <a:r>
              <a:rPr lang="ja-JP" altLang="en-US" dirty="0"/>
              <a:t>時間程度の比叡山トレッキングです。ガイドが同行し、びわ湖の源となる山々の自然と、比叡山延暦寺の歴史や伝承文化を学びます。「自然に学ぶ」「歴史を学ぶ」「協調性を育む」をねらいとする自然体験学習プログラムです。</a:t>
            </a:r>
          </a:p>
        </p:txBody>
      </p:sp>
      <p:sp>
        <p:nvSpPr>
          <p:cNvPr id="74" name="テキスト プレースホルダー 23">
            <a:extLst>
              <a:ext uri="{FF2B5EF4-FFF2-40B4-BE49-F238E27FC236}">
                <a16:creationId xmlns:a16="http://schemas.microsoft.com/office/drawing/2014/main" id="{92D1AD22-E6AE-06AB-3AE6-BF7938751702}"/>
              </a:ext>
            </a:extLst>
          </p:cNvPr>
          <p:cNvSpPr>
            <a:spLocks noGrp="1"/>
          </p:cNvSpPr>
          <p:nvPr>
            <p:ph type="body" sz="quarter" idx="17"/>
          </p:nvPr>
        </p:nvSpPr>
        <p:spPr>
          <a:xfrm>
            <a:off x="5693962" y="4941168"/>
            <a:ext cx="3425270" cy="1418430"/>
          </a:xfrm>
        </p:spPr>
        <p:txBody>
          <a:bodyPr/>
          <a:lstStyle/>
          <a:p>
            <a:r>
              <a:rPr lang="ja-JP" altLang="en-US" dirty="0"/>
              <a:t>約</a:t>
            </a:r>
            <a:r>
              <a:rPr lang="en-US" altLang="ja-JP" dirty="0"/>
              <a:t>7</a:t>
            </a:r>
            <a:r>
              <a:rPr lang="ja-JP" altLang="en-US" dirty="0"/>
              <a:t>時間　トレッキングは約</a:t>
            </a:r>
            <a:r>
              <a:rPr lang="en-US" altLang="ja-JP" dirty="0"/>
              <a:t>5</a:t>
            </a:r>
            <a:r>
              <a:rPr lang="ja-JP" altLang="en-US" dirty="0"/>
              <a:t>時間（約</a:t>
            </a:r>
            <a:r>
              <a:rPr lang="en-US" altLang="ja-JP" dirty="0"/>
              <a:t>10Km</a:t>
            </a:r>
            <a:r>
              <a:rPr lang="ja-JP" altLang="en-US" dirty="0"/>
              <a:t>）</a:t>
            </a:r>
            <a:endParaRPr lang="en-US" altLang="ja-JP" dirty="0"/>
          </a:p>
          <a:p>
            <a:r>
              <a:rPr lang="ja-JP" altLang="en-US" dirty="0"/>
              <a:t>比叡山延暦寺巡拝料が別途必要です。</a:t>
            </a:r>
            <a:endParaRPr lang="en-US" altLang="ja-JP" dirty="0"/>
          </a:p>
          <a:p>
            <a:r>
              <a:rPr lang="ja-JP" altLang="en-US" dirty="0"/>
              <a:t>足場の悪い道を歩行できない児童生徒はトレッキングに参加できません。</a:t>
            </a:r>
          </a:p>
          <a:p>
            <a:r>
              <a:rPr lang="ja-JP" altLang="en-US" dirty="0"/>
              <a:t>トレッキング参加が難しい児童生徒は、バス（ドライブウェイを利用）ゴール地点へ移動が可能です。</a:t>
            </a:r>
            <a:endParaRPr lang="en-US" altLang="ja-JP" dirty="0"/>
          </a:p>
          <a:p>
            <a:r>
              <a:rPr lang="ja-JP" altLang="en-US" dirty="0"/>
              <a:t>雨天荒天時の中止は、前日</a:t>
            </a:r>
            <a:r>
              <a:rPr lang="en-US" altLang="ja-JP" dirty="0"/>
              <a:t>12:00</a:t>
            </a:r>
            <a:r>
              <a:rPr lang="ja-JP" altLang="en-US" dirty="0"/>
              <a:t>段階での気象予報により判断いたします。</a:t>
            </a:r>
          </a:p>
          <a:p>
            <a:r>
              <a:rPr lang="ja-JP" altLang="en-US" dirty="0"/>
              <a:t>体験場所までの移動は貸切バスをおすすめします。</a:t>
            </a:r>
          </a:p>
        </p:txBody>
      </p:sp>
    </p:spTree>
    <p:extLst>
      <p:ext uri="{BB962C8B-B14F-4D97-AF65-F5344CB8AC3E}">
        <p14:creationId xmlns:p14="http://schemas.microsoft.com/office/powerpoint/2010/main" val="1499389349"/>
      </p:ext>
    </p:extLst>
  </p:cSld>
  <p:clrMapOvr>
    <a:masterClrMapping/>
  </p:clrMapOvr>
</p:sld>
</file>

<file path=ppt/theme/theme1.xml><?xml version="1.0" encoding="utf-8"?>
<a:theme xmlns:a="http://schemas.openxmlformats.org/drawingml/2006/main" name="1_テーマ1">
  <a:themeElements>
    <a:clrScheme name="Custom 25">
      <a:dk1>
        <a:srgbClr val="3F3F3F"/>
      </a:dk1>
      <a:lt1>
        <a:srgbClr val="FFFFFF"/>
      </a:lt1>
      <a:dk2>
        <a:srgbClr val="000000"/>
      </a:dk2>
      <a:lt2>
        <a:srgbClr val="A5A5A5"/>
      </a:lt2>
      <a:accent1>
        <a:srgbClr val="00194C"/>
      </a:accent1>
      <a:accent2>
        <a:srgbClr val="EAB200"/>
      </a:accent2>
      <a:accent3>
        <a:srgbClr val="DDDDDD"/>
      </a:accent3>
      <a:accent4>
        <a:srgbClr val="954F72"/>
      </a:accent4>
      <a:accent5>
        <a:srgbClr val="00843B"/>
      </a:accent5>
      <a:accent6>
        <a:srgbClr val="014067"/>
      </a:accent6>
      <a:hlink>
        <a:srgbClr val="00194C"/>
      </a:hlink>
      <a:folHlink>
        <a:srgbClr val="954F72"/>
      </a:folHlink>
    </a:clrScheme>
    <a:fontScheme name="Custom 28">
      <a:majorFont>
        <a:latin typeface="Gill Sans MT"/>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テーマ1" id="{56D87EF8-5029-40B6-B0EC-58F627F5F4C4}" vid="{C053D549-820A-47EA-9CBB-AF1AD2D757A8}"/>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テーマ1</Template>
  <TotalTime>12328</TotalTime>
  <Words>541</Words>
  <Application>Microsoft Office PowerPoint</Application>
  <PresentationFormat>A4 210 x 297 mm</PresentationFormat>
  <Paragraphs>53</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vt:i4>
      </vt:variant>
    </vt:vector>
  </HeadingPairs>
  <TitlesOfParts>
    <vt:vector size="11" baseType="lpstr">
      <vt:lpstr>Meiryo UI</vt:lpstr>
      <vt:lpstr>メイリオ</vt:lpstr>
      <vt:lpstr>游ゴシック</vt:lpstr>
      <vt:lpstr>游ゴシック Light</vt:lpstr>
      <vt:lpstr>Arial</vt:lpstr>
      <vt:lpstr>Calibri</vt:lpstr>
      <vt:lpstr>Gill Sans Nova Light</vt:lpstr>
      <vt:lpstr>Wingdings</vt:lpstr>
      <vt:lpstr>1_テーマ1</vt:lpstr>
      <vt:lpstr>デザインの設定</vt:lpstr>
      <vt:lpstr>比叡山トレッキング7時間コース （難易度：ややむずかしい）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tb164</cp:lastModifiedBy>
  <cp:revision>494</cp:revision>
  <cp:lastPrinted>2023-05-30T23:44:43Z</cp:lastPrinted>
  <dcterms:created xsi:type="dcterms:W3CDTF">2017-09-04T00:58:00Z</dcterms:created>
  <dcterms:modified xsi:type="dcterms:W3CDTF">2023-06-06T09:15:45Z</dcterms:modified>
</cp:coreProperties>
</file>