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8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sc-int.co.jp/" TargetMode="External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5.jpe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jpe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jpe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6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1245"/>
              </p:ext>
            </p:extLst>
          </p:nvPr>
        </p:nvGraphicFramePr>
        <p:xfrm>
          <a:off x="632520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びわ湖・蓬莱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pic>
        <p:nvPicPr>
          <p:cNvPr id="32" name="図プレースホルダー 31" descr="湖でボートに乗っている人たち&#10;&#10;自動的に生成された説明">
            <a:extLst>
              <a:ext uri="{FF2B5EF4-FFF2-40B4-BE49-F238E27FC236}">
                <a16:creationId xmlns:a16="http://schemas.microsoft.com/office/drawing/2014/main" id="{A3F1B4FA-6095-1CD2-E20B-6BC473BCB4C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" b="4943"/>
          <a:stretch/>
        </p:blipFill>
        <p:spPr/>
      </p:pic>
      <p:pic>
        <p:nvPicPr>
          <p:cNvPr id="30" name="図プレースホルダー 29" descr="草, グループ, 民衆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BAB8046-3766-C2F9-C79E-87A9803A15E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9" r="6119"/>
          <a:stretch/>
        </p:blipFill>
        <p:spPr/>
      </p:pic>
      <p:pic>
        <p:nvPicPr>
          <p:cNvPr id="15" name="図プレースホルダー 14" descr="ボートに乗っている人たち&#10;&#10;自動的に生成された説明">
            <a:extLst>
              <a:ext uri="{FF2B5EF4-FFF2-40B4-BE49-F238E27FC236}">
                <a16:creationId xmlns:a16="http://schemas.microsoft.com/office/drawing/2014/main" id="{CB6E3ABF-ED6F-837D-0212-32C1194B021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7" b="4667"/>
          <a:stretch/>
        </p:blipFill>
        <p:spPr/>
      </p:pic>
      <p:pic>
        <p:nvPicPr>
          <p:cNvPr id="20" name="図プレースホルダー 19" descr="ボートに乗っている子供たち&#10;&#10;低い精度で自動的に生成された説明">
            <a:extLst>
              <a:ext uri="{FF2B5EF4-FFF2-40B4-BE49-F238E27FC236}">
                <a16:creationId xmlns:a16="http://schemas.microsoft.com/office/drawing/2014/main" id="{BAAB11E2-F6D4-D784-16A0-F15CE468CCC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r="2800"/>
          <a:stretch/>
        </p:blipFill>
        <p:spPr/>
      </p:pic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39629" y="5325149"/>
            <a:ext cx="3405609" cy="990038"/>
          </a:xfrm>
        </p:spPr>
        <p:txBody>
          <a:bodyPr/>
          <a:lstStyle/>
          <a:p>
            <a:r>
              <a:rPr lang="ja-JP" altLang="en-US" dirty="0"/>
              <a:t> </a:t>
            </a:r>
            <a:r>
              <a:rPr lang="en-US" altLang="ja-JP" dirty="0"/>
              <a:t>9:30 BSC</a:t>
            </a:r>
            <a:r>
              <a:rPr lang="ja-JP" altLang="en-US" dirty="0"/>
              <a:t>到着／更衣／開校式　 　　　　　　　 　　　</a:t>
            </a:r>
          </a:p>
          <a:p>
            <a:r>
              <a:rPr lang="ja-JP" altLang="en-US" dirty="0"/>
              <a:t> </a:t>
            </a:r>
            <a:r>
              <a:rPr lang="en-US" altLang="ja-JP" dirty="0"/>
              <a:t>9:50 【A</a:t>
            </a:r>
            <a:r>
              <a:rPr lang="ja-JP" altLang="en-US" dirty="0"/>
              <a:t>班</a:t>
            </a:r>
            <a:r>
              <a:rPr lang="en-US" altLang="ja-JP" dirty="0"/>
              <a:t>】①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・</a:t>
            </a:r>
            <a:r>
              <a:rPr lang="en-US" altLang="ja-JP" dirty="0"/>
              <a:t>2</a:t>
            </a:r>
            <a:r>
              <a:rPr lang="ja-JP" altLang="en-US" dirty="0"/>
              <a:t>人乗り</a:t>
            </a:r>
            <a:r>
              <a:rPr lang="en-US" altLang="ja-JP" dirty="0"/>
              <a:t>/</a:t>
            </a:r>
            <a:r>
              <a:rPr lang="ja-JP" altLang="en-US" dirty="0"/>
              <a:t>クラス対抗レース</a:t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ja-JP" altLang="en-US" dirty="0"/>
              <a:t> </a:t>
            </a:r>
            <a:r>
              <a:rPr lang="en-US" altLang="ja-JP" dirty="0"/>
              <a:t>       【B</a:t>
            </a:r>
            <a:r>
              <a:rPr lang="ja-JP" altLang="en-US" dirty="0"/>
              <a:t>班</a:t>
            </a:r>
            <a:r>
              <a:rPr lang="en-US" altLang="ja-JP" dirty="0"/>
              <a:t>】②</a:t>
            </a:r>
            <a:r>
              <a:rPr lang="ja-JP" altLang="en-US" dirty="0"/>
              <a:t>野外チームビルディング</a:t>
            </a:r>
            <a:endParaRPr lang="en-US" altLang="ja-JP" dirty="0"/>
          </a:p>
          <a:p>
            <a:r>
              <a:rPr lang="en-US" altLang="ja-JP" dirty="0"/>
              <a:t>11:20 </a:t>
            </a:r>
            <a:r>
              <a:rPr lang="ja-JP" altLang="en-US" dirty="0"/>
              <a:t>移動</a:t>
            </a:r>
          </a:p>
          <a:p>
            <a:r>
              <a:rPr lang="en-US" altLang="ja-JP" dirty="0"/>
              <a:t>11:30 【A</a:t>
            </a:r>
            <a:r>
              <a:rPr lang="ja-JP" altLang="en-US" dirty="0"/>
              <a:t>班</a:t>
            </a:r>
            <a:r>
              <a:rPr lang="en-US" altLang="ja-JP" dirty="0"/>
              <a:t>】②</a:t>
            </a:r>
            <a:r>
              <a:rPr lang="ja-JP" altLang="en-US" dirty="0"/>
              <a:t>野外チームビルディング</a:t>
            </a:r>
            <a:br>
              <a:rPr lang="en-US" altLang="ja-JP" dirty="0"/>
            </a:br>
            <a:r>
              <a:rPr lang="en-US" altLang="ja-JP" dirty="0"/>
              <a:t>         【B</a:t>
            </a:r>
            <a:r>
              <a:rPr lang="ja-JP" altLang="en-US" dirty="0"/>
              <a:t>班</a:t>
            </a:r>
            <a:r>
              <a:rPr lang="en-US" altLang="ja-JP" dirty="0"/>
              <a:t>】①</a:t>
            </a:r>
            <a:r>
              <a:rPr lang="ja-JP" altLang="en-US" dirty="0"/>
              <a:t>カヤック</a:t>
            </a:r>
            <a:r>
              <a:rPr lang="en-US" altLang="ja-JP" dirty="0"/>
              <a:t>1</a:t>
            </a:r>
            <a:r>
              <a:rPr lang="ja-JP" altLang="en-US" dirty="0"/>
              <a:t>・</a:t>
            </a:r>
            <a:r>
              <a:rPr lang="en-US" altLang="ja-JP" dirty="0"/>
              <a:t>2</a:t>
            </a:r>
            <a:r>
              <a:rPr lang="ja-JP" altLang="en-US" dirty="0"/>
              <a:t>人乗り</a:t>
            </a:r>
            <a:r>
              <a:rPr lang="en-US" altLang="ja-JP" dirty="0"/>
              <a:t>/</a:t>
            </a:r>
            <a:r>
              <a:rPr lang="ja-JP" altLang="en-US" dirty="0"/>
              <a:t>クラス対抗レース</a:t>
            </a:r>
          </a:p>
          <a:p>
            <a:r>
              <a:rPr lang="en-US" altLang="ja-JP" dirty="0"/>
              <a:t>13:00 </a:t>
            </a:r>
            <a:r>
              <a:rPr lang="ja-JP" altLang="en-US" dirty="0"/>
              <a:t>閉校式／更衣</a:t>
            </a:r>
          </a:p>
          <a:p>
            <a:r>
              <a:rPr lang="en-US" altLang="ja-JP" dirty="0"/>
              <a:t>14:00 BSC</a:t>
            </a:r>
            <a:r>
              <a:rPr lang="ja-JP" altLang="en-US" dirty="0"/>
              <a:t>出発</a:t>
            </a:r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BCEDAA66-5F78-A77D-D8FE-23BD97158C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びわ湖の環境保全について調べてみる。</a:t>
            </a:r>
            <a:endParaRPr lang="en-US" altLang="ja-JP" dirty="0"/>
          </a:p>
          <a:p>
            <a:r>
              <a:rPr lang="ja-JP" altLang="en-US" dirty="0"/>
              <a:t>人と自然の繋がりについて考えてみる。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0F88C7AE-DB23-1999-B29D-8AB1D7A0B3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びわ湖で人気のウォータースポーツを通して協力する力を学ぶ。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076628C6-6FB2-DBE9-BDF2-66A0A9711E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環境保全について自分の意見をまとめる。</a:t>
            </a:r>
            <a:endParaRPr lang="en-US" altLang="ja-JP" dirty="0"/>
          </a:p>
          <a:p>
            <a:r>
              <a:rPr lang="ja-JP" altLang="en-US" dirty="0"/>
              <a:t>人と自然の繋がりについて調べてみる。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86" y="386967"/>
            <a:ext cx="1476238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びわ湖自然学習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イッチ団結プラン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54" name="図 53"/>
          <p:cNvPicPr>
            <a:picLocks noChangeAspect="1"/>
          </p:cNvPicPr>
          <p:nvPr/>
        </p:nvPicPr>
        <p:blipFill rotWithShape="1">
          <a:blip r:embed="rId6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sp>
        <p:nvSpPr>
          <p:cNvPr id="10" name="テキスト プレースホルダー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びわ湖自然体験学習を通して、</a:t>
            </a:r>
            <a:r>
              <a:rPr lang="en-US" altLang="ja-JP" dirty="0"/>
              <a:t>SDGs</a:t>
            </a:r>
            <a:r>
              <a:rPr lang="ja-JP" altLang="en-US" dirty="0"/>
              <a:t>について学びます。各テーマについてのお話も可能です。</a:t>
            </a:r>
            <a:endParaRPr lang="en-US" altLang="ja-JP" dirty="0"/>
          </a:p>
          <a:p>
            <a:r>
              <a:rPr lang="ja-JP" altLang="en-US" dirty="0"/>
              <a:t>生徒たち一人ひとりの“できた”という「達成感」を味わえます</a:t>
            </a:r>
            <a:endParaRPr lang="en-US" altLang="ja-JP" dirty="0"/>
          </a:p>
          <a:p>
            <a:r>
              <a:rPr lang="ja-JP" altLang="en-US" dirty="0"/>
              <a:t>共通体験を通じて仲間と「絆、団結力」を深めます</a:t>
            </a:r>
            <a:endParaRPr lang="en-US" altLang="ja-JP" dirty="0"/>
          </a:p>
          <a:p>
            <a:r>
              <a:rPr lang="ja-JP" altLang="en-US" dirty="0"/>
              <a:t>社会生活で大切なルールや自分と周りの身を守る「判断行動力」を養います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55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38" name="テキスト ボックス 37"/>
          <p:cNvSpPr txBox="1"/>
          <p:nvPr/>
        </p:nvSpPr>
        <p:spPr>
          <a:xfrm>
            <a:off x="2122644" y="6487359"/>
            <a:ext cx="58977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BSC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ウォータースポーツセンター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大津市南船路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【TEL】077-592-0127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【FAX】077-592-1531</a:t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10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http</a:t>
            </a:r>
            <a:r>
              <a:rPr lang="en-US" altLang="ja-JP" sz="1000" u="sng" dirty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://bsc-int.co.jp/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7049F1C1-CB9E-7A7B-4E76-69803E18FD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0858" y="452966"/>
            <a:ext cx="270000" cy="270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B2AF3BFB-0E48-5E29-9EBD-1FE504C37C9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384" y="452966"/>
            <a:ext cx="270000" cy="27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0872EC19-FFD6-6A1C-9179-CD7818B7384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4384" y="748300"/>
            <a:ext cx="269549" cy="270000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DFC71C7-9B27-1492-286C-34F8E36AAC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1267" y="459268"/>
            <a:ext cx="269549" cy="27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70" y="761726"/>
            <a:ext cx="263522" cy="263522"/>
          </a:xfrm>
          <a:prstGeom prst="rect">
            <a:avLst/>
          </a:prstGeom>
        </p:spPr>
      </p:pic>
      <p:pic>
        <p:nvPicPr>
          <p:cNvPr id="61" name="図 60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63" name="図 62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64" name="図 63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65" name="図 64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66" name="図 65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7" name="図 66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8" name="図 67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9" name="図 68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70" name="図 69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71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88320" y="5357422"/>
            <a:ext cx="2277525" cy="990038"/>
          </a:xfrm>
        </p:spPr>
        <p:txBody>
          <a:bodyPr/>
          <a:lstStyle/>
          <a:p>
            <a:r>
              <a:rPr lang="ja-JP" altLang="en-US" dirty="0"/>
              <a:t>ご到着に合わせて、スケジュールを作成いたします。お気軽にご相談ください。</a:t>
            </a:r>
            <a:r>
              <a:rPr lang="en-US" altLang="ja-JP" dirty="0"/>
              <a:t>※</a:t>
            </a:r>
            <a:r>
              <a:rPr lang="ja-JP" altLang="en-US" dirty="0"/>
              <a:t>午後からの実施も可能</a:t>
            </a:r>
          </a:p>
          <a:p>
            <a:r>
              <a:rPr lang="ja-JP" altLang="en-US" dirty="0"/>
              <a:t>ウォータースポーツのため、</a:t>
            </a:r>
            <a:r>
              <a:rPr lang="ja-JP" altLang="en-US" u="sng" dirty="0"/>
              <a:t>雨天決行</a:t>
            </a:r>
            <a:r>
              <a:rPr lang="ja-JP" altLang="en-US" dirty="0"/>
              <a:t>いたします。</a:t>
            </a:r>
          </a:p>
          <a:p>
            <a:r>
              <a:rPr lang="en-US" altLang="ja-JP" dirty="0"/>
              <a:t>BSC</a:t>
            </a:r>
            <a:r>
              <a:rPr lang="ja-JP" altLang="en-US" dirty="0" err="1"/>
              <a:t>での</a:t>
            </a:r>
            <a:r>
              <a:rPr lang="ja-JP" altLang="en-US" dirty="0"/>
              <a:t>昼食も可能（別途料金：</a:t>
            </a:r>
            <a:r>
              <a:rPr lang="en-US" altLang="ja-JP" dirty="0"/>
              <a:t>BBQ</a:t>
            </a:r>
            <a:r>
              <a:rPr lang="ja-JP" altLang="en-US" dirty="0"/>
              <a:t>大会／蓬莱手打ちうどん作り／カレー作り体験）</a:t>
            </a:r>
          </a:p>
          <a:p>
            <a:r>
              <a:rPr lang="ja-JP" altLang="en-US" dirty="0"/>
              <a:t>雨天時の昼食：部屋等の食事場所を用意可能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72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410" y="1205852"/>
            <a:ext cx="9066742" cy="431800"/>
          </a:xfrm>
        </p:spPr>
        <p:txBody>
          <a:bodyPr/>
          <a:lstStyle/>
          <a:p>
            <a:r>
              <a:rPr lang="ja-JP" altLang="en-US" dirty="0"/>
              <a:t>びわ湖比良山のふもと、水と緑あふれる蓬莱（ほうらい）の雄大な自然のなかでカヤック体験に、クラス対抗カヤックレース、野外チームビルディングを加えた一番人気のプランです。</a:t>
            </a:r>
            <a:endParaRPr lang="en-US" altLang="ja-JP" dirty="0"/>
          </a:p>
          <a:p>
            <a:r>
              <a:rPr lang="ja-JP" altLang="en-US" dirty="0"/>
              <a:t>一人ひとりの達成感、共通体験を通じて仲間と深める絆、団結力、社会生活で大切なルールや、自分と周りの身を守る判断行動力を養うプログラムです。</a:t>
            </a:r>
          </a:p>
        </p:txBody>
      </p:sp>
    </p:spTree>
    <p:extLst>
      <p:ext uri="{BB962C8B-B14F-4D97-AF65-F5344CB8AC3E}">
        <p14:creationId xmlns:p14="http://schemas.microsoft.com/office/powerpoint/2010/main" val="3646497943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496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びわ湖自然学習 イッチ団結プラン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493</cp:revision>
  <cp:lastPrinted>2023-05-30T23:44:43Z</cp:lastPrinted>
  <dcterms:created xsi:type="dcterms:W3CDTF">2017-09-04T00:58:00Z</dcterms:created>
  <dcterms:modified xsi:type="dcterms:W3CDTF">2023-06-06T09:09:53Z</dcterms:modified>
</cp:coreProperties>
</file>