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756" r:id="rId2"/>
  </p:sldMasterIdLst>
  <p:notesMasterIdLst>
    <p:notesMasterId r:id="rId4"/>
  </p:notesMasterIdLst>
  <p:handoutMasterIdLst>
    <p:handoutMasterId r:id="rId5"/>
  </p:handoutMasterIdLst>
  <p:sldIdLst>
    <p:sldId id="553" r:id="rId3"/>
  </p:sldIdLst>
  <p:sldSz cx="9906000" cy="6858000" type="A4"/>
  <p:notesSz cx="7099300" cy="102346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95D0"/>
    <a:srgbClr val="328CCC"/>
    <a:srgbClr val="F5FAFD"/>
    <a:srgbClr val="F8D36F"/>
    <a:srgbClr val="89D1EA"/>
    <a:srgbClr val="F4BAC8"/>
    <a:srgbClr val="F2F2F2"/>
    <a:srgbClr val="FFFFFF"/>
    <a:srgbClr val="00194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35" autoAdjust="0"/>
    <p:restoredTop sz="76799" autoAdjust="0"/>
  </p:normalViewPr>
  <p:slideViewPr>
    <p:cSldViewPr>
      <p:cViewPr varScale="1">
        <p:scale>
          <a:sx n="85" d="100"/>
          <a:sy n="85" d="100"/>
        </p:scale>
        <p:origin x="1526" y="72"/>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72" d="100"/>
          <a:sy n="72" d="100"/>
        </p:scale>
        <p:origin x="1867" y="8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619BA24-7776-4704-CDAE-6372484F5FB2}"/>
              </a:ext>
            </a:extLst>
          </p:cNvPr>
          <p:cNvSpPr>
            <a:spLocks noGrp="1"/>
          </p:cNvSpPr>
          <p:nvPr>
            <p:ph type="hdr" sz="quarter"/>
          </p:nvPr>
        </p:nvSpPr>
        <p:spPr>
          <a:xfrm>
            <a:off x="0" y="0"/>
            <a:ext cx="3076143" cy="513284"/>
          </a:xfrm>
          <a:prstGeom prst="rect">
            <a:avLst/>
          </a:prstGeom>
        </p:spPr>
        <p:txBody>
          <a:bodyPr vert="horz" lIns="94625" tIns="47312" rIns="94625" bIns="47312" rtlCol="0"/>
          <a:lstStyle>
            <a:lvl1pPr algn="l">
              <a:defRPr sz="1100"/>
            </a:lvl1pPr>
          </a:lstStyle>
          <a:p>
            <a:endParaRPr kumimoji="1" lang="ja-JP" altLang="en-US"/>
          </a:p>
        </p:txBody>
      </p:sp>
      <p:sp>
        <p:nvSpPr>
          <p:cNvPr id="3" name="日付プレースホルダー 2">
            <a:extLst>
              <a:ext uri="{FF2B5EF4-FFF2-40B4-BE49-F238E27FC236}">
                <a16:creationId xmlns:a16="http://schemas.microsoft.com/office/drawing/2014/main" id="{3BA7E2AB-C619-8858-98EA-9BC16FC94FD9}"/>
              </a:ext>
            </a:extLst>
          </p:cNvPr>
          <p:cNvSpPr>
            <a:spLocks noGrp="1"/>
          </p:cNvSpPr>
          <p:nvPr>
            <p:ph type="dt" sz="quarter" idx="1"/>
          </p:nvPr>
        </p:nvSpPr>
        <p:spPr>
          <a:xfrm>
            <a:off x="4021503" y="0"/>
            <a:ext cx="3076143" cy="513284"/>
          </a:xfrm>
          <a:prstGeom prst="rect">
            <a:avLst/>
          </a:prstGeom>
        </p:spPr>
        <p:txBody>
          <a:bodyPr vert="horz" lIns="94625" tIns="47312" rIns="94625" bIns="47312" rtlCol="0"/>
          <a:lstStyle>
            <a:lvl1pPr algn="r">
              <a:defRPr sz="1100"/>
            </a:lvl1pPr>
          </a:lstStyle>
          <a:p>
            <a:fld id="{6CBF465C-95BE-4BE7-86C9-B7E86E734806}"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4C378771-15B6-514C-3196-9E3046E5E929}"/>
              </a:ext>
            </a:extLst>
          </p:cNvPr>
          <p:cNvSpPr>
            <a:spLocks noGrp="1"/>
          </p:cNvSpPr>
          <p:nvPr>
            <p:ph type="ftr" sz="quarter" idx="2"/>
          </p:nvPr>
        </p:nvSpPr>
        <p:spPr>
          <a:xfrm>
            <a:off x="0" y="9721331"/>
            <a:ext cx="3076143" cy="513284"/>
          </a:xfrm>
          <a:prstGeom prst="rect">
            <a:avLst/>
          </a:prstGeom>
        </p:spPr>
        <p:txBody>
          <a:bodyPr vert="horz" lIns="94625" tIns="47312" rIns="94625" bIns="47312" rtlCol="0" anchor="b"/>
          <a:lstStyle>
            <a:lvl1pPr algn="l">
              <a:defRPr sz="1100"/>
            </a:lvl1pPr>
          </a:lstStyle>
          <a:p>
            <a:endParaRPr kumimoji="1" lang="ja-JP" altLang="en-US"/>
          </a:p>
        </p:txBody>
      </p:sp>
      <p:sp>
        <p:nvSpPr>
          <p:cNvPr id="5" name="スライド番号プレースホルダー 4">
            <a:extLst>
              <a:ext uri="{FF2B5EF4-FFF2-40B4-BE49-F238E27FC236}">
                <a16:creationId xmlns:a16="http://schemas.microsoft.com/office/drawing/2014/main" id="{04493DA0-CAE4-92F8-1CC5-E052583FCB2C}"/>
              </a:ext>
            </a:extLst>
          </p:cNvPr>
          <p:cNvSpPr>
            <a:spLocks noGrp="1"/>
          </p:cNvSpPr>
          <p:nvPr>
            <p:ph type="sldNum" sz="quarter" idx="3"/>
          </p:nvPr>
        </p:nvSpPr>
        <p:spPr>
          <a:xfrm>
            <a:off x="4021503" y="9721331"/>
            <a:ext cx="3076143" cy="513284"/>
          </a:xfrm>
          <a:prstGeom prst="rect">
            <a:avLst/>
          </a:prstGeom>
        </p:spPr>
        <p:txBody>
          <a:bodyPr vert="horz" lIns="94625" tIns="47312" rIns="94625" bIns="47312" rtlCol="0" anchor="b"/>
          <a:lstStyle>
            <a:lvl1pPr algn="r">
              <a:defRPr sz="1100"/>
            </a:lvl1pPr>
          </a:lstStyle>
          <a:p>
            <a:fld id="{9310FB4D-1A93-4280-A3EC-249AE93B1F98}" type="slidenum">
              <a:rPr kumimoji="1" lang="ja-JP" altLang="en-US" smtClean="0"/>
              <a:t>‹#›</a:t>
            </a:fld>
            <a:endParaRPr kumimoji="1" lang="ja-JP" altLang="en-US"/>
          </a:p>
        </p:txBody>
      </p:sp>
    </p:spTree>
    <p:extLst>
      <p:ext uri="{BB962C8B-B14F-4D97-AF65-F5344CB8AC3E}">
        <p14:creationId xmlns:p14="http://schemas.microsoft.com/office/powerpoint/2010/main" val="3356161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1731"/>
          </a:xfrm>
          <a:prstGeom prst="rect">
            <a:avLst/>
          </a:prstGeom>
        </p:spPr>
        <p:txBody>
          <a:bodyPr vert="horz" lIns="94595" tIns="47298" rIns="94595" bIns="47298"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1298" y="0"/>
            <a:ext cx="3076364" cy="511731"/>
          </a:xfrm>
          <a:prstGeom prst="rect">
            <a:avLst/>
          </a:prstGeom>
        </p:spPr>
        <p:txBody>
          <a:bodyPr vert="horz" lIns="94595" tIns="47298" rIns="94595" bIns="47298" rtlCol="0"/>
          <a:lstStyle>
            <a:lvl1pPr algn="r">
              <a:defRPr sz="1100"/>
            </a:lvl1pPr>
          </a:lstStyle>
          <a:p>
            <a:fld id="{03DD34DF-A1C6-4B5C-A519-158C92905865}" type="datetimeFigureOut">
              <a:rPr kumimoji="1" lang="ja-JP" altLang="en-US" smtClean="0"/>
              <a:t>2023/6/6</a:t>
            </a:fld>
            <a:endParaRPr kumimoji="1" lang="ja-JP" altLang="en-US"/>
          </a:p>
        </p:txBody>
      </p:sp>
      <p:sp>
        <p:nvSpPr>
          <p:cNvPr id="4" name="スライド イメージ プレースホルダー 3"/>
          <p:cNvSpPr>
            <a:spLocks noGrp="1" noRot="1" noChangeAspect="1"/>
          </p:cNvSpPr>
          <p:nvPr>
            <p:ph type="sldImg" idx="2"/>
          </p:nvPr>
        </p:nvSpPr>
        <p:spPr>
          <a:xfrm>
            <a:off x="777875" y="768350"/>
            <a:ext cx="5543550" cy="3836988"/>
          </a:xfrm>
          <a:prstGeom prst="rect">
            <a:avLst/>
          </a:prstGeom>
          <a:noFill/>
          <a:ln w="12700">
            <a:solidFill>
              <a:prstClr val="black"/>
            </a:solidFill>
          </a:ln>
        </p:spPr>
        <p:txBody>
          <a:bodyPr vert="horz" lIns="94595" tIns="47298" rIns="94595" bIns="47298" rtlCol="0" anchor="ctr"/>
          <a:lstStyle/>
          <a:p>
            <a:endParaRPr lang="ja-JP" altLang="en-US"/>
          </a:p>
        </p:txBody>
      </p:sp>
      <p:sp>
        <p:nvSpPr>
          <p:cNvPr id="5" name="ノート プレースホルダー 4"/>
          <p:cNvSpPr>
            <a:spLocks noGrp="1"/>
          </p:cNvSpPr>
          <p:nvPr>
            <p:ph type="body" sz="quarter" idx="3"/>
          </p:nvPr>
        </p:nvSpPr>
        <p:spPr>
          <a:xfrm>
            <a:off x="709931" y="4861443"/>
            <a:ext cx="5679440" cy="4605576"/>
          </a:xfrm>
          <a:prstGeom prst="rect">
            <a:avLst/>
          </a:prstGeom>
        </p:spPr>
        <p:txBody>
          <a:bodyPr vert="horz" lIns="94595" tIns="47298" rIns="94595" bIns="472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6364" cy="511731"/>
          </a:xfrm>
          <a:prstGeom prst="rect">
            <a:avLst/>
          </a:prstGeom>
        </p:spPr>
        <p:txBody>
          <a:bodyPr vert="horz" lIns="94595" tIns="47298" rIns="94595" bIns="4729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1298" y="9721106"/>
            <a:ext cx="3076364" cy="511731"/>
          </a:xfrm>
          <a:prstGeom prst="rect">
            <a:avLst/>
          </a:prstGeom>
        </p:spPr>
        <p:txBody>
          <a:bodyPr vert="horz" lIns="94595" tIns="47298" rIns="94595" bIns="47298" rtlCol="0" anchor="b"/>
          <a:lstStyle>
            <a:lvl1pPr algn="r">
              <a:defRPr sz="1100"/>
            </a:lvl1pPr>
          </a:lstStyle>
          <a:p>
            <a:fld id="{41DDD520-EC6D-48AC-A876-5C9479FC704E}" type="slidenum">
              <a:rPr kumimoji="1" lang="ja-JP" altLang="en-US" smtClean="0"/>
              <a:t>‹#›</a:t>
            </a:fld>
            <a:endParaRPr kumimoji="1" lang="ja-JP" altLang="en-US"/>
          </a:p>
        </p:txBody>
      </p:sp>
    </p:spTree>
    <p:extLst>
      <p:ext uri="{BB962C8B-B14F-4D97-AF65-F5344CB8AC3E}">
        <p14:creationId xmlns:p14="http://schemas.microsoft.com/office/powerpoint/2010/main" val="42870197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2144231"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5357422"/>
            <a:ext cx="212153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5357422"/>
            <a:ext cx="2988899"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4296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7DF62D-ED9A-4AE2-8CEC-DCBDA19A08A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8A0419D-2D7F-41A2-A735-C6FD76C3251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3AF53500-E6E7-4156-93B0-14B260AAD5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8E2286E-7D4E-468C-8E8B-506E08A11C20}"/>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3805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2A0C1A5-F8C4-48F5-A409-07437181A82E}"/>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3" name="フッター プレースホルダー 2">
            <a:extLst>
              <a:ext uri="{FF2B5EF4-FFF2-40B4-BE49-F238E27FC236}">
                <a16:creationId xmlns:a16="http://schemas.microsoft.com/office/drawing/2014/main" id="{ADB05B68-884F-4081-A002-BD84CE5953D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02C7D93-377D-418C-8843-560E42BAE13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48113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4D737-DB6B-4851-A0A0-E935D97BB6AE}"/>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6918FC-F449-495F-95F0-4D16700C377C}"/>
              </a:ext>
            </a:extLst>
          </p:cNvPr>
          <p:cNvSpPr>
            <a:spLocks noGrp="1"/>
          </p:cNvSpPr>
          <p:nvPr>
            <p:ph idx="1"/>
          </p:nvPr>
        </p:nvSpPr>
        <p:spPr>
          <a:xfrm>
            <a:off x="421177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F35A63F-4A2B-4724-86EC-56A90DFD25EF}"/>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4ABA213-0064-4D62-9144-4A31DC6FC4C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0F43D2FD-9493-41AB-A3D6-ED6457C31E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928C49-0FB6-49FE-8B62-2B12B3BCE51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083984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2DBF3-A85B-4A63-AC45-4EFC6F0C679C}"/>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1895F5E-274C-4870-8EEE-86667DEE8984}"/>
              </a:ext>
            </a:extLst>
          </p:cNvPr>
          <p:cNvSpPr>
            <a:spLocks noGrp="1"/>
          </p:cNvSpPr>
          <p:nvPr>
            <p:ph type="pic" idx="1"/>
          </p:nvPr>
        </p:nvSpPr>
        <p:spPr>
          <a:xfrm>
            <a:off x="421177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934C522-DF23-4B98-AA3E-2AE009D3AF11}"/>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C37D14-358B-4F8E-8D34-49C226B24546}"/>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565D40BA-6509-40D3-8197-38F71362DC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F21E94-AE75-4A32-850E-DFB910ABBD33}"/>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809726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788FC3-8C4D-43A2-87E9-D26B3159709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6A4F8E-3F0C-424D-8AFB-815298B5D7F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C6E312-5465-4023-9565-632088C1B45F}"/>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3DC7EF80-C53D-479F-98C3-F344A898D5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E4FAD0-4EBF-43B2-A559-C3408203A8B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998487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53EB41E-50B1-4486-AEF0-777905AA6489}"/>
              </a:ext>
            </a:extLst>
          </p:cNvPr>
          <p:cNvSpPr>
            <a:spLocks noGrp="1"/>
          </p:cNvSpPr>
          <p:nvPr>
            <p:ph type="title" orient="vert"/>
          </p:nvPr>
        </p:nvSpPr>
        <p:spPr>
          <a:xfrm>
            <a:off x="7088982"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66C845-6F5C-4C84-BCE1-42E6C228EDE7}"/>
              </a:ext>
            </a:extLst>
          </p:cNvPr>
          <p:cNvSpPr>
            <a:spLocks noGrp="1"/>
          </p:cNvSpPr>
          <p:nvPr>
            <p:ph type="body" orient="vert" idx="1"/>
          </p:nvPr>
        </p:nvSpPr>
        <p:spPr>
          <a:xfrm>
            <a:off x="681038" y="365125"/>
            <a:ext cx="6242844"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19E415-9160-4898-A2FD-5B53BC3C440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177D571-F6EB-41F8-9720-1BD6D1D1FA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9759FF-7FC9-497C-AFE0-58A18701C3CB}"/>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5035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4748170"/>
            <a:ext cx="2144231" cy="1609110"/>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9"/>
            <a:ext cx="5505397" cy="473759"/>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4748170"/>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4947794"/>
            <a:ext cx="2121536" cy="1399667"/>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4929030"/>
            <a:ext cx="2988899" cy="1418430"/>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47522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348093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3107087"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0" y="5357422"/>
            <a:ext cx="309662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6627902" y="5337811"/>
            <a:ext cx="1529357"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6688320" y="51374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2848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2091812"/>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24614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DE88B1-7EEF-4455-BD0B-41DEEC69F3AE}"/>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6BD1E87-38D7-4AE5-BA92-823E90862670}"/>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495EAF5-EA78-4A1C-86E5-8845C735387D}"/>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309F776-5C79-4C4F-9129-B07A5F16DE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A2EAA1-E9BF-41BA-8449-A83400AADB25}"/>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9262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B1784A-6935-40C0-B1FD-D767F4F23B5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4F7EDF-3CAA-4A75-BC26-11D3F799B1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ECB9EB-8018-4FF7-ABCE-6DBB9F0A896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F24977BC-9B1A-40AC-853B-82F81A900F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1A429E6-836C-4545-9830-44C8D76779F4}"/>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80470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A72BD-C00F-4708-A60D-8918B1FE036C}"/>
              </a:ext>
            </a:extLst>
          </p:cNvPr>
          <p:cNvSpPr>
            <a:spLocks noGrp="1"/>
          </p:cNvSpPr>
          <p:nvPr>
            <p:ph type="title"/>
          </p:nvPr>
        </p:nvSpPr>
        <p:spPr>
          <a:xfrm>
            <a:off x="675879"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D21336-7CA5-4B34-8E8C-3A9271B35416}"/>
              </a:ext>
            </a:extLst>
          </p:cNvPr>
          <p:cNvSpPr>
            <a:spLocks noGrp="1"/>
          </p:cNvSpPr>
          <p:nvPr>
            <p:ph type="body" idx="1"/>
          </p:nvPr>
        </p:nvSpPr>
        <p:spPr>
          <a:xfrm>
            <a:off x="675879"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D7A25A3-267C-478B-9E26-3CBD85B81B3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8798DFE8-5F58-452C-8B3F-D23ACA6C70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8200A3-F276-4A8A-BF02-7E96882F980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75528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CD83D4-CC5F-4AA2-A2A7-E7EB0319191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CA51EA9-6700-4D9A-88B3-F9DA3D33ADDC}"/>
              </a:ext>
            </a:extLst>
          </p:cNvPr>
          <p:cNvSpPr>
            <a:spLocks noGrp="1"/>
          </p:cNvSpPr>
          <p:nvPr>
            <p:ph sz="half" idx="1"/>
          </p:nvPr>
        </p:nvSpPr>
        <p:spPr>
          <a:xfrm>
            <a:off x="681037"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90ACF3E-2083-4C53-9921-D541D319613D}"/>
              </a:ext>
            </a:extLst>
          </p:cNvPr>
          <p:cNvSpPr>
            <a:spLocks noGrp="1"/>
          </p:cNvSpPr>
          <p:nvPr>
            <p:ph sz="half" idx="2"/>
          </p:nvPr>
        </p:nvSpPr>
        <p:spPr>
          <a:xfrm>
            <a:off x="5035550"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3E35B3-361C-48BA-8D16-6F4319012D7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68DDD24B-DCBC-4D76-902B-5FE6A36CA5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C05A2F9-A0E0-4AA2-A034-83AE33EEE027}"/>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32664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AC8C3-550E-4D31-BA9F-3E1FE67B4BD8}"/>
              </a:ext>
            </a:extLst>
          </p:cNvPr>
          <p:cNvSpPr>
            <a:spLocks noGrp="1"/>
          </p:cNvSpPr>
          <p:nvPr>
            <p:ph type="title"/>
          </p:nvPr>
        </p:nvSpPr>
        <p:spPr>
          <a:xfrm>
            <a:off x="68275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F766BB-9329-42CF-9795-BF33BB875405}"/>
              </a:ext>
            </a:extLst>
          </p:cNvPr>
          <p:cNvSpPr>
            <a:spLocks noGrp="1"/>
          </p:cNvSpPr>
          <p:nvPr>
            <p:ph type="body" idx="1"/>
          </p:nvPr>
        </p:nvSpPr>
        <p:spPr>
          <a:xfrm>
            <a:off x="682758" y="1681163"/>
            <a:ext cx="41911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65C77B5-5142-4FCC-82CC-E15783FA16E9}"/>
              </a:ext>
            </a:extLst>
          </p:cNvPr>
          <p:cNvSpPr>
            <a:spLocks noGrp="1"/>
          </p:cNvSpPr>
          <p:nvPr>
            <p:ph sz="half" idx="2"/>
          </p:nvPr>
        </p:nvSpPr>
        <p:spPr>
          <a:xfrm>
            <a:off x="682758" y="2505075"/>
            <a:ext cx="419113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38AC96-85FA-42C1-BB04-448BB0228448}"/>
              </a:ext>
            </a:extLst>
          </p:cNvPr>
          <p:cNvSpPr>
            <a:spLocks noGrp="1"/>
          </p:cNvSpPr>
          <p:nvPr>
            <p:ph type="body" sz="quarter" idx="3"/>
          </p:nvPr>
        </p:nvSpPr>
        <p:spPr>
          <a:xfrm>
            <a:off x="5014913" y="1681163"/>
            <a:ext cx="421177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87AD4FA-BA0F-4B3E-9E9D-48F23BEAF661}"/>
              </a:ext>
            </a:extLst>
          </p:cNvPr>
          <p:cNvSpPr>
            <a:spLocks noGrp="1"/>
          </p:cNvSpPr>
          <p:nvPr>
            <p:ph sz="quarter" idx="4"/>
          </p:nvPr>
        </p:nvSpPr>
        <p:spPr>
          <a:xfrm>
            <a:off x="5014913" y="2505075"/>
            <a:ext cx="421177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66827D1-1ED8-42DD-98DD-5A8FA2702A85}"/>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8" name="フッター プレースホルダー 7">
            <a:extLst>
              <a:ext uri="{FF2B5EF4-FFF2-40B4-BE49-F238E27FC236}">
                <a16:creationId xmlns:a16="http://schemas.microsoft.com/office/drawing/2014/main" id="{1EBA6B2F-CC0D-4085-A9F4-88A8DFB2D5B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9D6FDCB-54CE-435C-B9F5-5CE22EBFEDE1}"/>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8236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図 13" descr="斧, 挿絵 が含まれている画像&#10;&#10;自動的に生成された説明">
            <a:extLst>
              <a:ext uri="{FF2B5EF4-FFF2-40B4-BE49-F238E27FC236}">
                <a16:creationId xmlns:a16="http://schemas.microsoft.com/office/drawing/2014/main" id="{A8BC4D72-58B1-3385-80EA-483405E784F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800389" y="6556900"/>
            <a:ext cx="849989" cy="196949"/>
          </a:xfrm>
          <a:prstGeom prst="rect">
            <a:avLst/>
          </a:prstGeom>
        </p:spPr>
      </p:pic>
      <p:sp>
        <p:nvSpPr>
          <p:cNvPr id="2" name="テキスト ボックス 1">
            <a:extLst>
              <a:ext uri="{FF2B5EF4-FFF2-40B4-BE49-F238E27FC236}">
                <a16:creationId xmlns:a16="http://schemas.microsoft.com/office/drawing/2014/main" id="{D5BB816D-77FA-D5EA-3572-B6721DF9D2D2}"/>
              </a:ext>
            </a:extLst>
          </p:cNvPr>
          <p:cNvSpPr txBox="1"/>
          <p:nvPr userDrawn="1"/>
        </p:nvSpPr>
        <p:spPr>
          <a:xfrm>
            <a:off x="7069995" y="421006"/>
            <a:ext cx="2575560"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D719AF0E-B06E-40D4-3EF9-6338F38DBCE3}"/>
              </a:ext>
            </a:extLst>
          </p:cNvPr>
          <p:cNvSpPr txBox="1"/>
          <p:nvPr userDrawn="1"/>
        </p:nvSpPr>
        <p:spPr>
          <a:xfrm>
            <a:off x="5313987" y="421006"/>
            <a:ext cx="1664208"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pic>
        <p:nvPicPr>
          <p:cNvPr id="5" name="図 4" descr="グラフィカル ユーザー インターフェイス&#10;&#10;低い精度で自動的に生成された説明">
            <a:extLst>
              <a:ext uri="{FF2B5EF4-FFF2-40B4-BE49-F238E27FC236}">
                <a16:creationId xmlns:a16="http://schemas.microsoft.com/office/drawing/2014/main" id="{F3E1DFC4-44B2-AE97-9F24-E366DAFEE580}"/>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7113240" y="470958"/>
            <a:ext cx="730485" cy="222922"/>
          </a:xfrm>
          <a:prstGeom prst="rect">
            <a:avLst/>
          </a:prstGeom>
          <a:noFill/>
        </p:spPr>
      </p:pic>
      <p:pic>
        <p:nvPicPr>
          <p:cNvPr id="13" name="図 12" descr="テキスト&#10;&#10;中程度の精度で自動的に生成された説明">
            <a:extLst>
              <a:ext uri="{FF2B5EF4-FFF2-40B4-BE49-F238E27FC236}">
                <a16:creationId xmlns:a16="http://schemas.microsoft.com/office/drawing/2014/main" id="{1B6F11B7-6116-E7CA-E16C-961A62FBEA7F}"/>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5404365" y="470958"/>
            <a:ext cx="491099" cy="268349"/>
          </a:xfrm>
          <a:prstGeom prst="rect">
            <a:avLst/>
          </a:prstGeom>
          <a:noFill/>
        </p:spPr>
      </p:pic>
      <p:sp>
        <p:nvSpPr>
          <p:cNvPr id="16" name="図形 62">
            <a:extLst>
              <a:ext uri="{FF2B5EF4-FFF2-40B4-BE49-F238E27FC236}">
                <a16:creationId xmlns:a16="http://schemas.microsoft.com/office/drawing/2014/main" id="{2C8F251E-BB08-9D42-8813-D3CD1AE6AF9A}"/>
              </a:ext>
            </a:extLst>
          </p:cNvPr>
          <p:cNvSpPr/>
          <p:nvPr/>
        </p:nvSpPr>
        <p:spPr>
          <a:xfrm flipH="1" flipV="1">
            <a:off x="350489" y="1124743"/>
            <a:ext cx="0" cy="2232249"/>
          </a:xfrm>
          <a:prstGeom prst="line">
            <a:avLst/>
          </a:prstGeom>
          <a:ln w="38100">
            <a:solidFill>
              <a:srgbClr val="328CCC"/>
            </a:solidFill>
            <a:miter lim="400000"/>
          </a:ln>
        </p:spPr>
        <p:txBody>
          <a:bodyPr lIns="14288" tIns="14288" rIns="14288" bIns="14288" rtlCol="0" anchor="ctr"/>
          <a:lstStyle/>
          <a:p>
            <a:pPr algn="ctr" rtl="0">
              <a:defRPr sz="3000">
                <a:solidFill>
                  <a:srgbClr val="000000"/>
                </a:solidFill>
                <a:latin typeface="Helvetica Light"/>
                <a:ea typeface="Helvetica Light"/>
                <a:cs typeface="Helvetica Light"/>
                <a:sym typeface="Helvetica Light"/>
              </a:defRPr>
            </a:pPr>
            <a:endParaRPr lang="ja-JP" altLang="en-US" sz="1125" noProof="0" dirty="0">
              <a:latin typeface="Meiryo UI" panose="020B0604030504040204" pitchFamily="50" charset="-128"/>
              <a:ea typeface="Meiryo UI" panose="020B0604030504040204" pitchFamily="50" charset="-128"/>
            </a:endParaRPr>
          </a:p>
        </p:txBody>
      </p:sp>
      <p:sp>
        <p:nvSpPr>
          <p:cNvPr id="9" name="図形 61">
            <a:extLst>
              <a:ext uri="{FF2B5EF4-FFF2-40B4-BE49-F238E27FC236}">
                <a16:creationId xmlns:a16="http://schemas.microsoft.com/office/drawing/2014/main" id="{EFA7F577-E691-D948-943E-8D25DFE256F5}"/>
              </a:ext>
            </a:extLst>
          </p:cNvPr>
          <p:cNvSpPr/>
          <p:nvPr userDrawn="1"/>
        </p:nvSpPr>
        <p:spPr>
          <a:xfrm rot="16200000">
            <a:off x="-1296214" y="4742946"/>
            <a:ext cx="3273461" cy="213521"/>
          </a:xfrm>
          <a:prstGeom prst="rect">
            <a:avLst/>
          </a:prstGeom>
          <a:solidFill>
            <a:schemeClr val="bg1"/>
          </a:solidFill>
          <a:ln w="3175">
            <a:miter lim="400000"/>
          </a:ln>
          <a:extLst>
            <a:ext uri="{C572A759-6A51-4108-AA02-DFA0A04FC94B}">
              <ma14:wrappingTextBoxFlag xmlns="" xmlns:ma14="http://schemas.microsoft.com/office/mac/drawingml/2011/main" val="1"/>
            </a:ext>
          </a:extLst>
        </p:spPr>
        <p:txBody>
          <a:bodyPr wrap="none" lIns="14288" tIns="14288" rIns="14288" bIns="14288" rtlCol="0" anchor="ctr">
            <a:spAutoFit/>
          </a:bodyPr>
          <a:lstStyle/>
          <a:p>
            <a:pPr rtl="0">
              <a:defRPr sz="3000">
                <a:solidFill>
                  <a:srgbClr val="3A3B39"/>
                </a:solidFill>
                <a:latin typeface="Bebas"/>
                <a:ea typeface="Bebas"/>
                <a:cs typeface="Bebas"/>
                <a:sym typeface="Bebas"/>
              </a:defRPr>
            </a:pP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BIWAKO-OTSU</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TOURISM</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ASSOCIATION</a:t>
            </a:r>
            <a:endPar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endParaRPr>
          </a:p>
        </p:txBody>
      </p:sp>
      <p:sp>
        <p:nvSpPr>
          <p:cNvPr id="7" name="テキスト ボックス 6">
            <a:extLst>
              <a:ext uri="{FF2B5EF4-FFF2-40B4-BE49-F238E27FC236}">
                <a16:creationId xmlns:a16="http://schemas.microsoft.com/office/drawing/2014/main" id="{B486A401-5D53-7441-EFC7-4653B8DB7265}"/>
              </a:ext>
            </a:extLst>
          </p:cNvPr>
          <p:cNvSpPr txBox="1"/>
          <p:nvPr userDrawn="1"/>
        </p:nvSpPr>
        <p:spPr>
          <a:xfrm>
            <a:off x="2196476" y="6525344"/>
            <a:ext cx="5513048" cy="230832"/>
          </a:xfrm>
          <a:prstGeom prst="rect">
            <a:avLst/>
          </a:prstGeom>
          <a:ln w="9525">
            <a:noFill/>
          </a:ln>
        </p:spPr>
        <p:style>
          <a:lnRef idx="2">
            <a:schemeClr val="dk1"/>
          </a:lnRef>
          <a:fillRef idx="1">
            <a:schemeClr val="lt1"/>
          </a:fillRef>
          <a:effectRef idx="0">
            <a:schemeClr val="dk1"/>
          </a:effectRef>
          <a:fontRef idx="minor">
            <a:schemeClr val="dk1"/>
          </a:fontRef>
        </p:style>
        <p:txBody>
          <a:bodyPr wrap="none" rtlCol="0" anchor="b">
            <a:spAutoFit/>
          </a:bodyPr>
          <a:lstStyle/>
          <a:p>
            <a:pPr algn="ctr"/>
            <a:r>
              <a:rPr lang="ja-JP" altLang="en-US" sz="900" dirty="0">
                <a:latin typeface="Meiryo UI" panose="020B0604030504040204" pitchFamily="50" charset="-128"/>
                <a:ea typeface="Meiryo UI" panose="020B0604030504040204" pitchFamily="50" charset="-128"/>
              </a:rPr>
              <a:t>（公社）びわ湖大津観光協会　　</a:t>
            </a:r>
            <a:r>
              <a:rPr lang="en-US" altLang="ja-JP" sz="900" dirty="0">
                <a:latin typeface="Meiryo UI" panose="020B0604030504040204" pitchFamily="50" charset="-128"/>
                <a:ea typeface="Meiryo UI" panose="020B0604030504040204" pitchFamily="50" charset="-128"/>
              </a:rPr>
              <a:t>TEL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077-528-2772</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FAX</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077-521-7330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Mail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info@otsu.or.jp</a:t>
            </a:r>
            <a:endParaRPr lang="ja-JP" altLang="en-US" sz="900" dirty="0">
              <a:latin typeface="メイリオ" panose="020B0604030504040204" pitchFamily="50" charset="-128"/>
              <a:ea typeface="メイリオ" panose="020B0604030504040204" pitchFamily="50" charset="-128"/>
            </a:endParaRPr>
          </a:p>
        </p:txBody>
      </p:sp>
      <p:sp>
        <p:nvSpPr>
          <p:cNvPr id="8" name="Line 6">
            <a:extLst>
              <a:ext uri="{FF2B5EF4-FFF2-40B4-BE49-F238E27FC236}">
                <a16:creationId xmlns:a16="http://schemas.microsoft.com/office/drawing/2014/main" id="{B5FD5425-A62F-529A-544F-C99C81F032F5}"/>
              </a:ext>
            </a:extLst>
          </p:cNvPr>
          <p:cNvSpPr>
            <a:spLocks noChangeShapeType="1"/>
          </p:cNvSpPr>
          <p:nvPr userDrawn="1"/>
        </p:nvSpPr>
        <p:spPr bwMode="auto">
          <a:xfrm>
            <a:off x="621877" y="6453337"/>
            <a:ext cx="9063704" cy="16273"/>
          </a:xfrm>
          <a:prstGeom prst="line">
            <a:avLst/>
          </a:prstGeom>
          <a:noFill/>
          <a:ln w="28575">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0" name="Line 6">
            <a:extLst>
              <a:ext uri="{FF2B5EF4-FFF2-40B4-BE49-F238E27FC236}">
                <a16:creationId xmlns:a16="http://schemas.microsoft.com/office/drawing/2014/main" id="{292F3173-A67D-D757-04CB-08798B10CC71}"/>
              </a:ext>
            </a:extLst>
          </p:cNvPr>
          <p:cNvSpPr>
            <a:spLocks noChangeShapeType="1"/>
          </p:cNvSpPr>
          <p:nvPr userDrawn="1"/>
        </p:nvSpPr>
        <p:spPr bwMode="auto">
          <a:xfrm>
            <a:off x="332460" y="355326"/>
            <a:ext cx="9290239" cy="0"/>
          </a:xfrm>
          <a:prstGeom prst="line">
            <a:avLst/>
          </a:prstGeom>
          <a:noFill/>
          <a:ln w="12700">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1" name="正方形/長方形 10">
            <a:extLst>
              <a:ext uri="{FF2B5EF4-FFF2-40B4-BE49-F238E27FC236}">
                <a16:creationId xmlns:a16="http://schemas.microsoft.com/office/drawing/2014/main" id="{687C4E78-9132-ED60-E68A-A7719898FBE2}"/>
              </a:ext>
            </a:extLst>
          </p:cNvPr>
          <p:cNvSpPr/>
          <p:nvPr userDrawn="1"/>
        </p:nvSpPr>
        <p:spPr>
          <a:xfrm>
            <a:off x="332460" y="355932"/>
            <a:ext cx="429000" cy="713073"/>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正方形/長方形 11">
            <a:extLst>
              <a:ext uri="{FF2B5EF4-FFF2-40B4-BE49-F238E27FC236}">
                <a16:creationId xmlns:a16="http://schemas.microsoft.com/office/drawing/2014/main" id="{CAED7DCB-DB49-EB5A-0067-A151D246A110}"/>
              </a:ext>
            </a:extLst>
          </p:cNvPr>
          <p:cNvSpPr/>
          <p:nvPr userDrawn="1"/>
        </p:nvSpPr>
        <p:spPr>
          <a:xfrm>
            <a:off x="1540469" y="6541988"/>
            <a:ext cx="476412" cy="215444"/>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800" b="1" dirty="0">
                <a:latin typeface="Meiryo UI" panose="020B0604030504040204" pitchFamily="50" charset="-128"/>
                <a:ea typeface="Meiryo UI" panose="020B0604030504040204" pitchFamily="50" charset="-128"/>
              </a:rPr>
              <a:t>問合せ</a:t>
            </a:r>
            <a:endParaRPr kumimoji="1" lang="ja-JP" altLang="en-US" sz="800" b="1" dirty="0"/>
          </a:p>
        </p:txBody>
      </p:sp>
      <p:sp>
        <p:nvSpPr>
          <p:cNvPr id="77" name="テキスト ボックス 76">
            <a:extLst>
              <a:ext uri="{FF2B5EF4-FFF2-40B4-BE49-F238E27FC236}">
                <a16:creationId xmlns:a16="http://schemas.microsoft.com/office/drawing/2014/main" id="{01DC230C-8B11-EC78-4502-94C54CAEDA3F}"/>
              </a:ext>
            </a:extLst>
          </p:cNvPr>
          <p:cNvSpPr txBox="1"/>
          <p:nvPr userDrawn="1"/>
        </p:nvSpPr>
        <p:spPr>
          <a:xfrm>
            <a:off x="249970" y="102568"/>
            <a:ext cx="2157963" cy="246221"/>
          </a:xfrm>
          <a:prstGeom prst="rect">
            <a:avLst/>
          </a:prstGeom>
          <a:noFill/>
        </p:spPr>
        <p:txBody>
          <a:bodyPr wrap="none" rtlCol="0">
            <a:spAutoFit/>
          </a:bodyPr>
          <a:lstStyle/>
          <a:p>
            <a:r>
              <a:rPr lang="ja-JP" altLang="en-US" sz="1000" dirty="0">
                <a:solidFill>
                  <a:srgbClr val="328CCC"/>
                </a:solidFill>
                <a:latin typeface="Meiryo UI" panose="020B0604030504040204" pitchFamily="50" charset="-128"/>
                <a:ea typeface="Meiryo UI" panose="020B0604030504040204" pitchFamily="50" charset="-128"/>
              </a:rPr>
              <a:t>びわ湖大津</a:t>
            </a:r>
            <a:r>
              <a:rPr lang="en-US" altLang="ja-JP" sz="1000" dirty="0">
                <a:solidFill>
                  <a:srgbClr val="328CCC"/>
                </a:solidFill>
                <a:latin typeface="Meiryo UI" panose="020B0604030504040204" pitchFamily="50" charset="-128"/>
                <a:ea typeface="Meiryo UI" panose="020B0604030504040204" pitchFamily="50" charset="-128"/>
              </a:rPr>
              <a:t>SDGs</a:t>
            </a:r>
            <a:r>
              <a:rPr lang="ja-JP" altLang="en-US" sz="1000" dirty="0">
                <a:solidFill>
                  <a:srgbClr val="328CCC"/>
                </a:solidFill>
                <a:latin typeface="Meiryo UI" panose="020B0604030504040204" pitchFamily="50" charset="-128"/>
                <a:ea typeface="Meiryo UI" panose="020B0604030504040204" pitchFamily="50" charset="-128"/>
              </a:rPr>
              <a:t>教育旅行プログラム </a:t>
            </a:r>
          </a:p>
        </p:txBody>
      </p:sp>
    </p:spTree>
    <p:extLst>
      <p:ext uri="{BB962C8B-B14F-4D97-AF65-F5344CB8AC3E}">
        <p14:creationId xmlns:p14="http://schemas.microsoft.com/office/powerpoint/2010/main" val="2661491902"/>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7" r:id="rId3"/>
    <p:sldLayoutId id="2147483788" r:id="rId4"/>
  </p:sldLayoutIdLst>
  <p:txStyles>
    <p:titleStyle>
      <a:lvl1pPr algn="l" defTabSz="685800" rtl="0" eaLnBrk="1" latinLnBrk="0" hangingPunct="1">
        <a:lnSpc>
          <a:spcPct val="90000"/>
        </a:lnSpc>
        <a:spcBef>
          <a:spcPct val="0"/>
        </a:spcBef>
        <a:buNone/>
        <a:defRPr kumimoji="1" lang="ja-JP" altLang="en-US" sz="1600" b="1" i="0" kern="1200" spc="-113" noProof="0" dirty="0">
          <a:solidFill>
            <a:schemeClr val="tx2"/>
          </a:solidFill>
          <a:latin typeface="Meiryo UI" panose="020B0604030504040204" pitchFamily="50" charset="-128"/>
          <a:ea typeface="Meiryo UI" panose="020B0604030504040204" pitchFamily="50" charset="-128"/>
          <a:cs typeface="Gill Sans" panose="020B0502020104020203" pitchFamily="34" charset="-79"/>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500" b="0" i="0" kern="1200">
          <a:solidFill>
            <a:schemeClr val="tx2"/>
          </a:solidFill>
          <a:latin typeface="Meiryo UI" panose="020B0604030504040204" pitchFamily="50" charset="-128"/>
          <a:ea typeface="Meiryo UI" panose="020B0604030504040204" pitchFamily="50" charset="-128"/>
          <a:cs typeface="Gill Sans Light" panose="020B0302020104020203"/>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2"/>
          </a:solidFill>
          <a:latin typeface="Meiryo UI" panose="020B0604030504040204" pitchFamily="50" charset="-128"/>
          <a:ea typeface="Meiryo UI" panose="020B0604030504040204" pitchFamily="50" charset="-128"/>
          <a:cs typeface="Gill Sans Light" panose="020B0302020104020203"/>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b="0" i="0" kern="1200">
          <a:solidFill>
            <a:schemeClr val="tx2"/>
          </a:solidFill>
          <a:latin typeface="Meiryo UI" panose="020B0604030504040204" pitchFamily="50" charset="-128"/>
          <a:ea typeface="Meiryo UI" panose="020B0604030504040204" pitchFamily="50" charset="-128"/>
          <a:cs typeface="Gill Sans Light" panose="020B0302020104020203"/>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2" userDrawn="1">
          <p15:clr>
            <a:srgbClr val="F26B43"/>
          </p15:clr>
        </p15:guide>
        <p15:guide id="2" orient="horz" pos="412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CBA95BB-3F0D-4354-B52C-67A71868BFC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B3F9F4-13FC-4EE5-B4BA-8108AF30C42D}"/>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60E430-5674-4938-9A00-76E8E6BC6A9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19477F89-CDEB-48ED-B2F9-140B4557B08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D53E777-0766-48E8-8A97-EDA4A8F2CFCD}"/>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13827548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jpe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jpeg"/><Relationship Id="rId2" Type="http://schemas.openxmlformats.org/officeDocument/2006/relationships/image" Target="../media/image4.png"/><Relationship Id="rId16"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表 35">
            <a:extLst>
              <a:ext uri="{FF2B5EF4-FFF2-40B4-BE49-F238E27FC236}">
                <a16:creationId xmlns:a16="http://schemas.microsoft.com/office/drawing/2014/main" id="{0F652C46-7901-481A-991E-A099D75A3676}"/>
              </a:ext>
            </a:extLst>
          </p:cNvPr>
          <p:cNvGraphicFramePr>
            <a:graphicFrameLocks noGrp="1"/>
          </p:cNvGraphicFramePr>
          <p:nvPr>
            <p:extLst>
              <p:ext uri="{D42A27DB-BD31-4B8C-83A1-F6EECF244321}">
                <p14:modId xmlns:p14="http://schemas.microsoft.com/office/powerpoint/2010/main" val="325930044"/>
              </p:ext>
            </p:extLst>
          </p:nvPr>
        </p:nvGraphicFramePr>
        <p:xfrm>
          <a:off x="632826" y="4293096"/>
          <a:ext cx="2593561" cy="1752404"/>
        </p:xfrm>
        <a:graphic>
          <a:graphicData uri="http://schemas.openxmlformats.org/drawingml/2006/table">
            <a:tbl>
              <a:tblPr>
                <a:tableStyleId>{69CF1AB2-1976-4502-BF36-3FF5EA218861}</a:tableStyleId>
              </a:tblPr>
              <a:tblGrid>
                <a:gridCol w="832732">
                  <a:extLst>
                    <a:ext uri="{9D8B030D-6E8A-4147-A177-3AD203B41FA5}">
                      <a16:colId xmlns:a16="http://schemas.microsoft.com/office/drawing/2014/main" val="741602752"/>
                    </a:ext>
                  </a:extLst>
                </a:gridCol>
                <a:gridCol w="1760829">
                  <a:extLst>
                    <a:ext uri="{9D8B030D-6E8A-4147-A177-3AD203B41FA5}">
                      <a16:colId xmlns:a16="http://schemas.microsoft.com/office/drawing/2014/main" val="3389704294"/>
                    </a:ext>
                  </a:extLst>
                </a:gridCol>
              </a:tblGrid>
              <a:tr h="236423">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場　所</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zh-TW" altLang="en-US" sz="900" b="0" i="0" u="none" strike="noStrike" dirty="0">
                          <a:effectLst/>
                          <a:latin typeface="メイリオ" panose="020B0604030504040204" pitchFamily="50" charset="-128"/>
                          <a:ea typeface="メイリオ" panose="020B0604030504040204" pitchFamily="50" charset="-128"/>
                        </a:rPr>
                        <a:t>園城寺（三井寺）</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06427632"/>
                  </a:ext>
                </a:extLst>
              </a:tr>
              <a:tr h="257767">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時　期</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通年</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41503561"/>
                  </a:ext>
                </a:extLst>
              </a:tr>
              <a:tr h="257767">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対　　　　　象</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zh-CN" altLang="en-US" sz="900" u="none" strike="noStrike" dirty="0">
                          <a:effectLst/>
                          <a:latin typeface="メイリオ" panose="020B0604030504040204" pitchFamily="50" charset="-128"/>
                          <a:ea typeface="メイリオ" panose="020B0604030504040204" pitchFamily="50" charset="-128"/>
                        </a:rPr>
                        <a:t>小学</a:t>
                      </a:r>
                      <a:r>
                        <a:rPr lang="ja-JP" altLang="en-US" sz="900" u="none" strike="noStrike" dirty="0">
                          <a:effectLst/>
                          <a:latin typeface="メイリオ" panose="020B0604030504040204" pitchFamily="50" charset="-128"/>
                          <a:ea typeface="メイリオ" panose="020B0604030504040204" pitchFamily="50" charset="-128"/>
                        </a:rPr>
                        <a:t>生・中学生・</a:t>
                      </a:r>
                      <a:r>
                        <a:rPr lang="zh-CN" altLang="en-US" sz="900" u="none" strike="noStrike" dirty="0">
                          <a:effectLst/>
                          <a:latin typeface="メイリオ" panose="020B0604030504040204" pitchFamily="50" charset="-128"/>
                          <a:ea typeface="メイリオ" panose="020B0604030504040204" pitchFamily="50" charset="-128"/>
                        </a:rPr>
                        <a:t>高校生</a:t>
                      </a:r>
                      <a:endParaRPr lang="zh-CN"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09073544"/>
                  </a:ext>
                </a:extLst>
              </a:tr>
              <a:tr h="257767">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所　要　時　間</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rPr>
                        <a:t>2</a:t>
                      </a:r>
                      <a:r>
                        <a:rPr lang="ja-JP" altLang="en-US" sz="900" b="0" i="0" u="none" strike="noStrike" dirty="0">
                          <a:effectLst/>
                          <a:latin typeface="メイリオ" panose="020B0604030504040204" pitchFamily="50" charset="-128"/>
                          <a:ea typeface="メイリオ" panose="020B0604030504040204" pitchFamily="50" charset="-128"/>
                        </a:rPr>
                        <a:t>時間</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997989410"/>
                  </a:ext>
                </a:extLst>
              </a:tr>
              <a:tr h="282395">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人　　　　　数</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10</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40</a:t>
                      </a:r>
                      <a:r>
                        <a:rPr lang="ja-JP" altLang="en-US" sz="900" u="none" strike="noStrike" dirty="0">
                          <a:effectLst/>
                          <a:latin typeface="メイリオ" panose="020B0604030504040204" pitchFamily="50" charset="-128"/>
                          <a:ea typeface="メイリオ" panose="020B0604030504040204" pitchFamily="50" charset="-128"/>
                        </a:rPr>
                        <a:t>人</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762507589"/>
                  </a:ext>
                </a:extLst>
              </a:tr>
              <a:tr h="460285">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持　　ち　　物</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動きやすい服装</a:t>
                      </a:r>
                      <a:endParaRPr lang="en-US" altLang="ja-JP" sz="90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49270007"/>
                  </a:ext>
                </a:extLst>
              </a:tr>
            </a:tbl>
          </a:graphicData>
        </a:graphic>
      </p:graphicFrame>
      <p:sp>
        <p:nvSpPr>
          <p:cNvPr id="17" name="テキスト プレースホルダー 16">
            <a:extLst>
              <a:ext uri="{FF2B5EF4-FFF2-40B4-BE49-F238E27FC236}">
                <a16:creationId xmlns:a16="http://schemas.microsoft.com/office/drawing/2014/main" id="{B3520682-09AA-2FC0-7EF3-C81A1534DE3E}"/>
              </a:ext>
            </a:extLst>
          </p:cNvPr>
          <p:cNvSpPr>
            <a:spLocks noGrp="1"/>
          </p:cNvSpPr>
          <p:nvPr>
            <p:ph type="body" sz="quarter" idx="10"/>
          </p:nvPr>
        </p:nvSpPr>
        <p:spPr/>
        <p:txBody>
          <a:bodyPr/>
          <a:lstStyle/>
          <a:p>
            <a:r>
              <a:rPr lang="ja-JP" altLang="en-US" dirty="0"/>
              <a:t>天台寺門宗の総本山、多くの苦難を乗り越えてきた歴史から不死鳥の寺と呼ばれる三井寺（園城寺）で体験する</a:t>
            </a:r>
            <a:r>
              <a:rPr lang="en-US" altLang="ja-JP" dirty="0"/>
              <a:t>SDG</a:t>
            </a:r>
            <a:r>
              <a:rPr lang="ja-JP" altLang="en-US" dirty="0" err="1"/>
              <a:t>ｓ</a:t>
            </a:r>
            <a:r>
              <a:rPr lang="ja-JP" altLang="en-US" dirty="0"/>
              <a:t>学習。</a:t>
            </a:r>
            <a:r>
              <a:rPr lang="en-US" altLang="ja-JP" dirty="0"/>
              <a:t>1300</a:t>
            </a:r>
            <a:r>
              <a:rPr lang="ja-JP" altLang="en-US" dirty="0"/>
              <a:t>余年続く「森から生まれた日本の文化」をテーマに、三井寺の森林修復作業を体験し、国宝をはじめとする貴重な文化財の修復や保存について考えるプログラムです。</a:t>
            </a:r>
          </a:p>
        </p:txBody>
      </p:sp>
      <p:sp>
        <p:nvSpPr>
          <p:cNvPr id="22" name="テキスト プレースホルダー 21">
            <a:extLst>
              <a:ext uri="{FF2B5EF4-FFF2-40B4-BE49-F238E27FC236}">
                <a16:creationId xmlns:a16="http://schemas.microsoft.com/office/drawing/2014/main" id="{6A75FCC1-BEDA-8E3B-2695-9E516515DD84}"/>
              </a:ext>
            </a:extLst>
          </p:cNvPr>
          <p:cNvSpPr>
            <a:spLocks noGrp="1"/>
          </p:cNvSpPr>
          <p:nvPr>
            <p:ph type="body" sz="quarter" idx="15"/>
          </p:nvPr>
        </p:nvSpPr>
        <p:spPr/>
        <p:txBody>
          <a:bodyPr/>
          <a:lstStyle/>
          <a:p>
            <a:r>
              <a:rPr lang="ja-JP" altLang="en-US" dirty="0"/>
              <a:t>三井寺</a:t>
            </a:r>
            <a:r>
              <a:rPr lang="en-US" altLang="ja-JP" dirty="0"/>
              <a:t>1300</a:t>
            </a:r>
            <a:r>
              <a:rPr lang="ja-JP" altLang="en-US" dirty="0"/>
              <a:t>余年の歴史、「森から生まれた日本の文化」について学びます。</a:t>
            </a:r>
          </a:p>
          <a:p>
            <a:r>
              <a:rPr lang="ja-JP" altLang="en-US" dirty="0"/>
              <a:t>僧侶による境内案内と特別公開文化財の見学</a:t>
            </a:r>
          </a:p>
          <a:p>
            <a:r>
              <a:rPr lang="ja-JP" altLang="en-US" dirty="0"/>
              <a:t>国宝金堂の檜皮葺屋根、国宝勧学院障壁画等文化財保護について学びます。</a:t>
            </a:r>
          </a:p>
          <a:p>
            <a:r>
              <a:rPr lang="ja-JP" altLang="en-US" dirty="0"/>
              <a:t>三井寺の森林修復および保存のための作業を体験</a:t>
            </a:r>
          </a:p>
        </p:txBody>
      </p:sp>
      <p:sp>
        <p:nvSpPr>
          <p:cNvPr id="23" name="テキスト プレースホルダー 22">
            <a:extLst>
              <a:ext uri="{FF2B5EF4-FFF2-40B4-BE49-F238E27FC236}">
                <a16:creationId xmlns:a16="http://schemas.microsoft.com/office/drawing/2014/main" id="{CBA330E7-5852-7EF2-8E9C-846FE76EF1AC}"/>
              </a:ext>
            </a:extLst>
          </p:cNvPr>
          <p:cNvSpPr>
            <a:spLocks noGrp="1"/>
          </p:cNvSpPr>
          <p:nvPr>
            <p:ph type="body" sz="quarter" idx="16"/>
          </p:nvPr>
        </p:nvSpPr>
        <p:spPr/>
        <p:txBody>
          <a:bodyPr/>
          <a:lstStyle/>
          <a:p>
            <a:r>
              <a:rPr lang="en-US" altLang="ja-JP" dirty="0"/>
              <a:t>9:30 </a:t>
            </a:r>
            <a:r>
              <a:rPr lang="ja-JP" altLang="en-US" dirty="0"/>
              <a:t>三井寺集合</a:t>
            </a:r>
          </a:p>
          <a:p>
            <a:r>
              <a:rPr lang="ja-JP" altLang="en-US" dirty="0"/>
              <a:t>　　　　僧侶による境内案内と文化財</a:t>
            </a:r>
          </a:p>
          <a:p>
            <a:r>
              <a:rPr lang="ja-JP" altLang="en-US" dirty="0"/>
              <a:t>　　　　保護についてのレクチャー</a:t>
            </a:r>
          </a:p>
          <a:p>
            <a:r>
              <a:rPr lang="ja-JP" altLang="en-US" dirty="0"/>
              <a:t>　　　　・国宝金堂の檜皮葺屋根</a:t>
            </a:r>
          </a:p>
          <a:p>
            <a:r>
              <a:rPr lang="ja-JP" altLang="en-US" dirty="0"/>
              <a:t>　　　　・国宝勧学院障壁画</a:t>
            </a:r>
          </a:p>
          <a:p>
            <a:r>
              <a:rPr lang="en-US" altLang="ja-JP" dirty="0"/>
              <a:t>10:30</a:t>
            </a:r>
            <a:r>
              <a:rPr lang="ja-JP" altLang="en-US" dirty="0"/>
              <a:t>森林修復作業</a:t>
            </a:r>
          </a:p>
          <a:p>
            <a:r>
              <a:rPr lang="en-US" altLang="ja-JP" dirty="0"/>
              <a:t>11:30 </a:t>
            </a:r>
            <a:r>
              <a:rPr lang="ja-JP" altLang="en-US" dirty="0"/>
              <a:t>終了</a:t>
            </a:r>
          </a:p>
        </p:txBody>
      </p:sp>
      <p:sp>
        <p:nvSpPr>
          <p:cNvPr id="26" name="テキスト プレースホルダー 25">
            <a:extLst>
              <a:ext uri="{FF2B5EF4-FFF2-40B4-BE49-F238E27FC236}">
                <a16:creationId xmlns:a16="http://schemas.microsoft.com/office/drawing/2014/main" id="{5B5A57CD-6D69-A3E3-BA23-DA35BC46B9D8}"/>
              </a:ext>
            </a:extLst>
          </p:cNvPr>
          <p:cNvSpPr>
            <a:spLocks noGrp="1"/>
          </p:cNvSpPr>
          <p:nvPr>
            <p:ph type="body" sz="quarter" idx="19"/>
          </p:nvPr>
        </p:nvSpPr>
        <p:spPr/>
        <p:txBody>
          <a:bodyPr/>
          <a:lstStyle/>
          <a:p>
            <a:r>
              <a:rPr lang="ja-JP" altLang="en-US" dirty="0"/>
              <a:t>三井寺の歴史について調べてみる。</a:t>
            </a:r>
            <a:endParaRPr lang="en-US" altLang="ja-JP" dirty="0"/>
          </a:p>
          <a:p>
            <a:r>
              <a:rPr lang="ja-JP" altLang="en-US" dirty="0"/>
              <a:t>三井寺の文化財（国宝・重要文化財）について調べてみる。</a:t>
            </a:r>
            <a:endParaRPr lang="en-US" altLang="ja-JP" dirty="0"/>
          </a:p>
          <a:p>
            <a:r>
              <a:rPr lang="ja-JP" altLang="en-US" dirty="0"/>
              <a:t>地域の文化財について調べてみる。</a:t>
            </a:r>
            <a:endParaRPr lang="en-US" altLang="ja-JP" dirty="0"/>
          </a:p>
          <a:p>
            <a:r>
              <a:rPr lang="ja-JP" altLang="en-US" dirty="0"/>
              <a:t>地域の文化財保護に関する課題や取組を調べてみる。</a:t>
            </a:r>
            <a:endParaRPr lang="en-US" altLang="ja-JP" dirty="0"/>
          </a:p>
          <a:p>
            <a:endParaRPr lang="ja-JP" altLang="en-US" dirty="0"/>
          </a:p>
        </p:txBody>
      </p:sp>
      <p:sp>
        <p:nvSpPr>
          <p:cNvPr id="27" name="テキスト プレースホルダー 26">
            <a:extLst>
              <a:ext uri="{FF2B5EF4-FFF2-40B4-BE49-F238E27FC236}">
                <a16:creationId xmlns:a16="http://schemas.microsoft.com/office/drawing/2014/main" id="{FFC69071-83AC-E0D8-245F-8AE1169A7420}"/>
              </a:ext>
            </a:extLst>
          </p:cNvPr>
          <p:cNvSpPr>
            <a:spLocks noGrp="1"/>
          </p:cNvSpPr>
          <p:nvPr>
            <p:ph type="body" sz="quarter" idx="20"/>
          </p:nvPr>
        </p:nvSpPr>
        <p:spPr>
          <a:xfrm>
            <a:off x="3637140" y="2212718"/>
            <a:ext cx="3138654" cy="617193"/>
          </a:xfrm>
        </p:spPr>
        <p:txBody>
          <a:bodyPr/>
          <a:lstStyle/>
          <a:p>
            <a:r>
              <a:rPr lang="ja-JP" altLang="en-US" dirty="0"/>
              <a:t>三井寺の歴史や文化財保護について学ぶ。</a:t>
            </a:r>
            <a:endParaRPr lang="en-US" altLang="ja-JP" dirty="0"/>
          </a:p>
          <a:p>
            <a:r>
              <a:rPr lang="ja-JP" altLang="en-US" dirty="0"/>
              <a:t>三井寺の森林修復作業を体験する。</a:t>
            </a:r>
            <a:endParaRPr lang="en-US" altLang="ja-JP" dirty="0"/>
          </a:p>
          <a:p>
            <a:r>
              <a:rPr lang="ja-JP" altLang="en-US" dirty="0"/>
              <a:t>僧侶からお話を聞き、境内と特別公開の文化財を見学する。</a:t>
            </a:r>
            <a:endParaRPr lang="en-US" altLang="ja-JP" dirty="0"/>
          </a:p>
          <a:p>
            <a:r>
              <a:rPr lang="ja-JP" altLang="en-US" dirty="0"/>
              <a:t>現地では課題解決のために、どんな取組を実施しているか聞いてみる。</a:t>
            </a:r>
            <a:endParaRPr lang="en-US" altLang="ja-JP" dirty="0"/>
          </a:p>
          <a:p>
            <a:endParaRPr lang="en-US" altLang="ja-JP" dirty="0"/>
          </a:p>
          <a:p>
            <a:endParaRPr lang="en-US" altLang="ja-JP" dirty="0"/>
          </a:p>
          <a:p>
            <a:endParaRPr lang="ja-JP" altLang="en-US" dirty="0"/>
          </a:p>
        </p:txBody>
      </p:sp>
      <p:sp>
        <p:nvSpPr>
          <p:cNvPr id="28" name="テキスト プレースホルダー 27">
            <a:extLst>
              <a:ext uri="{FF2B5EF4-FFF2-40B4-BE49-F238E27FC236}">
                <a16:creationId xmlns:a16="http://schemas.microsoft.com/office/drawing/2014/main" id="{BDEA7D0E-437E-EE3D-1924-D738516FF9E6}"/>
              </a:ext>
            </a:extLst>
          </p:cNvPr>
          <p:cNvSpPr>
            <a:spLocks noGrp="1"/>
          </p:cNvSpPr>
          <p:nvPr>
            <p:ph type="body" sz="quarter" idx="21"/>
          </p:nvPr>
        </p:nvSpPr>
        <p:spPr/>
        <p:txBody>
          <a:bodyPr/>
          <a:lstStyle/>
          <a:p>
            <a:r>
              <a:rPr lang="ja-JP" altLang="en-US" dirty="0"/>
              <a:t>地域の文化財保護について自分の意見をまとめる。</a:t>
            </a:r>
            <a:endParaRPr lang="en-US" altLang="ja-JP" dirty="0"/>
          </a:p>
          <a:p>
            <a:r>
              <a:rPr lang="ja-JP" altLang="en-US" dirty="0"/>
              <a:t>森林の保護と日本文化の関連性について調べる。</a:t>
            </a:r>
            <a:endParaRPr lang="en-US" altLang="ja-JP" dirty="0"/>
          </a:p>
          <a:p>
            <a:r>
              <a:rPr lang="ja-JP" altLang="en-US" dirty="0"/>
              <a:t>日本の文化財の特色について発表する。</a:t>
            </a:r>
            <a:endParaRPr lang="en-US" altLang="ja-JP" dirty="0"/>
          </a:p>
          <a:p>
            <a:r>
              <a:rPr lang="ja-JP" altLang="en-US" dirty="0"/>
              <a:t>自分たちにできることを発表する。</a:t>
            </a:r>
            <a:endParaRPr lang="en-US" altLang="ja-JP" dirty="0"/>
          </a:p>
        </p:txBody>
      </p:sp>
      <p:sp>
        <p:nvSpPr>
          <p:cNvPr id="16" name="タイトル 15">
            <a:extLst>
              <a:ext uri="{FF2B5EF4-FFF2-40B4-BE49-F238E27FC236}">
                <a16:creationId xmlns:a16="http://schemas.microsoft.com/office/drawing/2014/main" id="{466C0A8E-78E1-1518-FDDE-5184568A176A}"/>
              </a:ext>
            </a:extLst>
          </p:cNvPr>
          <p:cNvSpPr>
            <a:spLocks noGrp="1"/>
          </p:cNvSpPr>
          <p:nvPr>
            <p:ph type="title"/>
          </p:nvPr>
        </p:nvSpPr>
        <p:spPr>
          <a:xfrm>
            <a:off x="1097014" y="368742"/>
            <a:ext cx="3533660" cy="535531"/>
          </a:xfrm>
        </p:spPr>
        <p:txBody>
          <a:bodyPr/>
          <a:lstStyle/>
          <a:p>
            <a:r>
              <a:rPr lang="en-US" altLang="ja-JP" dirty="0">
                <a:solidFill>
                  <a:srgbClr val="328CCC"/>
                </a:solidFill>
              </a:rPr>
              <a:t>1300</a:t>
            </a:r>
            <a:r>
              <a:rPr lang="ja-JP" altLang="en-US" dirty="0">
                <a:solidFill>
                  <a:srgbClr val="328CCC"/>
                </a:solidFill>
              </a:rPr>
              <a:t>年の歴史、三井寺（園城寺）の森・</a:t>
            </a:r>
            <a:br>
              <a:rPr lang="en-US" altLang="ja-JP" dirty="0">
                <a:solidFill>
                  <a:srgbClr val="328CCC"/>
                </a:solidFill>
              </a:rPr>
            </a:br>
            <a:r>
              <a:rPr lang="ja-JP" altLang="en-US" dirty="0">
                <a:solidFill>
                  <a:srgbClr val="328CCC"/>
                </a:solidFill>
              </a:rPr>
              <a:t>森林修復体験と特別公開見学</a:t>
            </a:r>
          </a:p>
        </p:txBody>
      </p:sp>
      <p:grpSp>
        <p:nvGrpSpPr>
          <p:cNvPr id="2" name="グループ化 1">
            <a:extLst>
              <a:ext uri="{FF2B5EF4-FFF2-40B4-BE49-F238E27FC236}">
                <a16:creationId xmlns:a16="http://schemas.microsoft.com/office/drawing/2014/main" id="{B0B6DD61-7AB0-93ED-5EC0-7337D271E024}"/>
              </a:ext>
            </a:extLst>
          </p:cNvPr>
          <p:cNvGrpSpPr/>
          <p:nvPr/>
        </p:nvGrpSpPr>
        <p:grpSpPr>
          <a:xfrm>
            <a:off x="1152224" y="904273"/>
            <a:ext cx="2613414" cy="174521"/>
            <a:chOff x="771224" y="904272"/>
            <a:chExt cx="2613414" cy="174521"/>
          </a:xfrm>
          <a:solidFill>
            <a:srgbClr val="00194C"/>
          </a:solidFill>
        </p:grpSpPr>
        <p:sp>
          <p:nvSpPr>
            <p:cNvPr id="3" name="角丸四角形 23">
              <a:extLst>
                <a:ext uri="{FF2B5EF4-FFF2-40B4-BE49-F238E27FC236}">
                  <a16:creationId xmlns:a16="http://schemas.microsoft.com/office/drawing/2014/main" id="{F3859417-8CFB-ADA3-4A06-BF2C3715F764}"/>
                </a:ext>
              </a:extLst>
            </p:cNvPr>
            <p:cNvSpPr/>
            <p:nvPr userDrawn="1"/>
          </p:nvSpPr>
          <p:spPr>
            <a:xfrm>
              <a:off x="771224" y="904272"/>
              <a:ext cx="411336" cy="174521"/>
            </a:xfrm>
            <a:prstGeom prst="round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自 然</a:t>
              </a:r>
              <a:endParaRPr kumimoji="1" lang="en-US" altLang="ja-JP" sz="800" b="1" dirty="0">
                <a:latin typeface="Meiryo UI" panose="020B0604030504040204" pitchFamily="50" charset="-128"/>
                <a:ea typeface="Meiryo UI" panose="020B0604030504040204" pitchFamily="50" charset="-128"/>
              </a:endParaRPr>
            </a:p>
          </p:txBody>
        </p:sp>
        <p:sp>
          <p:nvSpPr>
            <p:cNvPr id="4" name="角丸四角形 27">
              <a:extLst>
                <a:ext uri="{FF2B5EF4-FFF2-40B4-BE49-F238E27FC236}">
                  <a16:creationId xmlns:a16="http://schemas.microsoft.com/office/drawing/2014/main" id="{9091FA2A-7E8D-1057-083C-F5753E8B2191}"/>
                </a:ext>
              </a:extLst>
            </p:cNvPr>
            <p:cNvSpPr/>
            <p:nvPr userDrawn="1"/>
          </p:nvSpPr>
          <p:spPr>
            <a:xfrm>
              <a:off x="2092472" y="904272"/>
              <a:ext cx="411336" cy="174521"/>
            </a:xfrm>
            <a:prstGeom prst="round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歴 史</a:t>
              </a:r>
              <a:endParaRPr kumimoji="1" lang="en-US" altLang="ja-JP" sz="800" b="1" dirty="0">
                <a:latin typeface="Meiryo UI" panose="020B0604030504040204" pitchFamily="50" charset="-128"/>
                <a:ea typeface="Meiryo UI" panose="020B0604030504040204" pitchFamily="50" charset="-128"/>
              </a:endParaRPr>
            </a:p>
          </p:txBody>
        </p:sp>
        <p:sp>
          <p:nvSpPr>
            <p:cNvPr id="5" name="角丸四角形 49">
              <a:extLst>
                <a:ext uri="{FF2B5EF4-FFF2-40B4-BE49-F238E27FC236}">
                  <a16:creationId xmlns:a16="http://schemas.microsoft.com/office/drawing/2014/main" id="{161D90FD-76F4-6B45-737F-2A6BD9380120}"/>
                </a:ext>
              </a:extLst>
            </p:cNvPr>
            <p:cNvSpPr/>
            <p:nvPr userDrawn="1"/>
          </p:nvSpPr>
          <p:spPr>
            <a:xfrm>
              <a:off x="2973302" y="904272"/>
              <a:ext cx="411336" cy="174521"/>
            </a:xfrm>
            <a:prstGeom prst="round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経 済</a:t>
              </a:r>
              <a:endParaRPr kumimoji="1" lang="en-US" altLang="ja-JP" sz="800" b="1" dirty="0">
                <a:latin typeface="Meiryo UI" panose="020B0604030504040204" pitchFamily="50" charset="-128"/>
                <a:ea typeface="Meiryo UI" panose="020B0604030504040204" pitchFamily="50" charset="-128"/>
              </a:endParaRPr>
            </a:p>
          </p:txBody>
        </p:sp>
        <p:sp>
          <p:nvSpPr>
            <p:cNvPr id="6" name="角丸四角形 24">
              <a:extLst>
                <a:ext uri="{FF2B5EF4-FFF2-40B4-BE49-F238E27FC236}">
                  <a16:creationId xmlns:a16="http://schemas.microsoft.com/office/drawing/2014/main" id="{C60BCFCE-7C89-4B20-C92D-4DBB7550B9D9}"/>
                </a:ext>
              </a:extLst>
            </p:cNvPr>
            <p:cNvSpPr/>
            <p:nvPr/>
          </p:nvSpPr>
          <p:spPr>
            <a:xfrm>
              <a:off x="1211640" y="904272"/>
              <a:ext cx="411336" cy="174521"/>
            </a:xfrm>
            <a:prstGeom prst="round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環 境</a:t>
              </a:r>
              <a:endParaRPr kumimoji="1" lang="en-US" altLang="ja-JP" sz="800" b="1" dirty="0">
                <a:latin typeface="Meiryo UI" panose="020B0604030504040204" pitchFamily="50" charset="-128"/>
                <a:ea typeface="Meiryo UI" panose="020B0604030504040204" pitchFamily="50" charset="-128"/>
              </a:endParaRPr>
            </a:p>
          </p:txBody>
        </p:sp>
        <p:sp>
          <p:nvSpPr>
            <p:cNvPr id="7" name="角丸四角形 28">
              <a:extLst>
                <a:ext uri="{FF2B5EF4-FFF2-40B4-BE49-F238E27FC236}">
                  <a16:creationId xmlns:a16="http://schemas.microsoft.com/office/drawing/2014/main" id="{8C61BDBC-CEC7-3C44-7661-23A7D28C9EF9}"/>
                </a:ext>
              </a:extLst>
            </p:cNvPr>
            <p:cNvSpPr/>
            <p:nvPr/>
          </p:nvSpPr>
          <p:spPr>
            <a:xfrm>
              <a:off x="1652056"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産 業</a:t>
              </a:r>
              <a:endParaRPr kumimoji="1" lang="en-US" altLang="ja-JP" sz="800" b="1" dirty="0">
                <a:latin typeface="Meiryo UI" panose="020B0604030504040204" pitchFamily="50" charset="-128"/>
                <a:ea typeface="Meiryo UI" panose="020B0604030504040204" pitchFamily="50" charset="-128"/>
              </a:endParaRPr>
            </a:p>
          </p:txBody>
        </p:sp>
        <p:sp>
          <p:nvSpPr>
            <p:cNvPr id="8" name="角丸四角形 31">
              <a:extLst>
                <a:ext uri="{FF2B5EF4-FFF2-40B4-BE49-F238E27FC236}">
                  <a16:creationId xmlns:a16="http://schemas.microsoft.com/office/drawing/2014/main" id="{0A58AC15-F010-D251-13A2-D2FBF46AC970}"/>
                </a:ext>
              </a:extLst>
            </p:cNvPr>
            <p:cNvSpPr/>
            <p:nvPr/>
          </p:nvSpPr>
          <p:spPr>
            <a:xfrm>
              <a:off x="2532888" y="904272"/>
              <a:ext cx="411336" cy="174521"/>
            </a:xfrm>
            <a:prstGeom prst="roundRect">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文 化</a:t>
              </a:r>
              <a:endParaRPr kumimoji="1" lang="en-US" altLang="ja-JP" sz="800" b="1" dirty="0">
                <a:latin typeface="Meiryo UI" panose="020B0604030504040204" pitchFamily="50" charset="-128"/>
                <a:ea typeface="Meiryo UI" panose="020B0604030504040204" pitchFamily="50" charset="-128"/>
              </a:endParaRPr>
            </a:p>
          </p:txBody>
        </p:sp>
      </p:grpSp>
      <p:pic>
        <p:nvPicPr>
          <p:cNvPr id="50" name="図 49">
            <a:extLst>
              <a:ext uri="{FF2B5EF4-FFF2-40B4-BE49-F238E27FC236}">
                <a16:creationId xmlns:a16="http://schemas.microsoft.com/office/drawing/2014/main" id="{B779805C-5810-585B-6D25-D7CF014C22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821541" y="719510"/>
            <a:ext cx="302400" cy="302400"/>
          </a:xfrm>
          <a:prstGeom prst="rect">
            <a:avLst/>
          </a:prstGeom>
        </p:spPr>
      </p:pic>
      <p:pic>
        <p:nvPicPr>
          <p:cNvPr id="51" name="図 50">
            <a:extLst>
              <a:ext uri="{FF2B5EF4-FFF2-40B4-BE49-F238E27FC236}">
                <a16:creationId xmlns:a16="http://schemas.microsoft.com/office/drawing/2014/main" id="{25843332-BFEB-111B-F748-F13292F890B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150546" y="722370"/>
            <a:ext cx="302400" cy="302400"/>
          </a:xfrm>
          <a:prstGeom prst="rect">
            <a:avLst/>
          </a:prstGeom>
        </p:spPr>
      </p:pic>
      <p:pic>
        <p:nvPicPr>
          <p:cNvPr id="52" name="図 51">
            <a:extLst>
              <a:ext uri="{FF2B5EF4-FFF2-40B4-BE49-F238E27FC236}">
                <a16:creationId xmlns:a16="http://schemas.microsoft.com/office/drawing/2014/main" id="{5878BE4D-ED5E-6F5D-4A23-360E68BE919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8473692" y="719830"/>
            <a:ext cx="301761" cy="301761"/>
          </a:xfrm>
          <a:prstGeom prst="rect">
            <a:avLst/>
          </a:prstGeom>
        </p:spPr>
      </p:pic>
      <p:pic>
        <p:nvPicPr>
          <p:cNvPr id="9" name="図 8" descr="アイコン が含まれている画像&#10;&#10;自動的に生成された説明">
            <a:extLst>
              <a:ext uri="{FF2B5EF4-FFF2-40B4-BE49-F238E27FC236}">
                <a16:creationId xmlns:a16="http://schemas.microsoft.com/office/drawing/2014/main" id="{13457790-487A-F914-1BDB-47F5CBAF270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900782" y="748873"/>
            <a:ext cx="270000" cy="270000"/>
          </a:xfrm>
          <a:prstGeom prst="rect">
            <a:avLst/>
          </a:prstGeom>
        </p:spPr>
      </p:pic>
      <p:pic>
        <p:nvPicPr>
          <p:cNvPr id="13" name="図 12" descr="アイコン が含まれている画像&#10;&#10;自動的に生成された説明">
            <a:extLst>
              <a:ext uri="{FF2B5EF4-FFF2-40B4-BE49-F238E27FC236}">
                <a16:creationId xmlns:a16="http://schemas.microsoft.com/office/drawing/2014/main" id="{67786069-395B-E34D-8391-92EB02CA60A6}"/>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6505794" y="452966"/>
            <a:ext cx="270000" cy="270000"/>
          </a:xfrm>
          <a:prstGeom prst="rect">
            <a:avLst/>
          </a:prstGeom>
        </p:spPr>
      </p:pic>
      <p:pic>
        <p:nvPicPr>
          <p:cNvPr id="15" name="図 14">
            <a:extLst>
              <a:ext uri="{FF2B5EF4-FFF2-40B4-BE49-F238E27FC236}">
                <a16:creationId xmlns:a16="http://schemas.microsoft.com/office/drawing/2014/main" id="{3C3DE1E5-34B8-1415-B799-782A547C5826}"/>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5902434" y="452966"/>
            <a:ext cx="270000" cy="270000"/>
          </a:xfrm>
          <a:prstGeom prst="rect">
            <a:avLst/>
          </a:prstGeom>
        </p:spPr>
      </p:pic>
      <p:pic>
        <p:nvPicPr>
          <p:cNvPr id="19" name="図 18">
            <a:extLst>
              <a:ext uri="{FF2B5EF4-FFF2-40B4-BE49-F238E27FC236}">
                <a16:creationId xmlns:a16="http://schemas.microsoft.com/office/drawing/2014/main" id="{624C71FD-89A6-3FDC-7628-011619E6DC80}"/>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6204114" y="452966"/>
            <a:ext cx="270000" cy="270000"/>
          </a:xfrm>
          <a:prstGeom prst="rect">
            <a:avLst/>
          </a:prstGeom>
        </p:spPr>
      </p:pic>
      <p:pic>
        <p:nvPicPr>
          <p:cNvPr id="55" name="図 54">
            <a:extLst>
              <a:ext uri="{FF2B5EF4-FFF2-40B4-BE49-F238E27FC236}">
                <a16:creationId xmlns:a16="http://schemas.microsoft.com/office/drawing/2014/main" id="{C8586DC7-125E-E280-C1C5-817C00A3F25F}"/>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6204644" y="747023"/>
            <a:ext cx="268941" cy="270000"/>
          </a:xfrm>
          <a:prstGeom prst="rect">
            <a:avLst/>
          </a:prstGeom>
        </p:spPr>
      </p:pic>
      <p:pic>
        <p:nvPicPr>
          <p:cNvPr id="56" name="図 55">
            <a:extLst>
              <a:ext uri="{FF2B5EF4-FFF2-40B4-BE49-F238E27FC236}">
                <a16:creationId xmlns:a16="http://schemas.microsoft.com/office/drawing/2014/main" id="{A60DB381-869F-BA2E-DF61-B6AC0C62A8CA}"/>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p:blipFill>
        <p:spPr>
          <a:xfrm>
            <a:off x="7982496" y="453589"/>
            <a:ext cx="302400" cy="302400"/>
          </a:xfrm>
          <a:prstGeom prst="rect">
            <a:avLst/>
          </a:prstGeom>
        </p:spPr>
      </p:pic>
      <p:pic>
        <p:nvPicPr>
          <p:cNvPr id="57" name="図 56" descr="アイコン&#10;&#10;自動的に生成された説明">
            <a:extLst>
              <a:ext uri="{FF2B5EF4-FFF2-40B4-BE49-F238E27FC236}">
                <a16:creationId xmlns:a16="http://schemas.microsoft.com/office/drawing/2014/main" id="{AEFEDF1B-03D9-A729-A315-9677C7865A4F}"/>
              </a:ext>
            </a:extLst>
          </p:cNvPr>
          <p:cNvPicPr>
            <a:picLocks noChangeAspect="1"/>
          </p:cNvPicPr>
          <p:nvPr/>
        </p:nvPicPr>
        <p:blipFill>
          <a:blip r:embed="rId11" cstate="hqprint">
            <a:extLst>
              <a:ext uri="{28A0092B-C50C-407E-A947-70E740481C1C}">
                <a14:useLocalDpi xmlns:a14="http://schemas.microsoft.com/office/drawing/2010/main"/>
              </a:ext>
            </a:extLst>
          </a:blip>
          <a:stretch>
            <a:fillRect/>
          </a:stretch>
        </p:blipFill>
        <p:spPr>
          <a:xfrm>
            <a:off x="8310435" y="453589"/>
            <a:ext cx="301761" cy="302400"/>
          </a:xfrm>
          <a:prstGeom prst="rect">
            <a:avLst/>
          </a:prstGeom>
        </p:spPr>
      </p:pic>
      <p:pic>
        <p:nvPicPr>
          <p:cNvPr id="58" name="図プレースホルダー 57">
            <a:extLst>
              <a:ext uri="{FF2B5EF4-FFF2-40B4-BE49-F238E27FC236}">
                <a16:creationId xmlns:a16="http://schemas.microsoft.com/office/drawing/2014/main" id="{EA16ECF9-0247-BF74-369D-804307A51C78}"/>
              </a:ext>
            </a:extLst>
          </p:cNvPr>
          <p:cNvPicPr>
            <a:picLocks noGrp="1" noChangeAspect="1"/>
          </p:cNvPicPr>
          <p:nvPr>
            <p:ph type="pic" sz="quarter" idx="11"/>
          </p:nvPr>
        </p:nvPicPr>
        <p:blipFill>
          <a:blip r:embed="rId12" cstate="print">
            <a:extLst>
              <a:ext uri="{28A0092B-C50C-407E-A947-70E740481C1C}">
                <a14:useLocalDpi xmlns:a14="http://schemas.microsoft.com/office/drawing/2010/main"/>
              </a:ext>
            </a:extLst>
          </a:blip>
          <a:srcRect t="5035" b="5035"/>
          <a:stretch>
            <a:fillRect/>
          </a:stretch>
        </p:blipFill>
        <p:spPr>
          <a:xfrm>
            <a:off x="904876" y="2932114"/>
            <a:ext cx="2049463" cy="1228725"/>
          </a:xfrm>
          <a:prstGeom prst="rect">
            <a:avLst/>
          </a:prstGeom>
        </p:spPr>
      </p:pic>
      <p:pic>
        <p:nvPicPr>
          <p:cNvPr id="59" name="図プレースホルダー 58">
            <a:extLst>
              <a:ext uri="{FF2B5EF4-FFF2-40B4-BE49-F238E27FC236}">
                <a16:creationId xmlns:a16="http://schemas.microsoft.com/office/drawing/2014/main" id="{11589A9D-928E-0751-DF55-85832FFC39E2}"/>
              </a:ext>
            </a:extLst>
          </p:cNvPr>
          <p:cNvPicPr>
            <a:picLocks noGrp="1" noChangeAspect="1"/>
          </p:cNvPicPr>
          <p:nvPr>
            <p:ph type="pic" sz="quarter" idx="12"/>
          </p:nvPr>
        </p:nvPicPr>
        <p:blipFill rotWithShape="1">
          <a:blip r:embed="rId13" cstate="hqprint">
            <a:extLst>
              <a:ext uri="{28A0092B-C50C-407E-A947-70E740481C1C}">
                <a14:useLocalDpi xmlns:a14="http://schemas.microsoft.com/office/drawing/2010/main"/>
              </a:ext>
            </a:extLst>
          </a:blip>
          <a:srcRect t="7063" b="7063"/>
          <a:stretch/>
        </p:blipFill>
        <p:spPr>
          <a:xfrm>
            <a:off x="3013075" y="2932114"/>
            <a:ext cx="2051050" cy="1228725"/>
          </a:xfrm>
          <a:prstGeom prst="rect">
            <a:avLst/>
          </a:prstGeom>
        </p:spPr>
      </p:pic>
      <p:pic>
        <p:nvPicPr>
          <p:cNvPr id="60" name="図プレースホルダー 59">
            <a:extLst>
              <a:ext uri="{FF2B5EF4-FFF2-40B4-BE49-F238E27FC236}">
                <a16:creationId xmlns:a16="http://schemas.microsoft.com/office/drawing/2014/main" id="{0E15EB9A-6B84-4E61-6105-78E56CB7EA2B}"/>
              </a:ext>
            </a:extLst>
          </p:cNvPr>
          <p:cNvPicPr>
            <a:picLocks noGrp="1" noChangeAspect="1"/>
          </p:cNvPicPr>
          <p:nvPr>
            <p:ph type="pic" sz="quarter" idx="13"/>
          </p:nvPr>
        </p:nvPicPr>
        <p:blipFill>
          <a:blip r:embed="rId14" cstate="print">
            <a:extLst>
              <a:ext uri="{28A0092B-C50C-407E-A947-70E740481C1C}">
                <a14:useLocalDpi xmlns:a14="http://schemas.microsoft.com/office/drawing/2010/main"/>
              </a:ext>
            </a:extLst>
          </a:blip>
          <a:srcRect t="5087" b="5087"/>
          <a:stretch>
            <a:fillRect/>
          </a:stretch>
        </p:blipFill>
        <p:spPr>
          <a:xfrm>
            <a:off x="5122863" y="2932114"/>
            <a:ext cx="2049462" cy="1228725"/>
          </a:xfrm>
          <a:prstGeom prst="rect">
            <a:avLst/>
          </a:prstGeom>
        </p:spPr>
      </p:pic>
      <p:pic>
        <p:nvPicPr>
          <p:cNvPr id="61" name="図プレースホルダー 60">
            <a:extLst>
              <a:ext uri="{FF2B5EF4-FFF2-40B4-BE49-F238E27FC236}">
                <a16:creationId xmlns:a16="http://schemas.microsoft.com/office/drawing/2014/main" id="{55D69DD3-D35E-FB8F-9970-E22D2E47A120}"/>
              </a:ext>
            </a:extLst>
          </p:cNvPr>
          <p:cNvPicPr>
            <a:picLocks noGrp="1" noChangeAspect="1"/>
          </p:cNvPicPr>
          <p:nvPr>
            <p:ph type="pic" sz="quarter" idx="14"/>
          </p:nvPr>
        </p:nvPicPr>
        <p:blipFill rotWithShape="1">
          <a:blip r:embed="rId15" cstate="hqprint">
            <a:extLst>
              <a:ext uri="{28A0092B-C50C-407E-A947-70E740481C1C}">
                <a14:useLocalDpi xmlns:a14="http://schemas.microsoft.com/office/drawing/2010/main"/>
              </a:ext>
            </a:extLst>
          </a:blip>
          <a:srcRect t="3799" b="3799"/>
          <a:stretch/>
        </p:blipFill>
        <p:spPr>
          <a:xfrm>
            <a:off x="7231063" y="2932114"/>
            <a:ext cx="2049462" cy="1228725"/>
          </a:xfrm>
          <a:prstGeom prst="rect">
            <a:avLst/>
          </a:prstGeom>
        </p:spPr>
      </p:pic>
      <p:pic>
        <p:nvPicPr>
          <p:cNvPr id="35" name="図プレースホルダー 5"/>
          <p:cNvPicPr>
            <a:picLocks noGrp="1" noChangeAspect="1"/>
          </p:cNvPicPr>
          <p:nvPr>
            <p:ph type="pic" sz="quarter" idx="18"/>
          </p:nvPr>
        </p:nvPicPr>
        <p:blipFill>
          <a:blip r:embed="rId16" cstate="print">
            <a:extLst>
              <a:ext uri="{28A0092B-C50C-407E-A947-70E740481C1C}">
                <a14:useLocalDpi xmlns:a14="http://schemas.microsoft.com/office/drawing/2010/main" val="0"/>
              </a:ext>
            </a:extLst>
          </a:blip>
          <a:srcRect t="110" b="110"/>
          <a:stretch>
            <a:fillRect/>
          </a:stretch>
        </p:blipFill>
        <p:spPr>
          <a:xfrm>
            <a:off x="9119232" y="5877272"/>
            <a:ext cx="506730" cy="505615"/>
          </a:xfrm>
        </p:spPr>
      </p:pic>
      <p:sp>
        <p:nvSpPr>
          <p:cNvPr id="10" name="テキスト プレースホルダー 9"/>
          <p:cNvSpPr>
            <a:spLocks noGrp="1"/>
          </p:cNvSpPr>
          <p:nvPr>
            <p:ph type="body" sz="quarter" idx="17"/>
          </p:nvPr>
        </p:nvSpPr>
        <p:spPr>
          <a:xfrm>
            <a:off x="5755709" y="5357422"/>
            <a:ext cx="3363523" cy="990038"/>
          </a:xfrm>
        </p:spPr>
        <p:txBody>
          <a:bodyPr/>
          <a:lstStyle/>
          <a:p>
            <a:r>
              <a:rPr lang="ja-JP" altLang="en-US" dirty="0"/>
              <a:t>雨天荒天時の中止は、前日</a:t>
            </a:r>
            <a:r>
              <a:rPr lang="en-US" altLang="ja-JP" dirty="0"/>
              <a:t>12:00</a:t>
            </a:r>
            <a:r>
              <a:rPr lang="ja-JP" altLang="en-US" dirty="0"/>
              <a:t>段階での気象予報により判断いたします。</a:t>
            </a:r>
            <a:endParaRPr lang="en-US" altLang="ja-JP" dirty="0"/>
          </a:p>
          <a:p>
            <a:pPr marL="0" indent="0">
              <a:buNone/>
            </a:pPr>
            <a:r>
              <a:rPr lang="ja-JP" altLang="en-US" dirty="0"/>
              <a:t>　 雨天時の対応（作業のみ中止等）は、事前にご相談させていただきます。</a:t>
            </a:r>
            <a:endParaRPr lang="en-US" altLang="ja-JP" dirty="0"/>
          </a:p>
          <a:p>
            <a:r>
              <a:rPr lang="ja-JP" altLang="en-US" dirty="0"/>
              <a:t>実施希望日の４ケ月前までに仮予約をお願いいたします。</a:t>
            </a:r>
            <a:endParaRPr lang="en-US" altLang="ja-JP" dirty="0"/>
          </a:p>
          <a:p>
            <a:endParaRPr lang="en-US" altLang="ja-JP" dirty="0"/>
          </a:p>
          <a:p>
            <a:endParaRPr kumimoji="1" lang="ja-JP" altLang="en-US" dirty="0"/>
          </a:p>
        </p:txBody>
      </p:sp>
    </p:spTree>
    <p:extLst>
      <p:ext uri="{BB962C8B-B14F-4D97-AF65-F5344CB8AC3E}">
        <p14:creationId xmlns:p14="http://schemas.microsoft.com/office/powerpoint/2010/main" val="876215138"/>
      </p:ext>
    </p:extLst>
  </p:cSld>
  <p:clrMapOvr>
    <a:masterClrMapping/>
  </p:clrMapOvr>
</p:sld>
</file>

<file path=ppt/theme/theme1.xml><?xml version="1.0" encoding="utf-8"?>
<a:theme xmlns:a="http://schemas.openxmlformats.org/drawingml/2006/main" name="1_テーマ1">
  <a:themeElements>
    <a:clrScheme name="Custom 25">
      <a:dk1>
        <a:srgbClr val="3F3F3F"/>
      </a:dk1>
      <a:lt1>
        <a:srgbClr val="FFFFFF"/>
      </a:lt1>
      <a:dk2>
        <a:srgbClr val="000000"/>
      </a:dk2>
      <a:lt2>
        <a:srgbClr val="A5A5A5"/>
      </a:lt2>
      <a:accent1>
        <a:srgbClr val="00194C"/>
      </a:accent1>
      <a:accent2>
        <a:srgbClr val="EAB200"/>
      </a:accent2>
      <a:accent3>
        <a:srgbClr val="DDDDDD"/>
      </a:accent3>
      <a:accent4>
        <a:srgbClr val="954F72"/>
      </a:accent4>
      <a:accent5>
        <a:srgbClr val="00843B"/>
      </a:accent5>
      <a:accent6>
        <a:srgbClr val="014067"/>
      </a:accent6>
      <a:hlink>
        <a:srgbClr val="00194C"/>
      </a:hlink>
      <a:folHlink>
        <a:srgbClr val="954F72"/>
      </a:folHlink>
    </a:clrScheme>
    <a:fontScheme name="Custom 28">
      <a:majorFont>
        <a:latin typeface="Gill Sans MT"/>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56D87EF8-5029-40B6-B0EC-58F627F5F4C4}" vid="{C053D549-820A-47EA-9CBB-AF1AD2D757A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テーマ1</Template>
  <TotalTime>12329</TotalTime>
  <Words>440</Words>
  <Application>Microsoft Office PowerPoint</Application>
  <PresentationFormat>A4 210 x 297 mm</PresentationFormat>
  <Paragraphs>47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メイリオ</vt:lpstr>
      <vt:lpstr>游ゴシック</vt:lpstr>
      <vt:lpstr>游ゴシック Light</vt:lpstr>
      <vt:lpstr>Arial</vt:lpstr>
      <vt:lpstr>Calibri</vt:lpstr>
      <vt:lpstr>Gill Sans Nova Light</vt:lpstr>
      <vt:lpstr>Wingdings</vt:lpstr>
      <vt:lpstr>1_テーマ1</vt:lpstr>
      <vt:lpstr>デザインの設定</vt:lpstr>
      <vt:lpstr>1300年の歴史、三井寺（園城寺）の森・ 森林修復体験と特別公開見学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tb164</cp:lastModifiedBy>
  <cp:revision>486</cp:revision>
  <cp:lastPrinted>2023-05-30T23:44:43Z</cp:lastPrinted>
  <dcterms:created xsi:type="dcterms:W3CDTF">2017-09-04T00:58:00Z</dcterms:created>
  <dcterms:modified xsi:type="dcterms:W3CDTF">2023-06-06T08:57:20Z</dcterms:modified>
</cp:coreProperties>
</file>