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654"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4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5B0BD-6D8C-48B6-B0C0-EE2C6EA0FB86}"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AD0CE-BCDD-4F94-957B-7813D582C719}" type="slidenum">
              <a:rPr kumimoji="1" lang="ja-JP" altLang="en-US" smtClean="0"/>
              <a:t>‹#›</a:t>
            </a:fld>
            <a:endParaRPr kumimoji="1" lang="ja-JP" altLang="en-US"/>
          </a:p>
        </p:txBody>
      </p:sp>
    </p:spTree>
    <p:extLst>
      <p:ext uri="{BB962C8B-B14F-4D97-AF65-F5344CB8AC3E}">
        <p14:creationId xmlns:p14="http://schemas.microsoft.com/office/powerpoint/2010/main" val="37329214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5803C-900D-5174-2840-FBF6B5E4EB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9D65A5-7B49-F143-8854-8CFEBF233215}"/>
              </a:ext>
            </a:extLst>
          </p:cNvPr>
          <p:cNvSpPr>
            <a:spLocks noGrp="1" noRot="1" noChangeAspect="1"/>
          </p:cNvSpPr>
          <p:nvPr>
            <p:ph type="sldImg"/>
          </p:nvPr>
        </p:nvSpPr>
        <p:spPr>
          <a:xfrm>
            <a:off x="428625" y="800100"/>
            <a:ext cx="5759450" cy="3989388"/>
          </a:xfrm>
        </p:spPr>
      </p:sp>
      <p:sp>
        <p:nvSpPr>
          <p:cNvPr id="3" name="ノート プレースホルダー 2">
            <a:extLst>
              <a:ext uri="{FF2B5EF4-FFF2-40B4-BE49-F238E27FC236}">
                <a16:creationId xmlns:a16="http://schemas.microsoft.com/office/drawing/2014/main" id="{BA58C896-A369-613F-4C50-6D8B9F9974A5}"/>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8474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4DB5D7-9EE1-4EE8-378B-A51BB3913336}"/>
              </a:ext>
            </a:extLst>
          </p:cNvPr>
          <p:cNvSpPr>
            <a:spLocks noGrp="1"/>
          </p:cNvSpPr>
          <p:nvPr>
            <p:ph type="ctrTitle"/>
          </p:nvPr>
        </p:nvSpPr>
        <p:spPr>
          <a:xfrm>
            <a:off x="1238250" y="1122363"/>
            <a:ext cx="7429500" cy="2387600"/>
          </a:xfrm>
          <a:prstGeom prst="rect">
            <a:avLst/>
          </a:prstGeom>
        </p:spPr>
        <p:txBody>
          <a:bodyPr anchor="b">
            <a:noAutofit/>
          </a:bodyPr>
          <a:lstStyle>
            <a:lvl1pPr algn="ctr">
              <a:defRPr sz="5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73EEAD-5FF6-8FD5-2099-3B0200706FCE}"/>
              </a:ext>
            </a:extLst>
          </p:cNvPr>
          <p:cNvSpPr>
            <a:spLocks noGrp="1"/>
          </p:cNvSpPr>
          <p:nvPr>
            <p:ph type="subTitle" idx="1"/>
          </p:nvPr>
        </p:nvSpPr>
        <p:spPr>
          <a:xfrm>
            <a:off x="1238250" y="3602039"/>
            <a:ext cx="7429500" cy="1655762"/>
          </a:xfrm>
          <a:prstGeom prst="rect">
            <a:avLst/>
          </a:prstGeom>
        </p:spPr>
        <p:txBody>
          <a:bodyPr>
            <a:noAutofit/>
          </a:bodyPr>
          <a:lstStyle>
            <a:lvl1pPr marL="0" indent="0" algn="ctr">
              <a:buNone/>
              <a:defRPr sz="2350"/>
            </a:lvl1pPr>
            <a:lvl2pPr marL="447663" indent="0" algn="ctr">
              <a:buNone/>
              <a:defRPr sz="1959"/>
            </a:lvl2pPr>
            <a:lvl3pPr marL="895327" indent="0" algn="ctr">
              <a:buNone/>
              <a:defRPr sz="1763"/>
            </a:lvl3pPr>
            <a:lvl4pPr marL="1342990" indent="0" algn="ctr">
              <a:buNone/>
              <a:defRPr sz="1567"/>
            </a:lvl4pPr>
            <a:lvl5pPr marL="1790653" indent="0" algn="ctr">
              <a:buNone/>
              <a:defRPr sz="1567"/>
            </a:lvl5pPr>
            <a:lvl6pPr marL="2238316" indent="0" algn="ctr">
              <a:buNone/>
              <a:defRPr sz="1567"/>
            </a:lvl6pPr>
            <a:lvl7pPr marL="2685980" indent="0" algn="ctr">
              <a:buNone/>
              <a:defRPr sz="1567"/>
            </a:lvl7pPr>
            <a:lvl8pPr marL="3133643" indent="0" algn="ctr">
              <a:buNone/>
              <a:defRPr sz="1567"/>
            </a:lvl8pPr>
            <a:lvl9pPr marL="3581306" indent="0" algn="ctr">
              <a:buNone/>
              <a:defRPr sz="1567"/>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993E31D-C1C7-429D-5E0D-B8B731743F1B}"/>
              </a:ext>
            </a:extLst>
          </p:cNvPr>
          <p:cNvSpPr>
            <a:spLocks noGrp="1"/>
          </p:cNvSpPr>
          <p:nvPr>
            <p:ph type="dt" sz="half" idx="10"/>
          </p:nvPr>
        </p:nvSpPr>
        <p:spPr>
          <a:xfrm>
            <a:off x="681040" y="6356353"/>
            <a:ext cx="4193112" cy="365125"/>
          </a:xfrm>
          <a:prstGeom prst="rect">
            <a:avLst/>
          </a:prstGeom>
        </p:spPr>
        <p:txBody>
          <a:bodyPr>
            <a:noAutofit/>
          </a:bodyPr>
          <a:lstStyle/>
          <a:p>
            <a:fld id="{20A71D18-CCEC-4E5B-94D0-2B0D72A69628}"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9C5D6313-750C-62E3-527C-81A91115D27A}"/>
              </a:ext>
            </a:extLst>
          </p:cNvPr>
          <p:cNvSpPr>
            <a:spLocks noGrp="1"/>
          </p:cNvSpPr>
          <p:nvPr>
            <p:ph type="ftr" sz="quarter" idx="11"/>
          </p:nvPr>
        </p:nvSpPr>
        <p:spPr>
          <a:xfrm>
            <a:off x="3281365" y="6356353"/>
            <a:ext cx="3343275" cy="365125"/>
          </a:xfrm>
          <a:prstGeom prst="rect">
            <a:avLst/>
          </a:prstGeom>
        </p:spPr>
        <p:txBody>
          <a:bodyPr>
            <a:noAutofit/>
          </a:bodyPr>
          <a:lstStyle/>
          <a:p>
            <a:endParaRPr kumimoji="1" lang="ja-JP" altLang="en-US"/>
          </a:p>
        </p:txBody>
      </p:sp>
      <p:sp>
        <p:nvSpPr>
          <p:cNvPr id="6" name="スライド番号プレースホルダー 5">
            <a:extLst>
              <a:ext uri="{FF2B5EF4-FFF2-40B4-BE49-F238E27FC236}">
                <a16:creationId xmlns:a16="http://schemas.microsoft.com/office/drawing/2014/main" id="{EB4F505F-6697-D846-D5B1-8557C2E9E687}"/>
              </a:ext>
            </a:extLst>
          </p:cNvPr>
          <p:cNvSpPr>
            <a:spLocks noGrp="1"/>
          </p:cNvSpPr>
          <p:nvPr>
            <p:ph type="sldNum" sz="quarter" idx="12"/>
          </p:nvPr>
        </p:nvSpPr>
        <p:spPr/>
        <p:txBody>
          <a:bodyPr>
            <a:noAutofit/>
          </a:bodyPr>
          <a:lstStyle/>
          <a:p>
            <a:fld id="{4D6524D0-507A-4FC2-B120-BF918C6BA113}" type="slidenum">
              <a:rPr kumimoji="1" lang="ja-JP" altLang="en-US" smtClean="0"/>
              <a:t>‹#›</a:t>
            </a:fld>
            <a:endParaRPr kumimoji="1" lang="ja-JP" altLang="en-US"/>
          </a:p>
        </p:txBody>
      </p:sp>
    </p:spTree>
    <p:extLst>
      <p:ext uri="{BB962C8B-B14F-4D97-AF65-F5344CB8AC3E}">
        <p14:creationId xmlns:p14="http://schemas.microsoft.com/office/powerpoint/2010/main" val="283247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70990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4EFCA8A-084B-A868-CD86-C469A497B0B8}"/>
              </a:ext>
            </a:extLst>
          </p:cNvPr>
          <p:cNvSpPr txBox="1"/>
          <p:nvPr userDrawn="1"/>
        </p:nvSpPr>
        <p:spPr>
          <a:xfrm>
            <a:off x="574087"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DDEA68E-BC4B-B092-3B6E-D912D066F3AE}"/>
              </a:ext>
            </a:extLst>
          </p:cNvPr>
          <p:cNvSpPr txBox="1"/>
          <p:nvPr userDrawn="1"/>
        </p:nvSpPr>
        <p:spPr>
          <a:xfrm>
            <a:off x="3631205" y="2112297"/>
            <a:ext cx="2965543"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7A86A59-37C5-9EF0-9BF1-650755A39D91}"/>
              </a:ext>
            </a:extLst>
          </p:cNvPr>
          <p:cNvSpPr txBox="1"/>
          <p:nvPr userDrawn="1"/>
        </p:nvSpPr>
        <p:spPr>
          <a:xfrm>
            <a:off x="6676926" y="2112297"/>
            <a:ext cx="2964329" cy="707886"/>
          </a:xfrm>
          <a:prstGeom prst="rect">
            <a:avLst/>
          </a:prstGeom>
          <a:noFill/>
          <a:ln w="6350">
            <a:solidFill>
              <a:srgbClr val="0070C0"/>
            </a:solidFill>
          </a:ln>
        </p:spPr>
        <p:txBody>
          <a:bodyPr wrap="non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30E9F7F-2DE7-8CAD-75BF-DDE8B0F82150}"/>
              </a:ext>
            </a:extLst>
          </p:cNvPr>
          <p:cNvSpPr txBox="1"/>
          <p:nvPr userDrawn="1"/>
        </p:nvSpPr>
        <p:spPr>
          <a:xfrm>
            <a:off x="3489661" y="5156953"/>
            <a:ext cx="2144231" cy="1200329"/>
          </a:xfrm>
          <a:prstGeom prst="rect">
            <a:avLst/>
          </a:prstGeom>
          <a:noFill/>
          <a:ln w="9525">
            <a:solidFill>
              <a:schemeClr val="bg1">
                <a:lumMod val="75000"/>
              </a:schemeClr>
            </a:solidFill>
          </a:ln>
        </p:spPr>
        <p:txBody>
          <a:bodyPr wrap="square" rtlCol="0">
            <a:noAutofit/>
          </a:bodyPr>
          <a:lstStyle/>
          <a:p>
            <a:pPr algn="l"/>
            <a:endParaRPr kumimoji="1" lang="en-US" altLang="ja-JP" sz="783" dirty="0">
              <a:solidFill>
                <a:srgbClr val="000000"/>
              </a:solidFill>
              <a:latin typeface="Meiryo UI" panose="020B0604030504040204" pitchFamily="50" charset="-128"/>
              <a:ea typeface="Meiryo UI" panose="020B0604030504040204" pitchFamily="50" charset="-128"/>
            </a:endParaRPr>
          </a:p>
        </p:txBody>
      </p:sp>
      <p:sp>
        <p:nvSpPr>
          <p:cNvPr id="11" name="角丸四角形 29">
            <a:extLst>
              <a:ext uri="{FF2B5EF4-FFF2-40B4-BE49-F238E27FC236}">
                <a16:creationId xmlns:a16="http://schemas.microsoft.com/office/drawing/2014/main" id="{67546A66-6E5F-86DB-D79E-6C0C70077643}"/>
              </a:ext>
            </a:extLst>
          </p:cNvPr>
          <p:cNvSpPr/>
          <p:nvPr userDrawn="1"/>
        </p:nvSpPr>
        <p:spPr bwMode="auto">
          <a:xfrm>
            <a:off x="576460" y="1748961"/>
            <a:ext cx="1087335"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ja-JP" altLang="en-US" sz="979" b="1" dirty="0">
                <a:solidFill>
                  <a:schemeClr val="bg1"/>
                </a:solidFill>
                <a:latin typeface="Meiryo UI" panose="020B0604030504040204" pitchFamily="50" charset="-128"/>
                <a:ea typeface="Meiryo UI" panose="020B0604030504040204" pitchFamily="50" charset="-128"/>
              </a:rPr>
              <a:t>プログラム内容</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7" name="ホームベース 16">
            <a:extLst>
              <a:ext uri="{FF2B5EF4-FFF2-40B4-BE49-F238E27FC236}">
                <a16:creationId xmlns:a16="http://schemas.microsoft.com/office/drawing/2014/main" id="{B53F9819-CAF3-08FF-311E-E124C36E8C3B}"/>
              </a:ext>
            </a:extLst>
          </p:cNvPr>
          <p:cNvSpPr/>
          <p:nvPr userDrawn="1"/>
        </p:nvSpPr>
        <p:spPr>
          <a:xfrm>
            <a:off x="574085" y="2011001"/>
            <a:ext cx="1059942" cy="190894"/>
          </a:xfrm>
          <a:prstGeom prst="homePlat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solidFill>
                  <a:srgbClr val="0070C0"/>
                </a:solidFill>
                <a:latin typeface="Meiryo UI" panose="020B0604030504040204" pitchFamily="50" charset="-128"/>
                <a:ea typeface="Meiryo UI" panose="020B0604030504040204" pitchFamily="50" charset="-128"/>
              </a:rPr>
              <a:t>事前学習</a:t>
            </a:r>
          </a:p>
        </p:txBody>
      </p:sp>
      <p:sp>
        <p:nvSpPr>
          <p:cNvPr id="18" name="ホームベース 52">
            <a:extLst>
              <a:ext uri="{FF2B5EF4-FFF2-40B4-BE49-F238E27FC236}">
                <a16:creationId xmlns:a16="http://schemas.microsoft.com/office/drawing/2014/main" id="{65F906A7-6BC3-718A-2B32-BFA05FDCD5D3}"/>
              </a:ext>
            </a:extLst>
          </p:cNvPr>
          <p:cNvSpPr/>
          <p:nvPr userDrawn="1"/>
        </p:nvSpPr>
        <p:spPr>
          <a:xfrm>
            <a:off x="3631203" y="2011001"/>
            <a:ext cx="1059942" cy="190894"/>
          </a:xfrm>
          <a:prstGeom prst="homePlate">
            <a:avLst/>
          </a:prstGeom>
          <a:solidFill>
            <a:srgbClr val="4295D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現地学習</a:t>
            </a:r>
          </a:p>
        </p:txBody>
      </p:sp>
      <p:sp>
        <p:nvSpPr>
          <p:cNvPr id="19" name="ホームベース 53">
            <a:extLst>
              <a:ext uri="{FF2B5EF4-FFF2-40B4-BE49-F238E27FC236}">
                <a16:creationId xmlns:a16="http://schemas.microsoft.com/office/drawing/2014/main" id="{9CBA4FEA-EE8C-0A2C-E5BC-73AF6CC4C5B3}"/>
              </a:ext>
            </a:extLst>
          </p:cNvPr>
          <p:cNvSpPr/>
          <p:nvPr userDrawn="1"/>
        </p:nvSpPr>
        <p:spPr>
          <a:xfrm>
            <a:off x="6676924" y="2017211"/>
            <a:ext cx="1059942" cy="190894"/>
          </a:xfrm>
          <a:prstGeom prst="homePlate">
            <a:avLst/>
          </a:prstGeom>
          <a:solidFill>
            <a:srgbClr val="0066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9" b="1" spc="294" dirty="0">
                <a:latin typeface="Meiryo UI" panose="020B0604030504040204" pitchFamily="50" charset="-128"/>
                <a:ea typeface="Meiryo UI" panose="020B0604030504040204" pitchFamily="50" charset="-128"/>
              </a:rPr>
              <a:t>事後学習</a:t>
            </a:r>
          </a:p>
        </p:txBody>
      </p:sp>
      <p:sp>
        <p:nvSpPr>
          <p:cNvPr id="32" name="テキスト プレースホルダー 31">
            <a:extLst>
              <a:ext uri="{FF2B5EF4-FFF2-40B4-BE49-F238E27FC236}">
                <a16:creationId xmlns:a16="http://schemas.microsoft.com/office/drawing/2014/main" id="{D3BFE0D3-333A-E0B4-45D2-D8029DC412A3}"/>
              </a:ext>
            </a:extLst>
          </p:cNvPr>
          <p:cNvSpPr>
            <a:spLocks noGrp="1"/>
          </p:cNvSpPr>
          <p:nvPr userDrawn="1">
            <p:ph type="body" sz="quarter" idx="10" hasCustomPrompt="1"/>
          </p:nvPr>
        </p:nvSpPr>
        <p:spPr>
          <a:xfrm>
            <a:off x="574410" y="1205852"/>
            <a:ext cx="9066742" cy="431800"/>
          </a:xfrm>
          <a:prstGeom prst="rect">
            <a:avLst/>
          </a:prstGeom>
          <a:ln>
            <a:noFill/>
          </a:ln>
        </p:spPr>
        <p:txBody>
          <a:bodyPr anchor="ctr"/>
          <a:lstStyle>
            <a:lvl1pPr marL="0" indent="0">
              <a:lnSpc>
                <a:spcPct val="120000"/>
              </a:lnSpc>
              <a:spcBef>
                <a:spcPts val="0"/>
              </a:spcBef>
              <a:buNone/>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p>
        </p:txBody>
      </p:sp>
      <p:sp>
        <p:nvSpPr>
          <p:cNvPr id="34" name="図プレースホルダー 33">
            <a:extLst>
              <a:ext uri="{FF2B5EF4-FFF2-40B4-BE49-F238E27FC236}">
                <a16:creationId xmlns:a16="http://schemas.microsoft.com/office/drawing/2014/main" id="{C30EF5D4-EA68-11FB-8EA9-0C478C9BDC83}"/>
              </a:ext>
            </a:extLst>
          </p:cNvPr>
          <p:cNvSpPr>
            <a:spLocks noGrp="1"/>
          </p:cNvSpPr>
          <p:nvPr userDrawn="1">
            <p:ph type="pic" sz="quarter" idx="11" hasCustomPrompt="1"/>
          </p:nvPr>
        </p:nvSpPr>
        <p:spPr>
          <a:xfrm>
            <a:off x="567954"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5" name="図プレースホルダー 33">
            <a:extLst>
              <a:ext uri="{FF2B5EF4-FFF2-40B4-BE49-F238E27FC236}">
                <a16:creationId xmlns:a16="http://schemas.microsoft.com/office/drawing/2014/main" id="{85BC0B56-FF55-E5A3-2903-6D0345ADB2ED}"/>
              </a:ext>
            </a:extLst>
          </p:cNvPr>
          <p:cNvSpPr>
            <a:spLocks noGrp="1"/>
          </p:cNvSpPr>
          <p:nvPr userDrawn="1">
            <p:ph type="pic" sz="quarter" idx="12" hasCustomPrompt="1"/>
          </p:nvPr>
        </p:nvSpPr>
        <p:spPr>
          <a:xfrm>
            <a:off x="2852187"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6" name="図プレースホルダー 33">
            <a:extLst>
              <a:ext uri="{FF2B5EF4-FFF2-40B4-BE49-F238E27FC236}">
                <a16:creationId xmlns:a16="http://schemas.microsoft.com/office/drawing/2014/main" id="{70D6EA59-682A-76B6-DB9D-44297705E248}"/>
              </a:ext>
            </a:extLst>
          </p:cNvPr>
          <p:cNvSpPr>
            <a:spLocks noGrp="1"/>
          </p:cNvSpPr>
          <p:nvPr userDrawn="1">
            <p:ph type="pic" sz="quarter" idx="13" hasCustomPrompt="1"/>
          </p:nvPr>
        </p:nvSpPr>
        <p:spPr>
          <a:xfrm>
            <a:off x="5136420"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7" name="図プレースホルダー 33">
            <a:extLst>
              <a:ext uri="{FF2B5EF4-FFF2-40B4-BE49-F238E27FC236}">
                <a16:creationId xmlns:a16="http://schemas.microsoft.com/office/drawing/2014/main" id="{E516801E-95A9-3E2B-3605-1D0C82F36CBD}"/>
              </a:ext>
            </a:extLst>
          </p:cNvPr>
          <p:cNvSpPr>
            <a:spLocks noGrp="1"/>
          </p:cNvSpPr>
          <p:nvPr userDrawn="1">
            <p:ph type="pic" sz="quarter" idx="14" hasCustomPrompt="1"/>
          </p:nvPr>
        </p:nvSpPr>
        <p:spPr>
          <a:xfrm>
            <a:off x="7420652" y="2931492"/>
            <a:ext cx="2220500" cy="1228725"/>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Photo</a:t>
            </a:r>
            <a:endParaRPr kumimoji="1" lang="ja-JP" altLang="en-US" dirty="0"/>
          </a:p>
        </p:txBody>
      </p:sp>
      <p:sp>
        <p:nvSpPr>
          <p:cNvPr id="38" name="角丸四角形 29">
            <a:extLst>
              <a:ext uri="{FF2B5EF4-FFF2-40B4-BE49-F238E27FC236}">
                <a16:creationId xmlns:a16="http://schemas.microsoft.com/office/drawing/2014/main" id="{78D35074-0B57-F80C-EBC7-5BC5DBBC277F}"/>
              </a:ext>
            </a:extLst>
          </p:cNvPr>
          <p:cNvSpPr/>
          <p:nvPr userDrawn="1"/>
        </p:nvSpPr>
        <p:spPr bwMode="auto">
          <a:xfrm>
            <a:off x="3513575" y="4265456"/>
            <a:ext cx="659338" cy="205629"/>
          </a:xfrm>
          <a:prstGeom prst="roundRect">
            <a:avLst/>
          </a:prstGeom>
          <a:solidFill>
            <a:srgbClr val="328CCC"/>
          </a:solidFill>
          <a:ln>
            <a:solidFill>
              <a:srgbClr val="328CCC"/>
            </a:solidFill>
          </a:ln>
        </p:spPr>
        <p:style>
          <a:lnRef idx="2">
            <a:schemeClr val="dk1"/>
          </a:lnRef>
          <a:fillRef idx="1">
            <a:schemeClr val="lt1"/>
          </a:fillRef>
          <a:effectRef idx="0">
            <a:schemeClr val="dk1"/>
          </a:effectRef>
          <a:fontRef idx="minor">
            <a:schemeClr val="dk1"/>
          </a:fontRef>
        </p:style>
        <p:txBody>
          <a:bodyPr vert="horz" wrap="none" lIns="88123" tIns="45824" rIns="88123" bIns="45824" numCol="1" rtlCol="0" anchor="ctr" anchorCtr="0" compatLnSpc="1">
            <a:prstTxWarp prst="textNoShape">
              <a:avLst/>
            </a:prstTxWarp>
          </a:bodyPr>
          <a:lstStyle/>
          <a:p>
            <a:pPr marL="0" marR="0" indent="0" algn="ctr" defTabSz="895327" rtl="0" eaLnBrk="0" fontAlgn="base" latinLnBrk="0" hangingPunct="0">
              <a:lnSpc>
                <a:spcPct val="100000"/>
              </a:lnSpc>
              <a:spcBef>
                <a:spcPct val="0"/>
              </a:spcBef>
              <a:spcAft>
                <a:spcPct val="0"/>
              </a:spcAft>
              <a:buClrTx/>
              <a:buSzTx/>
              <a:buFontTx/>
              <a:buNone/>
              <a:tabLst/>
            </a:pPr>
            <a:r>
              <a:rPr lang="en-US" altLang="ja-JP" sz="979" b="1" dirty="0">
                <a:solidFill>
                  <a:schemeClr val="bg1"/>
                </a:solidFill>
                <a:latin typeface="Meiryo UI" panose="020B0604030504040204" pitchFamily="50" charset="-128"/>
                <a:ea typeface="Meiryo UI" panose="020B0604030504040204" pitchFamily="50" charset="-128"/>
              </a:rPr>
              <a:t>POINT</a:t>
            </a:r>
            <a:endParaRPr kumimoji="0" lang="ja-JP" altLang="en-US" sz="979"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28" name="テキスト プレースホルダー 31">
            <a:extLst>
              <a:ext uri="{FF2B5EF4-FFF2-40B4-BE49-F238E27FC236}">
                <a16:creationId xmlns:a16="http://schemas.microsoft.com/office/drawing/2014/main" id="{D35BB13D-A84B-A00E-CB9E-A326A4CE8D08}"/>
              </a:ext>
            </a:extLst>
          </p:cNvPr>
          <p:cNvSpPr>
            <a:spLocks noGrp="1"/>
          </p:cNvSpPr>
          <p:nvPr>
            <p:ph type="body" sz="quarter" idx="15" hasCustomPrompt="1"/>
          </p:nvPr>
        </p:nvSpPr>
        <p:spPr>
          <a:xfrm>
            <a:off x="4135758" y="4255648"/>
            <a:ext cx="5505397" cy="829536"/>
          </a:xfrm>
          <a:prstGeom prst="rect">
            <a:avLst/>
          </a:prstGeom>
          <a:ln>
            <a:noFill/>
          </a:ln>
        </p:spPr>
        <p:txBody>
          <a:bodyPr anchor="t"/>
          <a:lstStyle>
            <a:lvl1pPr marL="140996" indent="-140996">
              <a:lnSpc>
                <a:spcPct val="120000"/>
              </a:lnSpc>
              <a:spcBef>
                <a:spcPts val="0"/>
              </a:spcBef>
              <a:buClr>
                <a:srgbClr val="328CCC"/>
              </a:buClr>
              <a:buFont typeface="Wingdings" panose="05000000000000000000" pitchFamily="2" charset="2"/>
              <a:buChar char="l"/>
              <a:defRPr sz="979">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29" name="テキスト ボックス 128">
            <a:extLst>
              <a:ext uri="{FF2B5EF4-FFF2-40B4-BE49-F238E27FC236}">
                <a16:creationId xmlns:a16="http://schemas.microsoft.com/office/drawing/2014/main" id="{1FE47C3C-67B6-34C8-46FE-7F9E63833662}"/>
              </a:ext>
            </a:extLst>
          </p:cNvPr>
          <p:cNvSpPr txBox="1"/>
          <p:nvPr userDrawn="1"/>
        </p:nvSpPr>
        <p:spPr>
          <a:xfrm>
            <a:off x="3489661"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行程例</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0" name="テキスト プレースホルダー 31">
            <a:extLst>
              <a:ext uri="{FF2B5EF4-FFF2-40B4-BE49-F238E27FC236}">
                <a16:creationId xmlns:a16="http://schemas.microsoft.com/office/drawing/2014/main" id="{38A2D869-9E61-120E-B426-4C5AC6C908E1}"/>
              </a:ext>
            </a:extLst>
          </p:cNvPr>
          <p:cNvSpPr>
            <a:spLocks noGrp="1"/>
          </p:cNvSpPr>
          <p:nvPr>
            <p:ph type="body" sz="quarter" idx="16" hasCustomPrompt="1"/>
          </p:nvPr>
        </p:nvSpPr>
        <p:spPr>
          <a:xfrm>
            <a:off x="3500121" y="5357422"/>
            <a:ext cx="2121536" cy="990038"/>
          </a:xfrm>
          <a:prstGeom prst="rect">
            <a:avLst/>
          </a:prstGeom>
          <a:ln>
            <a:noFill/>
          </a:ln>
        </p:spPr>
        <p:txBody>
          <a:bodyPr lIns="72000" rIns="72000" anchor="t"/>
          <a:lstStyle>
            <a:lvl1pPr marL="0" indent="0">
              <a:lnSpc>
                <a:spcPct val="100000"/>
              </a:lnSpc>
              <a:spcBef>
                <a:spcPts val="0"/>
              </a:spcBef>
              <a:buFont typeface="Wingdings" panose="05000000000000000000" pitchFamily="2" charset="2"/>
              <a:buNone/>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3" name="テキスト プレースホルダー 31">
            <a:extLst>
              <a:ext uri="{FF2B5EF4-FFF2-40B4-BE49-F238E27FC236}">
                <a16:creationId xmlns:a16="http://schemas.microsoft.com/office/drawing/2014/main" id="{00612866-84B4-000B-6753-81B3D3D29C36}"/>
              </a:ext>
            </a:extLst>
          </p:cNvPr>
          <p:cNvSpPr>
            <a:spLocks noGrp="1"/>
          </p:cNvSpPr>
          <p:nvPr>
            <p:ph type="body" sz="quarter" idx="17" hasCustomPrompt="1"/>
          </p:nvPr>
        </p:nvSpPr>
        <p:spPr>
          <a:xfrm>
            <a:off x="5755711" y="5357422"/>
            <a:ext cx="2988899" cy="990038"/>
          </a:xfrm>
          <a:prstGeom prst="rect">
            <a:avLst/>
          </a:prstGeom>
          <a:ln>
            <a:noFill/>
          </a:ln>
        </p:spPr>
        <p:txBody>
          <a:bodyPr lIns="72000" rIns="72000" anchor="t"/>
          <a:lstStyle>
            <a:lvl1pPr marL="105747" indent="-105747">
              <a:lnSpc>
                <a:spcPct val="100000"/>
              </a:lnSpc>
              <a:spcBef>
                <a:spcPts val="0"/>
              </a:spcBef>
              <a:spcAft>
                <a:spcPts val="588"/>
              </a:spcAft>
              <a:buFont typeface="Wingdings" panose="05000000000000000000" pitchFamily="2" charset="2"/>
              <a:buChar char="l"/>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p:txBody>
      </p:sp>
      <p:sp>
        <p:nvSpPr>
          <p:cNvPr id="135" name="図プレースホルダー 33">
            <a:extLst>
              <a:ext uri="{FF2B5EF4-FFF2-40B4-BE49-F238E27FC236}">
                <a16:creationId xmlns:a16="http://schemas.microsoft.com/office/drawing/2014/main" id="{91B5AF9A-F305-8344-7745-44A27AF1E108}"/>
              </a:ext>
            </a:extLst>
          </p:cNvPr>
          <p:cNvSpPr>
            <a:spLocks noGrp="1"/>
          </p:cNvSpPr>
          <p:nvPr>
            <p:ph type="pic" sz="quarter" idx="18" hasCustomPrompt="1"/>
          </p:nvPr>
        </p:nvSpPr>
        <p:spPr>
          <a:xfrm>
            <a:off x="8848604" y="5627460"/>
            <a:ext cx="780000" cy="720000"/>
          </a:xfrm>
          <a:prstGeom prst="rect">
            <a:avLst/>
          </a:prstGeom>
          <a:solidFill>
            <a:schemeClr val="bg1">
              <a:lumMod val="85000"/>
            </a:schemeClr>
          </a:solidFill>
        </p:spPr>
        <p:txBody>
          <a:bodyPr anchor="ctr"/>
          <a:lstStyle>
            <a:lvl1pPr marL="0" indent="0" algn="ctr">
              <a:buNone/>
              <a:defRPr>
                <a:solidFill>
                  <a:schemeClr val="bg1"/>
                </a:solidFill>
              </a:defRPr>
            </a:lvl1pPr>
          </a:lstStyle>
          <a:p>
            <a:r>
              <a:rPr kumimoji="1" lang="en-US" altLang="ja-JP" dirty="0"/>
              <a:t>QR</a:t>
            </a:r>
            <a:endParaRPr kumimoji="1" lang="ja-JP" altLang="en-US" dirty="0"/>
          </a:p>
        </p:txBody>
      </p:sp>
      <p:sp>
        <p:nvSpPr>
          <p:cNvPr id="136" name="テキスト ボックス 135">
            <a:extLst>
              <a:ext uri="{FF2B5EF4-FFF2-40B4-BE49-F238E27FC236}">
                <a16:creationId xmlns:a16="http://schemas.microsoft.com/office/drawing/2014/main" id="{270C9F10-379D-E68A-FB10-F34C1FEF1379}"/>
              </a:ext>
            </a:extLst>
          </p:cNvPr>
          <p:cNvSpPr txBox="1"/>
          <p:nvPr userDrawn="1"/>
        </p:nvSpPr>
        <p:spPr>
          <a:xfrm>
            <a:off x="5755710" y="5156951"/>
            <a:ext cx="527237" cy="180860"/>
          </a:xfrm>
          <a:prstGeom prst="rect">
            <a:avLst/>
          </a:prstGeom>
          <a:solidFill>
            <a:schemeClr val="bg1">
              <a:lumMod val="95000"/>
            </a:schemeClr>
          </a:solidFill>
          <a:ln w="9525">
            <a:solidFill>
              <a:schemeClr val="bg1">
                <a:lumMod val="75000"/>
              </a:schemeClr>
            </a:solidFill>
          </a:ln>
        </p:spPr>
        <p:txBody>
          <a:bodyPr wrap="none" tIns="35249" rIns="52874" bIns="35249" rtlCol="0">
            <a:noAutofit/>
          </a:bodyPr>
          <a:lstStyle/>
          <a:p>
            <a:pPr marL="0" marR="0" lvl="0" indent="0" algn="ctr" defTabSz="895327" rtl="0" eaLnBrk="1" fontAlgn="auto" latinLnBrk="0" hangingPunct="1">
              <a:lnSpc>
                <a:spcPct val="100000"/>
              </a:lnSpc>
              <a:spcBef>
                <a:spcPts val="0"/>
              </a:spcBef>
              <a:spcAft>
                <a:spcPts val="0"/>
              </a:spcAft>
              <a:buClrTx/>
              <a:buSzTx/>
              <a:buFontTx/>
              <a:buNone/>
              <a:tabLst/>
              <a:defRPr/>
            </a:pPr>
            <a:r>
              <a:rPr kumimoji="1" lang="ja-JP" altLang="en-US" sz="686" spc="294" baseline="0" dirty="0">
                <a:solidFill>
                  <a:srgbClr val="000000"/>
                </a:solidFill>
                <a:latin typeface="Meiryo UI" panose="020B0604030504040204" pitchFamily="50" charset="-128"/>
                <a:ea typeface="Meiryo UI" panose="020B0604030504040204" pitchFamily="50" charset="-128"/>
              </a:rPr>
              <a:t>備考</a:t>
            </a:r>
            <a:endParaRPr kumimoji="1" lang="en-US" altLang="ja-JP" sz="686" spc="294" baseline="0" dirty="0">
              <a:solidFill>
                <a:srgbClr val="000000"/>
              </a:solidFill>
              <a:latin typeface="Meiryo UI" panose="020B0604030504040204" pitchFamily="50" charset="-128"/>
              <a:ea typeface="Meiryo UI" panose="020B0604030504040204" pitchFamily="50" charset="-128"/>
            </a:endParaRPr>
          </a:p>
        </p:txBody>
      </p:sp>
      <p:sp>
        <p:nvSpPr>
          <p:cNvPr id="137" name="テキスト プレースホルダー 31">
            <a:extLst>
              <a:ext uri="{FF2B5EF4-FFF2-40B4-BE49-F238E27FC236}">
                <a16:creationId xmlns:a16="http://schemas.microsoft.com/office/drawing/2014/main" id="{26A17B7D-9AB9-DDF1-AA04-92B1CA512DB4}"/>
              </a:ext>
            </a:extLst>
          </p:cNvPr>
          <p:cNvSpPr>
            <a:spLocks noGrp="1"/>
          </p:cNvSpPr>
          <p:nvPr>
            <p:ph type="body" sz="quarter" idx="19" hasCustomPrompt="1"/>
          </p:nvPr>
        </p:nvSpPr>
        <p:spPr>
          <a:xfrm>
            <a:off x="580023"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38" name="テキスト プレースホルダー 31">
            <a:extLst>
              <a:ext uri="{FF2B5EF4-FFF2-40B4-BE49-F238E27FC236}">
                <a16:creationId xmlns:a16="http://schemas.microsoft.com/office/drawing/2014/main" id="{44144C41-A633-7E2C-C1F5-A2F7F7607DD7}"/>
              </a:ext>
            </a:extLst>
          </p:cNvPr>
          <p:cNvSpPr>
            <a:spLocks noGrp="1"/>
          </p:cNvSpPr>
          <p:nvPr>
            <p:ph type="body" sz="quarter" idx="20" hasCustomPrompt="1"/>
          </p:nvPr>
        </p:nvSpPr>
        <p:spPr>
          <a:xfrm>
            <a:off x="363714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140" name="テキスト プレースホルダー 31">
            <a:extLst>
              <a:ext uri="{FF2B5EF4-FFF2-40B4-BE49-F238E27FC236}">
                <a16:creationId xmlns:a16="http://schemas.microsoft.com/office/drawing/2014/main" id="{D537A025-3B6D-D89E-270A-E435C4CFE35C}"/>
              </a:ext>
            </a:extLst>
          </p:cNvPr>
          <p:cNvSpPr>
            <a:spLocks noGrp="1"/>
          </p:cNvSpPr>
          <p:nvPr>
            <p:ph type="body" sz="quarter" idx="21" hasCustomPrompt="1"/>
          </p:nvPr>
        </p:nvSpPr>
        <p:spPr>
          <a:xfrm>
            <a:off x="6688320" y="2212721"/>
            <a:ext cx="2959606" cy="617193"/>
          </a:xfrm>
          <a:prstGeom prst="rect">
            <a:avLst/>
          </a:prstGeom>
          <a:ln>
            <a:noFill/>
          </a:ln>
        </p:spPr>
        <p:txBody>
          <a:bodyPr anchor="t"/>
          <a:lstStyle>
            <a:lvl1pPr marL="105747" indent="-105747">
              <a:lnSpc>
                <a:spcPct val="100000"/>
              </a:lnSpc>
              <a:spcBef>
                <a:spcPts val="0"/>
              </a:spcBef>
              <a:buFont typeface="Wingdings" panose="05000000000000000000" pitchFamily="2" charset="2"/>
              <a:buChar char="Ø"/>
              <a:defRPr sz="783">
                <a:solidFill>
                  <a:schemeClr val="tx1"/>
                </a:solidFill>
              </a:defRPr>
            </a:lvl1pPr>
            <a:lvl2pPr>
              <a:defRPr sz="979">
                <a:solidFill>
                  <a:schemeClr val="tx1"/>
                </a:solidFill>
              </a:defRPr>
            </a:lvl2pPr>
            <a:lvl3pPr>
              <a:defRPr sz="979">
                <a:solidFill>
                  <a:schemeClr val="tx1"/>
                </a:solidFill>
              </a:defRPr>
            </a:lvl3pPr>
            <a:lvl4pPr>
              <a:defRPr sz="979">
                <a:solidFill>
                  <a:schemeClr val="tx1"/>
                </a:solidFill>
              </a:defRPr>
            </a:lvl4pPr>
            <a:lvl5pPr>
              <a:defRPr sz="979">
                <a:solidFill>
                  <a:schemeClr val="tx1"/>
                </a:solidFill>
              </a:defRPr>
            </a:lvl5pPr>
          </a:lstStyle>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endParaRPr kumimoji="1" lang="en-US" altLang="ja-JP" dirty="0"/>
          </a:p>
          <a:p>
            <a:pPr lvl="0"/>
            <a:r>
              <a:rPr kumimoji="1" lang="ja-JP" altLang="en-US" dirty="0"/>
              <a:t>テキスト</a:t>
            </a:r>
          </a:p>
        </p:txBody>
      </p:sp>
      <p:sp>
        <p:nvSpPr>
          <p:cNvPr id="4" name="タイトル プレースホルダー 1">
            <a:extLst>
              <a:ext uri="{FF2B5EF4-FFF2-40B4-BE49-F238E27FC236}">
                <a16:creationId xmlns:a16="http://schemas.microsoft.com/office/drawing/2014/main" id="{61AA7CEB-37B1-6458-05F5-4BD161E46D59}"/>
              </a:ext>
            </a:extLst>
          </p:cNvPr>
          <p:cNvSpPr>
            <a:spLocks noGrp="1"/>
          </p:cNvSpPr>
          <p:nvPr>
            <p:ph type="title" hasCustomPrompt="1"/>
          </p:nvPr>
        </p:nvSpPr>
        <p:spPr>
          <a:xfrm>
            <a:off x="775684" y="368744"/>
            <a:ext cx="2473754" cy="535531"/>
          </a:xfrm>
          <a:prstGeom prst="rect">
            <a:avLst/>
          </a:prstGeom>
        </p:spPr>
        <p:txBody>
          <a:bodyPr vert="horz" wrap="none" lIns="91440" tIns="45720" rIns="91440" bIns="45720" rtlCol="0" anchor="ctr">
            <a:spAutoFit/>
          </a:bodyPr>
          <a:lstStyle>
            <a:lvl1pPr>
              <a:defRPr sz="1567"/>
            </a:lvl1pPr>
          </a:lstStyle>
          <a:p>
            <a:pPr rtl="0"/>
            <a:r>
              <a:rPr lang="ja-JP" altLang="en-US" noProof="0" dirty="0"/>
              <a:t>マスター タイトルの書式設定</a:t>
            </a:r>
            <a:br>
              <a:rPr lang="en-US" altLang="ja-JP" noProof="0" dirty="0"/>
            </a:br>
            <a:r>
              <a:rPr lang="ja-JP" altLang="en-US" noProof="0" dirty="0"/>
              <a:t>マスター タイトルの書式設定</a:t>
            </a:r>
          </a:p>
        </p:txBody>
      </p:sp>
    </p:spTree>
    <p:extLst>
      <p:ext uri="{BB962C8B-B14F-4D97-AF65-F5344CB8AC3E}">
        <p14:creationId xmlns:p14="http://schemas.microsoft.com/office/powerpoint/2010/main" val="188775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a:stretch/>
        </p:blipFill>
        <p:spPr>
          <a:xfrm>
            <a:off x="0" y="0"/>
            <a:ext cx="9906000" cy="6858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2" y="0"/>
            <a:ext cx="6810375" cy="6858000"/>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9" name="正方形/長方形 8">
            <a:extLst>
              <a:ext uri="{FF2B5EF4-FFF2-40B4-BE49-F238E27FC236}">
                <a16:creationId xmlns:a16="http://schemas.microsoft.com/office/drawing/2014/main" id="{7E54CD92-E70C-8A7B-E64F-5DDC5B91B5C0}"/>
              </a:ext>
            </a:extLst>
          </p:cNvPr>
          <p:cNvSpPr/>
          <p:nvPr userDrawn="1"/>
        </p:nvSpPr>
        <p:spPr>
          <a:xfrm>
            <a:off x="0" y="0"/>
            <a:ext cx="3281363" cy="6858000"/>
          </a:xfrm>
          <a:prstGeom prst="rect">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10" name="正方形/長方形 9">
            <a:extLst>
              <a:ext uri="{FF2B5EF4-FFF2-40B4-BE49-F238E27FC236}">
                <a16:creationId xmlns:a16="http://schemas.microsoft.com/office/drawing/2014/main" id="{A7E06592-898F-A3F5-71CE-5E0C9022FA90}"/>
              </a:ext>
            </a:extLst>
          </p:cNvPr>
          <p:cNvSpPr/>
          <p:nvPr userDrawn="1"/>
        </p:nvSpPr>
        <p:spPr>
          <a:xfrm>
            <a:off x="57000" y="45000"/>
            <a:ext cx="9792000" cy="676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938258"/>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804947"/>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860606"/>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2107303"/>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170468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rgbClr val="EAF6FC"/>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852630-D594-E009-141A-530888028F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7385" t="4980" b="1996"/>
          <a:stretch/>
        </p:blipFill>
        <p:spPr>
          <a:xfrm>
            <a:off x="4581524" y="0"/>
            <a:ext cx="5324476" cy="3429000"/>
          </a:xfrm>
          <a:prstGeom prst="rect">
            <a:avLst/>
          </a:prstGeom>
        </p:spPr>
      </p:pic>
      <p:sp>
        <p:nvSpPr>
          <p:cNvPr id="8" name="平行四辺形 7">
            <a:extLst>
              <a:ext uri="{FF2B5EF4-FFF2-40B4-BE49-F238E27FC236}">
                <a16:creationId xmlns:a16="http://schemas.microsoft.com/office/drawing/2014/main" id="{3C45DD39-1EB8-5A22-9AE3-4489DC4B7440}"/>
              </a:ext>
            </a:extLst>
          </p:cNvPr>
          <p:cNvSpPr/>
          <p:nvPr userDrawn="1"/>
        </p:nvSpPr>
        <p:spPr>
          <a:xfrm>
            <a:off x="1795464" y="3"/>
            <a:ext cx="4436203" cy="4467225"/>
          </a:xfrm>
          <a:prstGeom prst="parallelogram">
            <a:avLst>
              <a:gd name="adj" fmla="val 46148"/>
            </a:avLst>
          </a:prstGeom>
          <a:solidFill>
            <a:srgbClr val="EAF6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6EF8C9DF-C938-3FAE-61A5-C616903F6073}"/>
              </a:ext>
            </a:extLst>
          </p:cNvPr>
          <p:cNvSpPr>
            <a:spLocks noGrp="1"/>
          </p:cNvSpPr>
          <p:nvPr>
            <p:ph type="title"/>
          </p:nvPr>
        </p:nvSpPr>
        <p:spPr>
          <a:xfrm>
            <a:off x="361726" y="490450"/>
            <a:ext cx="8543925" cy="922351"/>
          </a:xfrm>
          <a:prstGeom prst="rect">
            <a:avLst/>
          </a:prstGeom>
        </p:spPr>
        <p:txBody>
          <a:bodyPr>
            <a:normAutofit/>
          </a:bodyPr>
          <a:lstStyle>
            <a:lvl1pPr>
              <a:lnSpc>
                <a:spcPct val="125000"/>
              </a:lnSpc>
              <a:defRPr sz="2742">
                <a:solidFill>
                  <a:srgbClr val="0070C0"/>
                </a:solidFill>
              </a:defRPr>
            </a:lvl1pPr>
          </a:lstStyle>
          <a:p>
            <a:r>
              <a:rPr kumimoji="1" lang="ja-JP" altLang="en-US" dirty="0"/>
              <a:t>マスター タイトルの書式設定</a:t>
            </a:r>
          </a:p>
        </p:txBody>
      </p:sp>
      <p:cxnSp>
        <p:nvCxnSpPr>
          <p:cNvPr id="12" name="直線コネクタ 11">
            <a:extLst>
              <a:ext uri="{FF2B5EF4-FFF2-40B4-BE49-F238E27FC236}">
                <a16:creationId xmlns:a16="http://schemas.microsoft.com/office/drawing/2014/main" id="{0666412B-E04B-980E-9982-030ADADB6767}"/>
              </a:ext>
            </a:extLst>
          </p:cNvPr>
          <p:cNvCxnSpPr>
            <a:cxnSpLocks/>
          </p:cNvCxnSpPr>
          <p:nvPr userDrawn="1"/>
        </p:nvCxnSpPr>
        <p:spPr>
          <a:xfrm>
            <a:off x="492983" y="1357139"/>
            <a:ext cx="761755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32C1AFC-3413-3829-32CD-B62E32E420AD}"/>
              </a:ext>
            </a:extLst>
          </p:cNvPr>
          <p:cNvCxnSpPr>
            <a:cxnSpLocks/>
          </p:cNvCxnSpPr>
          <p:nvPr userDrawn="1"/>
        </p:nvCxnSpPr>
        <p:spPr>
          <a:xfrm>
            <a:off x="1335821" y="1412798"/>
            <a:ext cx="795151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テキスト プレースホルダー 17">
            <a:extLst>
              <a:ext uri="{FF2B5EF4-FFF2-40B4-BE49-F238E27FC236}">
                <a16:creationId xmlns:a16="http://schemas.microsoft.com/office/drawing/2014/main" id="{3E123C64-E275-2266-787D-EFFD49B8CB06}"/>
              </a:ext>
            </a:extLst>
          </p:cNvPr>
          <p:cNvSpPr>
            <a:spLocks noGrp="1"/>
          </p:cNvSpPr>
          <p:nvPr>
            <p:ph type="body" sz="quarter" idx="13" hasCustomPrompt="1"/>
          </p:nvPr>
        </p:nvSpPr>
        <p:spPr>
          <a:xfrm>
            <a:off x="398301" y="1659495"/>
            <a:ext cx="4699000" cy="804862"/>
          </a:xfrm>
          <a:prstGeom prst="rect">
            <a:avLst/>
          </a:prstGeom>
        </p:spPr>
        <p:txBody>
          <a:bodyPr>
            <a:normAutofit/>
          </a:bodyPr>
          <a:lstStyle>
            <a:lvl1pPr marL="0" indent="0">
              <a:buNone/>
              <a:defRPr sz="1959">
                <a:solidFill>
                  <a:schemeClr val="bg1">
                    <a:lumMod val="50000"/>
                  </a:schemeClr>
                </a:solidFill>
              </a:defRPr>
            </a:lvl1pPr>
          </a:lstStyle>
          <a:p>
            <a:pPr lvl="0"/>
            <a:r>
              <a:rPr kumimoji="1" lang="ja-JP" altLang="en-US" dirty="0"/>
              <a:t>サブタイトル</a:t>
            </a:r>
          </a:p>
        </p:txBody>
      </p:sp>
      <p:sp>
        <p:nvSpPr>
          <p:cNvPr id="19" name="テキスト ボックス 18">
            <a:extLst>
              <a:ext uri="{FF2B5EF4-FFF2-40B4-BE49-F238E27FC236}">
                <a16:creationId xmlns:a16="http://schemas.microsoft.com/office/drawing/2014/main" id="{31A7BADE-C3C8-8B41-A9B7-8BFCCAAB45D7}"/>
              </a:ext>
            </a:extLst>
          </p:cNvPr>
          <p:cNvSpPr txBox="1"/>
          <p:nvPr userDrawn="1"/>
        </p:nvSpPr>
        <p:spPr>
          <a:xfrm>
            <a:off x="139147"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0" name="テキスト ボックス 19">
            <a:extLst>
              <a:ext uri="{FF2B5EF4-FFF2-40B4-BE49-F238E27FC236}">
                <a16:creationId xmlns:a16="http://schemas.microsoft.com/office/drawing/2014/main" id="{CCA01926-262A-980D-1C43-08E1D376A40E}"/>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accent3"/>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accent3"/>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71151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rgbClr val="EAF6FC"/>
        </a:solidFill>
        <a:effectLst/>
      </p:bgPr>
    </p:bg>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3"/>
            <a:ext cx="9217024" cy="954726"/>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2" name="正方形/長方形 21">
            <a:extLst>
              <a:ext uri="{FF2B5EF4-FFF2-40B4-BE49-F238E27FC236}">
                <a16:creationId xmlns:a16="http://schemas.microsoft.com/office/drawing/2014/main" id="{EE82A4C4-81B5-55F3-880C-FFB08355EEC0}"/>
              </a:ext>
            </a:extLst>
          </p:cNvPr>
          <p:cNvSpPr/>
          <p:nvPr userDrawn="1"/>
        </p:nvSpPr>
        <p:spPr>
          <a:xfrm>
            <a:off x="0" y="2638428"/>
            <a:ext cx="9906000" cy="3913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Tree>
    <p:extLst>
      <p:ext uri="{BB962C8B-B14F-4D97-AF65-F5344CB8AC3E}">
        <p14:creationId xmlns:p14="http://schemas.microsoft.com/office/powerpoint/2010/main" val="255340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タイトルとコンテンツ">
    <p:bg>
      <p:bgPr>
        <a:solidFill>
          <a:srgbClr val="EAF6FC"/>
        </a:solidFill>
        <a:effectLst/>
      </p:bgPr>
    </p:bg>
    <p:spTree>
      <p:nvGrpSpPr>
        <p:cNvPr id="1" name=""/>
        <p:cNvGrpSpPr/>
        <p:nvPr/>
      </p:nvGrpSpPr>
      <p:grpSpPr>
        <a:xfrm>
          <a:off x="0" y="0"/>
          <a:ext cx="0" cy="0"/>
          <a:chOff x="0" y="0"/>
          <a:chExt cx="0" cy="0"/>
        </a:xfrm>
      </p:grpSpPr>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chemeClr val="accent4"/>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82205"/>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rgbClr val="328CCC"/>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6" name="フリーフォーム: 図形 5">
            <a:extLst>
              <a:ext uri="{FF2B5EF4-FFF2-40B4-BE49-F238E27FC236}">
                <a16:creationId xmlns:a16="http://schemas.microsoft.com/office/drawing/2014/main" id="{FCB4ABC5-DFDF-7701-B261-D015F5E2AF24}"/>
              </a:ext>
            </a:extLst>
          </p:cNvPr>
          <p:cNvSpPr/>
          <p:nvPr userDrawn="1"/>
        </p:nvSpPr>
        <p:spPr>
          <a:xfrm>
            <a:off x="0" y="619166"/>
            <a:ext cx="8219255" cy="401318"/>
          </a:xfrm>
          <a:custGeom>
            <a:avLst/>
            <a:gdLst>
              <a:gd name="connsiteX0" fmla="*/ 0 w 8219255"/>
              <a:gd name="connsiteY0" fmla="*/ 0 h 401318"/>
              <a:gd name="connsiteX1" fmla="*/ 1106015 w 8219255"/>
              <a:gd name="connsiteY1" fmla="*/ 0 h 401318"/>
              <a:gd name="connsiteX2" fmla="*/ 7113240 w 8219255"/>
              <a:gd name="connsiteY2" fmla="*/ 0 h 401318"/>
              <a:gd name="connsiteX3" fmla="*/ 8219255 w 8219255"/>
              <a:gd name="connsiteY3" fmla="*/ 0 h 401318"/>
              <a:gd name="connsiteX4" fmla="*/ 7951945 w 8219255"/>
              <a:gd name="connsiteY4" fmla="*/ 401318 h 401318"/>
              <a:gd name="connsiteX5" fmla="*/ 6845930 w 8219255"/>
              <a:gd name="connsiteY5" fmla="*/ 401318 h 401318"/>
              <a:gd name="connsiteX6" fmla="*/ 1106015 w 8219255"/>
              <a:gd name="connsiteY6" fmla="*/ 401318 h 401318"/>
              <a:gd name="connsiteX7" fmla="*/ 0 w 8219255"/>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5" h="401318">
                <a:moveTo>
                  <a:pt x="0" y="0"/>
                </a:moveTo>
                <a:lnTo>
                  <a:pt x="1106015" y="0"/>
                </a:lnTo>
                <a:lnTo>
                  <a:pt x="7113240" y="0"/>
                </a:lnTo>
                <a:lnTo>
                  <a:pt x="8219255" y="0"/>
                </a:lnTo>
                <a:lnTo>
                  <a:pt x="7951945" y="401318"/>
                </a:lnTo>
                <a:lnTo>
                  <a:pt x="6845930" y="401318"/>
                </a:lnTo>
                <a:lnTo>
                  <a:pt x="1106015"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259862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01551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endParaRPr kumimoji="1" lang="en-US" altLang="ja-JP" dirty="0"/>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p>
          <a:p>
            <a:pPr marL="0" marR="0" lvl="0" indent="0" algn="l" defTabSz="895327" rtl="0" eaLnBrk="1" fontAlgn="auto" latinLnBrk="0" hangingPunct="1">
              <a:lnSpc>
                <a:spcPct val="125000"/>
              </a:lnSpc>
              <a:spcBef>
                <a:spcPts val="0"/>
              </a:spcBef>
              <a:spcAft>
                <a:spcPts val="0"/>
              </a:spcAft>
              <a:buClrTx/>
              <a:buSzTx/>
              <a:buFont typeface="Arial" panose="020B0604020202020204" pitchFamily="34" charset="0"/>
              <a:buNone/>
              <a:tabLst/>
              <a:defRPr/>
            </a:pPr>
            <a:r>
              <a:rPr kumimoji="1" lang="ja-JP" altLang="en-US" dirty="0"/>
              <a:t>テキスト</a:t>
            </a:r>
            <a:endParaRPr kumimoji="1" lang="en-US" altLang="ja-JP" dirty="0"/>
          </a:p>
          <a:p>
            <a:pPr lvl="0"/>
            <a:endParaRPr kumimoji="1" lang="ja-JP" altLang="en-US" dirty="0"/>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5" name="コンテンツ プレースホルダー 2">
            <a:extLst>
              <a:ext uri="{FF2B5EF4-FFF2-40B4-BE49-F238E27FC236}">
                <a16:creationId xmlns:a16="http://schemas.microsoft.com/office/drawing/2014/main" id="{C422DA80-5498-837E-229D-07504407DAB3}"/>
              </a:ext>
            </a:extLst>
          </p:cNvPr>
          <p:cNvSpPr>
            <a:spLocks noGrp="1"/>
          </p:cNvSpPr>
          <p:nvPr>
            <p:ph idx="15" hasCustomPrompt="1"/>
          </p:nvPr>
        </p:nvSpPr>
        <p:spPr>
          <a:xfrm>
            <a:off x="3"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6" name="コンテンツ プレースホルダー 2">
            <a:extLst>
              <a:ext uri="{FF2B5EF4-FFF2-40B4-BE49-F238E27FC236}">
                <a16:creationId xmlns:a16="http://schemas.microsoft.com/office/drawing/2014/main" id="{52EE3076-7F43-DAD1-793E-CFF64B553612}"/>
              </a:ext>
            </a:extLst>
          </p:cNvPr>
          <p:cNvSpPr>
            <a:spLocks noGrp="1"/>
          </p:cNvSpPr>
          <p:nvPr>
            <p:ph idx="16" hasCustomPrompt="1"/>
          </p:nvPr>
        </p:nvSpPr>
        <p:spPr>
          <a:xfrm>
            <a:off x="4953001" y="2443491"/>
            <a:ext cx="4953000" cy="363186"/>
          </a:xfrm>
          <a:prstGeom prst="rect">
            <a:avLst/>
          </a:prstGeom>
        </p:spPr>
        <p:txBody>
          <a:bodyPr>
            <a:noAutofit/>
          </a:bodyPr>
          <a:lstStyle>
            <a:lvl1pPr marL="0" indent="0" algn="ctr">
              <a:lnSpc>
                <a:spcPct val="125000"/>
              </a:lnSpc>
              <a:spcBef>
                <a:spcPts val="0"/>
              </a:spcBef>
              <a:buNone/>
              <a:defRPr sz="1371" b="1">
                <a:solidFill>
                  <a:srgbClr val="4B75BD"/>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コンテンツタイトル</a:t>
            </a:r>
          </a:p>
        </p:txBody>
      </p:sp>
      <p:sp>
        <p:nvSpPr>
          <p:cNvPr id="17" name="テキスト プレースホルダー 13">
            <a:extLst>
              <a:ext uri="{FF2B5EF4-FFF2-40B4-BE49-F238E27FC236}">
                <a16:creationId xmlns:a16="http://schemas.microsoft.com/office/drawing/2014/main" id="{8426D69E-F5A4-41D3-9C98-3593328E1747}"/>
              </a:ext>
            </a:extLst>
          </p:cNvPr>
          <p:cNvSpPr>
            <a:spLocks noGrp="1"/>
          </p:cNvSpPr>
          <p:nvPr>
            <p:ph type="body" sz="quarter" idx="20" hasCustomPrompt="1"/>
          </p:nvPr>
        </p:nvSpPr>
        <p:spPr>
          <a:xfrm>
            <a:off x="5180528"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
        <p:nvSpPr>
          <p:cNvPr id="18" name="テキスト プレースホルダー 13">
            <a:extLst>
              <a:ext uri="{FF2B5EF4-FFF2-40B4-BE49-F238E27FC236}">
                <a16:creationId xmlns:a16="http://schemas.microsoft.com/office/drawing/2014/main" id="{88DE078B-3F10-CA17-32DB-371881110BC1}"/>
              </a:ext>
            </a:extLst>
          </p:cNvPr>
          <p:cNvSpPr>
            <a:spLocks noGrp="1"/>
          </p:cNvSpPr>
          <p:nvPr>
            <p:ph type="body" sz="quarter" idx="21" hasCustomPrompt="1"/>
          </p:nvPr>
        </p:nvSpPr>
        <p:spPr>
          <a:xfrm>
            <a:off x="227015" y="3011740"/>
            <a:ext cx="4498975" cy="3333498"/>
          </a:xfrm>
          <a:prstGeom prst="rect">
            <a:avLst/>
          </a:prstGeom>
        </p:spPr>
        <p:txBody>
          <a:bodyPr/>
          <a:lstStyle>
            <a:lvl1pPr>
              <a:defRPr kumimoji="1" lang="en-US" altLang="ja-JP" sz="1175" b="1" kern="1200" dirty="0" smtClean="0">
                <a:solidFill>
                  <a:srgbClr val="4B75BD"/>
                </a:solidFill>
                <a:latin typeface="+mn-lt"/>
                <a:ea typeface="+mn-ea"/>
                <a:cs typeface="+mn-cs"/>
              </a:defRPr>
            </a:lvl1pPr>
            <a:lvl2pPr>
              <a:defRPr kumimoji="1" lang="ja-JP" altLang="en-US" sz="1175" kern="1200" dirty="0">
                <a:solidFill>
                  <a:schemeClr val="tx1"/>
                </a:solidFill>
                <a:latin typeface="+mn-lt"/>
                <a:ea typeface="+mn-ea"/>
                <a:cs typeface="+mn-cs"/>
              </a:defRPr>
            </a:lvl2pPr>
          </a:lstStyle>
          <a:p>
            <a:pPr marL="0" lvl="0" indent="0" algn="l" defTabSz="895327" rtl="0" eaLnBrk="1" latinLnBrk="0" hangingPunct="1">
              <a:lnSpc>
                <a:spcPct val="125000"/>
              </a:lnSpc>
              <a:spcBef>
                <a:spcPts val="0"/>
              </a:spcBef>
              <a:spcAft>
                <a:spcPts val="294"/>
              </a:spcAft>
              <a:buFont typeface="Arial" panose="020B0604020202020204" pitchFamily="34" charset="0"/>
              <a:buNone/>
            </a:pPr>
            <a:r>
              <a:rPr kumimoji="1" lang="ja-JP" altLang="en-US" dirty="0"/>
              <a:t>コンテンツ見出し</a:t>
            </a:r>
            <a:endParaRPr kumimoji="1" lang="en-US" altLang="ja-JP" dirty="0"/>
          </a:p>
          <a:p>
            <a:pPr marL="0" lvl="1" indent="0" algn="l" defTabSz="895327" rtl="0" eaLnBrk="1" latinLnBrk="0" hangingPunct="1">
              <a:lnSpc>
                <a:spcPct val="125000"/>
              </a:lnSpc>
              <a:spcBef>
                <a:spcPts val="0"/>
              </a:spcBef>
              <a:buFont typeface="Arial" panose="020B0604020202020204" pitchFamily="34" charset="0"/>
              <a:buNone/>
            </a:pPr>
            <a:r>
              <a:rPr kumimoji="1" lang="ja-JP" altLang="en-US" dirty="0"/>
              <a:t>コンテンツテキスト</a:t>
            </a:r>
          </a:p>
        </p:txBody>
      </p:sp>
    </p:spTree>
    <p:extLst>
      <p:ext uri="{BB962C8B-B14F-4D97-AF65-F5344CB8AC3E}">
        <p14:creationId xmlns:p14="http://schemas.microsoft.com/office/powerpoint/2010/main" val="2594379263"/>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815547"/>
            <a:ext cx="9906000" cy="60424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6" name="フリーフォーム: 図形 15">
            <a:extLst>
              <a:ext uri="{FF2B5EF4-FFF2-40B4-BE49-F238E27FC236}">
                <a16:creationId xmlns:a16="http://schemas.microsoft.com/office/drawing/2014/main" id="{B8C5F626-4651-2004-EA15-31ADCB0A85F7}"/>
              </a:ext>
            </a:extLst>
          </p:cNvPr>
          <p:cNvSpPr/>
          <p:nvPr userDrawn="1"/>
        </p:nvSpPr>
        <p:spPr>
          <a:xfrm>
            <a:off x="0" y="619166"/>
            <a:ext cx="7113240" cy="401318"/>
          </a:xfrm>
          <a:custGeom>
            <a:avLst/>
            <a:gdLst>
              <a:gd name="connsiteX0" fmla="*/ 0 w 7113240"/>
              <a:gd name="connsiteY0" fmla="*/ 0 h 401318"/>
              <a:gd name="connsiteX1" fmla="*/ 7113240 w 7113240"/>
              <a:gd name="connsiteY1" fmla="*/ 0 h 401318"/>
              <a:gd name="connsiteX2" fmla="*/ 6845930 w 7113240"/>
              <a:gd name="connsiteY2" fmla="*/ 401318 h 401318"/>
              <a:gd name="connsiteX3" fmla="*/ 0 w 7113240"/>
              <a:gd name="connsiteY3" fmla="*/ 401318 h 401318"/>
            </a:gdLst>
            <a:ahLst/>
            <a:cxnLst>
              <a:cxn ang="0">
                <a:pos x="connsiteX0" y="connsiteY0"/>
              </a:cxn>
              <a:cxn ang="0">
                <a:pos x="connsiteX1" y="connsiteY1"/>
              </a:cxn>
              <a:cxn ang="0">
                <a:pos x="connsiteX2" y="connsiteY2"/>
              </a:cxn>
              <a:cxn ang="0">
                <a:pos x="connsiteX3" y="connsiteY3"/>
              </a:cxn>
            </a:cxnLst>
            <a:rect l="l" t="t" r="r" b="b"/>
            <a:pathLst>
              <a:path w="7113240" h="401318">
                <a:moveTo>
                  <a:pt x="0" y="0"/>
                </a:moveTo>
                <a:lnTo>
                  <a:pt x="7113240" y="0"/>
                </a:lnTo>
                <a:lnTo>
                  <a:pt x="6845930"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Tree>
    <p:extLst>
      <p:ext uri="{BB962C8B-B14F-4D97-AF65-F5344CB8AC3E}">
        <p14:creationId xmlns:p14="http://schemas.microsoft.com/office/powerpoint/2010/main" val="37776035"/>
      </p:ext>
    </p:extLst>
  </p:cSld>
  <p:clrMapOvr>
    <a:masterClrMapping/>
  </p:clrMapOvr>
  <p:extLst>
    <p:ext uri="{DCECCB84-F9BA-43D5-87BE-67443E8EF086}">
      <p15:sldGuideLst xmlns:p15="http://schemas.microsoft.com/office/powerpoint/2012/main">
        <p15:guide id="1" pos="2984">
          <p15:clr>
            <a:srgbClr val="FBAE40"/>
          </p15:clr>
        </p15:guide>
        <p15:guide id="2" pos="3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タイトルとコンテンツ">
    <p:bg>
      <p:bgPr>
        <a:solidFill>
          <a:srgbClr val="EAF6FC"/>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3E0C973-F6DD-F2A6-ECC8-DB3521561565}"/>
              </a:ext>
            </a:extLst>
          </p:cNvPr>
          <p:cNvSpPr/>
          <p:nvPr userDrawn="1"/>
        </p:nvSpPr>
        <p:spPr>
          <a:xfrm>
            <a:off x="0" y="2443494"/>
            <a:ext cx="9906000" cy="4414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763"/>
          </a:p>
        </p:txBody>
      </p:sp>
      <p:sp>
        <p:nvSpPr>
          <p:cNvPr id="11" name="フリーフォーム: 図形 10">
            <a:extLst>
              <a:ext uri="{FF2B5EF4-FFF2-40B4-BE49-F238E27FC236}">
                <a16:creationId xmlns:a16="http://schemas.microsoft.com/office/drawing/2014/main" id="{136A33F5-7993-2411-4CD9-86D235FE548A}"/>
              </a:ext>
            </a:extLst>
          </p:cNvPr>
          <p:cNvSpPr/>
          <p:nvPr userDrawn="1"/>
        </p:nvSpPr>
        <p:spPr>
          <a:xfrm rot="10800000">
            <a:off x="8219257" y="4"/>
            <a:ext cx="1686745" cy="560609"/>
          </a:xfrm>
          <a:custGeom>
            <a:avLst/>
            <a:gdLst>
              <a:gd name="connsiteX0" fmla="*/ 1686745 w 1686745"/>
              <a:gd name="connsiteY0" fmla="*/ 560609 h 560609"/>
              <a:gd name="connsiteX1" fmla="*/ 0 w 1686745"/>
              <a:gd name="connsiteY1" fmla="*/ 560609 h 560609"/>
              <a:gd name="connsiteX2" fmla="*/ 0 w 1686745"/>
              <a:gd name="connsiteY2" fmla="*/ 0 h 560609"/>
              <a:gd name="connsiteX3" fmla="*/ 1270264 w 1686745"/>
              <a:gd name="connsiteY3" fmla="*/ 0 h 560609"/>
              <a:gd name="connsiteX4" fmla="*/ 1270264 w 1686745"/>
              <a:gd name="connsiteY4" fmla="*/ 149 h 560609"/>
              <a:gd name="connsiteX5" fmla="*/ 1448013 w 1686745"/>
              <a:gd name="connsiteY5" fmla="*/ 107391 h 5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45" h="560609">
                <a:moveTo>
                  <a:pt x="1686745" y="560609"/>
                </a:moveTo>
                <a:lnTo>
                  <a:pt x="0" y="560609"/>
                </a:lnTo>
                <a:lnTo>
                  <a:pt x="0" y="0"/>
                </a:lnTo>
                <a:lnTo>
                  <a:pt x="1270264" y="0"/>
                </a:lnTo>
                <a:lnTo>
                  <a:pt x="1270264" y="149"/>
                </a:lnTo>
                <a:cubicBezTo>
                  <a:pt x="1344784" y="149"/>
                  <a:pt x="1413207" y="41350"/>
                  <a:pt x="1448013" y="107391"/>
                </a:cubicBezTo>
                <a:close/>
              </a:path>
            </a:pathLst>
          </a:custGeom>
          <a:solidFill>
            <a:schemeClr val="bg1"/>
          </a:solidFill>
          <a:ln>
            <a:noFill/>
          </a:ln>
        </p:spPr>
        <p:txBody>
          <a:bodyPr spcFirstLastPara="1" wrap="square" lIns="89518" tIns="44747" rIns="89518" bIns="44747" anchor="ctr" anchorCtr="0">
            <a:noAutofit/>
          </a:bodyPr>
          <a:lstStyle/>
          <a:p>
            <a:pPr marL="0" marR="0" lvl="0" indent="0" algn="ctr" rtl="0">
              <a:lnSpc>
                <a:spcPct val="100000"/>
              </a:lnSpc>
              <a:spcBef>
                <a:spcPts val="0"/>
              </a:spcBef>
              <a:spcAft>
                <a:spcPts val="0"/>
              </a:spcAft>
              <a:buClr>
                <a:schemeClr val="dk1"/>
              </a:buClr>
              <a:buSzPts val="1000"/>
              <a:buFont typeface="Meiryo"/>
              <a:buNone/>
            </a:pPr>
            <a:endParaRPr sz="979" b="1" i="0" u="none" strike="noStrike" cap="none">
              <a:solidFill>
                <a:schemeClr val="dk1"/>
              </a:solidFill>
              <a:latin typeface="Meiryo"/>
              <a:ea typeface="Meiryo"/>
              <a:cs typeface="Meiryo"/>
              <a:sym typeface="Meiryo"/>
            </a:endParaRPr>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344490" y="44626"/>
            <a:ext cx="8831957" cy="560611"/>
          </a:xfrm>
          <a:prstGeom prst="rect">
            <a:avLst/>
          </a:prstGeom>
        </p:spPr>
        <p:txBody>
          <a:bodyPr>
            <a:noAutofit/>
          </a:bodyPr>
          <a:lstStyle>
            <a:lvl1pPr>
              <a:defRPr sz="1959" b="1">
                <a:solidFill>
                  <a:srgbClr val="2CC3DE"/>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82D0027-2909-94D6-A8CB-7143DF055EE0}"/>
              </a:ext>
            </a:extLst>
          </p:cNvPr>
          <p:cNvSpPr>
            <a:spLocks noGrp="1"/>
          </p:cNvSpPr>
          <p:nvPr>
            <p:ph idx="1" hasCustomPrompt="1"/>
          </p:nvPr>
        </p:nvSpPr>
        <p:spPr>
          <a:xfrm>
            <a:off x="344489" y="614378"/>
            <a:ext cx="9217024" cy="363186"/>
          </a:xfrm>
          <a:prstGeom prst="rect">
            <a:avLst/>
          </a:prstGeom>
        </p:spPr>
        <p:txBody>
          <a:bodyPr>
            <a:noAutofit/>
          </a:bodyPr>
          <a:lstStyle>
            <a:lvl1pPr marL="0" indent="0">
              <a:lnSpc>
                <a:spcPct val="125000"/>
              </a:lnSpc>
              <a:spcBef>
                <a:spcPts val="0"/>
              </a:spcBef>
              <a:buNone/>
              <a:defRPr sz="1763" b="1">
                <a:solidFill>
                  <a:schemeClr val="bg1"/>
                </a:solidFill>
              </a:defRPr>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1581151"/>
            <a:ext cx="9217024" cy="862340"/>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sp>
        <p:nvSpPr>
          <p:cNvPr id="20" name="テキスト ボックス 19">
            <a:extLst>
              <a:ext uri="{FF2B5EF4-FFF2-40B4-BE49-F238E27FC236}">
                <a16:creationId xmlns:a16="http://schemas.microsoft.com/office/drawing/2014/main" id="{B03FCAC2-FB88-445C-BF94-AA655ACC64D8}"/>
              </a:ext>
            </a:extLst>
          </p:cNvPr>
          <p:cNvSpPr txBox="1"/>
          <p:nvPr userDrawn="1"/>
        </p:nvSpPr>
        <p:spPr>
          <a:xfrm>
            <a:off x="139147" y="6551767"/>
            <a:ext cx="4953662" cy="261610"/>
          </a:xfrm>
          <a:prstGeom prst="rect">
            <a:avLst/>
          </a:prstGeom>
          <a:noFill/>
        </p:spPr>
        <p:txBody>
          <a:bodyPr wrap="square">
            <a:noAutofit/>
          </a:bodyPr>
          <a:lstStyle/>
          <a:p>
            <a:pPr rtl="0">
              <a:defRPr sz="3000">
                <a:solidFill>
                  <a:srgbClr val="3A3B39"/>
                </a:solidFill>
                <a:latin typeface="Bebas"/>
                <a:ea typeface="Bebas"/>
                <a:cs typeface="Bebas"/>
                <a:sym typeface="Bebas"/>
              </a:defRPr>
            </a:pP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lumMod val="75000"/>
                </a:schemeClr>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21" name="テキスト ボックス 20">
            <a:extLst>
              <a:ext uri="{FF2B5EF4-FFF2-40B4-BE49-F238E27FC236}">
                <a16:creationId xmlns:a16="http://schemas.microsoft.com/office/drawing/2014/main" id="{458B2D91-772E-6219-B3F1-3A5016BC0597}"/>
              </a:ext>
            </a:extLst>
          </p:cNvPr>
          <p:cNvSpPr txBox="1"/>
          <p:nvPr userDrawn="1"/>
        </p:nvSpPr>
        <p:spPr>
          <a:xfrm>
            <a:off x="8841432" y="6551767"/>
            <a:ext cx="1007568" cy="261610"/>
          </a:xfrm>
          <a:prstGeom prst="rect">
            <a:avLst/>
          </a:prstGeom>
          <a:noFill/>
        </p:spPr>
        <p:txBody>
          <a:bodyPr wrap="square">
            <a:no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rgbClr val="4B75BF"/>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rgbClr val="4B75BF"/>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7" name="フリーフォーム: 図形 6">
            <a:extLst>
              <a:ext uri="{FF2B5EF4-FFF2-40B4-BE49-F238E27FC236}">
                <a16:creationId xmlns:a16="http://schemas.microsoft.com/office/drawing/2014/main" id="{9767A700-138B-A673-3B20-9FEB275FDA6E}"/>
              </a:ext>
            </a:extLst>
          </p:cNvPr>
          <p:cNvSpPr/>
          <p:nvPr userDrawn="1"/>
        </p:nvSpPr>
        <p:spPr>
          <a:xfrm>
            <a:off x="2" y="619166"/>
            <a:ext cx="8227193" cy="401318"/>
          </a:xfrm>
          <a:custGeom>
            <a:avLst/>
            <a:gdLst>
              <a:gd name="connsiteX0" fmla="*/ 0 w 8227193"/>
              <a:gd name="connsiteY0" fmla="*/ 0 h 401318"/>
              <a:gd name="connsiteX1" fmla="*/ 1113953 w 8227193"/>
              <a:gd name="connsiteY1" fmla="*/ 0 h 401318"/>
              <a:gd name="connsiteX2" fmla="*/ 7113240 w 8227193"/>
              <a:gd name="connsiteY2" fmla="*/ 0 h 401318"/>
              <a:gd name="connsiteX3" fmla="*/ 8227193 w 8227193"/>
              <a:gd name="connsiteY3" fmla="*/ 0 h 401318"/>
              <a:gd name="connsiteX4" fmla="*/ 7959883 w 8227193"/>
              <a:gd name="connsiteY4" fmla="*/ 401318 h 401318"/>
              <a:gd name="connsiteX5" fmla="*/ 6845930 w 8227193"/>
              <a:gd name="connsiteY5" fmla="*/ 401318 h 401318"/>
              <a:gd name="connsiteX6" fmla="*/ 1113953 w 8227193"/>
              <a:gd name="connsiteY6" fmla="*/ 401318 h 401318"/>
              <a:gd name="connsiteX7" fmla="*/ 0 w 8227193"/>
              <a:gd name="connsiteY7" fmla="*/ 401318 h 40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7193" h="401318">
                <a:moveTo>
                  <a:pt x="0" y="0"/>
                </a:moveTo>
                <a:lnTo>
                  <a:pt x="1113953" y="0"/>
                </a:lnTo>
                <a:lnTo>
                  <a:pt x="7113240" y="0"/>
                </a:lnTo>
                <a:lnTo>
                  <a:pt x="8227193" y="0"/>
                </a:lnTo>
                <a:lnTo>
                  <a:pt x="7959883" y="401318"/>
                </a:lnTo>
                <a:lnTo>
                  <a:pt x="6845930" y="401318"/>
                </a:lnTo>
                <a:lnTo>
                  <a:pt x="1113953" y="401318"/>
                </a:lnTo>
                <a:lnTo>
                  <a:pt x="0" y="401318"/>
                </a:lnTo>
                <a:close/>
              </a:path>
            </a:pathLst>
          </a:custGeom>
          <a:gradFill>
            <a:gsLst>
              <a:gs pos="0">
                <a:schemeClr val="tx2">
                  <a:lumMod val="50000"/>
                  <a:lumOff val="50000"/>
                </a:schemeClr>
              </a:gs>
              <a:gs pos="100000">
                <a:schemeClr val="tx2">
                  <a:lumMod val="75000"/>
                  <a:lumOff val="25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763"/>
          </a:p>
        </p:txBody>
      </p:sp>
    </p:spTree>
    <p:extLst>
      <p:ext uri="{BB962C8B-B14F-4D97-AF65-F5344CB8AC3E}">
        <p14:creationId xmlns:p14="http://schemas.microsoft.com/office/powerpoint/2010/main" val="360954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2CC3DE"/>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B38225-E382-637D-6738-E09911E94D90}"/>
              </a:ext>
            </a:extLst>
          </p:cNvPr>
          <p:cNvSpPr/>
          <p:nvPr userDrawn="1"/>
        </p:nvSpPr>
        <p:spPr>
          <a:xfrm>
            <a:off x="57000" y="45001"/>
            <a:ext cx="9792000" cy="6506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2" name="タイトル 1">
            <a:extLst>
              <a:ext uri="{FF2B5EF4-FFF2-40B4-BE49-F238E27FC236}">
                <a16:creationId xmlns:a16="http://schemas.microsoft.com/office/drawing/2014/main" id="{8C32669C-911E-0E3B-4F21-99FE99F4A337}"/>
              </a:ext>
            </a:extLst>
          </p:cNvPr>
          <p:cNvSpPr>
            <a:spLocks noGrp="1"/>
          </p:cNvSpPr>
          <p:nvPr>
            <p:ph type="title"/>
          </p:nvPr>
        </p:nvSpPr>
        <p:spPr>
          <a:xfrm>
            <a:off x="2370869" y="44626"/>
            <a:ext cx="6805576" cy="560611"/>
          </a:xfrm>
          <a:prstGeom prst="rect">
            <a:avLst/>
          </a:prstGeom>
        </p:spPr>
        <p:txBody>
          <a:bodyPr>
            <a:normAutofit/>
          </a:bodyPr>
          <a:lstStyle>
            <a:lvl1pPr>
              <a:defRPr sz="1959" b="0">
                <a:solidFill>
                  <a:srgbClr val="2CC3DE"/>
                </a:solidFill>
                <a:latin typeface="+mn-ea"/>
                <a:ea typeface="+mn-ea"/>
              </a:defRPr>
            </a:lvl1pPr>
          </a:lstStyle>
          <a:p>
            <a:r>
              <a:rPr kumimoji="1" lang="ja-JP" altLang="en-US" dirty="0"/>
              <a:t>マスター タイトルの書式設定</a:t>
            </a:r>
          </a:p>
        </p:txBody>
      </p:sp>
      <p:pic>
        <p:nvPicPr>
          <p:cNvPr id="10" name="図 9" descr="ロゴ, 会社名&#10;&#10;自動的に生成された説明">
            <a:extLst>
              <a:ext uri="{FF2B5EF4-FFF2-40B4-BE49-F238E27FC236}">
                <a16:creationId xmlns:a16="http://schemas.microsoft.com/office/drawing/2014/main" id="{7166DC3F-9802-BF7A-12E3-13EB4A84A4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41434" y="84318"/>
            <a:ext cx="936105" cy="291751"/>
          </a:xfrm>
          <a:prstGeom prst="rect">
            <a:avLst/>
          </a:prstGeom>
        </p:spPr>
      </p:pic>
      <p:sp>
        <p:nvSpPr>
          <p:cNvPr id="12" name="コンテンツ プレースホルダー 2">
            <a:extLst>
              <a:ext uri="{FF2B5EF4-FFF2-40B4-BE49-F238E27FC236}">
                <a16:creationId xmlns:a16="http://schemas.microsoft.com/office/drawing/2014/main" id="{2F9D73FA-75E7-C887-CF91-B951D2CD9893}"/>
              </a:ext>
            </a:extLst>
          </p:cNvPr>
          <p:cNvSpPr>
            <a:spLocks noGrp="1"/>
          </p:cNvSpPr>
          <p:nvPr>
            <p:ph idx="13" hasCustomPrompt="1"/>
          </p:nvPr>
        </p:nvSpPr>
        <p:spPr>
          <a:xfrm>
            <a:off x="344489" y="4437112"/>
            <a:ext cx="9217024" cy="1011258"/>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説明文</a:t>
            </a:r>
          </a:p>
        </p:txBody>
      </p:sp>
      <p:sp>
        <p:nvSpPr>
          <p:cNvPr id="13" name="コンテンツ プレースホルダー 2">
            <a:extLst>
              <a:ext uri="{FF2B5EF4-FFF2-40B4-BE49-F238E27FC236}">
                <a16:creationId xmlns:a16="http://schemas.microsoft.com/office/drawing/2014/main" id="{CCB3CCC5-256D-E770-C917-899588EC79D5}"/>
              </a:ext>
            </a:extLst>
          </p:cNvPr>
          <p:cNvSpPr>
            <a:spLocks noGrp="1"/>
          </p:cNvSpPr>
          <p:nvPr>
            <p:ph idx="14" hasCustomPrompt="1"/>
          </p:nvPr>
        </p:nvSpPr>
        <p:spPr>
          <a:xfrm>
            <a:off x="344489" y="651057"/>
            <a:ext cx="9217024" cy="2190125"/>
          </a:xfrm>
          <a:prstGeom prst="rect">
            <a:avLst/>
          </a:prstGeom>
        </p:spPr>
        <p:txBody>
          <a:bodyPr>
            <a:noAutofit/>
          </a:bodyPr>
          <a:lstStyle>
            <a:lvl1pPr marL="0" indent="0">
              <a:lnSpc>
                <a:spcPct val="125000"/>
              </a:lnSpc>
              <a:spcBef>
                <a:spcPts val="0"/>
              </a:spcBef>
              <a:buNone/>
              <a:defRPr sz="1371"/>
            </a:lvl1pPr>
            <a:lvl2pPr marL="0" indent="0">
              <a:lnSpc>
                <a:spcPct val="125000"/>
              </a:lnSpc>
              <a:spcBef>
                <a:spcPts val="0"/>
              </a:spcBef>
              <a:buNone/>
              <a:defRPr sz="1371"/>
            </a:lvl2pPr>
            <a:lvl3pPr marL="0" indent="0">
              <a:lnSpc>
                <a:spcPct val="125000"/>
              </a:lnSpc>
              <a:spcBef>
                <a:spcPts val="0"/>
              </a:spcBef>
              <a:buNone/>
              <a:defRPr sz="1371"/>
            </a:lvl3pPr>
            <a:lvl4pPr marL="0" indent="0">
              <a:lnSpc>
                <a:spcPct val="125000"/>
              </a:lnSpc>
              <a:spcBef>
                <a:spcPts val="0"/>
              </a:spcBef>
              <a:buNone/>
              <a:defRPr sz="1371"/>
            </a:lvl4pPr>
            <a:lvl5pPr marL="0" indent="0">
              <a:lnSpc>
                <a:spcPct val="125000"/>
              </a:lnSpc>
              <a:spcBef>
                <a:spcPts val="0"/>
              </a:spcBef>
              <a:buNone/>
              <a:defRPr sz="1371"/>
            </a:lvl5pPr>
          </a:lstStyle>
          <a:p>
            <a:pPr lvl="0"/>
            <a:r>
              <a:rPr kumimoji="1" lang="ja-JP" altLang="en-US" dirty="0"/>
              <a:t>テキスト</a:t>
            </a:r>
          </a:p>
        </p:txBody>
      </p:sp>
      <p:cxnSp>
        <p:nvCxnSpPr>
          <p:cNvPr id="9" name="直線コネクタ 8">
            <a:extLst>
              <a:ext uri="{FF2B5EF4-FFF2-40B4-BE49-F238E27FC236}">
                <a16:creationId xmlns:a16="http://schemas.microsoft.com/office/drawing/2014/main" id="{A58CD922-5D76-66D7-AAD6-35FAC714F065}"/>
              </a:ext>
            </a:extLst>
          </p:cNvPr>
          <p:cNvCxnSpPr>
            <a:cxnSpLocks/>
          </p:cNvCxnSpPr>
          <p:nvPr userDrawn="1"/>
        </p:nvCxnSpPr>
        <p:spPr>
          <a:xfrm>
            <a:off x="421067" y="565480"/>
            <a:ext cx="9063866"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859B431A-8EB2-9C0E-0A1B-FADA99CB2A96}"/>
              </a:ext>
            </a:extLst>
          </p:cNvPr>
          <p:cNvSpPr txBox="1"/>
          <p:nvPr userDrawn="1"/>
        </p:nvSpPr>
        <p:spPr>
          <a:xfrm>
            <a:off x="17245" y="6551766"/>
            <a:ext cx="4953662" cy="258084"/>
          </a:xfrm>
          <a:prstGeom prst="rect">
            <a:avLst/>
          </a:prstGeom>
          <a:noFill/>
        </p:spPr>
        <p:txBody>
          <a:bodyPr wrap="square">
            <a:spAutoFit/>
          </a:bodyPr>
          <a:lstStyle/>
          <a:p>
            <a:pPr rtl="0">
              <a:defRPr sz="3000">
                <a:solidFill>
                  <a:srgbClr val="3A3B39"/>
                </a:solidFill>
                <a:latin typeface="Bebas"/>
                <a:ea typeface="Bebas"/>
                <a:cs typeface="Bebas"/>
                <a:sym typeface="Bebas"/>
              </a:defRPr>
            </a:pP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BIWAKO-OTSU</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TOURISM</a:t>
            </a:r>
            <a:r>
              <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 </a:t>
            </a:r>
            <a:r>
              <a:rPr lang="en-US" altLang="ja-JP"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rPr>
              <a:t>ASSOCIATION</a:t>
            </a:r>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sp>
        <p:nvSpPr>
          <p:cNvPr id="18" name="テキスト ボックス 17">
            <a:extLst>
              <a:ext uri="{FF2B5EF4-FFF2-40B4-BE49-F238E27FC236}">
                <a16:creationId xmlns:a16="http://schemas.microsoft.com/office/drawing/2014/main" id="{90FCF03A-146B-79A4-0508-B1395839F010}"/>
              </a:ext>
            </a:extLst>
          </p:cNvPr>
          <p:cNvSpPr txBox="1"/>
          <p:nvPr userDrawn="1"/>
        </p:nvSpPr>
        <p:spPr>
          <a:xfrm>
            <a:off x="8841432" y="6551766"/>
            <a:ext cx="1007568" cy="258084"/>
          </a:xfrm>
          <a:prstGeom prst="rect">
            <a:avLst/>
          </a:prstGeom>
          <a:noFill/>
        </p:spPr>
        <p:txBody>
          <a:bodyPr wrap="square">
            <a:spAutoFit/>
          </a:bodyPr>
          <a:lstStyle/>
          <a:p>
            <a:pPr algn="r" rtl="0">
              <a:defRPr sz="3000">
                <a:solidFill>
                  <a:srgbClr val="3A3B39"/>
                </a:solidFill>
                <a:latin typeface="Bebas"/>
                <a:ea typeface="Bebas"/>
                <a:cs typeface="Bebas"/>
                <a:sym typeface="Bebas"/>
              </a:defRPr>
            </a:pPr>
            <a:fld id="{108D1434-F147-4EC7-91AB-9B4761706DF8}" type="slidenum">
              <a:rPr lang="ja-JP" altLang="en-US" sz="1077" b="0" i="0" spc="0" noProof="0" smtClean="0">
                <a:solidFill>
                  <a:schemeClr val="bg1"/>
                </a:solidFill>
                <a:latin typeface="Meiryo UI" panose="020B0604030504040204" pitchFamily="50" charset="-128"/>
                <a:ea typeface="Meiryo UI" panose="020B0604030504040204" pitchFamily="50" charset="-128"/>
                <a:cs typeface="Gill Sans" panose="020B0502020104020203" pitchFamily="34" charset="-79"/>
              </a:rPr>
              <a:t>‹#›</a:t>
            </a:fld>
            <a:endParaRPr lang="ja-JP" altLang="en-US" sz="1077" b="0" i="0" spc="0" noProof="0" dirty="0">
              <a:solidFill>
                <a:schemeClr val="bg1"/>
              </a:solidFill>
              <a:latin typeface="Meiryo UI" panose="020B0604030504040204" pitchFamily="50" charset="-128"/>
              <a:ea typeface="Meiryo UI" panose="020B0604030504040204" pitchFamily="50" charset="-128"/>
              <a:cs typeface="Gill Sans" panose="020B0502020104020203" pitchFamily="34" charset="-79"/>
            </a:endParaRPr>
          </a:p>
        </p:txBody>
      </p:sp>
      <p:pic>
        <p:nvPicPr>
          <p:cNvPr id="6" name="図 5" descr="テキスト&#10;&#10;自動的に生成された説明">
            <a:extLst>
              <a:ext uri="{FF2B5EF4-FFF2-40B4-BE49-F238E27FC236}">
                <a16:creationId xmlns:a16="http://schemas.microsoft.com/office/drawing/2014/main" id="{8D97568E-06F6-A4CA-C4F6-B9C38E79DA6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6828" y="122419"/>
            <a:ext cx="2144043" cy="376415"/>
          </a:xfrm>
          <a:prstGeom prst="rect">
            <a:avLst/>
          </a:prstGeom>
        </p:spPr>
      </p:pic>
    </p:spTree>
    <p:extLst>
      <p:ext uri="{BB962C8B-B14F-4D97-AF65-F5344CB8AC3E}">
        <p14:creationId xmlns:p14="http://schemas.microsoft.com/office/powerpoint/2010/main" val="348431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D1A713B8-140C-CE5D-C2C6-22356C252425}"/>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noAutofit/>
          </a:bodyPr>
          <a:lstStyle>
            <a:lvl1pPr algn="r">
              <a:defRPr sz="1175">
                <a:solidFill>
                  <a:schemeClr val="tx1">
                    <a:tint val="82000"/>
                  </a:schemeClr>
                </a:solidFill>
              </a:defRPr>
            </a:lvl1pPr>
          </a:lstStyle>
          <a:p>
            <a:fld id="{4D6524D0-507A-4FC2-B120-BF918C6BA113}" type="slidenum">
              <a:rPr kumimoji="1" lang="ja-JP" altLang="en-US" smtClean="0"/>
              <a:t>‹#›</a:t>
            </a:fld>
            <a:endParaRPr kumimoji="1" lang="ja-JP" altLang="en-US"/>
          </a:p>
        </p:txBody>
      </p:sp>
      <p:sp>
        <p:nvSpPr>
          <p:cNvPr id="4" name="タイトル プレースホルダー 3">
            <a:extLst>
              <a:ext uri="{FF2B5EF4-FFF2-40B4-BE49-F238E27FC236}">
                <a16:creationId xmlns:a16="http://schemas.microsoft.com/office/drawing/2014/main" id="{D08B66D2-71B3-5348-923C-81111C5D2890}"/>
              </a:ext>
            </a:extLst>
          </p:cNvPr>
          <p:cNvSpPr>
            <a:spLocks noGrp="1"/>
          </p:cNvSpPr>
          <p:nvPr>
            <p:ph type="title"/>
          </p:nvPr>
        </p:nvSpPr>
        <p:spPr>
          <a:xfrm>
            <a:off x="681040"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テキスト プレースホルダー 4">
            <a:extLst>
              <a:ext uri="{FF2B5EF4-FFF2-40B4-BE49-F238E27FC236}">
                <a16:creationId xmlns:a16="http://schemas.microsoft.com/office/drawing/2014/main" id="{9463ED86-7F4C-B818-96F2-92D284BD0FD2}"/>
              </a:ext>
            </a:extLst>
          </p:cNvPr>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15596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95327"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1pPr>
      <a:lvl2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2pPr>
      <a:lvl3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3pPr>
      <a:lvl4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4pPr>
      <a:lvl5pPr marL="0" indent="0" algn="l" defTabSz="895327" rtl="0" eaLnBrk="1" latinLnBrk="0" hangingPunct="1">
        <a:lnSpc>
          <a:spcPct val="125000"/>
        </a:lnSpc>
        <a:spcBef>
          <a:spcPts val="0"/>
        </a:spcBef>
        <a:buFont typeface="Arial" panose="020B0604020202020204" pitchFamily="34" charset="0"/>
        <a:buNone/>
        <a:defRPr kumimoji="1" sz="1175" kern="1200">
          <a:solidFill>
            <a:schemeClr val="tx1"/>
          </a:solidFill>
          <a:latin typeface="+mn-lt"/>
          <a:ea typeface="+mn-ea"/>
          <a:cs typeface="+mn-cs"/>
        </a:defRPr>
      </a:lvl5pPr>
      <a:lvl6pPr marL="246214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11"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75"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38" indent="-223832" algn="l" defTabSz="895327"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orient="horz" pos="3997">
          <p15:clr>
            <a:srgbClr val="F26B43"/>
          </p15:clr>
        </p15:guide>
        <p15:guide id="4" pos="149">
          <p15:clr>
            <a:srgbClr val="F26B43"/>
          </p15:clr>
        </p15:guide>
        <p15:guide id="5" pos="609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png"/><Relationship Id="rId33"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7E46C-B5B5-C868-AA8C-186953FB1104}"/>
            </a:ext>
          </a:extLst>
        </p:cNvPr>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77D02FE3-BBE7-A5DD-7C49-C6E9A270B2FA}"/>
              </a:ext>
            </a:extLst>
          </p:cNvPr>
          <p:cNvSpPr>
            <a:spLocks noGrp="1"/>
          </p:cNvSpPr>
          <p:nvPr>
            <p:ph idx="1"/>
          </p:nvPr>
        </p:nvSpPr>
        <p:spPr/>
        <p:txBody>
          <a:bodyPr/>
          <a:lstStyle/>
          <a:p>
            <a:r>
              <a:rPr lang="en-US" altLang="ja-JP" dirty="0"/>
              <a:t>【</a:t>
            </a:r>
            <a:r>
              <a:rPr lang="ja-JP" altLang="en-US" dirty="0"/>
              <a:t>宿泊施設で実施</a:t>
            </a:r>
            <a:r>
              <a:rPr lang="en-US" altLang="ja-JP" dirty="0"/>
              <a:t>】SDG</a:t>
            </a:r>
            <a:r>
              <a:rPr lang="ja-JP" altLang="en-US" dirty="0"/>
              <a:t>ｓ学習「マイプラ」</a:t>
            </a:r>
          </a:p>
        </p:txBody>
      </p:sp>
      <p:grpSp>
        <p:nvGrpSpPr>
          <p:cNvPr id="10" name="グループ化 9">
            <a:extLst>
              <a:ext uri="{FF2B5EF4-FFF2-40B4-BE49-F238E27FC236}">
                <a16:creationId xmlns:a16="http://schemas.microsoft.com/office/drawing/2014/main" id="{A2A87891-70D3-1633-F62D-43CC763C33EF}"/>
              </a:ext>
            </a:extLst>
          </p:cNvPr>
          <p:cNvGrpSpPr/>
          <p:nvPr/>
        </p:nvGrpSpPr>
        <p:grpSpPr>
          <a:xfrm>
            <a:off x="440595" y="1141301"/>
            <a:ext cx="1265221" cy="410075"/>
            <a:chOff x="771224" y="904272"/>
            <a:chExt cx="1292168" cy="418809"/>
          </a:xfrm>
        </p:grpSpPr>
        <p:sp>
          <p:nvSpPr>
            <p:cNvPr id="11" name="角丸四角形 23">
              <a:extLst>
                <a:ext uri="{FF2B5EF4-FFF2-40B4-BE49-F238E27FC236}">
                  <a16:creationId xmlns:a16="http://schemas.microsoft.com/office/drawing/2014/main" id="{6A13710F-A871-A08B-0186-743CDB0678AE}"/>
                </a:ext>
              </a:extLst>
            </p:cNvPr>
            <p:cNvSpPr/>
            <p:nvPr userDrawn="1"/>
          </p:nvSpPr>
          <p:spPr>
            <a:xfrm>
              <a:off x="771224"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自 然</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2" name="角丸四角形 27">
              <a:extLst>
                <a:ext uri="{FF2B5EF4-FFF2-40B4-BE49-F238E27FC236}">
                  <a16:creationId xmlns:a16="http://schemas.microsoft.com/office/drawing/2014/main" id="{E58DACA0-5EEF-4F08-BF8D-CA31AC861B82}"/>
                </a:ext>
              </a:extLst>
            </p:cNvPr>
            <p:cNvSpPr/>
            <p:nvPr userDrawn="1"/>
          </p:nvSpPr>
          <p:spPr>
            <a:xfrm>
              <a:off x="771224"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歴 史</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3" name="角丸四角形 49">
              <a:extLst>
                <a:ext uri="{FF2B5EF4-FFF2-40B4-BE49-F238E27FC236}">
                  <a16:creationId xmlns:a16="http://schemas.microsoft.com/office/drawing/2014/main" id="{3AD7AB3B-4B4B-14FC-0535-30692753766F}"/>
                </a:ext>
              </a:extLst>
            </p:cNvPr>
            <p:cNvSpPr/>
            <p:nvPr userDrawn="1"/>
          </p:nvSpPr>
          <p:spPr>
            <a:xfrm>
              <a:off x="1652054"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経 済</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4" name="角丸四角形 24">
              <a:extLst>
                <a:ext uri="{FF2B5EF4-FFF2-40B4-BE49-F238E27FC236}">
                  <a16:creationId xmlns:a16="http://schemas.microsoft.com/office/drawing/2014/main" id="{CCDE9E2E-657E-CEDE-8667-2B287A215F6B}"/>
                </a:ext>
              </a:extLst>
            </p:cNvPr>
            <p:cNvSpPr/>
            <p:nvPr/>
          </p:nvSpPr>
          <p:spPr>
            <a:xfrm>
              <a:off x="1211640" y="904272"/>
              <a:ext cx="411336" cy="174521"/>
            </a:xfrm>
            <a:prstGeom prst="round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環 境</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5" name="角丸四角形 28">
              <a:extLst>
                <a:ext uri="{FF2B5EF4-FFF2-40B4-BE49-F238E27FC236}">
                  <a16:creationId xmlns:a16="http://schemas.microsoft.com/office/drawing/2014/main" id="{C7CCE6D8-03A1-C509-44D8-AD09C6E4981F}"/>
                </a:ext>
              </a:extLst>
            </p:cNvPr>
            <p:cNvSpPr/>
            <p:nvPr/>
          </p:nvSpPr>
          <p:spPr>
            <a:xfrm>
              <a:off x="1652056" y="904272"/>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産 業</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sp>
          <p:nvSpPr>
            <p:cNvPr id="16" name="角丸四角形 31">
              <a:extLst>
                <a:ext uri="{FF2B5EF4-FFF2-40B4-BE49-F238E27FC236}">
                  <a16:creationId xmlns:a16="http://schemas.microsoft.com/office/drawing/2014/main" id="{86A1D49A-96CC-8479-789A-DD7DCB52921E}"/>
                </a:ext>
              </a:extLst>
            </p:cNvPr>
            <p:cNvSpPr/>
            <p:nvPr/>
          </p:nvSpPr>
          <p:spPr>
            <a:xfrm>
              <a:off x="1211640" y="1148560"/>
              <a:ext cx="411336" cy="174521"/>
            </a:xfrm>
            <a:prstGeom prst="roundRect">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5327">
                <a:defRPr/>
              </a:pPr>
              <a:r>
                <a:rPr kumimoji="1" lang="ja-JP" altLang="en-US" sz="783" b="1" dirty="0">
                  <a:solidFill>
                    <a:srgbClr val="FFFFFF"/>
                  </a:solidFill>
                  <a:latin typeface="Meiryo UI" panose="020B0604030504040204" pitchFamily="50" charset="-128"/>
                  <a:ea typeface="Meiryo UI" panose="020B0604030504040204" pitchFamily="50" charset="-128"/>
                </a:rPr>
                <a:t>文 化</a:t>
              </a:r>
              <a:endParaRPr kumimoji="1" lang="en-US" altLang="ja-JP" sz="783" b="1" dirty="0">
                <a:solidFill>
                  <a:srgbClr val="FFFFFF"/>
                </a:solidFill>
                <a:latin typeface="Meiryo UI" panose="020B0604030504040204" pitchFamily="50" charset="-128"/>
                <a:ea typeface="Meiryo UI" panose="020B0604030504040204" pitchFamily="50" charset="-128"/>
              </a:endParaRPr>
            </a:p>
          </p:txBody>
        </p:sp>
      </p:grpSp>
      <p:sp>
        <p:nvSpPr>
          <p:cNvPr id="18" name="テキスト ボックス 17">
            <a:extLst>
              <a:ext uri="{FF2B5EF4-FFF2-40B4-BE49-F238E27FC236}">
                <a16:creationId xmlns:a16="http://schemas.microsoft.com/office/drawing/2014/main" id="{006EC897-B41C-0229-BA97-3D4BA21116CD}"/>
              </a:ext>
            </a:extLst>
          </p:cNvPr>
          <p:cNvSpPr txBox="1"/>
          <p:nvPr/>
        </p:nvSpPr>
        <p:spPr>
          <a:xfrm>
            <a:off x="2400567" y="1141123"/>
            <a:ext cx="2769008"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19" name="図 18" descr="テキスト&#10;&#10;中程度の精度で自動的に生成された説明">
            <a:extLst>
              <a:ext uri="{FF2B5EF4-FFF2-40B4-BE49-F238E27FC236}">
                <a16:creationId xmlns:a16="http://schemas.microsoft.com/office/drawing/2014/main" id="{9DA7EFD2-1BC6-D3FC-74DE-5C81E8123A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81399" y="1149018"/>
            <a:ext cx="714517" cy="390430"/>
          </a:xfrm>
          <a:prstGeom prst="rect">
            <a:avLst/>
          </a:prstGeom>
          <a:noFill/>
        </p:spPr>
      </p:pic>
      <p:sp>
        <p:nvSpPr>
          <p:cNvPr id="22" name="テキスト ボックス 21">
            <a:extLst>
              <a:ext uri="{FF2B5EF4-FFF2-40B4-BE49-F238E27FC236}">
                <a16:creationId xmlns:a16="http://schemas.microsoft.com/office/drawing/2014/main" id="{FE27408B-BEC7-EB49-7EB9-8EA0861E0185}"/>
              </a:ext>
            </a:extLst>
          </p:cNvPr>
          <p:cNvSpPr txBox="1"/>
          <p:nvPr/>
        </p:nvSpPr>
        <p:spPr>
          <a:xfrm>
            <a:off x="5236774" y="1141298"/>
            <a:ext cx="4476402" cy="410076"/>
          </a:xfrm>
          <a:prstGeom prst="rect">
            <a:avLst/>
          </a:prstGeom>
          <a:solidFill>
            <a:schemeClr val="bg1">
              <a:lumMod val="95000"/>
            </a:schemeClr>
          </a:solidFill>
          <a:ln w="6350">
            <a:noFill/>
          </a:ln>
        </p:spPr>
        <p:txBody>
          <a:bodyPr wrap="none" rtlCol="0">
            <a:noAutofit/>
          </a:bodyPr>
          <a:lstStyle/>
          <a:p>
            <a:pPr defTabSz="895327"/>
            <a:endParaRPr kumimoji="1" lang="en-US" altLang="ja-JP" sz="783" dirty="0">
              <a:solidFill>
                <a:srgbClr val="000000"/>
              </a:solidFill>
              <a:latin typeface="Meiryo UI" panose="020B0604030504040204" pitchFamily="50" charset="-128"/>
              <a:ea typeface="Meiryo UI" panose="020B0604030504040204" pitchFamily="50" charset="-128"/>
            </a:endParaRPr>
          </a:p>
        </p:txBody>
      </p:sp>
      <p:pic>
        <p:nvPicPr>
          <p:cNvPr id="21" name="図 20" descr="グラフィカル ユーザー インターフェイス&#10;&#10;低い精度で自動的に生成された説明">
            <a:extLst>
              <a:ext uri="{FF2B5EF4-FFF2-40B4-BE49-F238E27FC236}">
                <a16:creationId xmlns:a16="http://schemas.microsoft.com/office/drawing/2014/main" id="{A8D58E85-DF4A-AB40-6B66-5E0919D149B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1727" y="1191387"/>
            <a:ext cx="960345" cy="293068"/>
          </a:xfrm>
          <a:prstGeom prst="rect">
            <a:avLst/>
          </a:prstGeom>
          <a:noFill/>
        </p:spPr>
      </p:pic>
      <p:pic>
        <p:nvPicPr>
          <p:cNvPr id="29" name="図 28" descr="文字の書かれた紙&#10;&#10;自動的に生成された説明">
            <a:extLst>
              <a:ext uri="{FF2B5EF4-FFF2-40B4-BE49-F238E27FC236}">
                <a16:creationId xmlns:a16="http://schemas.microsoft.com/office/drawing/2014/main" id="{55CF28E6-5138-24F3-36EC-C691C2FD9BA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83928" y="1198290"/>
            <a:ext cx="296093" cy="296093"/>
          </a:xfrm>
          <a:prstGeom prst="rect">
            <a:avLst/>
          </a:prstGeom>
        </p:spPr>
      </p:pic>
      <p:pic>
        <p:nvPicPr>
          <p:cNvPr id="30" name="図 29" descr="アイコン&#10;&#10;自動的に生成された説明">
            <a:extLst>
              <a:ext uri="{FF2B5EF4-FFF2-40B4-BE49-F238E27FC236}">
                <a16:creationId xmlns:a16="http://schemas.microsoft.com/office/drawing/2014/main" id="{6F663CC3-E403-A2E4-03E8-3BA7035002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87028" y="1198290"/>
            <a:ext cx="295468" cy="296093"/>
          </a:xfrm>
          <a:prstGeom prst="rect">
            <a:avLst/>
          </a:prstGeom>
        </p:spPr>
      </p:pic>
      <p:pic>
        <p:nvPicPr>
          <p:cNvPr id="31" name="図 30" descr="アイコン&#10;&#10;自動的に生成された説明">
            <a:extLst>
              <a:ext uri="{FF2B5EF4-FFF2-40B4-BE49-F238E27FC236}">
                <a16:creationId xmlns:a16="http://schemas.microsoft.com/office/drawing/2014/main" id="{A3225DC9-A165-CEB4-8E24-8723CE61C8E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08486" y="1198290"/>
            <a:ext cx="296093" cy="296093"/>
          </a:xfrm>
          <a:prstGeom prst="rect">
            <a:avLst/>
          </a:prstGeom>
        </p:spPr>
      </p:pic>
      <p:pic>
        <p:nvPicPr>
          <p:cNvPr id="32" name="図 31" descr="アイコン&#10;&#10;自動的に生成された説明">
            <a:extLst>
              <a:ext uri="{FF2B5EF4-FFF2-40B4-BE49-F238E27FC236}">
                <a16:creationId xmlns:a16="http://schemas.microsoft.com/office/drawing/2014/main" id="{25302EEE-E640-677A-DEB1-A16119E4F02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30573" y="1198290"/>
            <a:ext cx="296093" cy="296093"/>
          </a:xfrm>
          <a:prstGeom prst="rect">
            <a:avLst/>
          </a:prstGeom>
        </p:spPr>
      </p:pic>
      <p:pic>
        <p:nvPicPr>
          <p:cNvPr id="33" name="図 32" descr="ロゴ, アイコン&#10;&#10;自動的に生成された説明">
            <a:extLst>
              <a:ext uri="{FF2B5EF4-FFF2-40B4-BE49-F238E27FC236}">
                <a16:creationId xmlns:a16="http://schemas.microsoft.com/office/drawing/2014/main" id="{3573C74F-1553-60E8-07C6-FFF959CC4F5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52659" y="1198290"/>
            <a:ext cx="296093" cy="296093"/>
          </a:xfrm>
          <a:prstGeom prst="rect">
            <a:avLst/>
          </a:prstGeom>
        </p:spPr>
      </p:pic>
      <p:pic>
        <p:nvPicPr>
          <p:cNvPr id="34" name="図 33" descr="アイコン&#10;&#10;自動的に生成された説明">
            <a:extLst>
              <a:ext uri="{FF2B5EF4-FFF2-40B4-BE49-F238E27FC236}">
                <a16:creationId xmlns:a16="http://schemas.microsoft.com/office/drawing/2014/main" id="{499B7119-652D-7E36-E90C-D54E4F4D682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74748" y="1198290"/>
            <a:ext cx="295468" cy="296093"/>
          </a:xfrm>
          <a:prstGeom prst="rect">
            <a:avLst/>
          </a:prstGeom>
        </p:spPr>
      </p:pic>
      <p:pic>
        <p:nvPicPr>
          <p:cNvPr id="35" name="図 34" descr="アイコン&#10;&#10;自動的に生成された説明">
            <a:extLst>
              <a:ext uri="{FF2B5EF4-FFF2-40B4-BE49-F238E27FC236}">
                <a16:creationId xmlns:a16="http://schemas.microsoft.com/office/drawing/2014/main" id="{127AB759-49AC-3D93-7FB7-B3D19A67496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996205" y="1198290"/>
            <a:ext cx="296093" cy="296093"/>
          </a:xfrm>
          <a:prstGeom prst="rect">
            <a:avLst/>
          </a:prstGeom>
        </p:spPr>
      </p:pic>
      <p:pic>
        <p:nvPicPr>
          <p:cNvPr id="36" name="図 35" descr="停止の標識&#10;&#10;自動的に生成された説明">
            <a:extLst>
              <a:ext uri="{FF2B5EF4-FFF2-40B4-BE49-F238E27FC236}">
                <a16:creationId xmlns:a16="http://schemas.microsoft.com/office/drawing/2014/main" id="{9CFF6736-3314-88EB-4622-5A8E9448CEA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318291" y="1198290"/>
            <a:ext cx="296093" cy="296093"/>
          </a:xfrm>
          <a:prstGeom prst="rect">
            <a:avLst/>
          </a:prstGeom>
        </p:spPr>
      </p:pic>
      <p:pic>
        <p:nvPicPr>
          <p:cNvPr id="37" name="図 36" descr="白黒の写真にテキストが書いてある絵&#10;&#10;低い精度で自動的に生成された説明">
            <a:extLst>
              <a:ext uri="{FF2B5EF4-FFF2-40B4-BE49-F238E27FC236}">
                <a16:creationId xmlns:a16="http://schemas.microsoft.com/office/drawing/2014/main" id="{E0E59525-6619-B4D5-FE69-D233F5B0DA3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640380" y="1198290"/>
            <a:ext cx="295468" cy="296093"/>
          </a:xfrm>
          <a:prstGeom prst="rect">
            <a:avLst/>
          </a:prstGeom>
        </p:spPr>
      </p:pic>
      <p:pic>
        <p:nvPicPr>
          <p:cNvPr id="38" name="図 37" descr="アイコン&#10;&#10;自動的に生成された説明">
            <a:extLst>
              <a:ext uri="{FF2B5EF4-FFF2-40B4-BE49-F238E27FC236}">
                <a16:creationId xmlns:a16="http://schemas.microsoft.com/office/drawing/2014/main" id="{40A91EE6-C926-8F7D-FEBF-F2C417D942D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961838" y="1198290"/>
            <a:ext cx="296093" cy="296093"/>
          </a:xfrm>
          <a:prstGeom prst="rect">
            <a:avLst/>
          </a:prstGeom>
        </p:spPr>
      </p:pic>
      <p:sp>
        <p:nvSpPr>
          <p:cNvPr id="43" name="正方形/長方形 42">
            <a:extLst>
              <a:ext uri="{FF2B5EF4-FFF2-40B4-BE49-F238E27FC236}">
                <a16:creationId xmlns:a16="http://schemas.microsoft.com/office/drawing/2014/main" id="{C0ADB506-F81F-7170-6472-7DD5429BE857}"/>
              </a:ext>
            </a:extLst>
          </p:cNvPr>
          <p:cNvSpPr/>
          <p:nvPr/>
        </p:nvSpPr>
        <p:spPr>
          <a:xfrm>
            <a:off x="2867949"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自分たちが住む地域が抱える問題について考える。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身近な</a:t>
            </a:r>
            <a:r>
              <a:rPr lang="en-US" altLang="ja-JP" sz="881" dirty="0">
                <a:solidFill>
                  <a:prstClr val="black"/>
                </a:solidFill>
                <a:latin typeface="Meiryo UI"/>
                <a:ea typeface="Meiryo UI"/>
              </a:rPr>
              <a:t>SDGs</a:t>
            </a:r>
            <a:r>
              <a:rPr lang="ja-JP" altLang="en-US" sz="881" dirty="0">
                <a:solidFill>
                  <a:prstClr val="black"/>
                </a:solidFill>
                <a:latin typeface="Meiryo UI"/>
                <a:ea typeface="Meiryo UI"/>
              </a:rPr>
              <a:t>の取組について調べてみる。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地域と現地の課題や取組について調べてみる。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sp>
        <p:nvSpPr>
          <p:cNvPr id="48" name="正方形/長方形 47">
            <a:extLst>
              <a:ext uri="{FF2B5EF4-FFF2-40B4-BE49-F238E27FC236}">
                <a16:creationId xmlns:a16="http://schemas.microsoft.com/office/drawing/2014/main" id="{662A0240-687C-8014-19D8-B4AD28F07238}"/>
              </a:ext>
            </a:extLst>
          </p:cNvPr>
          <p:cNvSpPr/>
          <p:nvPr/>
        </p:nvSpPr>
        <p:spPr>
          <a:xfrm>
            <a:off x="5175803"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なぜ</a:t>
            </a:r>
            <a:r>
              <a:rPr lang="en-US" altLang="ja-JP" sz="881" dirty="0">
                <a:solidFill>
                  <a:prstClr val="black"/>
                </a:solidFill>
                <a:latin typeface="Meiryo UI"/>
                <a:ea typeface="Meiryo UI"/>
              </a:rPr>
              <a:t>SDGs</a:t>
            </a:r>
            <a:r>
              <a:rPr lang="ja-JP" altLang="en-US" sz="881" dirty="0">
                <a:solidFill>
                  <a:prstClr val="black"/>
                </a:solidFill>
                <a:latin typeface="Meiryo UI"/>
                <a:ea typeface="Meiryo UI"/>
              </a:rPr>
              <a:t>がこの世界に必要なのかを学ぶ。</a:t>
            </a:r>
          </a:p>
          <a:p>
            <a:pPr marL="167874" indent="-167874" defTabSz="895327">
              <a:lnSpc>
                <a:spcPct val="125000"/>
              </a:lnSpc>
              <a:buFont typeface="Arial" panose="020B0604020202020204" pitchFamily="34" charset="0"/>
              <a:buChar char="•"/>
            </a:pPr>
            <a:r>
              <a:rPr lang="en-US" altLang="ja-JP" sz="881" dirty="0">
                <a:solidFill>
                  <a:prstClr val="black"/>
                </a:solidFill>
                <a:latin typeface="Meiryo UI"/>
                <a:ea typeface="Meiryo UI"/>
              </a:rPr>
              <a:t>SDGs</a:t>
            </a:r>
            <a:r>
              <a:rPr lang="ja-JP" altLang="en-US" sz="881" dirty="0">
                <a:solidFill>
                  <a:prstClr val="black"/>
                </a:solidFill>
                <a:latin typeface="Meiryo UI"/>
                <a:ea typeface="Meiryo UI"/>
              </a:rPr>
              <a:t>の本質を学ぶ。</a:t>
            </a:r>
          </a:p>
          <a:p>
            <a:pPr marL="167874" indent="-167874" defTabSz="895327">
              <a:lnSpc>
                <a:spcPct val="125000"/>
              </a:lnSpc>
              <a:buFont typeface="Arial" panose="020B0604020202020204" pitchFamily="34" charset="0"/>
              <a:buChar char="•"/>
            </a:pPr>
            <a:r>
              <a:rPr lang="en-US" altLang="ja-JP" sz="881" dirty="0">
                <a:solidFill>
                  <a:prstClr val="black"/>
                </a:solidFill>
                <a:latin typeface="Meiryo UI"/>
                <a:ea typeface="Meiryo UI"/>
              </a:rPr>
              <a:t>SDGs</a:t>
            </a:r>
            <a:r>
              <a:rPr lang="ja-JP" altLang="en-US" sz="881" dirty="0">
                <a:solidFill>
                  <a:prstClr val="black"/>
                </a:solidFill>
                <a:latin typeface="Meiryo UI"/>
                <a:ea typeface="Meiryo UI"/>
              </a:rPr>
              <a:t>があることで生まれる可能性は何かを考える。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滋賀県独自の取組について学ぶ。</a:t>
            </a:r>
          </a:p>
        </p:txBody>
      </p:sp>
      <p:sp>
        <p:nvSpPr>
          <p:cNvPr id="49" name="正方形/長方形 48">
            <a:extLst>
              <a:ext uri="{FF2B5EF4-FFF2-40B4-BE49-F238E27FC236}">
                <a16:creationId xmlns:a16="http://schemas.microsoft.com/office/drawing/2014/main" id="{4E40B089-8615-50B7-E5B6-868088C7329D}"/>
              </a:ext>
            </a:extLst>
          </p:cNvPr>
          <p:cNvSpPr/>
          <p:nvPr/>
        </p:nvSpPr>
        <p:spPr>
          <a:xfrm>
            <a:off x="7483655" y="2832649"/>
            <a:ext cx="2096365" cy="17355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05747" tIns="317243" rIns="105747" bIns="0" rtlCol="0" anchor="t" anchorCtr="0"/>
          <a:lstStyle/>
          <a:p>
            <a:pPr marL="167874" indent="-167874" defTabSz="895327">
              <a:lnSpc>
                <a:spcPct val="125000"/>
              </a:lnSpc>
              <a:buFont typeface="Arial" panose="020B0604020202020204" pitchFamily="34" charset="0"/>
              <a:buChar char="•"/>
            </a:pPr>
            <a:r>
              <a:rPr lang="en-US" altLang="ja-JP" sz="881" dirty="0">
                <a:solidFill>
                  <a:prstClr val="black"/>
                </a:solidFill>
                <a:latin typeface="Meiryo UI"/>
                <a:ea typeface="Meiryo UI"/>
              </a:rPr>
              <a:t>SDGs</a:t>
            </a:r>
            <a:r>
              <a:rPr lang="ja-JP" altLang="en-US" sz="881" dirty="0">
                <a:solidFill>
                  <a:prstClr val="black"/>
                </a:solidFill>
                <a:latin typeface="Meiryo UI"/>
                <a:ea typeface="Meiryo UI"/>
              </a:rPr>
              <a:t>について自分たちの考えをまとめる。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本プログラムで学んだことを発表する。</a:t>
            </a:r>
          </a:p>
          <a:p>
            <a:pPr marL="167874" indent="-167874" defTabSz="895327">
              <a:lnSpc>
                <a:spcPct val="125000"/>
              </a:lnSpc>
              <a:buFont typeface="Arial" panose="020B0604020202020204" pitchFamily="34" charset="0"/>
              <a:buChar char="•"/>
            </a:pPr>
            <a:r>
              <a:rPr lang="ja-JP" altLang="en-US" sz="881" dirty="0">
                <a:solidFill>
                  <a:prstClr val="black"/>
                </a:solidFill>
                <a:latin typeface="Meiryo UI"/>
                <a:ea typeface="Meiryo UI"/>
              </a:rPr>
              <a:t>自分たちにできることを発表する。</a:t>
            </a:r>
          </a:p>
          <a:p>
            <a:pPr marL="167874" indent="-167874" defTabSz="895327">
              <a:lnSpc>
                <a:spcPct val="125000"/>
              </a:lnSpc>
              <a:buFont typeface="Arial" panose="020B0604020202020204" pitchFamily="34" charset="0"/>
              <a:buChar char="•"/>
            </a:pPr>
            <a:endParaRPr lang="ja-JP" altLang="en-US" sz="881" dirty="0">
              <a:solidFill>
                <a:prstClr val="black"/>
              </a:solidFill>
              <a:latin typeface="Meiryo UI"/>
              <a:ea typeface="Meiryo UI"/>
            </a:endParaRPr>
          </a:p>
        </p:txBody>
      </p:sp>
      <p:grpSp>
        <p:nvGrpSpPr>
          <p:cNvPr id="4" name="グループ化 3">
            <a:extLst>
              <a:ext uri="{FF2B5EF4-FFF2-40B4-BE49-F238E27FC236}">
                <a16:creationId xmlns:a16="http://schemas.microsoft.com/office/drawing/2014/main" id="{6B97C901-3E08-4FED-062E-652F001F0CE9}"/>
              </a:ext>
            </a:extLst>
          </p:cNvPr>
          <p:cNvGrpSpPr/>
          <p:nvPr/>
        </p:nvGrpSpPr>
        <p:grpSpPr>
          <a:xfrm>
            <a:off x="2839523" y="5615318"/>
            <a:ext cx="6726919" cy="669106"/>
            <a:chOff x="321177" y="5870744"/>
            <a:chExt cx="9338540" cy="683357"/>
          </a:xfrm>
        </p:grpSpPr>
        <p:sp>
          <p:nvSpPr>
            <p:cNvPr id="59" name="コンテンツ プレースホルダー 8">
              <a:extLst>
                <a:ext uri="{FF2B5EF4-FFF2-40B4-BE49-F238E27FC236}">
                  <a16:creationId xmlns:a16="http://schemas.microsoft.com/office/drawing/2014/main" id="{51D091B1-7EE1-B142-6932-4B63F808FF64}"/>
                </a:ext>
              </a:extLst>
            </p:cNvPr>
            <p:cNvSpPr txBox="1">
              <a:spLocks/>
            </p:cNvSpPr>
            <p:nvPr/>
          </p:nvSpPr>
          <p:spPr>
            <a:xfrm>
              <a:off x="321177" y="5870744"/>
              <a:ext cx="9338540" cy="683357"/>
            </a:xfrm>
            <a:prstGeom prst="rect">
              <a:avLst/>
            </a:prstGeom>
          </p:spPr>
          <p:txBody>
            <a:bodyPr vert="horz" lIns="89533" tIns="44767" rIns="89533" bIns="44767" numCol="2" spcCol="216000"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r>
                <a:rPr lang="ja-JP" altLang="en-US" sz="783" b="1" dirty="0">
                  <a:solidFill>
                    <a:srgbClr val="4B75BF"/>
                  </a:solidFill>
                  <a:latin typeface="Meiryo UI" panose="020B0604030504040204" pitchFamily="50" charset="-128"/>
                  <a:ea typeface="Meiryo UI" panose="020B0604030504040204" pitchFamily="50" charset="-128"/>
                </a:rPr>
                <a:t>備考</a:t>
              </a:r>
              <a:endParaRPr lang="en-US" altLang="ja-JP" sz="783" b="1" dirty="0">
                <a:solidFill>
                  <a:srgbClr val="4B75BF"/>
                </a:solidFill>
                <a:latin typeface="Meiryo UI" panose="020B0604030504040204" pitchFamily="50" charset="-128"/>
                <a:ea typeface="Meiryo UI" panose="020B0604030504040204" pitchFamily="50" charset="-128"/>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会場使用料は別途、宿泊施設にご確認ください。</a:t>
              </a: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ご到着に合わせて、スケジュールを作成いたします。</a:t>
              </a: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ご担当の先生と事前に講演内容について打合せさせていただきます。</a:t>
              </a:r>
              <a:endParaRPr lang="en-US" altLang="ja-JP"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endParaRPr lang="ja-JP" altLang="en-US" sz="783" dirty="0">
                <a:solidFill>
                  <a:prstClr val="black"/>
                </a:solidFill>
                <a:latin typeface="Meiryo UI"/>
                <a:ea typeface="Meiryo UI"/>
              </a:endParaRP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講演＋</a:t>
              </a:r>
              <a:r>
                <a:rPr lang="en-US" altLang="ja-JP" sz="783" dirty="0">
                  <a:solidFill>
                    <a:prstClr val="black"/>
                  </a:solidFill>
                  <a:latin typeface="Meiryo UI"/>
                  <a:ea typeface="Meiryo UI"/>
                </a:rPr>
                <a:t>30</a:t>
              </a:r>
              <a:r>
                <a:rPr lang="ja-JP" altLang="en-US" sz="783" dirty="0">
                  <a:solidFill>
                    <a:prstClr val="black"/>
                  </a:solidFill>
                  <a:latin typeface="Meiryo UI"/>
                  <a:ea typeface="Meiryo UI"/>
                </a:rPr>
                <a:t>分程度の準備・片付け時間を確保してください。</a:t>
              </a:r>
            </a:p>
            <a:p>
              <a:pPr marL="167874" indent="-167874" defTabSz="895327">
                <a:buClr>
                  <a:srgbClr val="4B75BD"/>
                </a:buClr>
                <a:buFont typeface="Wingdings" panose="05000000000000000000" pitchFamily="2" charset="2"/>
                <a:buChar char="l"/>
              </a:pPr>
              <a:r>
                <a:rPr lang="ja-JP" altLang="en-US" sz="783" dirty="0">
                  <a:solidFill>
                    <a:prstClr val="black"/>
                  </a:solidFill>
                  <a:latin typeface="Meiryo UI"/>
                  <a:ea typeface="Meiryo UI"/>
                </a:rPr>
                <a:t>まずはお気軽にご相談ください。</a:t>
              </a:r>
            </a:p>
          </p:txBody>
        </p:sp>
        <p:cxnSp>
          <p:nvCxnSpPr>
            <p:cNvPr id="61" name="直線コネクタ 60">
              <a:extLst>
                <a:ext uri="{FF2B5EF4-FFF2-40B4-BE49-F238E27FC236}">
                  <a16:creationId xmlns:a16="http://schemas.microsoft.com/office/drawing/2014/main" id="{36B623E5-A0CE-6A97-C08E-3F60D9628983}"/>
                </a:ext>
              </a:extLst>
            </p:cNvPr>
            <p:cNvCxnSpPr>
              <a:cxnSpLocks/>
            </p:cNvCxnSpPr>
            <p:nvPr/>
          </p:nvCxnSpPr>
          <p:spPr>
            <a:xfrm>
              <a:off x="761323" y="6010275"/>
              <a:ext cx="8869896" cy="0"/>
            </a:xfrm>
            <a:prstGeom prst="line">
              <a:avLst/>
            </a:prstGeom>
            <a:ln w="12700">
              <a:solidFill>
                <a:schemeClr val="tx2">
                  <a:lumMod val="25000"/>
                  <a:lumOff val="75000"/>
                </a:schemeClr>
              </a:solidFill>
            </a:ln>
          </p:spPr>
          <p:style>
            <a:lnRef idx="2">
              <a:schemeClr val="accent1"/>
            </a:lnRef>
            <a:fillRef idx="0">
              <a:schemeClr val="accent1"/>
            </a:fillRef>
            <a:effectRef idx="1">
              <a:schemeClr val="accent1"/>
            </a:effectRef>
            <a:fontRef idx="minor">
              <a:schemeClr val="tx1"/>
            </a:fontRef>
          </p:style>
        </p:cxnSp>
      </p:grpSp>
      <p:sp>
        <p:nvSpPr>
          <p:cNvPr id="52" name="コンテンツ プレースホルダー 8">
            <a:extLst>
              <a:ext uri="{FF2B5EF4-FFF2-40B4-BE49-F238E27FC236}">
                <a16:creationId xmlns:a16="http://schemas.microsoft.com/office/drawing/2014/main" id="{0C4CD63A-0D95-00D1-7584-7EA5004B2787}"/>
              </a:ext>
            </a:extLst>
          </p:cNvPr>
          <p:cNvSpPr txBox="1">
            <a:spLocks/>
          </p:cNvSpPr>
          <p:nvPr/>
        </p:nvSpPr>
        <p:spPr>
          <a:xfrm>
            <a:off x="2828499" y="2476024"/>
            <a:ext cx="6751521"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プログラムの概要</a:t>
            </a:r>
          </a:p>
        </p:txBody>
      </p:sp>
      <p:cxnSp>
        <p:nvCxnSpPr>
          <p:cNvPr id="70" name="直線矢印コネクタ 69">
            <a:extLst>
              <a:ext uri="{FF2B5EF4-FFF2-40B4-BE49-F238E27FC236}">
                <a16:creationId xmlns:a16="http://schemas.microsoft.com/office/drawing/2014/main" id="{41C69B5C-BE4B-B3FE-81E7-2B18812C9D9D}"/>
              </a:ext>
            </a:extLst>
          </p:cNvPr>
          <p:cNvCxnSpPr>
            <a:cxnSpLocks/>
          </p:cNvCxnSpPr>
          <p:nvPr/>
        </p:nvCxnSpPr>
        <p:spPr>
          <a:xfrm>
            <a:off x="2886668" y="2772957"/>
            <a:ext cx="6625825"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73" name="四角形: 角を丸くする 72">
            <a:extLst>
              <a:ext uri="{FF2B5EF4-FFF2-40B4-BE49-F238E27FC236}">
                <a16:creationId xmlns:a16="http://schemas.microsoft.com/office/drawing/2014/main" id="{4EC2D9EE-A11C-1A08-769A-F229B7285A8A}"/>
              </a:ext>
            </a:extLst>
          </p:cNvPr>
          <p:cNvSpPr/>
          <p:nvPr/>
        </p:nvSpPr>
        <p:spPr>
          <a:xfrm>
            <a:off x="2961215" y="2877152"/>
            <a:ext cx="951997" cy="228531"/>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kumimoji="1" lang="ja-JP" altLang="en-US" sz="979" b="1" dirty="0">
                <a:solidFill>
                  <a:prstClr val="white"/>
                </a:solidFill>
                <a:latin typeface="Meiryo UI"/>
                <a:ea typeface="Meiryo UI"/>
              </a:rPr>
              <a:t>事前学習</a:t>
            </a:r>
          </a:p>
        </p:txBody>
      </p:sp>
      <p:sp>
        <p:nvSpPr>
          <p:cNvPr id="74" name="四角形: 角を丸くする 73">
            <a:extLst>
              <a:ext uri="{FF2B5EF4-FFF2-40B4-BE49-F238E27FC236}">
                <a16:creationId xmlns:a16="http://schemas.microsoft.com/office/drawing/2014/main" id="{7FC841E1-FE81-A4D6-554D-4F06C1526A32}"/>
              </a:ext>
            </a:extLst>
          </p:cNvPr>
          <p:cNvSpPr/>
          <p:nvPr/>
        </p:nvSpPr>
        <p:spPr>
          <a:xfrm>
            <a:off x="5269068"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現地学習</a:t>
            </a:r>
          </a:p>
        </p:txBody>
      </p:sp>
      <p:sp>
        <p:nvSpPr>
          <p:cNvPr id="76" name="四角形: 角を丸くする 75">
            <a:extLst>
              <a:ext uri="{FF2B5EF4-FFF2-40B4-BE49-F238E27FC236}">
                <a16:creationId xmlns:a16="http://schemas.microsoft.com/office/drawing/2014/main" id="{A4B833B3-8020-2461-DB3F-D736DEA2CB0F}"/>
              </a:ext>
            </a:extLst>
          </p:cNvPr>
          <p:cNvSpPr/>
          <p:nvPr/>
        </p:nvSpPr>
        <p:spPr>
          <a:xfrm>
            <a:off x="7576922" y="2877153"/>
            <a:ext cx="951997" cy="228532"/>
          </a:xfrm>
          <a:prstGeom prst="roundRect">
            <a:avLst>
              <a:gd name="adj" fmla="val 50000"/>
            </a:avLst>
          </a:prstGeom>
          <a:solidFill>
            <a:srgbClr val="4B75B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p>
            <a:pPr algn="ctr" defTabSz="895327">
              <a:lnSpc>
                <a:spcPct val="125000"/>
              </a:lnSpc>
            </a:pPr>
            <a:r>
              <a:rPr lang="ja-JP" altLang="en-US" sz="979" b="1" dirty="0">
                <a:solidFill>
                  <a:prstClr val="white"/>
                </a:solidFill>
                <a:latin typeface="Meiryo UI"/>
                <a:ea typeface="Meiryo UI"/>
              </a:rPr>
              <a:t>事後学習</a:t>
            </a:r>
          </a:p>
        </p:txBody>
      </p:sp>
      <p:sp>
        <p:nvSpPr>
          <p:cNvPr id="77" name="コンテンツ プレースホルダー 8">
            <a:extLst>
              <a:ext uri="{FF2B5EF4-FFF2-40B4-BE49-F238E27FC236}">
                <a16:creationId xmlns:a16="http://schemas.microsoft.com/office/drawing/2014/main" id="{04B6E456-2173-493D-2FFA-DCDBF02D7502}"/>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78" name="直線矢印コネクタ 77">
            <a:extLst>
              <a:ext uri="{FF2B5EF4-FFF2-40B4-BE49-F238E27FC236}">
                <a16:creationId xmlns:a16="http://schemas.microsoft.com/office/drawing/2014/main" id="{6B326F4A-4885-3083-A39D-BA904062022D}"/>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80" name="コンテンツ プレースホルダー 8">
            <a:extLst>
              <a:ext uri="{FF2B5EF4-FFF2-40B4-BE49-F238E27FC236}">
                <a16:creationId xmlns:a16="http://schemas.microsoft.com/office/drawing/2014/main" id="{9BAD7CD4-F602-2C08-CB8D-94385DE98C37}"/>
              </a:ext>
            </a:extLst>
          </p:cNvPr>
          <p:cNvSpPr txBox="1">
            <a:spLocks/>
          </p:cNvSpPr>
          <p:nvPr/>
        </p:nvSpPr>
        <p:spPr>
          <a:xfrm>
            <a:off x="332989" y="2476024"/>
            <a:ext cx="2432066" cy="3890292"/>
          </a:xfrm>
          <a:prstGeom prst="rect">
            <a:avLst/>
          </a:prstGeom>
        </p:spPr>
        <p:txBody>
          <a:bodyPr vert="horz" lIns="89533" tIns="44767"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895327"/>
            <a:r>
              <a:rPr lang="ja-JP" altLang="en-US" sz="1175" b="1" dirty="0">
                <a:solidFill>
                  <a:srgbClr val="4B75BF"/>
                </a:solidFill>
                <a:latin typeface="Meiryo UI" panose="020B0604030504040204" pitchFamily="50" charset="-128"/>
                <a:ea typeface="Meiryo UI" panose="020B0604030504040204" pitchFamily="50" charset="-128"/>
              </a:rPr>
              <a:t>プログラムのポイント</a:t>
            </a:r>
          </a:p>
        </p:txBody>
      </p:sp>
      <p:cxnSp>
        <p:nvCxnSpPr>
          <p:cNvPr id="81" name="直線矢印コネクタ 80">
            <a:extLst>
              <a:ext uri="{FF2B5EF4-FFF2-40B4-BE49-F238E27FC236}">
                <a16:creationId xmlns:a16="http://schemas.microsoft.com/office/drawing/2014/main" id="{ED22660B-0DFD-DD6E-898B-F743E559761B}"/>
              </a:ext>
            </a:extLst>
          </p:cNvPr>
          <p:cNvCxnSpPr>
            <a:cxnSpLocks/>
          </p:cNvCxnSpPr>
          <p:nvPr/>
        </p:nvCxnSpPr>
        <p:spPr>
          <a:xfrm>
            <a:off x="357595" y="2772957"/>
            <a:ext cx="2382849" cy="0"/>
          </a:xfrm>
          <a:prstGeom prst="straightConnector1">
            <a:avLst/>
          </a:prstGeom>
          <a:ln w="9525">
            <a:solidFill>
              <a:srgbClr val="4B75BD"/>
            </a:solidFill>
            <a:tailEnd type="none"/>
          </a:ln>
        </p:spPr>
        <p:style>
          <a:lnRef idx="2">
            <a:schemeClr val="accent1"/>
          </a:lnRef>
          <a:fillRef idx="0">
            <a:schemeClr val="accent1"/>
          </a:fillRef>
          <a:effectRef idx="1">
            <a:schemeClr val="accent1"/>
          </a:effectRef>
          <a:fontRef idx="minor">
            <a:schemeClr val="tx1"/>
          </a:fontRef>
        </p:style>
      </p:cxnSp>
      <p:sp>
        <p:nvSpPr>
          <p:cNvPr id="88" name="テキスト ボックス 87">
            <a:extLst>
              <a:ext uri="{FF2B5EF4-FFF2-40B4-BE49-F238E27FC236}">
                <a16:creationId xmlns:a16="http://schemas.microsoft.com/office/drawing/2014/main" id="{D1123182-3A07-4779-0DF6-E0061AA2CB34}"/>
              </a:ext>
            </a:extLst>
          </p:cNvPr>
          <p:cNvSpPr txBox="1"/>
          <p:nvPr/>
        </p:nvSpPr>
        <p:spPr>
          <a:xfrm>
            <a:off x="353767" y="5329610"/>
            <a:ext cx="2395958" cy="954806"/>
          </a:xfrm>
          <a:custGeom>
            <a:avLst/>
            <a:gdLst>
              <a:gd name="connsiteX0" fmla="*/ 53810 w 2446988"/>
              <a:gd name="connsiteY0" fmla="*/ 0 h 975142"/>
              <a:gd name="connsiteX1" fmla="*/ 2393178 w 2446988"/>
              <a:gd name="connsiteY1" fmla="*/ 0 h 975142"/>
              <a:gd name="connsiteX2" fmla="*/ 2446988 w 2446988"/>
              <a:gd name="connsiteY2" fmla="*/ 53810 h 975142"/>
              <a:gd name="connsiteX3" fmla="*/ 2446988 w 2446988"/>
              <a:gd name="connsiteY3" fmla="*/ 103910 h 975142"/>
              <a:gd name="connsiteX4" fmla="*/ 2446988 w 2446988"/>
              <a:gd name="connsiteY4" fmla="*/ 871232 h 975142"/>
              <a:gd name="connsiteX5" fmla="*/ 2446988 w 2446988"/>
              <a:gd name="connsiteY5" fmla="*/ 921332 h 975142"/>
              <a:gd name="connsiteX6" fmla="*/ 2393178 w 2446988"/>
              <a:gd name="connsiteY6" fmla="*/ 975142 h 975142"/>
              <a:gd name="connsiteX7" fmla="*/ 53810 w 2446988"/>
              <a:gd name="connsiteY7" fmla="*/ 975142 h 975142"/>
              <a:gd name="connsiteX8" fmla="*/ 0 w 2446988"/>
              <a:gd name="connsiteY8" fmla="*/ 921332 h 975142"/>
              <a:gd name="connsiteX9" fmla="*/ 0 w 2446988"/>
              <a:gd name="connsiteY9" fmla="*/ 871232 h 975142"/>
              <a:gd name="connsiteX10" fmla="*/ 0 w 2446988"/>
              <a:gd name="connsiteY10" fmla="*/ 103910 h 975142"/>
              <a:gd name="connsiteX11" fmla="*/ 0 w 2446988"/>
              <a:gd name="connsiteY11" fmla="*/ 53810 h 975142"/>
              <a:gd name="connsiteX12" fmla="*/ 53810 w 2446988"/>
              <a:gd name="connsiteY12" fmla="*/ 0 h 97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6988" h="975142">
                <a:moveTo>
                  <a:pt x="53810" y="0"/>
                </a:moveTo>
                <a:lnTo>
                  <a:pt x="2393178" y="0"/>
                </a:lnTo>
                <a:cubicBezTo>
                  <a:pt x="2422896" y="0"/>
                  <a:pt x="2446988" y="24092"/>
                  <a:pt x="2446988" y="53810"/>
                </a:cubicBezTo>
                <a:lnTo>
                  <a:pt x="2446988" y="103910"/>
                </a:lnTo>
                <a:lnTo>
                  <a:pt x="2446988" y="871232"/>
                </a:lnTo>
                <a:lnTo>
                  <a:pt x="2446988" y="921332"/>
                </a:lnTo>
                <a:cubicBezTo>
                  <a:pt x="2446988" y="951050"/>
                  <a:pt x="2422896" y="975142"/>
                  <a:pt x="2393178" y="975142"/>
                </a:cubicBezTo>
                <a:lnTo>
                  <a:pt x="53810" y="975142"/>
                </a:lnTo>
                <a:cubicBezTo>
                  <a:pt x="24092" y="975142"/>
                  <a:pt x="0" y="951050"/>
                  <a:pt x="0" y="921332"/>
                </a:cubicBezTo>
                <a:lnTo>
                  <a:pt x="0" y="871232"/>
                </a:lnTo>
                <a:lnTo>
                  <a:pt x="0" y="103910"/>
                </a:lnTo>
                <a:lnTo>
                  <a:pt x="0" y="53810"/>
                </a:lnTo>
                <a:cubicBezTo>
                  <a:pt x="0" y="24092"/>
                  <a:pt x="24092" y="0"/>
                  <a:pt x="53810" y="0"/>
                </a:cubicBezTo>
                <a:close/>
              </a:path>
            </a:pathLst>
          </a:custGeom>
          <a:solidFill>
            <a:srgbClr val="EAF6FC"/>
          </a:solidFill>
          <a:ln w="9525">
            <a:noFill/>
          </a:ln>
        </p:spPr>
        <p:style>
          <a:lnRef idx="2">
            <a:schemeClr val="dk1"/>
          </a:lnRef>
          <a:fillRef idx="1">
            <a:schemeClr val="lt1"/>
          </a:fillRef>
          <a:effectRef idx="0">
            <a:schemeClr val="dk1"/>
          </a:effectRef>
          <a:fontRef idx="minor">
            <a:schemeClr val="dk1"/>
          </a:fontRef>
        </p:style>
        <p:txBody>
          <a:bodyPr wrap="none" lIns="35249" rIns="35249" rtlCol="0" anchor="ctr">
            <a:noAutofit/>
          </a:bodyPr>
          <a:lstStyle/>
          <a:p>
            <a:pPr defTabSz="895327">
              <a:lnSpc>
                <a:spcPct val="120000"/>
              </a:lnSpc>
              <a:tabLst>
                <a:tab pos="438337" algn="l"/>
              </a:tabLst>
            </a:pPr>
            <a:r>
              <a:rPr lang="ja-JP" altLang="en-US" sz="832" b="1" dirty="0">
                <a:solidFill>
                  <a:srgbClr val="4B75BD"/>
                </a:solidFill>
                <a:latin typeface="Meiryo UI" panose="020B0604030504040204" pitchFamily="50" charset="-128"/>
                <a:ea typeface="Meiryo UI" panose="020B0604030504040204" pitchFamily="50" charset="-128"/>
              </a:rPr>
              <a:t>問合せ</a:t>
            </a:r>
            <a:r>
              <a:rPr lang="en-US" altLang="ja-JP" sz="832" b="1" dirty="0">
                <a:solidFill>
                  <a:srgbClr val="4B75BD"/>
                </a:solidFill>
                <a:latin typeface="Meiryo UI" panose="020B0604030504040204" pitchFamily="50" charset="-128"/>
                <a:ea typeface="Meiryo UI" panose="020B0604030504040204" pitchFamily="50" charset="-128"/>
              </a:rPr>
              <a:t>	</a:t>
            </a:r>
            <a:r>
              <a:rPr lang="en-US" altLang="ja-JP" sz="832" dirty="0">
                <a:solidFill>
                  <a:prstClr val="black"/>
                </a:solidFill>
                <a:latin typeface="Meiryo UI" panose="020B0604030504040204" pitchFamily="50" charset="-128"/>
                <a:ea typeface="Meiryo UI" panose="020B0604030504040204" pitchFamily="50" charset="-128"/>
              </a:rPr>
              <a:t>BSC</a:t>
            </a:r>
            <a:r>
              <a:rPr lang="ja-JP" altLang="en-US" sz="832" dirty="0">
                <a:solidFill>
                  <a:prstClr val="black"/>
                </a:solidFill>
                <a:latin typeface="Meiryo UI" panose="020B0604030504040204" pitchFamily="50" charset="-128"/>
                <a:ea typeface="Meiryo UI" panose="020B0604030504040204" pitchFamily="50" charset="-128"/>
              </a:rPr>
              <a:t>ウォータースポーツセンター</a:t>
            </a:r>
            <a:endParaRPr lang="en-US" altLang="ja-JP" sz="832" dirty="0">
              <a:solidFill>
                <a:prstClr val="black"/>
              </a:solidFill>
              <a:latin typeface="Meiryo UI" panose="020B0604030504040204" pitchFamily="50" charset="-128"/>
              <a:ea typeface="Meiryo UI" panose="020B0604030504040204" pitchFamily="50" charset="-128"/>
            </a:endParaRP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住所</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：大津市南船路</a:t>
            </a:r>
            <a:r>
              <a:rPr lang="en-US" altLang="ja-JP" sz="832" dirty="0">
                <a:solidFill>
                  <a:prstClr val="black"/>
                </a:solidFill>
                <a:latin typeface="Meiryo UI" panose="020B0604030504040204" pitchFamily="50" charset="-128"/>
                <a:ea typeface="Meiryo UI" panose="020B0604030504040204" pitchFamily="50" charset="-128"/>
              </a:rPr>
              <a:t>4-1</a:t>
            </a:r>
          </a:p>
          <a:p>
            <a:pPr defTabSz="895327">
              <a:lnSpc>
                <a:spcPct val="120000"/>
              </a:lnSpc>
              <a:tabLst>
                <a:tab pos="438337" algn="l"/>
              </a:tabLst>
            </a:pPr>
            <a:r>
              <a:rPr lang="ja-JP" altLang="en-US" sz="832" dirty="0">
                <a:solidFill>
                  <a:prstClr val="black"/>
                </a:solidFill>
                <a:latin typeface="Meiryo UI" panose="020B0604030504040204" pitchFamily="50" charset="-128"/>
                <a:ea typeface="Meiryo UI" panose="020B0604030504040204" pitchFamily="50" charset="-128"/>
              </a:rPr>
              <a:t>電話</a:t>
            </a:r>
            <a:r>
              <a:rPr lang="en-US" altLang="ja-JP" sz="832" dirty="0">
                <a:solidFill>
                  <a:prstClr val="black"/>
                </a:solidFill>
                <a:latin typeface="Meiryo UI" panose="020B0604030504040204" pitchFamily="50" charset="-128"/>
                <a:ea typeface="Meiryo UI" panose="020B0604030504040204" pitchFamily="50" charset="-128"/>
              </a:rPr>
              <a:t>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077-592-0127</a:t>
            </a:r>
          </a:p>
          <a:p>
            <a:pPr defTabSz="895327">
              <a:lnSpc>
                <a:spcPct val="120000"/>
              </a:lnSpc>
              <a:tabLst>
                <a:tab pos="438337" algn="l"/>
              </a:tabLst>
            </a:pPr>
            <a:r>
              <a:rPr lang="en-US" altLang="ja-JP" sz="832" dirty="0">
                <a:solidFill>
                  <a:prstClr val="black"/>
                </a:solidFill>
                <a:latin typeface="Meiryo UI" panose="020B0604030504040204" pitchFamily="50" charset="-128"/>
                <a:ea typeface="Meiryo UI" panose="020B0604030504040204" pitchFamily="50" charset="-128"/>
              </a:rPr>
              <a:t>FAX	</a:t>
            </a:r>
            <a:r>
              <a:rPr lang="ja-JP" altLang="en-US" sz="832" dirty="0">
                <a:solidFill>
                  <a:prstClr val="black"/>
                </a:solidFill>
                <a:latin typeface="Meiryo UI" panose="020B0604030504040204" pitchFamily="50" charset="-128"/>
                <a:ea typeface="Meiryo UI" panose="020B0604030504040204" pitchFamily="50" charset="-128"/>
              </a:rPr>
              <a:t>：</a:t>
            </a:r>
            <a:r>
              <a:rPr lang="en-US" altLang="ja-JP" sz="832" dirty="0">
                <a:solidFill>
                  <a:prstClr val="black"/>
                </a:solidFill>
                <a:latin typeface="Meiryo UI" panose="020B0604030504040204" pitchFamily="50" charset="-128"/>
                <a:ea typeface="Meiryo UI" panose="020B0604030504040204" pitchFamily="50" charset="-128"/>
              </a:rPr>
              <a:t>077-592-1531 </a:t>
            </a:r>
            <a:r>
              <a:rPr lang="ja-JP" altLang="en-US" sz="832" dirty="0">
                <a:solidFill>
                  <a:prstClr val="black"/>
                </a:solidFill>
                <a:latin typeface="Meiryo UI" panose="020B0604030504040204" pitchFamily="50" charset="-128"/>
                <a:ea typeface="Meiryo UI" panose="020B0604030504040204" pitchFamily="50" charset="-128"/>
              </a:rPr>
              <a:t>　</a:t>
            </a:r>
          </a:p>
          <a:p>
            <a:pPr defTabSz="895327">
              <a:lnSpc>
                <a:spcPct val="120000"/>
              </a:lnSpc>
              <a:tabLst>
                <a:tab pos="438337" algn="l"/>
              </a:tabLst>
            </a:pPr>
            <a:r>
              <a:rPr lang="en-US" altLang="ja-JP" sz="832" dirty="0">
                <a:solidFill>
                  <a:prstClr val="black"/>
                </a:solidFill>
                <a:latin typeface="Meiryo UI" panose="020B0604030504040204" pitchFamily="50" charset="-128"/>
                <a:ea typeface="Meiryo UI" panose="020B0604030504040204" pitchFamily="50" charset="-128"/>
              </a:rPr>
              <a:t>http://bsc-int.co.jp/</a:t>
            </a:r>
            <a:r>
              <a:rPr lang="ja-JP" altLang="en-US" sz="832" dirty="0">
                <a:solidFill>
                  <a:prstClr val="black"/>
                </a:solidFill>
                <a:latin typeface="Meiryo UI" panose="020B0604030504040204" pitchFamily="50" charset="-128"/>
                <a:ea typeface="Meiryo UI" panose="020B0604030504040204" pitchFamily="50" charset="-128"/>
              </a:rPr>
              <a:t>　</a:t>
            </a:r>
            <a:endParaRPr lang="ja-JP" altLang="en-US" sz="832" dirty="0">
              <a:solidFill>
                <a:prstClr val="black"/>
              </a:solidFill>
              <a:latin typeface="メイリオ" panose="020B0604030504040204" pitchFamily="50" charset="-128"/>
              <a:ea typeface="メイリオ" panose="020B0604030504040204" pitchFamily="50" charset="-128"/>
            </a:endParaRPr>
          </a:p>
        </p:txBody>
      </p:sp>
      <p:sp>
        <p:nvSpPr>
          <p:cNvPr id="3" name="タイトル 2">
            <a:extLst>
              <a:ext uri="{FF2B5EF4-FFF2-40B4-BE49-F238E27FC236}">
                <a16:creationId xmlns:a16="http://schemas.microsoft.com/office/drawing/2014/main" id="{B765E233-E5DD-0EB4-F228-27BDA1114B9C}"/>
              </a:ext>
            </a:extLst>
          </p:cNvPr>
          <p:cNvSpPr>
            <a:spLocks noGrp="1"/>
          </p:cNvSpPr>
          <p:nvPr>
            <p:ph type="title"/>
          </p:nvPr>
        </p:nvSpPr>
        <p:spPr/>
        <p:txBody>
          <a:bodyPr/>
          <a:lstStyle/>
          <a:p>
            <a:r>
              <a:rPr lang="ja-JP" altLang="en-US" sz="1567" dirty="0"/>
              <a:t>びわ湖大津教育プログラム：</a:t>
            </a:r>
            <a:r>
              <a:rPr lang="en-US" altLang="ja-JP" sz="1567" dirty="0"/>
              <a:t>21</a:t>
            </a:r>
            <a:endParaRPr lang="ja-JP" altLang="en-US" sz="1567" dirty="0"/>
          </a:p>
        </p:txBody>
      </p:sp>
      <p:sp>
        <p:nvSpPr>
          <p:cNvPr id="25" name="コンテンツ プレースホルダー 24">
            <a:extLst>
              <a:ext uri="{FF2B5EF4-FFF2-40B4-BE49-F238E27FC236}">
                <a16:creationId xmlns:a16="http://schemas.microsoft.com/office/drawing/2014/main" id="{2B88BFB2-D7EC-95A9-E5CD-7A2B20A9EB52}"/>
              </a:ext>
            </a:extLst>
          </p:cNvPr>
          <p:cNvSpPr>
            <a:spLocks noGrp="1"/>
          </p:cNvSpPr>
          <p:nvPr>
            <p:ph idx="14"/>
          </p:nvPr>
        </p:nvSpPr>
        <p:spPr/>
        <p:txBody>
          <a:bodyPr/>
          <a:lstStyle/>
          <a:p>
            <a:pPr>
              <a:lnSpc>
                <a:spcPct val="114000"/>
              </a:lnSpc>
              <a:tabLst>
                <a:tab pos="1313457" algn="l"/>
              </a:tabLst>
              <a:defRPr/>
            </a:pPr>
            <a:r>
              <a:rPr kumimoji="0" lang="ja-JP" altLang="en-US" sz="1175" dirty="0">
                <a:solidFill>
                  <a:prstClr val="black"/>
                </a:solidFill>
                <a:latin typeface="Meiryo UI"/>
                <a:ea typeface="Meiryo UI"/>
              </a:rPr>
              <a:t>宿泊ホテルで実施する出張型</a:t>
            </a:r>
            <a:r>
              <a:rPr kumimoji="0" lang="en-US" altLang="ja-JP" sz="1175" dirty="0">
                <a:solidFill>
                  <a:prstClr val="black"/>
                </a:solidFill>
                <a:latin typeface="Meiryo UI"/>
                <a:ea typeface="Meiryo UI"/>
              </a:rPr>
              <a:t>SDGs</a:t>
            </a:r>
            <a:r>
              <a:rPr kumimoji="0" lang="ja-JP" altLang="en-US" sz="1175" dirty="0">
                <a:solidFill>
                  <a:prstClr val="black"/>
                </a:solidFill>
                <a:latin typeface="Meiryo UI"/>
                <a:ea typeface="Meiryo UI"/>
              </a:rPr>
              <a:t>講演プログラムです。</a:t>
            </a:r>
          </a:p>
          <a:p>
            <a:pPr>
              <a:lnSpc>
                <a:spcPct val="114000"/>
              </a:lnSpc>
              <a:tabLst>
                <a:tab pos="1313457" algn="l"/>
              </a:tabLst>
              <a:defRPr/>
            </a:pPr>
            <a:r>
              <a:rPr kumimoji="0" lang="en-US" altLang="ja-JP" sz="1175" dirty="0">
                <a:solidFill>
                  <a:prstClr val="black"/>
                </a:solidFill>
                <a:latin typeface="Meiryo UI"/>
                <a:ea typeface="Meiryo UI"/>
              </a:rPr>
              <a:t>SDGs</a:t>
            </a:r>
            <a:r>
              <a:rPr kumimoji="0" lang="ja-JP" altLang="en-US" sz="1175" dirty="0">
                <a:solidFill>
                  <a:prstClr val="black"/>
                </a:solidFill>
                <a:latin typeface="Meiryo UI"/>
                <a:ea typeface="Meiryo UI"/>
              </a:rPr>
              <a:t>を通して、世界や地域の様々な問題と自分の生活の関連性について気づき、</a:t>
            </a:r>
            <a:r>
              <a:rPr kumimoji="0" lang="en-US" altLang="ja-JP" sz="1175" dirty="0">
                <a:solidFill>
                  <a:prstClr val="black"/>
                </a:solidFill>
                <a:latin typeface="Meiryo UI"/>
                <a:ea typeface="Meiryo UI"/>
              </a:rPr>
              <a:t>SDGs</a:t>
            </a:r>
            <a:r>
              <a:rPr kumimoji="0" lang="ja-JP" altLang="en-US" sz="1175" dirty="0">
                <a:solidFill>
                  <a:prstClr val="black"/>
                </a:solidFill>
                <a:latin typeface="Meiryo UI"/>
                <a:ea typeface="Meiryo UI"/>
              </a:rPr>
              <a:t>を「自分ゴト」として考えるための学習コンテンツです。</a:t>
            </a:r>
          </a:p>
        </p:txBody>
      </p:sp>
      <p:graphicFrame>
        <p:nvGraphicFramePr>
          <p:cNvPr id="17" name="表 16">
            <a:extLst>
              <a:ext uri="{FF2B5EF4-FFF2-40B4-BE49-F238E27FC236}">
                <a16:creationId xmlns:a16="http://schemas.microsoft.com/office/drawing/2014/main" id="{38237A64-F115-9981-D37E-36997719ACC9}"/>
              </a:ext>
            </a:extLst>
          </p:cNvPr>
          <p:cNvGraphicFramePr>
            <a:graphicFrameLocks noGrp="1"/>
          </p:cNvGraphicFramePr>
          <p:nvPr/>
        </p:nvGraphicFramePr>
        <p:xfrm>
          <a:off x="2867952" y="4276239"/>
          <a:ext cx="6703156" cy="1374720"/>
        </p:xfrm>
        <a:graphic>
          <a:graphicData uri="http://schemas.openxmlformats.org/drawingml/2006/table">
            <a:tbl>
              <a:tblPr>
                <a:tableStyleId>{69CF1AB2-1976-4502-BF36-3FF5EA218861}</a:tableStyleId>
              </a:tblPr>
              <a:tblGrid>
                <a:gridCol w="679044">
                  <a:extLst>
                    <a:ext uri="{9D8B030D-6E8A-4147-A177-3AD203B41FA5}">
                      <a16:colId xmlns:a16="http://schemas.microsoft.com/office/drawing/2014/main" val="741602752"/>
                    </a:ext>
                  </a:extLst>
                </a:gridCol>
                <a:gridCol w="1125694">
                  <a:extLst>
                    <a:ext uri="{9D8B030D-6E8A-4147-A177-3AD203B41FA5}">
                      <a16:colId xmlns:a16="http://schemas.microsoft.com/office/drawing/2014/main" val="3389704294"/>
                    </a:ext>
                  </a:extLst>
                </a:gridCol>
                <a:gridCol w="606711">
                  <a:extLst>
                    <a:ext uri="{9D8B030D-6E8A-4147-A177-3AD203B41FA5}">
                      <a16:colId xmlns:a16="http://schemas.microsoft.com/office/drawing/2014/main" val="3252824643"/>
                    </a:ext>
                  </a:extLst>
                </a:gridCol>
                <a:gridCol w="4291707">
                  <a:extLst>
                    <a:ext uri="{9D8B030D-6E8A-4147-A177-3AD203B41FA5}">
                      <a16:colId xmlns:a16="http://schemas.microsoft.com/office/drawing/2014/main" val="1736356865"/>
                    </a:ext>
                  </a:extLst>
                </a:gridCol>
              </a:tblGrid>
              <a:tr h="176246">
                <a:tc>
                  <a:txBody>
                    <a:bodyPr/>
                    <a:lstStyle/>
                    <a:p>
                      <a:pPr algn="ctr" fontAlgn="ctr"/>
                      <a:r>
                        <a:rPr lang="zh-TW" altLang="en-US" sz="800" b="1" u="none" strike="noStrike" dirty="0">
                          <a:effectLst/>
                          <a:latin typeface="+mn-ea"/>
                          <a:ea typeface="+mn-ea"/>
                        </a:rPr>
                        <a:t>実施場所</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b="0" i="0" u="none" strike="noStrike" dirty="0">
                          <a:effectLst/>
                          <a:latin typeface="+mn-ea"/>
                          <a:ea typeface="+mn-ea"/>
                        </a:rPr>
                        <a:t>宿泊ホテル</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gn="ctr" fontAlgn="ctr"/>
                      <a:r>
                        <a:rPr lang="ja-JP" altLang="en-US" sz="800" b="1" u="none" strike="noStrike" dirty="0">
                          <a:effectLst/>
                          <a:latin typeface="+mn-ea"/>
                          <a:ea typeface="+mn-ea"/>
                        </a:rPr>
                        <a:t>行程例</a:t>
                      </a:r>
                      <a:endParaRPr lang="ja-JP" altLang="en-US" sz="800" b="1"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rowSpan="6">
                  <a:txBody>
                    <a:bodyPr/>
                    <a:lstStyle/>
                    <a:p>
                      <a:pPr algn="ctr" fontAlgn="ctr"/>
                      <a:endParaRPr lang="ja-JP"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427632"/>
                  </a:ext>
                </a:extLst>
              </a:tr>
              <a:tr h="176246">
                <a:tc>
                  <a:txBody>
                    <a:bodyPr/>
                    <a:lstStyle/>
                    <a:p>
                      <a:pPr algn="ctr" fontAlgn="ctr"/>
                      <a:r>
                        <a:rPr lang="zh-TW" altLang="en-US" sz="800" b="1" u="none" strike="noStrike" dirty="0">
                          <a:effectLst/>
                          <a:latin typeface="+mn-ea"/>
                          <a:ea typeface="+mn-ea"/>
                        </a:rPr>
                        <a:t>実施時期</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b="0" i="0" u="none" strike="noStrike" dirty="0">
                          <a:effectLst/>
                          <a:latin typeface="+mn-ea"/>
                          <a:ea typeface="+mn-ea"/>
                        </a:rPr>
                        <a:t>通年</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ja-JP" altLang="en-US" sz="800" b="0"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503561"/>
                  </a:ext>
                </a:extLst>
              </a:tr>
              <a:tr h="176246">
                <a:tc>
                  <a:txBody>
                    <a:bodyPr/>
                    <a:lstStyle/>
                    <a:p>
                      <a:pPr algn="ctr" fontAlgn="ctr"/>
                      <a:r>
                        <a:rPr lang="ja-JP" altLang="en-US" sz="800" b="1" u="none" strike="noStrike" dirty="0">
                          <a:effectLst/>
                          <a:latin typeface="+mn-ea"/>
                          <a:ea typeface="+mn-ea"/>
                        </a:rPr>
                        <a:t>対象</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zh-CN" altLang="en-US" sz="800" u="none" strike="noStrike" dirty="0">
                          <a:effectLst/>
                          <a:latin typeface="+mn-ea"/>
                          <a:ea typeface="+mn-ea"/>
                        </a:rPr>
                        <a:t>小学</a:t>
                      </a:r>
                      <a:r>
                        <a:rPr lang="ja-JP" altLang="en-US" sz="800" u="none" strike="noStrike" dirty="0">
                          <a:effectLst/>
                          <a:latin typeface="+mn-ea"/>
                          <a:ea typeface="+mn-ea"/>
                        </a:rPr>
                        <a:t>生・中学生・</a:t>
                      </a:r>
                      <a:r>
                        <a:rPr lang="zh-CN" altLang="en-US" sz="800" u="none" strike="noStrike" dirty="0">
                          <a:effectLst/>
                          <a:latin typeface="+mn-ea"/>
                          <a:ea typeface="+mn-ea"/>
                        </a:rPr>
                        <a:t>高校生</a:t>
                      </a:r>
                      <a:endParaRPr lang="zh-CN" altLang="en-US" sz="800" b="0" i="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073544"/>
                  </a:ext>
                </a:extLst>
              </a:tr>
              <a:tr h="176246">
                <a:tc>
                  <a:txBody>
                    <a:bodyPr/>
                    <a:lstStyle/>
                    <a:p>
                      <a:pPr algn="ctr" fontAlgn="ctr"/>
                      <a:r>
                        <a:rPr lang="ja-JP" altLang="en-US" sz="800" b="1" u="none" strike="noStrike">
                          <a:effectLst/>
                          <a:latin typeface="+mn-ea"/>
                          <a:ea typeface="+mn-ea"/>
                        </a:rPr>
                        <a:t>所要</a:t>
                      </a:r>
                      <a:r>
                        <a:rPr lang="zh-TW" altLang="en-US" sz="800" b="1" u="none" strike="noStrike" dirty="0">
                          <a:effectLst/>
                          <a:latin typeface="+mn-ea"/>
                          <a:ea typeface="+mn-ea"/>
                        </a:rPr>
                        <a:t>時間</a:t>
                      </a:r>
                      <a:endParaRPr lang="zh-TW"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b="0" i="0" u="none" strike="noStrike" dirty="0">
                          <a:effectLst/>
                          <a:latin typeface="+mn-ea"/>
                          <a:ea typeface="+mn-ea"/>
                        </a:rPr>
                        <a:t>45</a:t>
                      </a:r>
                      <a:r>
                        <a:rPr lang="ja-JP" altLang="en-US" sz="800" b="0" i="0" u="none" strike="noStrike" dirty="0">
                          <a:effectLst/>
                          <a:latin typeface="+mn-ea"/>
                          <a:ea typeface="+mn-ea"/>
                        </a:rPr>
                        <a:t>分～</a:t>
                      </a:r>
                      <a:r>
                        <a:rPr lang="en-US" altLang="ja-JP" sz="800" b="0" i="0" u="none" strike="noStrike" dirty="0">
                          <a:effectLst/>
                          <a:latin typeface="+mn-ea"/>
                          <a:ea typeface="+mn-ea"/>
                        </a:rPr>
                        <a:t>1</a:t>
                      </a:r>
                      <a:r>
                        <a:rPr lang="ja-JP" altLang="en-US" sz="800" b="0" i="0" u="none" strike="noStrike" dirty="0">
                          <a:effectLst/>
                          <a:latin typeface="+mn-ea"/>
                          <a:ea typeface="+mn-ea"/>
                        </a:rPr>
                        <a:t>時間</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4326423"/>
                  </a:ext>
                </a:extLst>
              </a:tr>
              <a:tr h="352493">
                <a:tc>
                  <a:txBody>
                    <a:bodyPr/>
                    <a:lstStyle/>
                    <a:p>
                      <a:pPr algn="ctr" fontAlgn="ctr"/>
                      <a:r>
                        <a:rPr lang="ja-JP" altLang="en-US" sz="800" b="1" u="none" strike="noStrike" dirty="0">
                          <a:effectLst/>
                          <a:latin typeface="+mn-ea"/>
                          <a:ea typeface="+mn-ea"/>
                        </a:rPr>
                        <a:t>人数</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en-US" altLang="ja-JP" sz="800" u="none" strike="noStrike" dirty="0">
                          <a:effectLst/>
                          <a:latin typeface="+mn-ea"/>
                          <a:ea typeface="+mn-ea"/>
                        </a:rPr>
                        <a:t>40</a:t>
                      </a:r>
                      <a:r>
                        <a:rPr lang="ja-JP" altLang="en-US" sz="800" u="none" strike="noStrike" dirty="0">
                          <a:effectLst/>
                          <a:latin typeface="+mn-ea"/>
                          <a:ea typeface="+mn-ea"/>
                        </a:rPr>
                        <a:t>～</a:t>
                      </a:r>
                      <a:r>
                        <a:rPr lang="en-US" altLang="ja-JP" sz="800" u="none" strike="noStrike" dirty="0">
                          <a:effectLst/>
                          <a:latin typeface="+mn-ea"/>
                          <a:ea typeface="+mn-ea"/>
                        </a:rPr>
                        <a:t>400</a:t>
                      </a:r>
                      <a:r>
                        <a:rPr lang="ja-JP" altLang="en-US" sz="800" u="none" strike="noStrike" dirty="0">
                          <a:effectLst/>
                          <a:latin typeface="+mn-ea"/>
                          <a:ea typeface="+mn-ea"/>
                        </a:rPr>
                        <a:t>人</a:t>
                      </a:r>
                      <a:endParaRPr lang="en-US" altLang="ja-JP" sz="800" u="none" strike="noStrike" dirty="0">
                        <a:effectLst/>
                        <a:latin typeface="+mn-ea"/>
                        <a:ea typeface="+mn-ea"/>
                      </a:endParaRP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570284"/>
                  </a:ext>
                </a:extLst>
              </a:tr>
              <a:tr h="317243">
                <a:tc>
                  <a:txBody>
                    <a:bodyPr/>
                    <a:lstStyle/>
                    <a:p>
                      <a:pPr algn="ctr" fontAlgn="ctr"/>
                      <a:r>
                        <a:rPr lang="ja-JP" altLang="en-US" sz="800" b="1" u="none" strike="noStrike" dirty="0">
                          <a:effectLst/>
                          <a:latin typeface="+mn-ea"/>
                          <a:ea typeface="+mn-ea"/>
                        </a:rPr>
                        <a:t>持ち物</a:t>
                      </a:r>
                      <a:endParaRPr lang="ja-JP" altLang="en-US" sz="800" b="1" i="0" u="none" strike="noStrike" dirty="0">
                        <a:effectLst/>
                        <a:latin typeface="+mn-ea"/>
                        <a:ea typeface="+mn-ea"/>
                      </a:endParaRPr>
                    </a:p>
                  </a:txBody>
                  <a:tcPr marL="6940" marR="6940" marT="6940" marB="0" anchor="ctr">
                    <a:lnL w="12700" cap="flat" cmpd="sng" algn="ctr">
                      <a:solidFill>
                        <a:schemeClr val="bg1"/>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a:txBody>
                    <a:bodyPr/>
                    <a:lstStyle/>
                    <a:p>
                      <a:pPr algn="ctr" fontAlgn="ctr"/>
                      <a:r>
                        <a:rPr lang="ja-JP" altLang="en-US" sz="800" u="none" strike="noStrike" dirty="0">
                          <a:effectLst/>
                          <a:latin typeface="+mn-ea"/>
                          <a:ea typeface="+mn-ea"/>
                        </a:rPr>
                        <a:t>特になし</a:t>
                      </a:r>
                    </a:p>
                  </a:txBody>
                  <a:tcPr marL="6940" marR="6940" marT="6940"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ja-JP" altLang="en-US" sz="800" b="1" i="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F6FC"/>
                    </a:solidFill>
                  </a:tcPr>
                </a:tc>
                <a:tc vMerge="1">
                  <a:txBody>
                    <a:bodyPr/>
                    <a:lstStyle/>
                    <a:p>
                      <a:pPr algn="ctr" fontAlgn="ctr"/>
                      <a:endParaRPr lang="en-US" altLang="ja-JP" sz="800" u="none" strike="noStrike" dirty="0">
                        <a:effectLst/>
                        <a:latin typeface="+mn-ea"/>
                        <a:ea typeface="+mn-ea"/>
                      </a:endParaRPr>
                    </a:p>
                  </a:txBody>
                  <a:tcPr marL="7088" marR="7088" marT="7088" marB="0" anchor="ctr">
                    <a:lnL w="12700" cap="flat" cmpd="sng" algn="ctr">
                      <a:solidFill>
                        <a:srgbClr val="EAF6FC"/>
                      </a:solidFill>
                      <a:prstDash val="solid"/>
                      <a:round/>
                      <a:headEnd type="none" w="med" len="med"/>
                      <a:tailEnd type="none" w="med" len="med"/>
                    </a:lnL>
                    <a:lnR w="12700" cap="flat" cmpd="sng" algn="ctr">
                      <a:solidFill>
                        <a:srgbClr val="EAF6FC"/>
                      </a:solidFill>
                      <a:prstDash val="solid"/>
                      <a:round/>
                      <a:headEnd type="none" w="med" len="med"/>
                      <a:tailEnd type="none" w="med" len="med"/>
                    </a:lnR>
                    <a:lnT w="12700" cap="flat" cmpd="sng" algn="ctr">
                      <a:solidFill>
                        <a:srgbClr val="EAF6FC"/>
                      </a:solidFill>
                      <a:prstDash val="solid"/>
                      <a:round/>
                      <a:headEnd type="none" w="med" len="med"/>
                      <a:tailEnd type="none" w="med" len="med"/>
                    </a:lnT>
                    <a:lnB w="12700" cap="flat" cmpd="sng" algn="ctr">
                      <a:solidFill>
                        <a:srgbClr val="EAF6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5381699"/>
                  </a:ext>
                </a:extLst>
              </a:tr>
            </a:tbl>
          </a:graphicData>
        </a:graphic>
      </p:graphicFrame>
      <p:cxnSp>
        <p:nvCxnSpPr>
          <p:cNvPr id="20" name="直線コネクタ 19">
            <a:extLst>
              <a:ext uri="{FF2B5EF4-FFF2-40B4-BE49-F238E27FC236}">
                <a16:creationId xmlns:a16="http://schemas.microsoft.com/office/drawing/2014/main" id="{0678AABA-802F-63AA-E96D-06C72181EA13}"/>
              </a:ext>
            </a:extLst>
          </p:cNvPr>
          <p:cNvCxnSpPr>
            <a:cxnSpLocks/>
          </p:cNvCxnSpPr>
          <p:nvPr/>
        </p:nvCxnSpPr>
        <p:spPr>
          <a:xfrm>
            <a:off x="4978661" y="2877151"/>
            <a:ext cx="0" cy="1304222"/>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B422175D-D485-BF55-CB61-656C6CBE91AF}"/>
              </a:ext>
            </a:extLst>
          </p:cNvPr>
          <p:cNvCxnSpPr>
            <a:cxnSpLocks/>
          </p:cNvCxnSpPr>
          <p:nvPr/>
        </p:nvCxnSpPr>
        <p:spPr>
          <a:xfrm>
            <a:off x="7295840" y="2877151"/>
            <a:ext cx="0" cy="1304222"/>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二等辺三角形 26">
            <a:extLst>
              <a:ext uri="{FF2B5EF4-FFF2-40B4-BE49-F238E27FC236}">
                <a16:creationId xmlns:a16="http://schemas.microsoft.com/office/drawing/2014/main" id="{C9BAA36C-AC4D-5F4B-1911-2B418786F4B1}"/>
              </a:ext>
            </a:extLst>
          </p:cNvPr>
          <p:cNvSpPr/>
          <p:nvPr/>
        </p:nvSpPr>
        <p:spPr>
          <a:xfrm rot="5400000">
            <a:off x="4920593" y="3455727"/>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28" name="二等辺三角形 27">
            <a:extLst>
              <a:ext uri="{FF2B5EF4-FFF2-40B4-BE49-F238E27FC236}">
                <a16:creationId xmlns:a16="http://schemas.microsoft.com/office/drawing/2014/main" id="{A036A48D-95A9-0E25-A453-29AA31040BF6}"/>
              </a:ext>
            </a:extLst>
          </p:cNvPr>
          <p:cNvSpPr/>
          <p:nvPr/>
        </p:nvSpPr>
        <p:spPr>
          <a:xfrm rot="5400000">
            <a:off x="7235799" y="3455727"/>
            <a:ext cx="275257" cy="14707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5327"/>
            <a:endParaRPr kumimoji="1" lang="ja-JP" altLang="en-US" sz="1763">
              <a:solidFill>
                <a:prstClr val="white"/>
              </a:solidFill>
              <a:latin typeface="Meiryo UI"/>
              <a:ea typeface="Meiryo UI"/>
            </a:endParaRPr>
          </a:p>
        </p:txBody>
      </p:sp>
      <p:sp>
        <p:nvSpPr>
          <p:cNvPr id="39" name="コンテンツ プレースホルダー 8">
            <a:extLst>
              <a:ext uri="{FF2B5EF4-FFF2-40B4-BE49-F238E27FC236}">
                <a16:creationId xmlns:a16="http://schemas.microsoft.com/office/drawing/2014/main" id="{E1E3FBD7-9185-55D1-43E4-362E5BCCEAC8}"/>
              </a:ext>
            </a:extLst>
          </p:cNvPr>
          <p:cNvSpPr txBox="1">
            <a:spLocks/>
          </p:cNvSpPr>
          <p:nvPr/>
        </p:nvSpPr>
        <p:spPr>
          <a:xfrm>
            <a:off x="5295240" y="4312185"/>
            <a:ext cx="3766758" cy="1354429"/>
          </a:xfrm>
          <a:prstGeom prst="rect">
            <a:avLst/>
          </a:prstGeom>
          <a:noFill/>
        </p:spPr>
        <p:txBody>
          <a:bodyPr vert="horz" lIns="89533" tIns="0" rIns="89533" bIns="44767" rtlCol="0">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lnSpc>
                <a:spcPct val="120000"/>
              </a:lnSpc>
              <a:spcBef>
                <a:spcPts val="196"/>
              </a:spcBef>
              <a:tabLst>
                <a:tab pos="351291" algn="r"/>
                <a:tab pos="530046" algn="l"/>
                <a:tab pos="2196348" algn="l"/>
              </a:tabLst>
            </a:pPr>
            <a:r>
              <a:rPr lang="en-US" altLang="ja-JP" sz="783" dirty="0">
                <a:solidFill>
                  <a:prstClr val="black"/>
                </a:solidFill>
                <a:latin typeface="Meiryo UI"/>
                <a:ea typeface="Meiryo UI"/>
              </a:rPr>
              <a:t>【</a:t>
            </a:r>
            <a:r>
              <a:rPr lang="ja-JP" altLang="en-US" sz="783" dirty="0">
                <a:solidFill>
                  <a:prstClr val="black"/>
                </a:solidFill>
                <a:latin typeface="Meiryo UI"/>
                <a:ea typeface="Meiryo UI"/>
              </a:rPr>
              <a:t>第</a:t>
            </a:r>
            <a:r>
              <a:rPr lang="en-US" altLang="ja-JP" sz="783" dirty="0">
                <a:solidFill>
                  <a:prstClr val="black"/>
                </a:solidFill>
                <a:latin typeface="Meiryo UI"/>
                <a:ea typeface="Meiryo UI"/>
              </a:rPr>
              <a:t>1</a:t>
            </a:r>
            <a:r>
              <a:rPr lang="ja-JP" altLang="en-US" sz="783" dirty="0">
                <a:solidFill>
                  <a:prstClr val="black"/>
                </a:solidFill>
                <a:latin typeface="Meiryo UI"/>
                <a:ea typeface="Meiryo UI"/>
              </a:rPr>
              <a:t>章</a:t>
            </a:r>
            <a:r>
              <a:rPr lang="en-US" altLang="ja-JP" sz="783" dirty="0">
                <a:solidFill>
                  <a:prstClr val="black"/>
                </a:solidFill>
                <a:latin typeface="Meiryo UI"/>
                <a:ea typeface="Meiryo UI"/>
              </a:rPr>
              <a:t>】</a:t>
            </a:r>
            <a:r>
              <a:rPr lang="ja-JP" altLang="en-US" sz="783" dirty="0">
                <a:solidFill>
                  <a:prstClr val="black"/>
                </a:solidFill>
                <a:latin typeface="Meiryo UI"/>
                <a:ea typeface="Meiryo UI"/>
              </a:rPr>
              <a:t>私たちの生活と</a:t>
            </a:r>
            <a:r>
              <a:rPr lang="en-US" altLang="ja-JP" sz="783" dirty="0">
                <a:solidFill>
                  <a:prstClr val="black"/>
                </a:solidFill>
                <a:latin typeface="Meiryo UI"/>
                <a:ea typeface="Meiryo UI"/>
              </a:rPr>
              <a:t>SDGs</a:t>
            </a:r>
            <a:r>
              <a:rPr lang="ja-JP" altLang="en-US" sz="783" dirty="0">
                <a:solidFill>
                  <a:prstClr val="black"/>
                </a:solidFill>
                <a:latin typeface="Meiryo UI"/>
                <a:ea typeface="Meiryo UI"/>
              </a:rPr>
              <a:t>にはどのような関係があるのか？</a:t>
            </a:r>
          </a:p>
          <a:p>
            <a:pPr marL="88601" indent="-88601" defTabSz="895327">
              <a:lnSpc>
                <a:spcPct val="120000"/>
              </a:lnSpc>
              <a:spcBef>
                <a:spcPts val="196"/>
              </a:spcBef>
              <a:buFont typeface="Arial" panose="020B0604020202020204" pitchFamily="34" charset="0"/>
              <a:buChar char="•"/>
              <a:tabLst>
                <a:tab pos="351291" algn="r"/>
                <a:tab pos="530046" algn="l"/>
                <a:tab pos="2196348" algn="l"/>
              </a:tabLst>
            </a:pPr>
            <a:r>
              <a:rPr lang="ja-JP" altLang="en-US" sz="783" dirty="0">
                <a:solidFill>
                  <a:prstClr val="black"/>
                </a:solidFill>
                <a:latin typeface="Meiryo UI"/>
                <a:ea typeface="Meiryo UI"/>
              </a:rPr>
              <a:t>つながっている世界～スナック菓子が地球温暖化とつながってる？！～</a:t>
            </a:r>
          </a:p>
          <a:p>
            <a:pPr marL="88601" indent="-88601" defTabSz="895327">
              <a:lnSpc>
                <a:spcPct val="120000"/>
              </a:lnSpc>
              <a:spcBef>
                <a:spcPts val="196"/>
              </a:spcBef>
              <a:buFont typeface="Arial" panose="020B0604020202020204" pitchFamily="34" charset="0"/>
              <a:buChar char="•"/>
              <a:tabLst>
                <a:tab pos="351291" algn="r"/>
                <a:tab pos="530046" algn="l"/>
                <a:tab pos="2196348" algn="l"/>
              </a:tabLst>
            </a:pPr>
            <a:r>
              <a:rPr lang="ja-JP" altLang="en-US" sz="783" dirty="0">
                <a:solidFill>
                  <a:prstClr val="black"/>
                </a:solidFill>
                <a:latin typeface="Meiryo UI"/>
                <a:ea typeface="Meiryo UI"/>
              </a:rPr>
              <a:t>私たちの行動が世界へ与える影響など</a:t>
            </a:r>
          </a:p>
          <a:p>
            <a:pPr defTabSz="895327">
              <a:lnSpc>
                <a:spcPct val="120000"/>
              </a:lnSpc>
              <a:spcBef>
                <a:spcPts val="196"/>
              </a:spcBef>
              <a:tabLst>
                <a:tab pos="351291" algn="r"/>
                <a:tab pos="530046" algn="l"/>
                <a:tab pos="2196348" algn="l"/>
              </a:tabLst>
            </a:pPr>
            <a:r>
              <a:rPr lang="en-US" altLang="ja-JP" sz="783" dirty="0">
                <a:solidFill>
                  <a:prstClr val="black"/>
                </a:solidFill>
                <a:latin typeface="Meiryo UI"/>
                <a:ea typeface="Meiryo UI"/>
              </a:rPr>
              <a:t>【</a:t>
            </a:r>
            <a:r>
              <a:rPr lang="ja-JP" altLang="en-US" sz="783" dirty="0">
                <a:solidFill>
                  <a:prstClr val="black"/>
                </a:solidFill>
                <a:latin typeface="Meiryo UI"/>
                <a:ea typeface="Meiryo UI"/>
              </a:rPr>
              <a:t>第</a:t>
            </a:r>
            <a:r>
              <a:rPr lang="en-US" altLang="ja-JP" sz="783" dirty="0">
                <a:solidFill>
                  <a:prstClr val="black"/>
                </a:solidFill>
                <a:latin typeface="Meiryo UI"/>
                <a:ea typeface="Meiryo UI"/>
              </a:rPr>
              <a:t>2</a:t>
            </a:r>
            <a:r>
              <a:rPr lang="ja-JP" altLang="en-US" sz="783" dirty="0">
                <a:solidFill>
                  <a:prstClr val="black"/>
                </a:solidFill>
                <a:latin typeface="Meiryo UI"/>
                <a:ea typeface="Meiryo UI"/>
              </a:rPr>
              <a:t>章</a:t>
            </a:r>
            <a:r>
              <a:rPr lang="en-US" altLang="ja-JP" sz="783" dirty="0">
                <a:solidFill>
                  <a:prstClr val="black"/>
                </a:solidFill>
                <a:latin typeface="Meiryo UI"/>
                <a:ea typeface="Meiryo UI"/>
              </a:rPr>
              <a:t>】</a:t>
            </a:r>
            <a:r>
              <a:rPr lang="ja-JP" altLang="en-US" sz="783" dirty="0">
                <a:solidFill>
                  <a:prstClr val="black"/>
                </a:solidFill>
                <a:latin typeface="Meiryo UI"/>
                <a:ea typeface="Meiryo UI"/>
              </a:rPr>
              <a:t>なぜこの世界に</a:t>
            </a:r>
            <a:r>
              <a:rPr lang="en-US" altLang="ja-JP" sz="783" dirty="0">
                <a:solidFill>
                  <a:prstClr val="black"/>
                </a:solidFill>
                <a:latin typeface="Meiryo UI"/>
                <a:ea typeface="Meiryo UI"/>
              </a:rPr>
              <a:t>SDGs</a:t>
            </a:r>
            <a:r>
              <a:rPr lang="ja-JP" altLang="en-US" sz="783" dirty="0">
                <a:solidFill>
                  <a:prstClr val="black"/>
                </a:solidFill>
                <a:latin typeface="Meiryo UI"/>
                <a:ea typeface="Meiryo UI"/>
              </a:rPr>
              <a:t>が必要なのか？</a:t>
            </a:r>
          </a:p>
          <a:p>
            <a:pPr marL="88601" indent="-88601" defTabSz="895327">
              <a:lnSpc>
                <a:spcPct val="120000"/>
              </a:lnSpc>
              <a:spcBef>
                <a:spcPts val="196"/>
              </a:spcBef>
              <a:buFont typeface="Arial" panose="020B0604020202020204" pitchFamily="34" charset="0"/>
              <a:buChar char="•"/>
              <a:tabLst>
                <a:tab pos="351291" algn="r"/>
                <a:tab pos="530046" algn="l"/>
                <a:tab pos="2107748" algn="l"/>
              </a:tabLst>
            </a:pPr>
            <a:r>
              <a:rPr lang="ja-JP" altLang="en-US" sz="783" dirty="0">
                <a:solidFill>
                  <a:prstClr val="black"/>
                </a:solidFill>
                <a:latin typeface="Meiryo UI"/>
                <a:ea typeface="Meiryo UI"/>
              </a:rPr>
              <a:t>マイクロプラスチック問題について（動画）</a:t>
            </a:r>
            <a:r>
              <a:rPr lang="en-US" altLang="ja-JP" sz="783" dirty="0">
                <a:solidFill>
                  <a:prstClr val="black"/>
                </a:solidFill>
                <a:latin typeface="Meiryo UI"/>
                <a:ea typeface="Meiryo UI"/>
              </a:rPr>
              <a:t>	</a:t>
            </a:r>
            <a:r>
              <a:rPr lang="ja-JP" altLang="en-US" sz="783" dirty="0">
                <a:solidFill>
                  <a:prstClr val="black"/>
                </a:solidFill>
                <a:latin typeface="Meiryo UI"/>
                <a:ea typeface="Meiryo UI"/>
              </a:rPr>
              <a:t>・ びわ湖とマイクロプラスチック問題</a:t>
            </a:r>
          </a:p>
          <a:p>
            <a:pPr marL="88601" indent="-88601" defTabSz="895327">
              <a:lnSpc>
                <a:spcPct val="120000"/>
              </a:lnSpc>
              <a:spcBef>
                <a:spcPts val="196"/>
              </a:spcBef>
              <a:buFont typeface="Arial" panose="020B0604020202020204" pitchFamily="34" charset="0"/>
              <a:buChar char="•"/>
              <a:tabLst>
                <a:tab pos="351291" algn="r"/>
                <a:tab pos="530046" algn="l"/>
                <a:tab pos="2107748" algn="l"/>
              </a:tabLst>
            </a:pPr>
            <a:r>
              <a:rPr lang="en-US" altLang="ja-JP" sz="783" dirty="0">
                <a:solidFill>
                  <a:prstClr val="black"/>
                </a:solidFill>
                <a:latin typeface="Meiryo UI"/>
                <a:ea typeface="Meiryo UI"/>
              </a:rPr>
              <a:t>BSC</a:t>
            </a:r>
            <a:r>
              <a:rPr lang="ja-JP" altLang="en-US" sz="783" dirty="0">
                <a:solidFill>
                  <a:prstClr val="black"/>
                </a:solidFill>
                <a:latin typeface="Meiryo UI"/>
                <a:ea typeface="Meiryo UI"/>
              </a:rPr>
              <a:t>ウォータースポーツセンター</a:t>
            </a:r>
            <a:r>
              <a:rPr lang="en-US" altLang="ja-JP" sz="783" dirty="0">
                <a:solidFill>
                  <a:prstClr val="black"/>
                </a:solidFill>
                <a:latin typeface="Meiryo UI"/>
                <a:ea typeface="Meiryo UI"/>
              </a:rPr>
              <a:t>×SDGs</a:t>
            </a:r>
            <a:r>
              <a:rPr lang="ja-JP" altLang="en-US" sz="783" dirty="0">
                <a:solidFill>
                  <a:prstClr val="black"/>
                </a:solidFill>
                <a:latin typeface="Meiryo UI"/>
                <a:ea typeface="Meiryo UI"/>
              </a:rPr>
              <a:t>の取り組み </a:t>
            </a:r>
            <a:r>
              <a:rPr lang="en-US" altLang="ja-JP" sz="783" dirty="0">
                <a:solidFill>
                  <a:prstClr val="black"/>
                </a:solidFill>
                <a:latin typeface="Meiryo UI"/>
                <a:ea typeface="Meiryo UI"/>
              </a:rPr>
              <a:t>	</a:t>
            </a:r>
            <a:r>
              <a:rPr lang="ja-JP" altLang="en-US" sz="783" dirty="0">
                <a:solidFill>
                  <a:prstClr val="black"/>
                </a:solidFill>
                <a:latin typeface="Meiryo UI"/>
                <a:ea typeface="Meiryo UI"/>
              </a:rPr>
              <a:t>・ 滋賀県版</a:t>
            </a:r>
            <a:r>
              <a:rPr lang="en-US" altLang="ja-JP" sz="783" dirty="0">
                <a:solidFill>
                  <a:prstClr val="black"/>
                </a:solidFill>
                <a:latin typeface="Meiryo UI"/>
                <a:ea typeface="Meiryo UI"/>
              </a:rPr>
              <a:t>SDGs</a:t>
            </a:r>
            <a:r>
              <a:rPr lang="ja-JP" altLang="en-US" sz="783" dirty="0">
                <a:solidFill>
                  <a:prstClr val="black"/>
                </a:solidFill>
                <a:latin typeface="Meiryo UI"/>
                <a:ea typeface="Meiryo UI"/>
              </a:rPr>
              <a:t>「</a:t>
            </a:r>
            <a:r>
              <a:rPr lang="en-US" altLang="ja-JP" sz="783" dirty="0">
                <a:solidFill>
                  <a:prstClr val="black"/>
                </a:solidFill>
                <a:latin typeface="Meiryo UI"/>
                <a:ea typeface="Meiryo UI"/>
              </a:rPr>
              <a:t>MLGs</a:t>
            </a:r>
            <a:r>
              <a:rPr lang="ja-JP" altLang="en-US" sz="783" dirty="0">
                <a:solidFill>
                  <a:prstClr val="black"/>
                </a:solidFill>
                <a:latin typeface="Meiryo UI"/>
                <a:ea typeface="Meiryo UI"/>
              </a:rPr>
              <a:t>」について</a:t>
            </a:r>
          </a:p>
          <a:p>
            <a:pPr marL="88601" indent="-88601" defTabSz="895327">
              <a:lnSpc>
                <a:spcPct val="120000"/>
              </a:lnSpc>
              <a:spcBef>
                <a:spcPts val="196"/>
              </a:spcBef>
              <a:buFont typeface="Arial" panose="020B0604020202020204" pitchFamily="34" charset="0"/>
              <a:buChar char="•"/>
              <a:tabLst>
                <a:tab pos="351291" algn="r"/>
                <a:tab pos="530046" algn="l"/>
                <a:tab pos="2107748" algn="l"/>
              </a:tabLst>
            </a:pPr>
            <a:r>
              <a:rPr lang="ja-JP" altLang="en-US" sz="783" dirty="0">
                <a:solidFill>
                  <a:prstClr val="black"/>
                </a:solidFill>
                <a:latin typeface="Meiryo UI"/>
                <a:ea typeface="Meiryo UI"/>
              </a:rPr>
              <a:t>世界の</a:t>
            </a:r>
            <a:r>
              <a:rPr lang="en-US" altLang="ja-JP" sz="783" dirty="0">
                <a:solidFill>
                  <a:prstClr val="black"/>
                </a:solidFill>
                <a:latin typeface="Meiryo UI"/>
                <a:ea typeface="Meiryo UI"/>
              </a:rPr>
              <a:t>SDGs</a:t>
            </a:r>
            <a:r>
              <a:rPr lang="ja-JP" altLang="en-US" sz="783" dirty="0">
                <a:solidFill>
                  <a:prstClr val="black"/>
                </a:solidFill>
                <a:latin typeface="Meiryo UI"/>
                <a:ea typeface="Meiryo UI"/>
              </a:rPr>
              <a:t>の取り組み事例</a:t>
            </a:r>
            <a:endParaRPr lang="en-US" altLang="ja-JP" sz="783" dirty="0">
              <a:solidFill>
                <a:prstClr val="black"/>
              </a:solidFill>
              <a:latin typeface="Meiryo UI"/>
              <a:ea typeface="Meiryo UI"/>
            </a:endParaRPr>
          </a:p>
          <a:p>
            <a:pPr marL="88601" indent="-88601" defTabSz="895327">
              <a:lnSpc>
                <a:spcPct val="120000"/>
              </a:lnSpc>
              <a:spcBef>
                <a:spcPts val="196"/>
              </a:spcBef>
              <a:buFont typeface="Arial" panose="020B0604020202020204" pitchFamily="34" charset="0"/>
              <a:buChar char="•"/>
              <a:tabLst>
                <a:tab pos="351291" algn="r"/>
                <a:tab pos="530046" algn="l"/>
                <a:tab pos="2107748" algn="l"/>
              </a:tabLst>
            </a:pPr>
            <a:r>
              <a:rPr lang="ja-JP" altLang="en-US" sz="783" dirty="0">
                <a:solidFill>
                  <a:prstClr val="black"/>
                </a:solidFill>
                <a:latin typeface="Meiryo UI"/>
                <a:ea typeface="Meiryo UI"/>
              </a:rPr>
              <a:t>まとめ</a:t>
            </a:r>
          </a:p>
        </p:txBody>
      </p:sp>
      <p:pic>
        <p:nvPicPr>
          <p:cNvPr id="41" name="図 40">
            <a:extLst>
              <a:ext uri="{FF2B5EF4-FFF2-40B4-BE49-F238E27FC236}">
                <a16:creationId xmlns:a16="http://schemas.microsoft.com/office/drawing/2014/main" id="{236B8565-5477-6F15-6C6E-8D154BAFEC86}"/>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838432" y="1085848"/>
            <a:ext cx="479436" cy="513682"/>
          </a:xfrm>
          <a:prstGeom prst="rect">
            <a:avLst/>
          </a:prstGeom>
        </p:spPr>
      </p:pic>
      <p:cxnSp>
        <p:nvCxnSpPr>
          <p:cNvPr id="2" name="直線矢印コネクタ 1">
            <a:extLst>
              <a:ext uri="{FF2B5EF4-FFF2-40B4-BE49-F238E27FC236}">
                <a16:creationId xmlns:a16="http://schemas.microsoft.com/office/drawing/2014/main" id="{16432C40-8568-4DA9-7F0E-0B4CC5E480B6}"/>
              </a:ext>
            </a:extLst>
          </p:cNvPr>
          <p:cNvCxnSpPr>
            <a:cxnSpLocks/>
          </p:cNvCxnSpPr>
          <p:nvPr/>
        </p:nvCxnSpPr>
        <p:spPr>
          <a:xfrm>
            <a:off x="421044" y="3614875"/>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sp>
        <p:nvSpPr>
          <p:cNvPr id="7" name="コンテンツ プレースホルダー 8">
            <a:extLst>
              <a:ext uri="{FF2B5EF4-FFF2-40B4-BE49-F238E27FC236}">
                <a16:creationId xmlns:a16="http://schemas.microsoft.com/office/drawing/2014/main" id="{567CE61D-E15B-3AB8-F07D-1F299753162B}"/>
              </a:ext>
            </a:extLst>
          </p:cNvPr>
          <p:cNvSpPr txBox="1">
            <a:spLocks/>
          </p:cNvSpPr>
          <p:nvPr/>
        </p:nvSpPr>
        <p:spPr>
          <a:xfrm>
            <a:off x="357819" y="2772960"/>
            <a:ext cx="2382401" cy="811023"/>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私たちの生活と</a:t>
            </a:r>
            <a:r>
              <a:rPr lang="en-US" altLang="ja-JP" sz="1077" dirty="0">
                <a:solidFill>
                  <a:prstClr val="black"/>
                </a:solidFill>
                <a:latin typeface="Meiryo UI"/>
                <a:ea typeface="Meiryo UI"/>
              </a:rPr>
              <a:t>SDGs</a:t>
            </a:r>
            <a:r>
              <a:rPr lang="ja-JP" altLang="en-US" sz="1077" dirty="0">
                <a:solidFill>
                  <a:prstClr val="black"/>
                </a:solidFill>
                <a:latin typeface="Meiryo UI"/>
                <a:ea typeface="Meiryo UI"/>
              </a:rPr>
              <a:t>にはどのような関係があるのか？自分の行動を見つめなおします。</a:t>
            </a:r>
          </a:p>
        </p:txBody>
      </p:sp>
      <p:sp>
        <p:nvSpPr>
          <p:cNvPr id="44" name="コンテンツ プレースホルダー 8">
            <a:extLst>
              <a:ext uri="{FF2B5EF4-FFF2-40B4-BE49-F238E27FC236}">
                <a16:creationId xmlns:a16="http://schemas.microsoft.com/office/drawing/2014/main" id="{3FA4FE77-9B05-A7A3-E52B-6962492D12D6}"/>
              </a:ext>
            </a:extLst>
          </p:cNvPr>
          <p:cNvSpPr txBox="1">
            <a:spLocks/>
          </p:cNvSpPr>
          <p:nvPr/>
        </p:nvSpPr>
        <p:spPr>
          <a:xfrm>
            <a:off x="357819" y="3645774"/>
            <a:ext cx="2382401" cy="811023"/>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77" dirty="0">
                <a:solidFill>
                  <a:prstClr val="black"/>
                </a:solidFill>
                <a:latin typeface="Meiryo UI"/>
                <a:ea typeface="Meiryo UI"/>
              </a:rPr>
              <a:t>なぜこの正解に</a:t>
            </a:r>
            <a:r>
              <a:rPr lang="en-US" altLang="ja-JP" sz="1077" dirty="0">
                <a:solidFill>
                  <a:prstClr val="black"/>
                </a:solidFill>
                <a:latin typeface="Meiryo UI"/>
                <a:ea typeface="Meiryo UI"/>
              </a:rPr>
              <a:t>SDGs</a:t>
            </a:r>
            <a:r>
              <a:rPr lang="ja-JP" altLang="en-US" sz="1077" dirty="0">
                <a:solidFill>
                  <a:prstClr val="black"/>
                </a:solidFill>
                <a:latin typeface="Meiryo UI"/>
                <a:ea typeface="Meiryo UI"/>
              </a:rPr>
              <a:t>が必要なのか？「自分ゴト」として考えるプログラムです。</a:t>
            </a:r>
          </a:p>
        </p:txBody>
      </p:sp>
      <p:sp>
        <p:nvSpPr>
          <p:cNvPr id="45" name="コンテンツ プレースホルダー 8">
            <a:extLst>
              <a:ext uri="{FF2B5EF4-FFF2-40B4-BE49-F238E27FC236}">
                <a16:creationId xmlns:a16="http://schemas.microsoft.com/office/drawing/2014/main" id="{7B768FF8-9818-DFA3-3FCF-FB397F2362E5}"/>
              </a:ext>
            </a:extLst>
          </p:cNvPr>
          <p:cNvSpPr txBox="1">
            <a:spLocks/>
          </p:cNvSpPr>
          <p:nvPr/>
        </p:nvSpPr>
        <p:spPr>
          <a:xfrm>
            <a:off x="357820" y="4493716"/>
            <a:ext cx="2424717" cy="811023"/>
          </a:xfrm>
          <a:prstGeom prst="rect">
            <a:avLst/>
          </a:prstGeom>
          <a:noFill/>
        </p:spPr>
        <p:txBody>
          <a:bodyPr vert="horz" lIns="599237" tIns="44767" rIns="88123" bIns="44767" rtlCol="0" anchor="ctr">
            <a:noAutofit/>
          </a:bodyPr>
          <a:lstStyle>
            <a:lvl1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1pPr>
            <a:lvl2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2pPr>
            <a:lvl3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3pPr>
            <a:lvl4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4pPr>
            <a:lvl5pPr marL="0" indent="0" algn="l" defTabSz="914400" rtl="0" eaLnBrk="1" latinLnBrk="0" hangingPunct="1">
              <a:lnSpc>
                <a:spcPct val="125000"/>
              </a:lnSpc>
              <a:spcBef>
                <a:spcPts val="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895327">
              <a:buClr>
                <a:srgbClr val="4B75BD"/>
              </a:buClr>
            </a:pPr>
            <a:r>
              <a:rPr lang="ja-JP" altLang="en-US" sz="1028" dirty="0">
                <a:solidFill>
                  <a:prstClr val="black"/>
                </a:solidFill>
                <a:latin typeface="Meiryo UI"/>
                <a:ea typeface="Meiryo UI"/>
              </a:rPr>
              <a:t>自分が地球のためにできることは？を考える機会に。</a:t>
            </a:r>
          </a:p>
        </p:txBody>
      </p:sp>
      <p:cxnSp>
        <p:nvCxnSpPr>
          <p:cNvPr id="46" name="直線矢印コネクタ 45">
            <a:extLst>
              <a:ext uri="{FF2B5EF4-FFF2-40B4-BE49-F238E27FC236}">
                <a16:creationId xmlns:a16="http://schemas.microsoft.com/office/drawing/2014/main" id="{872A42D6-6D8E-25FC-0C4B-BC79382010F5}"/>
              </a:ext>
            </a:extLst>
          </p:cNvPr>
          <p:cNvCxnSpPr>
            <a:cxnSpLocks/>
          </p:cNvCxnSpPr>
          <p:nvPr/>
        </p:nvCxnSpPr>
        <p:spPr>
          <a:xfrm>
            <a:off x="421044" y="4487688"/>
            <a:ext cx="2255952" cy="0"/>
          </a:xfrm>
          <a:prstGeom prst="straightConnector1">
            <a:avLst/>
          </a:prstGeom>
          <a:ln w="9525">
            <a:solidFill>
              <a:schemeClr val="bg1">
                <a:lumMod val="85000"/>
              </a:schemeClr>
            </a:solidFill>
            <a:tailEnd type="none"/>
          </a:ln>
        </p:spPr>
        <p:style>
          <a:lnRef idx="2">
            <a:schemeClr val="accent1"/>
          </a:lnRef>
          <a:fillRef idx="0">
            <a:schemeClr val="accent1"/>
          </a:fillRef>
          <a:effectRef idx="1">
            <a:schemeClr val="accent1"/>
          </a:effectRef>
          <a:fontRef idx="minor">
            <a:schemeClr val="tx1"/>
          </a:fontRef>
        </p:style>
      </p:cxnSp>
      <p:pic>
        <p:nvPicPr>
          <p:cNvPr id="47" name="グラフィックス 46" descr="グループでのブレーンストーミング 枠線">
            <a:extLst>
              <a:ext uri="{FF2B5EF4-FFF2-40B4-BE49-F238E27FC236}">
                <a16:creationId xmlns:a16="http://schemas.microsoft.com/office/drawing/2014/main" id="{E15FBB2B-B6F1-6F63-340B-FFB795242677}"/>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458565" y="3858531"/>
            <a:ext cx="422805" cy="422805"/>
          </a:xfrm>
          <a:prstGeom prst="rect">
            <a:avLst/>
          </a:prstGeom>
        </p:spPr>
      </p:pic>
      <p:pic>
        <p:nvPicPr>
          <p:cNvPr id="50" name="グラフィックス 49" descr="考え 枠線">
            <a:extLst>
              <a:ext uri="{FF2B5EF4-FFF2-40B4-BE49-F238E27FC236}">
                <a16:creationId xmlns:a16="http://schemas.microsoft.com/office/drawing/2014/main" id="{64F82A58-E9D8-6EF8-5D16-521CD641237B}"/>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458565" y="4687822"/>
            <a:ext cx="422805" cy="422805"/>
          </a:xfrm>
          <a:prstGeom prst="rect">
            <a:avLst/>
          </a:prstGeom>
        </p:spPr>
      </p:pic>
      <p:pic>
        <p:nvPicPr>
          <p:cNvPr id="51" name="グラフィックス 50" descr="ワークフロー 枠線">
            <a:extLst>
              <a:ext uri="{FF2B5EF4-FFF2-40B4-BE49-F238E27FC236}">
                <a16:creationId xmlns:a16="http://schemas.microsoft.com/office/drawing/2014/main" id="{63A36E7C-3D1D-9325-1461-E62594DBD0FC}"/>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458565" y="2967066"/>
            <a:ext cx="422805" cy="422805"/>
          </a:xfrm>
          <a:prstGeom prst="rect">
            <a:avLst/>
          </a:prstGeom>
        </p:spPr>
      </p:pic>
      <p:grpSp>
        <p:nvGrpSpPr>
          <p:cNvPr id="68" name="グループ化 67">
            <a:extLst>
              <a:ext uri="{FF2B5EF4-FFF2-40B4-BE49-F238E27FC236}">
                <a16:creationId xmlns:a16="http://schemas.microsoft.com/office/drawing/2014/main" id="{163BA4D1-BF1F-29EC-02FA-C93F880BEE08}"/>
              </a:ext>
            </a:extLst>
          </p:cNvPr>
          <p:cNvGrpSpPr/>
          <p:nvPr/>
        </p:nvGrpSpPr>
        <p:grpSpPr>
          <a:xfrm>
            <a:off x="3284409" y="1154606"/>
            <a:ext cx="1006422" cy="386188"/>
            <a:chOff x="5380163" y="475175"/>
            <a:chExt cx="1493321" cy="573023"/>
          </a:xfrm>
        </p:grpSpPr>
        <p:pic>
          <p:nvPicPr>
            <p:cNvPr id="56" name="図 55">
              <a:extLst>
                <a:ext uri="{FF2B5EF4-FFF2-40B4-BE49-F238E27FC236}">
                  <a16:creationId xmlns:a16="http://schemas.microsoft.com/office/drawing/2014/main" id="{87345F80-AD1D-C059-017E-EDA196F0C765}"/>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5380163" y="476022"/>
              <a:ext cx="270000" cy="270000"/>
            </a:xfrm>
            <a:prstGeom prst="rect">
              <a:avLst/>
            </a:prstGeom>
          </p:spPr>
        </p:pic>
        <p:pic>
          <p:nvPicPr>
            <p:cNvPr id="57" name="図 56">
              <a:extLst>
                <a:ext uri="{FF2B5EF4-FFF2-40B4-BE49-F238E27FC236}">
                  <a16:creationId xmlns:a16="http://schemas.microsoft.com/office/drawing/2014/main" id="{F01D54F3-D3C2-0594-ECC8-867434D1FF8B}"/>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5685976" y="476336"/>
              <a:ext cx="269685" cy="269685"/>
            </a:xfrm>
            <a:prstGeom prst="rect">
              <a:avLst/>
            </a:prstGeom>
          </p:spPr>
        </p:pic>
        <p:pic>
          <p:nvPicPr>
            <p:cNvPr id="58" name="図 57">
              <a:extLst>
                <a:ext uri="{FF2B5EF4-FFF2-40B4-BE49-F238E27FC236}">
                  <a16:creationId xmlns:a16="http://schemas.microsoft.com/office/drawing/2014/main" id="{B4D13FEE-6CC3-602B-8E7B-D73CB8BCBC7C}"/>
                </a:ext>
              </a:extLst>
            </p:cNvPr>
            <p:cNvPicPr>
              <a:picLocks noChangeAspect="1"/>
            </p:cNvPicPr>
            <p:nvPr/>
          </p:nvPicPr>
          <p:blipFill>
            <a:blip r:embed="rId24">
              <a:extLst>
                <a:ext uri="{28A0092B-C50C-407E-A947-70E740481C1C}">
                  <a14:useLocalDpi xmlns:a14="http://schemas.microsoft.com/office/drawing/2010/main"/>
                </a:ext>
              </a:extLst>
            </a:blip>
            <a:srcRect/>
            <a:stretch/>
          </p:blipFill>
          <p:spPr>
            <a:xfrm>
              <a:off x="5991996" y="476022"/>
              <a:ext cx="270000" cy="270000"/>
            </a:xfrm>
            <a:prstGeom prst="rect">
              <a:avLst/>
            </a:prstGeom>
          </p:spPr>
        </p:pic>
        <p:pic>
          <p:nvPicPr>
            <p:cNvPr id="60" name="図 59">
              <a:extLst>
                <a:ext uri="{FF2B5EF4-FFF2-40B4-BE49-F238E27FC236}">
                  <a16:creationId xmlns:a16="http://schemas.microsoft.com/office/drawing/2014/main" id="{916D1BA5-D939-64A0-C794-3B20D76DB827}"/>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6299380" y="479006"/>
              <a:ext cx="264310" cy="264310"/>
            </a:xfrm>
            <a:prstGeom prst="rect">
              <a:avLst/>
            </a:prstGeom>
          </p:spPr>
        </p:pic>
        <p:pic>
          <p:nvPicPr>
            <p:cNvPr id="62" name="図 61" descr="アイコン が含まれている画像&#10;&#10;自動的に生成された説明">
              <a:extLst>
                <a:ext uri="{FF2B5EF4-FFF2-40B4-BE49-F238E27FC236}">
                  <a16:creationId xmlns:a16="http://schemas.microsoft.com/office/drawing/2014/main" id="{D65F1A66-3B48-D1FD-CD97-9932EFBB8EB0}"/>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6603484" y="475175"/>
              <a:ext cx="270000" cy="270000"/>
            </a:xfrm>
            <a:prstGeom prst="rect">
              <a:avLst/>
            </a:prstGeom>
          </p:spPr>
        </p:pic>
        <p:pic>
          <p:nvPicPr>
            <p:cNvPr id="63" name="図 62">
              <a:extLst>
                <a:ext uri="{FF2B5EF4-FFF2-40B4-BE49-F238E27FC236}">
                  <a16:creationId xmlns:a16="http://schemas.microsoft.com/office/drawing/2014/main" id="{99F93472-8A12-B0D2-9467-366CC91B6F22}"/>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5380163" y="768897"/>
              <a:ext cx="263978" cy="263978"/>
            </a:xfrm>
            <a:prstGeom prst="rect">
              <a:avLst/>
            </a:prstGeom>
          </p:spPr>
        </p:pic>
        <p:pic>
          <p:nvPicPr>
            <p:cNvPr id="64" name="図 63">
              <a:extLst>
                <a:ext uri="{FF2B5EF4-FFF2-40B4-BE49-F238E27FC236}">
                  <a16:creationId xmlns:a16="http://schemas.microsoft.com/office/drawing/2014/main" id="{90B0581F-E145-3477-6F67-7EC432412658}"/>
                </a:ext>
              </a:extLst>
            </p:cNvPr>
            <p:cNvPicPr>
              <a:picLocks noChangeAspect="1"/>
            </p:cNvPicPr>
            <p:nvPr/>
          </p:nvPicPr>
          <p:blipFill>
            <a:blip r:embed="rId28" cstate="print">
              <a:extLst>
                <a:ext uri="{28A0092B-C50C-407E-A947-70E740481C1C}">
                  <a14:useLocalDpi xmlns:a14="http://schemas.microsoft.com/office/drawing/2010/main"/>
                </a:ext>
              </a:extLst>
            </a:blip>
            <a:srcRect/>
            <a:stretch/>
          </p:blipFill>
          <p:spPr>
            <a:xfrm>
              <a:off x="5989727" y="771852"/>
              <a:ext cx="269548" cy="270000"/>
            </a:xfrm>
            <a:prstGeom prst="rect">
              <a:avLst/>
            </a:prstGeom>
          </p:spPr>
        </p:pic>
        <p:pic>
          <p:nvPicPr>
            <p:cNvPr id="65" name="図 64">
              <a:extLst>
                <a:ext uri="{FF2B5EF4-FFF2-40B4-BE49-F238E27FC236}">
                  <a16:creationId xmlns:a16="http://schemas.microsoft.com/office/drawing/2014/main" id="{B0FE9B20-383D-73FD-821E-4E9507F4BD8B}"/>
                </a:ext>
              </a:extLst>
            </p:cNvPr>
            <p:cNvPicPr>
              <a:picLocks noChangeAspect="1"/>
            </p:cNvPicPr>
            <p:nvPr/>
          </p:nvPicPr>
          <p:blipFill>
            <a:blip r:embed="rId29" cstate="print">
              <a:extLst>
                <a:ext uri="{28A0092B-C50C-407E-A947-70E740481C1C}">
                  <a14:useLocalDpi xmlns:a14="http://schemas.microsoft.com/office/drawing/2010/main"/>
                </a:ext>
              </a:extLst>
            </a:blip>
            <a:srcRect/>
            <a:stretch/>
          </p:blipFill>
          <p:spPr>
            <a:xfrm>
              <a:off x="6290731" y="771852"/>
              <a:ext cx="269548" cy="270000"/>
            </a:xfrm>
            <a:prstGeom prst="rect">
              <a:avLst/>
            </a:prstGeom>
          </p:spPr>
        </p:pic>
        <p:pic>
          <p:nvPicPr>
            <p:cNvPr id="66" name="図 65" descr="アイコン が含まれている画像&#10;&#10;自動的に生成された説明">
              <a:extLst>
                <a:ext uri="{FF2B5EF4-FFF2-40B4-BE49-F238E27FC236}">
                  <a16:creationId xmlns:a16="http://schemas.microsoft.com/office/drawing/2014/main" id="{9407B20E-74F5-4073-EA91-0037472563FB}"/>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5686325" y="765886"/>
              <a:ext cx="270000" cy="270000"/>
            </a:xfrm>
            <a:prstGeom prst="rect">
              <a:avLst/>
            </a:prstGeom>
          </p:spPr>
        </p:pic>
        <p:pic>
          <p:nvPicPr>
            <p:cNvPr id="67" name="図 66">
              <a:extLst>
                <a:ext uri="{FF2B5EF4-FFF2-40B4-BE49-F238E27FC236}">
                  <a16:creationId xmlns:a16="http://schemas.microsoft.com/office/drawing/2014/main" id="{B600D8F7-A803-6978-3D5D-856A65102057}"/>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6605303" y="784676"/>
              <a:ext cx="263522" cy="263522"/>
            </a:xfrm>
            <a:prstGeom prst="rect">
              <a:avLst/>
            </a:prstGeom>
          </p:spPr>
        </p:pic>
      </p:grpSp>
      <p:pic>
        <p:nvPicPr>
          <p:cNvPr id="5" name="図プレースホルダー 29" descr="テレビを見ている人たち&#10;&#10;中程度の精度で自動的に生成された説明">
            <a:extLst>
              <a:ext uri="{FF2B5EF4-FFF2-40B4-BE49-F238E27FC236}">
                <a16:creationId xmlns:a16="http://schemas.microsoft.com/office/drawing/2014/main" id="{FCF1010B-BB09-9897-10D0-A092DDDDBDA2}"/>
              </a:ext>
            </a:extLst>
          </p:cNvPr>
          <p:cNvPicPr>
            <a:picLocks noChangeAspect="1"/>
          </p:cNvPicPr>
          <p:nvPr/>
        </p:nvPicPr>
        <p:blipFill rotWithShape="1">
          <a:blip r:embed="rId32" cstate="print">
            <a:extLst>
              <a:ext uri="{BEBA8EAE-BF5A-486C-A8C5-ECC9F3942E4B}">
                <a14:imgProps xmlns:a14="http://schemas.microsoft.com/office/drawing/2010/main">
                  <a14:imgLayer r:embed="rId33">
                    <a14:imgEffect>
                      <a14:brightnessContrast bright="20000"/>
                    </a14:imgEffect>
                  </a14:imgLayer>
                </a14:imgProps>
              </a:ext>
              <a:ext uri="{28A0092B-C50C-407E-A947-70E740481C1C}">
                <a14:useLocalDpi xmlns:a14="http://schemas.microsoft.com/office/drawing/2010/main"/>
              </a:ext>
            </a:extLst>
          </a:blip>
          <a:srcRect l="2141" t="28642" r="18148" b="8005"/>
          <a:stretch/>
        </p:blipFill>
        <p:spPr>
          <a:xfrm>
            <a:off x="8249871" y="4323244"/>
            <a:ext cx="1262622" cy="601551"/>
          </a:xfrm>
          <a:prstGeom prst="rect">
            <a:avLst/>
          </a:prstGeom>
        </p:spPr>
      </p:pic>
    </p:spTree>
    <p:extLst>
      <p:ext uri="{BB962C8B-B14F-4D97-AF65-F5344CB8AC3E}">
        <p14:creationId xmlns:p14="http://schemas.microsoft.com/office/powerpoint/2010/main" val="1650715674"/>
      </p:ext>
    </p:extLst>
  </p:cSld>
  <p:clrMapOvr>
    <a:masterClrMapping/>
  </p:clrMapOvr>
</p:sld>
</file>

<file path=ppt/theme/theme1.xml><?xml version="1.0" encoding="utf-8"?>
<a:theme xmlns:a="http://schemas.openxmlformats.org/drawingml/2006/main" name="デザインの設定">
  <a:themeElements>
    <a:clrScheme name="びわ湖大津">
      <a:dk1>
        <a:sysClr val="windowText" lastClr="000000"/>
      </a:dk1>
      <a:lt1>
        <a:sysClr val="window" lastClr="FFFFFF"/>
      </a:lt1>
      <a:dk2>
        <a:srgbClr val="0E2841"/>
      </a:dk2>
      <a:lt2>
        <a:srgbClr val="E8E8E8"/>
      </a:lt2>
      <a:accent1>
        <a:srgbClr val="156082"/>
      </a:accent1>
      <a:accent2>
        <a:srgbClr val="E97132"/>
      </a:accent2>
      <a:accent3>
        <a:srgbClr val="4B75BD"/>
      </a:accent3>
      <a:accent4>
        <a:srgbClr val="2CC3DE"/>
      </a:accent4>
      <a:accent5>
        <a:srgbClr val="A02B93"/>
      </a:accent5>
      <a:accent6>
        <a:srgbClr val="4EA72E"/>
      </a:accent6>
      <a:hlink>
        <a:srgbClr val="467886"/>
      </a:hlink>
      <a:folHlink>
        <a:srgbClr val="96607D"/>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458</Words>
  <Application>Microsoft Office PowerPoint</Application>
  <PresentationFormat>A4 210 x 297 mm</PresentationFormat>
  <Paragraphs>62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Meiryo</vt:lpstr>
      <vt:lpstr>Meiryo</vt:lpstr>
      <vt:lpstr>游ゴシック</vt:lpstr>
      <vt:lpstr>Arial</vt:lpstr>
      <vt:lpstr>Wingdings</vt:lpstr>
      <vt:lpstr>デザインの設定</vt:lpstr>
      <vt:lpstr>びわ湖大津教育プログラム：21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びわ湖大津教育プログラム：21</dc:title>
  <dc:creator>tb164</dc:creator>
  <cp:lastModifiedBy>tb164</cp:lastModifiedBy>
  <cp:revision>1</cp:revision>
  <dcterms:created xsi:type="dcterms:W3CDTF">2025-04-03T06:31:55Z</dcterms:created>
  <dcterms:modified xsi:type="dcterms:W3CDTF">2025-04-03T06:32:27Z</dcterms:modified>
</cp:coreProperties>
</file>