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4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1178-9C16-4EE2-A0E7-6E80303233E4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C0F93-9F7B-4220-8DC3-646A258B2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56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6C79-3506-5041-FD62-6EBDF5980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94BE0E-ADD4-885B-1C35-D8F008724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14D9A3-77F5-966D-248A-670F755E7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740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0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350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926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83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797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14405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410004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961317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313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14624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031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09AC7-5B2C-7992-8D7E-68EC4767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4DD896-5015-A889-DE53-263D8119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宿泊施設で実施</a:t>
            </a:r>
            <a:r>
              <a:rPr lang="en-US" altLang="ja-JP" dirty="0"/>
              <a:t>】</a:t>
            </a:r>
            <a:r>
              <a:rPr lang="ja-JP" altLang="en-US" dirty="0"/>
              <a:t>ヨシ紙センサーランプづくり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4521FDB-4098-4595-82DB-D34B4D32BE53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079F5BC3-803F-7642-DF46-C69632960814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FC09AA68-7D1E-29FA-FD58-9301CCA17F80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2AC1FD62-FD6C-CAF7-270D-040AA64BD0D2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FD54E516-A66A-3471-EA5E-D66FF35330AF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516764F4-8BB3-71D5-BCE9-93451DA15889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1F20D094-B6E0-4F1C-504A-2A28FC7304E1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A64E4B-A9EF-7C13-BFE9-F6554964F3BA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18C4E60-9E66-914D-460F-D0F1563F5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9DC7A1-761B-064E-0FD3-389ABD37BAD1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6CBF97D4-2A3C-1831-3D7D-B1F3E9AD7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157220C-0451-C145-4870-0C974BC4A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993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2040B22E-3AF4-B352-45A2-A59CEE8FF6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301EB2CC-0DB0-3047-31BB-0B231ABF30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8F349628-9752-7574-C60C-0AEB6E3462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C3DA0509-2C71-B8CA-DCA9-6AAF5E8FAC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AC709E3A-5A66-8A52-FAF9-E70E55EECC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FCFC3FBA-B795-D8ED-65C0-BDF165D23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5C0E4F5C-F9A3-BD88-4BE7-263ECECE31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7916271A-EF71-C413-AB1A-7E82DF6C8E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850DA78A-A0E6-0C13-D650-4F26E1919D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29511200-B8A9-F6CB-1D09-C3FB3AB677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B21D448-5797-9779-D3D1-8BA2D41E04EE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9CE90E8-051A-F0D4-5787-EC4E1A1C38B2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ヨシ紙を使った</a:t>
            </a:r>
            <a:r>
              <a:rPr lang="en-US" altLang="ja-JP" sz="881" dirty="0">
                <a:solidFill>
                  <a:prstClr val="black"/>
                </a:solidFill>
                <a:latin typeface="Meiryo UI"/>
                <a:ea typeface="Meiryo UI"/>
              </a:rPr>
              <a:t>LED</a:t>
            </a: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センサーランプづくりを体験。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びわ湖のヨシについて学ぶ。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8FB3174-34B5-B59C-C53D-B4ED443C0755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57098A1-AB63-3444-3B66-B89801038CC1}"/>
              </a:ext>
            </a:extLst>
          </p:cNvPr>
          <p:cNvGrpSpPr/>
          <p:nvPr/>
        </p:nvGrpSpPr>
        <p:grpSpPr>
          <a:xfrm>
            <a:off x="2839523" y="5606043"/>
            <a:ext cx="6726919" cy="617840"/>
            <a:chOff x="321177" y="5699966"/>
            <a:chExt cx="9338540" cy="630999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0EF152F1-C3C0-84CA-84A8-BD75B6D7A134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699966"/>
              <a:ext cx="9338540" cy="630999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会場使用料は別途、宿泊施設にご確認ください。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テーブルレイアウトは、班ごとに協力して活動するため「島型形式」をお薦めしますが、「スクール形式」での開催も可能です。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中学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3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年生以上を対象とした場合、体験時間は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60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分を標準とします。</a:t>
              </a:r>
              <a:b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</a:b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学年に応じて時間調整を行うことがあります。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ご利用に関するお問い合わせ、体験内容詳細はお気軽にご相談ください。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defTabSz="895327"/>
              <a:endParaRPr lang="ja-JP" altLang="en-US" sz="1028" dirty="0">
                <a:solidFill>
                  <a:srgbClr val="4B75BF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34263A93-4413-176C-0B0E-1F0B71B70DE9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5839497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9C04388B-DD38-1FA6-7E10-4F27D4BD2FD2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24AFE66F-EB82-7EFF-026E-5834145F333D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F702F837-9577-6B11-2576-AB837A0D93EA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BF9897A7-363C-35BC-A677-E33E417C054E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40603F4C-75B2-1CFC-A315-6DE11942A35F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04E84B8C-121B-1A07-61D9-C114A5A6E7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660" y="1203993"/>
            <a:ext cx="263927" cy="264369"/>
          </a:xfrm>
          <a:prstGeom prst="rect">
            <a:avLst/>
          </a:prstGeom>
        </p:spPr>
      </p:pic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7C4FB3FD-611B-E618-3DC3-7A1A2D20B435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98BDB7BF-736F-85D6-C52D-6D17DFF396F7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D7A32F2C-2C23-0DFD-F0FF-94F464D74E6A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F29E1F4C-B03E-767D-B03C-F33D9C50BFDC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7BC1B41A-0696-3EB6-632D-5A270774E926}"/>
              </a:ext>
            </a:extLst>
          </p:cNvPr>
          <p:cNvCxnSpPr>
            <a:cxnSpLocks/>
          </p:cNvCxnSpPr>
          <p:nvPr/>
        </p:nvCxnSpPr>
        <p:spPr>
          <a:xfrm>
            <a:off x="421044" y="3614875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0FA126BE-791C-FB29-7BBF-29846DE56FA4}"/>
              </a:ext>
            </a:extLst>
          </p:cNvPr>
          <p:cNvSpPr txBox="1">
            <a:spLocks/>
          </p:cNvSpPr>
          <p:nvPr/>
        </p:nvSpPr>
        <p:spPr>
          <a:xfrm>
            <a:off x="357819" y="2772960"/>
            <a:ext cx="2382401" cy="811023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びわ湖の環境で重要な役割を担っているヨシについて学びます。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4FAD1F81-3A6F-8655-4663-2574E0857F87}"/>
              </a:ext>
            </a:extLst>
          </p:cNvPr>
          <p:cNvSpPr txBox="1">
            <a:spLocks/>
          </p:cNvSpPr>
          <p:nvPr/>
        </p:nvSpPr>
        <p:spPr>
          <a:xfrm>
            <a:off x="357819" y="3645774"/>
            <a:ext cx="2382401" cy="811023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センサーや</a:t>
            </a: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LED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など先端技術の身近な利用についても学びます。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5D6FA274-FBB5-A464-C350-168DB411B05E}"/>
              </a:ext>
            </a:extLst>
          </p:cNvPr>
          <p:cNvSpPr txBox="1">
            <a:spLocks/>
          </p:cNvSpPr>
          <p:nvPr/>
        </p:nvSpPr>
        <p:spPr>
          <a:xfrm>
            <a:off x="357820" y="4493716"/>
            <a:ext cx="2424717" cy="811023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自然素材を用いたクラフト体験で「人と自然の繋がりを感じる力」を養うプログラムです。</a:t>
            </a: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16B2529E-E8CB-6110-4C0F-143D803D8F94}"/>
              </a:ext>
            </a:extLst>
          </p:cNvPr>
          <p:cNvCxnSpPr>
            <a:cxnSpLocks/>
          </p:cNvCxnSpPr>
          <p:nvPr/>
        </p:nvCxnSpPr>
        <p:spPr>
          <a:xfrm>
            <a:off x="421044" y="448768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F1311C1-AFDB-CA76-7B9A-3565B5132091}"/>
              </a:ext>
            </a:extLst>
          </p:cNvPr>
          <p:cNvSpPr txBox="1"/>
          <p:nvPr/>
        </p:nvSpPr>
        <p:spPr>
          <a:xfrm>
            <a:off x="353767" y="5329610"/>
            <a:ext cx="2395958" cy="954806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5249" rIns="35249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オーパルオプテックス株式会社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：大津市雄琴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5-265-1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077-579-7111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受付時間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17:30</a:t>
            </a:r>
            <a:b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定休日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：木曜日、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月は水・木曜、夏季無休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https://www.o-pal.com/</a:t>
            </a:r>
            <a:endParaRPr lang="ja-JP" altLang="en-US" sz="83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9" name="グラフィックス 88" descr="蛍光電球 枠線">
            <a:extLst>
              <a:ext uri="{FF2B5EF4-FFF2-40B4-BE49-F238E27FC236}">
                <a16:creationId xmlns:a16="http://schemas.microsoft.com/office/drawing/2014/main" id="{E99A1466-EF82-F841-E3D1-8C134FB22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58565" y="3858531"/>
            <a:ext cx="422805" cy="422805"/>
          </a:xfrm>
          <a:prstGeom prst="rect">
            <a:avLst/>
          </a:prstGeom>
        </p:spPr>
      </p:pic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8C7BE55C-C397-8D55-FAAC-370040BD60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58565" y="4687822"/>
            <a:ext cx="422805" cy="4228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ED8625AF-C7BC-0043-0911-88D6E667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13</a:t>
            </a:r>
            <a:endParaRPr lang="ja-JP" altLang="en-US" sz="1567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5E8E3223-3FE7-1F92-42A4-5AF70EFD529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宿泊施設で実施するプログラムです。</a:t>
            </a:r>
            <a:endParaRPr kumimoji="0" lang="en-US" altLang="ja-JP" sz="1175" dirty="0">
              <a:solidFill>
                <a:prstClr val="black"/>
              </a:solidFill>
              <a:latin typeface="Meiryo UI"/>
              <a:ea typeface="Meiryo UI"/>
            </a:endParaRPr>
          </a:p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びわ湖の環境で重要な役割を担っているヨシについて学び、センサーや</a:t>
            </a:r>
            <a:r>
              <a:rPr kumimoji="0" lang="en-US" altLang="ja-JP" sz="1175" dirty="0">
                <a:solidFill>
                  <a:prstClr val="black"/>
                </a:solidFill>
                <a:latin typeface="Meiryo UI"/>
                <a:ea typeface="Meiryo UI"/>
              </a:rPr>
              <a:t>LED</a:t>
            </a: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など先端技術の身近な利用についても学びます。</a:t>
            </a:r>
          </a:p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ヨシ紙</a:t>
            </a:r>
            <a:r>
              <a:rPr kumimoji="0" lang="en-US" altLang="ja-JP" sz="1175" dirty="0">
                <a:solidFill>
                  <a:prstClr val="black"/>
                </a:solidFill>
                <a:latin typeface="Meiryo UI"/>
                <a:ea typeface="Meiryo UI"/>
              </a:rPr>
              <a:t>LED</a:t>
            </a: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センサーランプづくりを通して「人と自然の繋がりを感じる力」を養います。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12B9F326-B8B1-D06E-4C73-5509479FD62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64" y="1203993"/>
            <a:ext cx="264369" cy="2643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271303-8CF0-64F4-5C31-5A8F75CE10E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216" y="1203993"/>
            <a:ext cx="263927" cy="264369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3004B271-99CB-93DE-DDBF-4E556B466F44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434181"/>
          <a:ext cx="6705063" cy="11632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宿泊ホテル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2819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67A0C02-2DAE-1403-B6BC-10A7E0C3D815}"/>
              </a:ext>
            </a:extLst>
          </p:cNvPr>
          <p:cNvCxnSpPr>
            <a:cxnSpLocks/>
          </p:cNvCxnSpPr>
          <p:nvPr/>
        </p:nvCxnSpPr>
        <p:spPr>
          <a:xfrm>
            <a:off x="4978661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418BFA-51CB-3485-E508-2462D98F0BA4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EEC4BC50-2630-5904-0970-726311B87D3F}"/>
              </a:ext>
            </a:extLst>
          </p:cNvPr>
          <p:cNvSpPr/>
          <p:nvPr/>
        </p:nvSpPr>
        <p:spPr>
          <a:xfrm rot="5400000">
            <a:off x="4920593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30E1DC35-11C0-7B7A-CB67-1C4912C0765A}"/>
              </a:ext>
            </a:extLst>
          </p:cNvPr>
          <p:cNvSpPr/>
          <p:nvPr/>
        </p:nvSpPr>
        <p:spPr>
          <a:xfrm rot="5400000">
            <a:off x="7235799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5D35CACF-C15D-85BD-B525-0C3F4858AC61}"/>
              </a:ext>
            </a:extLst>
          </p:cNvPr>
          <p:cNvSpPr txBox="1">
            <a:spLocks/>
          </p:cNvSpPr>
          <p:nvPr/>
        </p:nvSpPr>
        <p:spPr>
          <a:xfrm>
            <a:off x="5813261" y="4470126"/>
            <a:ext cx="2942586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宿泊施設で実施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19:45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夕食後、会場移動。準備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20:00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ヨシ紙センサーランプづくり（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60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分）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21:00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終了、片付け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21:15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解散</a:t>
            </a:r>
          </a:p>
        </p:txBody>
      </p:sp>
      <p:pic>
        <p:nvPicPr>
          <p:cNvPr id="40" name="図 3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91526EC-FFF4-ADC5-BABD-5B5363AB22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14" y="1203993"/>
            <a:ext cx="264369" cy="26436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6B7920F-A536-A897-AB08-A2D6B0C0611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464" y="1203993"/>
            <a:ext cx="264369" cy="264369"/>
          </a:xfrm>
          <a:prstGeom prst="rect">
            <a:avLst/>
          </a:prstGeom>
        </p:spPr>
      </p:pic>
      <p:pic>
        <p:nvPicPr>
          <p:cNvPr id="44" name="グラフィックス 43" descr="電球と鉛筆 枠線">
            <a:extLst>
              <a:ext uri="{FF2B5EF4-FFF2-40B4-BE49-F238E27FC236}">
                <a16:creationId xmlns:a16="http://schemas.microsoft.com/office/drawing/2014/main" id="{42623D77-88FB-53E4-261F-2035E775B4F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458565" y="2967066"/>
            <a:ext cx="422805" cy="422805"/>
          </a:xfrm>
          <a:prstGeom prst="rect">
            <a:avLst/>
          </a:prstGeom>
        </p:spPr>
      </p:pic>
      <p:pic>
        <p:nvPicPr>
          <p:cNvPr id="5" name="図プレースホルダー 74">
            <a:extLst>
              <a:ext uri="{FF2B5EF4-FFF2-40B4-BE49-F238E27FC236}">
                <a16:creationId xmlns:a16="http://schemas.microsoft.com/office/drawing/2014/main" id="{7B41A668-57B6-DD5A-8951-597DF89B32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1" t="10789" r="12240" b="4714"/>
          <a:stretch/>
        </p:blipFill>
        <p:spPr>
          <a:xfrm>
            <a:off x="8127967" y="4501127"/>
            <a:ext cx="1325571" cy="9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4986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467</Words>
  <Application>Microsoft Office PowerPoint</Application>
  <PresentationFormat>A4 210 x 297 mm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びわ湖大津教育プログラム：13</dc:title>
  <dc:creator>tb164</dc:creator>
  <cp:lastModifiedBy>tb164</cp:lastModifiedBy>
  <cp:revision>1</cp:revision>
  <dcterms:created xsi:type="dcterms:W3CDTF">2025-04-03T06:22:04Z</dcterms:created>
  <dcterms:modified xsi:type="dcterms:W3CDTF">2025-04-03T06:22:57Z</dcterms:modified>
</cp:coreProperties>
</file>