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 id="2147483756" r:id="rId2"/>
  </p:sldMasterIdLst>
  <p:notesMasterIdLst>
    <p:notesMasterId r:id="rId29"/>
  </p:notesMasterIdLst>
  <p:handoutMasterIdLst>
    <p:handoutMasterId r:id="rId30"/>
  </p:handoutMasterIdLst>
  <p:sldIdLst>
    <p:sldId id="547" r:id="rId3"/>
    <p:sldId id="548" r:id="rId4"/>
    <p:sldId id="549" r:id="rId5"/>
    <p:sldId id="546" r:id="rId6"/>
    <p:sldId id="551" r:id="rId7"/>
    <p:sldId id="553" r:id="rId8"/>
    <p:sldId id="552" r:id="rId9"/>
    <p:sldId id="550" r:id="rId10"/>
    <p:sldId id="559" r:id="rId11"/>
    <p:sldId id="560" r:id="rId12"/>
    <p:sldId id="554" r:id="rId13"/>
    <p:sldId id="561" r:id="rId14"/>
    <p:sldId id="562" r:id="rId15"/>
    <p:sldId id="563" r:id="rId16"/>
    <p:sldId id="564" r:id="rId17"/>
    <p:sldId id="565" r:id="rId18"/>
    <p:sldId id="566" r:id="rId19"/>
    <p:sldId id="567" r:id="rId20"/>
    <p:sldId id="568" r:id="rId21"/>
    <p:sldId id="569" r:id="rId22"/>
    <p:sldId id="570" r:id="rId23"/>
    <p:sldId id="556" r:id="rId24"/>
    <p:sldId id="571" r:id="rId25"/>
    <p:sldId id="574" r:id="rId26"/>
    <p:sldId id="575" r:id="rId27"/>
    <p:sldId id="573" r:id="rId28"/>
  </p:sldIdLst>
  <p:sldSz cx="9906000" cy="6858000" type="A4"/>
  <p:notesSz cx="7099300" cy="10234613"/>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15:guide id="1" orient="horz" pos="3223"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95D0"/>
    <a:srgbClr val="328CCC"/>
    <a:srgbClr val="F5FAFD"/>
    <a:srgbClr val="F8D36F"/>
    <a:srgbClr val="89D1EA"/>
    <a:srgbClr val="F4BAC8"/>
    <a:srgbClr val="F2F2F2"/>
    <a:srgbClr val="FFFFFF"/>
    <a:srgbClr val="00194C"/>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35" autoAdjust="0"/>
    <p:restoredTop sz="76799" autoAdjust="0"/>
  </p:normalViewPr>
  <p:slideViewPr>
    <p:cSldViewPr>
      <p:cViewPr varScale="1">
        <p:scale>
          <a:sx n="85" d="100"/>
          <a:sy n="85" d="100"/>
        </p:scale>
        <p:origin x="1526" y="72"/>
      </p:cViewPr>
      <p:guideLst>
        <p:guide orient="horz" pos="2160"/>
        <p:guide pos="312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72" d="100"/>
          <a:sy n="72" d="100"/>
        </p:scale>
        <p:origin x="1867" y="82"/>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2619BA24-7776-4704-CDAE-6372484F5FB2}"/>
              </a:ext>
            </a:extLst>
          </p:cNvPr>
          <p:cNvSpPr>
            <a:spLocks noGrp="1"/>
          </p:cNvSpPr>
          <p:nvPr>
            <p:ph type="hdr" sz="quarter"/>
          </p:nvPr>
        </p:nvSpPr>
        <p:spPr>
          <a:xfrm>
            <a:off x="0" y="0"/>
            <a:ext cx="3076143" cy="513284"/>
          </a:xfrm>
          <a:prstGeom prst="rect">
            <a:avLst/>
          </a:prstGeom>
        </p:spPr>
        <p:txBody>
          <a:bodyPr vert="horz" lIns="94625" tIns="47312" rIns="94625" bIns="47312" rtlCol="0"/>
          <a:lstStyle>
            <a:lvl1pPr algn="l">
              <a:defRPr sz="1100"/>
            </a:lvl1pPr>
          </a:lstStyle>
          <a:p>
            <a:endParaRPr kumimoji="1" lang="ja-JP" altLang="en-US"/>
          </a:p>
        </p:txBody>
      </p:sp>
      <p:sp>
        <p:nvSpPr>
          <p:cNvPr id="3" name="日付プレースホルダー 2">
            <a:extLst>
              <a:ext uri="{FF2B5EF4-FFF2-40B4-BE49-F238E27FC236}">
                <a16:creationId xmlns:a16="http://schemas.microsoft.com/office/drawing/2014/main" id="{3BA7E2AB-C619-8858-98EA-9BC16FC94FD9}"/>
              </a:ext>
            </a:extLst>
          </p:cNvPr>
          <p:cNvSpPr>
            <a:spLocks noGrp="1"/>
          </p:cNvSpPr>
          <p:nvPr>
            <p:ph type="dt" sz="quarter" idx="1"/>
          </p:nvPr>
        </p:nvSpPr>
        <p:spPr>
          <a:xfrm>
            <a:off x="4021503" y="0"/>
            <a:ext cx="3076143" cy="513284"/>
          </a:xfrm>
          <a:prstGeom prst="rect">
            <a:avLst/>
          </a:prstGeom>
        </p:spPr>
        <p:txBody>
          <a:bodyPr vert="horz" lIns="94625" tIns="47312" rIns="94625" bIns="47312" rtlCol="0"/>
          <a:lstStyle>
            <a:lvl1pPr algn="r">
              <a:defRPr sz="1100"/>
            </a:lvl1pPr>
          </a:lstStyle>
          <a:p>
            <a:fld id="{6CBF465C-95BE-4BE7-86C9-B7E86E734806}" type="datetimeFigureOut">
              <a:rPr kumimoji="1" lang="ja-JP" altLang="en-US" smtClean="0"/>
              <a:t>2023/6/7</a:t>
            </a:fld>
            <a:endParaRPr kumimoji="1" lang="ja-JP" altLang="en-US"/>
          </a:p>
        </p:txBody>
      </p:sp>
      <p:sp>
        <p:nvSpPr>
          <p:cNvPr id="4" name="フッター プレースホルダー 3">
            <a:extLst>
              <a:ext uri="{FF2B5EF4-FFF2-40B4-BE49-F238E27FC236}">
                <a16:creationId xmlns:a16="http://schemas.microsoft.com/office/drawing/2014/main" id="{4C378771-15B6-514C-3196-9E3046E5E929}"/>
              </a:ext>
            </a:extLst>
          </p:cNvPr>
          <p:cNvSpPr>
            <a:spLocks noGrp="1"/>
          </p:cNvSpPr>
          <p:nvPr>
            <p:ph type="ftr" sz="quarter" idx="2"/>
          </p:nvPr>
        </p:nvSpPr>
        <p:spPr>
          <a:xfrm>
            <a:off x="0" y="9721331"/>
            <a:ext cx="3076143" cy="513284"/>
          </a:xfrm>
          <a:prstGeom prst="rect">
            <a:avLst/>
          </a:prstGeom>
        </p:spPr>
        <p:txBody>
          <a:bodyPr vert="horz" lIns="94625" tIns="47312" rIns="94625" bIns="47312" rtlCol="0" anchor="b"/>
          <a:lstStyle>
            <a:lvl1pPr algn="l">
              <a:defRPr sz="1100"/>
            </a:lvl1pPr>
          </a:lstStyle>
          <a:p>
            <a:endParaRPr kumimoji="1" lang="ja-JP" altLang="en-US"/>
          </a:p>
        </p:txBody>
      </p:sp>
      <p:sp>
        <p:nvSpPr>
          <p:cNvPr id="5" name="スライド番号プレースホルダー 4">
            <a:extLst>
              <a:ext uri="{FF2B5EF4-FFF2-40B4-BE49-F238E27FC236}">
                <a16:creationId xmlns:a16="http://schemas.microsoft.com/office/drawing/2014/main" id="{04493DA0-CAE4-92F8-1CC5-E052583FCB2C}"/>
              </a:ext>
            </a:extLst>
          </p:cNvPr>
          <p:cNvSpPr>
            <a:spLocks noGrp="1"/>
          </p:cNvSpPr>
          <p:nvPr>
            <p:ph type="sldNum" sz="quarter" idx="3"/>
          </p:nvPr>
        </p:nvSpPr>
        <p:spPr>
          <a:xfrm>
            <a:off x="4021503" y="9721331"/>
            <a:ext cx="3076143" cy="513284"/>
          </a:xfrm>
          <a:prstGeom prst="rect">
            <a:avLst/>
          </a:prstGeom>
        </p:spPr>
        <p:txBody>
          <a:bodyPr vert="horz" lIns="94625" tIns="47312" rIns="94625" bIns="47312" rtlCol="0" anchor="b"/>
          <a:lstStyle>
            <a:lvl1pPr algn="r">
              <a:defRPr sz="1100"/>
            </a:lvl1pPr>
          </a:lstStyle>
          <a:p>
            <a:fld id="{9310FB4D-1A93-4280-A3EC-249AE93B1F98}" type="slidenum">
              <a:rPr kumimoji="1" lang="ja-JP" altLang="en-US" smtClean="0"/>
              <a:t>‹#›</a:t>
            </a:fld>
            <a:endParaRPr kumimoji="1" lang="ja-JP" altLang="en-US"/>
          </a:p>
        </p:txBody>
      </p:sp>
    </p:spTree>
    <p:extLst>
      <p:ext uri="{BB962C8B-B14F-4D97-AF65-F5344CB8AC3E}">
        <p14:creationId xmlns:p14="http://schemas.microsoft.com/office/powerpoint/2010/main" val="33561616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3076364" cy="511731"/>
          </a:xfrm>
          <a:prstGeom prst="rect">
            <a:avLst/>
          </a:prstGeom>
        </p:spPr>
        <p:txBody>
          <a:bodyPr vert="horz" lIns="94595" tIns="47298" rIns="94595" bIns="47298" rtlCol="0"/>
          <a:lstStyle>
            <a:lvl1pPr algn="l">
              <a:defRPr sz="1100"/>
            </a:lvl1pPr>
          </a:lstStyle>
          <a:p>
            <a:endParaRPr kumimoji="1" lang="ja-JP" altLang="en-US"/>
          </a:p>
        </p:txBody>
      </p:sp>
      <p:sp>
        <p:nvSpPr>
          <p:cNvPr id="3" name="日付プレースホルダー 2"/>
          <p:cNvSpPr>
            <a:spLocks noGrp="1"/>
          </p:cNvSpPr>
          <p:nvPr>
            <p:ph type="dt" idx="1"/>
          </p:nvPr>
        </p:nvSpPr>
        <p:spPr>
          <a:xfrm>
            <a:off x="4021298" y="0"/>
            <a:ext cx="3076364" cy="511731"/>
          </a:xfrm>
          <a:prstGeom prst="rect">
            <a:avLst/>
          </a:prstGeom>
        </p:spPr>
        <p:txBody>
          <a:bodyPr vert="horz" lIns="94595" tIns="47298" rIns="94595" bIns="47298" rtlCol="0"/>
          <a:lstStyle>
            <a:lvl1pPr algn="r">
              <a:defRPr sz="1100"/>
            </a:lvl1pPr>
          </a:lstStyle>
          <a:p>
            <a:fld id="{03DD34DF-A1C6-4B5C-A519-158C92905865}" type="datetimeFigureOut">
              <a:rPr kumimoji="1" lang="ja-JP" altLang="en-US" smtClean="0"/>
              <a:t>2023/6/7</a:t>
            </a:fld>
            <a:endParaRPr kumimoji="1" lang="ja-JP" altLang="en-US"/>
          </a:p>
        </p:txBody>
      </p:sp>
      <p:sp>
        <p:nvSpPr>
          <p:cNvPr id="4" name="スライド イメージ プレースホルダー 3"/>
          <p:cNvSpPr>
            <a:spLocks noGrp="1" noRot="1" noChangeAspect="1"/>
          </p:cNvSpPr>
          <p:nvPr>
            <p:ph type="sldImg" idx="2"/>
          </p:nvPr>
        </p:nvSpPr>
        <p:spPr>
          <a:xfrm>
            <a:off x="777875" y="768350"/>
            <a:ext cx="5543550" cy="3836988"/>
          </a:xfrm>
          <a:prstGeom prst="rect">
            <a:avLst/>
          </a:prstGeom>
          <a:noFill/>
          <a:ln w="12700">
            <a:solidFill>
              <a:prstClr val="black"/>
            </a:solidFill>
          </a:ln>
        </p:spPr>
        <p:txBody>
          <a:bodyPr vert="horz" lIns="94595" tIns="47298" rIns="94595" bIns="47298" rtlCol="0" anchor="ctr"/>
          <a:lstStyle/>
          <a:p>
            <a:endParaRPr lang="ja-JP" altLang="en-US"/>
          </a:p>
        </p:txBody>
      </p:sp>
      <p:sp>
        <p:nvSpPr>
          <p:cNvPr id="5" name="ノート プレースホルダー 4"/>
          <p:cNvSpPr>
            <a:spLocks noGrp="1"/>
          </p:cNvSpPr>
          <p:nvPr>
            <p:ph type="body" sz="quarter" idx="3"/>
          </p:nvPr>
        </p:nvSpPr>
        <p:spPr>
          <a:xfrm>
            <a:off x="709931" y="4861443"/>
            <a:ext cx="5679440" cy="4605576"/>
          </a:xfrm>
          <a:prstGeom prst="rect">
            <a:avLst/>
          </a:prstGeom>
        </p:spPr>
        <p:txBody>
          <a:bodyPr vert="horz" lIns="94595" tIns="47298" rIns="94595" bIns="4729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721106"/>
            <a:ext cx="3076364" cy="511731"/>
          </a:xfrm>
          <a:prstGeom prst="rect">
            <a:avLst/>
          </a:prstGeom>
        </p:spPr>
        <p:txBody>
          <a:bodyPr vert="horz" lIns="94595" tIns="47298" rIns="94595" bIns="47298"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4021298" y="9721106"/>
            <a:ext cx="3076364" cy="511731"/>
          </a:xfrm>
          <a:prstGeom prst="rect">
            <a:avLst/>
          </a:prstGeom>
        </p:spPr>
        <p:txBody>
          <a:bodyPr vert="horz" lIns="94595" tIns="47298" rIns="94595" bIns="47298" rtlCol="0" anchor="b"/>
          <a:lstStyle>
            <a:lvl1pPr algn="r">
              <a:defRPr sz="1100"/>
            </a:lvl1pPr>
          </a:lstStyle>
          <a:p>
            <a:fld id="{41DDD520-EC6D-48AC-A876-5C9479FC704E}" type="slidenum">
              <a:rPr kumimoji="1" lang="ja-JP" altLang="en-US" smtClean="0"/>
              <a:t>‹#›</a:t>
            </a:fld>
            <a:endParaRPr kumimoji="1" lang="ja-JP" altLang="en-US"/>
          </a:p>
        </p:txBody>
      </p:sp>
    </p:spTree>
    <p:extLst>
      <p:ext uri="{BB962C8B-B14F-4D97-AF65-F5344CB8AC3E}">
        <p14:creationId xmlns:p14="http://schemas.microsoft.com/office/powerpoint/2010/main" val="428701971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C4EFCA8A-084B-A868-CD86-C469A497B0B8}"/>
              </a:ext>
            </a:extLst>
          </p:cNvPr>
          <p:cNvSpPr txBox="1"/>
          <p:nvPr userDrawn="1"/>
        </p:nvSpPr>
        <p:spPr>
          <a:xfrm>
            <a:off x="574085" y="2112297"/>
            <a:ext cx="2965543" cy="707886"/>
          </a:xfrm>
          <a:prstGeom prst="rect">
            <a:avLst/>
          </a:prstGeom>
          <a:noFill/>
          <a:ln w="6350">
            <a:solidFill>
              <a:srgbClr val="0070C0"/>
            </a:solidFill>
          </a:ln>
        </p:spPr>
        <p:txBody>
          <a:bodyPr wrap="none" rtlCol="0">
            <a:noAutofit/>
          </a:bodyPr>
          <a:lstStyle/>
          <a:p>
            <a:pPr algn="l"/>
            <a:endParaRPr kumimoji="1" lang="en-US" altLang="ja-JP" sz="800" dirty="0">
              <a:solidFill>
                <a:srgbClr val="000000"/>
              </a:solidFill>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CDDEA68E-BC4B-B092-3B6E-D912D066F3AE}"/>
              </a:ext>
            </a:extLst>
          </p:cNvPr>
          <p:cNvSpPr txBox="1"/>
          <p:nvPr userDrawn="1"/>
        </p:nvSpPr>
        <p:spPr>
          <a:xfrm>
            <a:off x="3631203" y="2112297"/>
            <a:ext cx="2965543" cy="707886"/>
          </a:xfrm>
          <a:prstGeom prst="rect">
            <a:avLst/>
          </a:prstGeom>
          <a:noFill/>
          <a:ln w="6350">
            <a:solidFill>
              <a:srgbClr val="0070C0"/>
            </a:solidFill>
          </a:ln>
        </p:spPr>
        <p:txBody>
          <a:bodyPr wrap="none" rtlCol="0">
            <a:noAutofit/>
          </a:bodyPr>
          <a:lstStyle/>
          <a:p>
            <a:pPr algn="l"/>
            <a:endParaRPr kumimoji="1" lang="en-US" altLang="ja-JP" sz="800" dirty="0">
              <a:solidFill>
                <a:srgbClr val="000000"/>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C7A86A59-37C5-9EF0-9BF1-650755A39D91}"/>
              </a:ext>
            </a:extLst>
          </p:cNvPr>
          <p:cNvSpPr txBox="1"/>
          <p:nvPr userDrawn="1"/>
        </p:nvSpPr>
        <p:spPr>
          <a:xfrm>
            <a:off x="6676924" y="2112297"/>
            <a:ext cx="2964329" cy="707886"/>
          </a:xfrm>
          <a:prstGeom prst="rect">
            <a:avLst/>
          </a:prstGeom>
          <a:noFill/>
          <a:ln w="6350">
            <a:solidFill>
              <a:srgbClr val="0070C0"/>
            </a:solidFill>
          </a:ln>
        </p:spPr>
        <p:txBody>
          <a:bodyPr wrap="none" rtlCol="0">
            <a:noAutofit/>
          </a:bodyPr>
          <a:lstStyle/>
          <a:p>
            <a:pPr algn="l"/>
            <a:endParaRPr kumimoji="1" lang="en-US" altLang="ja-JP" sz="800" dirty="0">
              <a:solidFill>
                <a:srgbClr val="000000"/>
              </a:solidFill>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E30E9F7F-2DE7-8CAD-75BF-DDE8B0F82150}"/>
              </a:ext>
            </a:extLst>
          </p:cNvPr>
          <p:cNvSpPr txBox="1"/>
          <p:nvPr userDrawn="1"/>
        </p:nvSpPr>
        <p:spPr>
          <a:xfrm>
            <a:off x="3489659" y="5156951"/>
            <a:ext cx="2144231" cy="1200329"/>
          </a:xfrm>
          <a:prstGeom prst="rect">
            <a:avLst/>
          </a:prstGeom>
          <a:noFill/>
          <a:ln w="9525">
            <a:solidFill>
              <a:schemeClr val="bg1">
                <a:lumMod val="75000"/>
              </a:schemeClr>
            </a:solidFill>
          </a:ln>
        </p:spPr>
        <p:txBody>
          <a:bodyPr wrap="square" rtlCol="0">
            <a:noAutofit/>
          </a:bodyPr>
          <a:lstStyle/>
          <a:p>
            <a:pPr algn="l"/>
            <a:endParaRPr kumimoji="1" lang="en-US" altLang="ja-JP" sz="800" dirty="0">
              <a:solidFill>
                <a:srgbClr val="000000"/>
              </a:solidFill>
              <a:latin typeface="Meiryo UI" panose="020B0604030504040204" pitchFamily="50" charset="-128"/>
              <a:ea typeface="Meiryo UI" panose="020B0604030504040204" pitchFamily="50" charset="-128"/>
            </a:endParaRPr>
          </a:p>
        </p:txBody>
      </p:sp>
      <p:sp>
        <p:nvSpPr>
          <p:cNvPr id="11" name="角丸四角形 29">
            <a:extLst>
              <a:ext uri="{FF2B5EF4-FFF2-40B4-BE49-F238E27FC236}">
                <a16:creationId xmlns:a16="http://schemas.microsoft.com/office/drawing/2014/main" id="{67546A66-6E5F-86DB-D79E-6C0C70077643}"/>
              </a:ext>
            </a:extLst>
          </p:cNvPr>
          <p:cNvSpPr/>
          <p:nvPr userDrawn="1"/>
        </p:nvSpPr>
        <p:spPr bwMode="auto">
          <a:xfrm>
            <a:off x="576460" y="1748959"/>
            <a:ext cx="1087335" cy="205629"/>
          </a:xfrm>
          <a:prstGeom prst="roundRect">
            <a:avLst/>
          </a:prstGeom>
          <a:solidFill>
            <a:srgbClr val="328CCC"/>
          </a:solidFill>
          <a:ln>
            <a:solidFill>
              <a:srgbClr val="328CCC"/>
            </a:solidFill>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ja-JP" altLang="en-US" sz="1000" b="1" dirty="0">
                <a:solidFill>
                  <a:schemeClr val="bg1"/>
                </a:solidFill>
                <a:latin typeface="Meiryo UI" panose="020B0604030504040204" pitchFamily="50" charset="-128"/>
                <a:ea typeface="Meiryo UI" panose="020B0604030504040204" pitchFamily="50" charset="-128"/>
              </a:rPr>
              <a:t>プログラム内容</a:t>
            </a:r>
            <a:endParaRPr kumimoji="0" lang="ja-JP" altLang="en-US"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17" name="ホームベース 16">
            <a:extLst>
              <a:ext uri="{FF2B5EF4-FFF2-40B4-BE49-F238E27FC236}">
                <a16:creationId xmlns:a16="http://schemas.microsoft.com/office/drawing/2014/main" id="{B53F9819-CAF3-08FF-311E-E124C36E8C3B}"/>
              </a:ext>
            </a:extLst>
          </p:cNvPr>
          <p:cNvSpPr/>
          <p:nvPr userDrawn="1"/>
        </p:nvSpPr>
        <p:spPr>
          <a:xfrm>
            <a:off x="574085" y="2011001"/>
            <a:ext cx="1059942" cy="190894"/>
          </a:xfrm>
          <a:prstGeom prst="homePlate">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spc="300" dirty="0">
                <a:solidFill>
                  <a:srgbClr val="0070C0"/>
                </a:solidFill>
                <a:latin typeface="Meiryo UI" panose="020B0604030504040204" pitchFamily="50" charset="-128"/>
                <a:ea typeface="Meiryo UI" panose="020B0604030504040204" pitchFamily="50" charset="-128"/>
              </a:rPr>
              <a:t>事前学習</a:t>
            </a:r>
          </a:p>
        </p:txBody>
      </p:sp>
      <p:sp>
        <p:nvSpPr>
          <p:cNvPr id="18" name="ホームベース 52">
            <a:extLst>
              <a:ext uri="{FF2B5EF4-FFF2-40B4-BE49-F238E27FC236}">
                <a16:creationId xmlns:a16="http://schemas.microsoft.com/office/drawing/2014/main" id="{65F906A7-6BC3-718A-2B32-BFA05FDCD5D3}"/>
              </a:ext>
            </a:extLst>
          </p:cNvPr>
          <p:cNvSpPr/>
          <p:nvPr userDrawn="1"/>
        </p:nvSpPr>
        <p:spPr>
          <a:xfrm>
            <a:off x="3631203" y="2011001"/>
            <a:ext cx="1059942" cy="190894"/>
          </a:xfrm>
          <a:prstGeom prst="homePlate">
            <a:avLst/>
          </a:prstGeom>
          <a:solidFill>
            <a:srgbClr val="4295D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spc="300" dirty="0">
                <a:latin typeface="Meiryo UI" panose="020B0604030504040204" pitchFamily="50" charset="-128"/>
                <a:ea typeface="Meiryo UI" panose="020B0604030504040204" pitchFamily="50" charset="-128"/>
              </a:rPr>
              <a:t>現地学習</a:t>
            </a:r>
          </a:p>
        </p:txBody>
      </p:sp>
      <p:sp>
        <p:nvSpPr>
          <p:cNvPr id="19" name="ホームベース 53">
            <a:extLst>
              <a:ext uri="{FF2B5EF4-FFF2-40B4-BE49-F238E27FC236}">
                <a16:creationId xmlns:a16="http://schemas.microsoft.com/office/drawing/2014/main" id="{9CBA4FEA-EE8C-0A2C-E5BC-73AF6CC4C5B3}"/>
              </a:ext>
            </a:extLst>
          </p:cNvPr>
          <p:cNvSpPr/>
          <p:nvPr userDrawn="1"/>
        </p:nvSpPr>
        <p:spPr>
          <a:xfrm>
            <a:off x="6676924" y="2017210"/>
            <a:ext cx="1059942" cy="190894"/>
          </a:xfrm>
          <a:prstGeom prst="homePlate">
            <a:avLst/>
          </a:prstGeom>
          <a:solidFill>
            <a:srgbClr val="0066CC"/>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spc="300" dirty="0">
                <a:latin typeface="Meiryo UI" panose="020B0604030504040204" pitchFamily="50" charset="-128"/>
                <a:ea typeface="Meiryo UI" panose="020B0604030504040204" pitchFamily="50" charset="-128"/>
              </a:rPr>
              <a:t>事後学習</a:t>
            </a:r>
          </a:p>
        </p:txBody>
      </p:sp>
      <p:sp>
        <p:nvSpPr>
          <p:cNvPr id="32" name="テキスト プレースホルダー 31">
            <a:extLst>
              <a:ext uri="{FF2B5EF4-FFF2-40B4-BE49-F238E27FC236}">
                <a16:creationId xmlns:a16="http://schemas.microsoft.com/office/drawing/2014/main" id="{D3BFE0D3-333A-E0B4-45D2-D8029DC412A3}"/>
              </a:ext>
            </a:extLst>
          </p:cNvPr>
          <p:cNvSpPr>
            <a:spLocks noGrp="1"/>
          </p:cNvSpPr>
          <p:nvPr userDrawn="1">
            <p:ph type="body" sz="quarter" idx="10" hasCustomPrompt="1"/>
          </p:nvPr>
        </p:nvSpPr>
        <p:spPr>
          <a:xfrm>
            <a:off x="574410" y="1205852"/>
            <a:ext cx="9066742" cy="431800"/>
          </a:xfrm>
          <a:prstGeom prst="rect">
            <a:avLst/>
          </a:prstGeom>
          <a:ln>
            <a:noFill/>
          </a:ln>
        </p:spPr>
        <p:txBody>
          <a:bodyPr anchor="ctr"/>
          <a:lstStyle>
            <a:lvl1pPr marL="0" indent="0">
              <a:lnSpc>
                <a:spcPct val="120000"/>
              </a:lnSpc>
              <a:spcBef>
                <a:spcPts val="0"/>
              </a:spcBef>
              <a:buNone/>
              <a:defRPr sz="10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kumimoji="1" lang="ja-JP" altLang="en-US" dirty="0"/>
              <a:t>テキスト</a:t>
            </a:r>
            <a:endParaRPr kumimoji="1" lang="en-US" altLang="ja-JP" dirty="0"/>
          </a:p>
          <a:p>
            <a:pPr lvl="0"/>
            <a:r>
              <a:rPr kumimoji="1" lang="ja-JP" altLang="en-US" dirty="0"/>
              <a:t>テキスト</a:t>
            </a:r>
          </a:p>
        </p:txBody>
      </p:sp>
      <p:sp>
        <p:nvSpPr>
          <p:cNvPr id="34" name="図プレースホルダー 33">
            <a:extLst>
              <a:ext uri="{FF2B5EF4-FFF2-40B4-BE49-F238E27FC236}">
                <a16:creationId xmlns:a16="http://schemas.microsoft.com/office/drawing/2014/main" id="{C30EF5D4-EA68-11FB-8EA9-0C478C9BDC83}"/>
              </a:ext>
            </a:extLst>
          </p:cNvPr>
          <p:cNvSpPr>
            <a:spLocks noGrp="1"/>
          </p:cNvSpPr>
          <p:nvPr userDrawn="1">
            <p:ph type="pic" sz="quarter" idx="11" hasCustomPrompt="1"/>
          </p:nvPr>
        </p:nvSpPr>
        <p:spPr>
          <a:xfrm>
            <a:off x="567954" y="2931490"/>
            <a:ext cx="2220500" cy="1228725"/>
          </a:xfrm>
          <a:prstGeom prst="rect">
            <a:avLst/>
          </a:prstGeom>
          <a:solidFill>
            <a:schemeClr val="bg1">
              <a:lumMod val="85000"/>
            </a:schemeClr>
          </a:solidFill>
        </p:spPr>
        <p:txBody>
          <a:bodyPr anchor="ctr"/>
          <a:lstStyle>
            <a:lvl1pPr marL="0" indent="0" algn="ctr">
              <a:buNone/>
              <a:defRPr>
                <a:solidFill>
                  <a:schemeClr val="bg1"/>
                </a:solidFill>
              </a:defRPr>
            </a:lvl1pPr>
          </a:lstStyle>
          <a:p>
            <a:r>
              <a:rPr kumimoji="1" lang="en-US" altLang="ja-JP" dirty="0"/>
              <a:t>Photo</a:t>
            </a:r>
            <a:endParaRPr kumimoji="1" lang="ja-JP" altLang="en-US" dirty="0"/>
          </a:p>
        </p:txBody>
      </p:sp>
      <p:sp>
        <p:nvSpPr>
          <p:cNvPr id="35" name="図プレースホルダー 33">
            <a:extLst>
              <a:ext uri="{FF2B5EF4-FFF2-40B4-BE49-F238E27FC236}">
                <a16:creationId xmlns:a16="http://schemas.microsoft.com/office/drawing/2014/main" id="{85BC0B56-FF55-E5A3-2903-6D0345ADB2ED}"/>
              </a:ext>
            </a:extLst>
          </p:cNvPr>
          <p:cNvSpPr>
            <a:spLocks noGrp="1"/>
          </p:cNvSpPr>
          <p:nvPr userDrawn="1">
            <p:ph type="pic" sz="quarter" idx="12" hasCustomPrompt="1"/>
          </p:nvPr>
        </p:nvSpPr>
        <p:spPr>
          <a:xfrm>
            <a:off x="2852187" y="2931490"/>
            <a:ext cx="2220500" cy="1228725"/>
          </a:xfrm>
          <a:prstGeom prst="rect">
            <a:avLst/>
          </a:prstGeom>
          <a:solidFill>
            <a:schemeClr val="bg1">
              <a:lumMod val="85000"/>
            </a:schemeClr>
          </a:solidFill>
        </p:spPr>
        <p:txBody>
          <a:bodyPr anchor="ctr"/>
          <a:lstStyle>
            <a:lvl1pPr marL="0" indent="0" algn="ctr">
              <a:buNone/>
              <a:defRPr>
                <a:solidFill>
                  <a:schemeClr val="bg1"/>
                </a:solidFill>
              </a:defRPr>
            </a:lvl1pPr>
          </a:lstStyle>
          <a:p>
            <a:r>
              <a:rPr kumimoji="1" lang="en-US" altLang="ja-JP" dirty="0"/>
              <a:t>Photo</a:t>
            </a:r>
            <a:endParaRPr kumimoji="1" lang="ja-JP" altLang="en-US" dirty="0"/>
          </a:p>
        </p:txBody>
      </p:sp>
      <p:sp>
        <p:nvSpPr>
          <p:cNvPr id="36" name="図プレースホルダー 33">
            <a:extLst>
              <a:ext uri="{FF2B5EF4-FFF2-40B4-BE49-F238E27FC236}">
                <a16:creationId xmlns:a16="http://schemas.microsoft.com/office/drawing/2014/main" id="{70D6EA59-682A-76B6-DB9D-44297705E248}"/>
              </a:ext>
            </a:extLst>
          </p:cNvPr>
          <p:cNvSpPr>
            <a:spLocks noGrp="1"/>
          </p:cNvSpPr>
          <p:nvPr userDrawn="1">
            <p:ph type="pic" sz="quarter" idx="13" hasCustomPrompt="1"/>
          </p:nvPr>
        </p:nvSpPr>
        <p:spPr>
          <a:xfrm>
            <a:off x="5136420" y="2931490"/>
            <a:ext cx="2220500" cy="1228725"/>
          </a:xfrm>
          <a:prstGeom prst="rect">
            <a:avLst/>
          </a:prstGeom>
          <a:solidFill>
            <a:schemeClr val="bg1">
              <a:lumMod val="85000"/>
            </a:schemeClr>
          </a:solidFill>
        </p:spPr>
        <p:txBody>
          <a:bodyPr anchor="ctr"/>
          <a:lstStyle>
            <a:lvl1pPr marL="0" indent="0" algn="ctr">
              <a:buNone/>
              <a:defRPr>
                <a:solidFill>
                  <a:schemeClr val="bg1"/>
                </a:solidFill>
              </a:defRPr>
            </a:lvl1pPr>
          </a:lstStyle>
          <a:p>
            <a:r>
              <a:rPr kumimoji="1" lang="en-US" altLang="ja-JP" dirty="0"/>
              <a:t>Photo</a:t>
            </a:r>
            <a:endParaRPr kumimoji="1" lang="ja-JP" altLang="en-US" dirty="0"/>
          </a:p>
        </p:txBody>
      </p:sp>
      <p:sp>
        <p:nvSpPr>
          <p:cNvPr id="37" name="図プレースホルダー 33">
            <a:extLst>
              <a:ext uri="{FF2B5EF4-FFF2-40B4-BE49-F238E27FC236}">
                <a16:creationId xmlns:a16="http://schemas.microsoft.com/office/drawing/2014/main" id="{E516801E-95A9-3E2B-3605-1D0C82F36CBD}"/>
              </a:ext>
            </a:extLst>
          </p:cNvPr>
          <p:cNvSpPr>
            <a:spLocks noGrp="1"/>
          </p:cNvSpPr>
          <p:nvPr userDrawn="1">
            <p:ph type="pic" sz="quarter" idx="14" hasCustomPrompt="1"/>
          </p:nvPr>
        </p:nvSpPr>
        <p:spPr>
          <a:xfrm>
            <a:off x="7420652" y="2931490"/>
            <a:ext cx="2220500" cy="1228725"/>
          </a:xfrm>
          <a:prstGeom prst="rect">
            <a:avLst/>
          </a:prstGeom>
          <a:solidFill>
            <a:schemeClr val="bg1">
              <a:lumMod val="85000"/>
            </a:schemeClr>
          </a:solidFill>
        </p:spPr>
        <p:txBody>
          <a:bodyPr anchor="ctr"/>
          <a:lstStyle>
            <a:lvl1pPr marL="0" indent="0" algn="ctr">
              <a:buNone/>
              <a:defRPr>
                <a:solidFill>
                  <a:schemeClr val="bg1"/>
                </a:solidFill>
              </a:defRPr>
            </a:lvl1pPr>
          </a:lstStyle>
          <a:p>
            <a:r>
              <a:rPr kumimoji="1" lang="en-US" altLang="ja-JP" dirty="0"/>
              <a:t>Photo</a:t>
            </a:r>
            <a:endParaRPr kumimoji="1" lang="ja-JP" altLang="en-US" dirty="0"/>
          </a:p>
        </p:txBody>
      </p:sp>
      <p:sp>
        <p:nvSpPr>
          <p:cNvPr id="38" name="角丸四角形 29">
            <a:extLst>
              <a:ext uri="{FF2B5EF4-FFF2-40B4-BE49-F238E27FC236}">
                <a16:creationId xmlns:a16="http://schemas.microsoft.com/office/drawing/2014/main" id="{78D35074-0B57-F80C-EBC7-5BC5DBBC277F}"/>
              </a:ext>
            </a:extLst>
          </p:cNvPr>
          <p:cNvSpPr/>
          <p:nvPr userDrawn="1"/>
        </p:nvSpPr>
        <p:spPr bwMode="auto">
          <a:xfrm>
            <a:off x="3513575" y="4265453"/>
            <a:ext cx="659338" cy="205629"/>
          </a:xfrm>
          <a:prstGeom prst="roundRect">
            <a:avLst/>
          </a:prstGeom>
          <a:solidFill>
            <a:srgbClr val="328CCC"/>
          </a:solidFill>
          <a:ln>
            <a:solidFill>
              <a:srgbClr val="328CCC"/>
            </a:solidFill>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altLang="ja-JP" sz="1000" b="1" dirty="0">
                <a:solidFill>
                  <a:schemeClr val="bg1"/>
                </a:solidFill>
                <a:latin typeface="Meiryo UI" panose="020B0604030504040204" pitchFamily="50" charset="-128"/>
                <a:ea typeface="Meiryo UI" panose="020B0604030504040204" pitchFamily="50" charset="-128"/>
              </a:rPr>
              <a:t>POINT</a:t>
            </a:r>
            <a:endParaRPr kumimoji="0" lang="ja-JP" altLang="en-US"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128" name="テキスト プレースホルダー 31">
            <a:extLst>
              <a:ext uri="{FF2B5EF4-FFF2-40B4-BE49-F238E27FC236}">
                <a16:creationId xmlns:a16="http://schemas.microsoft.com/office/drawing/2014/main" id="{D35BB13D-A84B-A00E-CB9E-A326A4CE8D08}"/>
              </a:ext>
            </a:extLst>
          </p:cNvPr>
          <p:cNvSpPr>
            <a:spLocks noGrp="1"/>
          </p:cNvSpPr>
          <p:nvPr>
            <p:ph type="body" sz="quarter" idx="15" hasCustomPrompt="1"/>
          </p:nvPr>
        </p:nvSpPr>
        <p:spPr>
          <a:xfrm>
            <a:off x="4135756" y="4255648"/>
            <a:ext cx="5505397" cy="829536"/>
          </a:xfrm>
          <a:prstGeom prst="rect">
            <a:avLst/>
          </a:prstGeom>
          <a:ln>
            <a:noFill/>
          </a:ln>
        </p:spPr>
        <p:txBody>
          <a:bodyPr anchor="t"/>
          <a:lstStyle>
            <a:lvl1pPr marL="144000" indent="-144000">
              <a:lnSpc>
                <a:spcPct val="120000"/>
              </a:lnSpc>
              <a:spcBef>
                <a:spcPts val="0"/>
              </a:spcBef>
              <a:buClr>
                <a:srgbClr val="328CCC"/>
              </a:buClr>
              <a:buFont typeface="Wingdings" panose="05000000000000000000" pitchFamily="2" charset="2"/>
              <a:buChar char="l"/>
              <a:defRPr sz="10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kumimoji="1" lang="ja-JP" altLang="en-US" dirty="0"/>
              <a:t>テキスト</a:t>
            </a:r>
            <a:endParaRPr kumimoji="1" lang="en-US" altLang="ja-JP" dirty="0"/>
          </a:p>
          <a:p>
            <a:pPr lvl="0"/>
            <a:r>
              <a:rPr kumimoji="1" lang="ja-JP" altLang="en-US" dirty="0"/>
              <a:t>テキスト</a:t>
            </a:r>
            <a:endParaRPr kumimoji="1" lang="en-US" altLang="ja-JP" dirty="0"/>
          </a:p>
          <a:p>
            <a:pPr lvl="0"/>
            <a:r>
              <a:rPr kumimoji="1" lang="ja-JP" altLang="en-US" dirty="0"/>
              <a:t>テキスト</a:t>
            </a:r>
            <a:endParaRPr kumimoji="1" lang="en-US" altLang="ja-JP" dirty="0"/>
          </a:p>
          <a:p>
            <a:pPr lvl="0"/>
            <a:r>
              <a:rPr kumimoji="1" lang="ja-JP" altLang="en-US" dirty="0"/>
              <a:t>テキスト</a:t>
            </a:r>
          </a:p>
        </p:txBody>
      </p:sp>
      <p:sp>
        <p:nvSpPr>
          <p:cNvPr id="129" name="テキスト ボックス 128">
            <a:extLst>
              <a:ext uri="{FF2B5EF4-FFF2-40B4-BE49-F238E27FC236}">
                <a16:creationId xmlns:a16="http://schemas.microsoft.com/office/drawing/2014/main" id="{1FE47C3C-67B6-34C8-46FE-7F9E63833662}"/>
              </a:ext>
            </a:extLst>
          </p:cNvPr>
          <p:cNvSpPr txBox="1"/>
          <p:nvPr userDrawn="1"/>
        </p:nvSpPr>
        <p:spPr>
          <a:xfrm>
            <a:off x="3489659" y="5156951"/>
            <a:ext cx="527237" cy="180860"/>
          </a:xfrm>
          <a:prstGeom prst="rect">
            <a:avLst/>
          </a:prstGeom>
          <a:solidFill>
            <a:schemeClr val="bg1">
              <a:lumMod val="95000"/>
            </a:schemeClr>
          </a:solidFill>
          <a:ln w="9525">
            <a:solidFill>
              <a:schemeClr val="bg1">
                <a:lumMod val="75000"/>
              </a:schemeClr>
            </a:solidFill>
          </a:ln>
        </p:spPr>
        <p:txBody>
          <a:bodyPr wrap="none" tIns="36000" rIns="54000" bIns="36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spc="300" baseline="0" dirty="0">
                <a:solidFill>
                  <a:srgbClr val="000000"/>
                </a:solidFill>
                <a:latin typeface="Meiryo UI" panose="020B0604030504040204" pitchFamily="50" charset="-128"/>
                <a:ea typeface="Meiryo UI" panose="020B0604030504040204" pitchFamily="50" charset="-128"/>
              </a:rPr>
              <a:t>行程例</a:t>
            </a:r>
            <a:endParaRPr kumimoji="1" lang="en-US" altLang="ja-JP" sz="700" spc="300" baseline="0" dirty="0">
              <a:solidFill>
                <a:srgbClr val="000000"/>
              </a:solidFill>
              <a:latin typeface="Meiryo UI" panose="020B0604030504040204" pitchFamily="50" charset="-128"/>
              <a:ea typeface="Meiryo UI" panose="020B0604030504040204" pitchFamily="50" charset="-128"/>
            </a:endParaRPr>
          </a:p>
        </p:txBody>
      </p:sp>
      <p:sp>
        <p:nvSpPr>
          <p:cNvPr id="130" name="テキスト プレースホルダー 31">
            <a:extLst>
              <a:ext uri="{FF2B5EF4-FFF2-40B4-BE49-F238E27FC236}">
                <a16:creationId xmlns:a16="http://schemas.microsoft.com/office/drawing/2014/main" id="{38A2D869-9E61-120E-B426-4C5AC6C908E1}"/>
              </a:ext>
            </a:extLst>
          </p:cNvPr>
          <p:cNvSpPr>
            <a:spLocks noGrp="1"/>
          </p:cNvSpPr>
          <p:nvPr>
            <p:ph type="body" sz="quarter" idx="16" hasCustomPrompt="1"/>
          </p:nvPr>
        </p:nvSpPr>
        <p:spPr>
          <a:xfrm>
            <a:off x="3500121" y="5357422"/>
            <a:ext cx="2121536" cy="990038"/>
          </a:xfrm>
          <a:prstGeom prst="rect">
            <a:avLst/>
          </a:prstGeom>
          <a:ln>
            <a:noFill/>
          </a:ln>
        </p:spPr>
        <p:txBody>
          <a:bodyPr lIns="72000" rIns="72000" anchor="t"/>
          <a:lstStyle>
            <a:lvl1pPr marL="0" indent="0">
              <a:lnSpc>
                <a:spcPct val="100000"/>
              </a:lnSpc>
              <a:spcBef>
                <a:spcPts val="0"/>
              </a:spcBef>
              <a:buFont typeface="Wingdings" panose="05000000000000000000" pitchFamily="2" charset="2"/>
              <a:buNone/>
              <a:defRPr sz="8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kumimoji="1" lang="ja-JP" altLang="en-US" dirty="0"/>
              <a:t>テキスト</a:t>
            </a:r>
            <a:endParaRPr kumimoji="1" lang="en-US" altLang="ja-JP" dirty="0"/>
          </a:p>
        </p:txBody>
      </p:sp>
      <p:sp>
        <p:nvSpPr>
          <p:cNvPr id="133" name="テキスト プレースホルダー 31">
            <a:extLst>
              <a:ext uri="{FF2B5EF4-FFF2-40B4-BE49-F238E27FC236}">
                <a16:creationId xmlns:a16="http://schemas.microsoft.com/office/drawing/2014/main" id="{00612866-84B4-000B-6753-81B3D3D29C36}"/>
              </a:ext>
            </a:extLst>
          </p:cNvPr>
          <p:cNvSpPr>
            <a:spLocks noGrp="1"/>
          </p:cNvSpPr>
          <p:nvPr>
            <p:ph type="body" sz="quarter" idx="17" hasCustomPrompt="1"/>
          </p:nvPr>
        </p:nvSpPr>
        <p:spPr>
          <a:xfrm>
            <a:off x="5755709" y="5357422"/>
            <a:ext cx="2988899" cy="990038"/>
          </a:xfrm>
          <a:prstGeom prst="rect">
            <a:avLst/>
          </a:prstGeom>
          <a:ln>
            <a:noFill/>
          </a:ln>
        </p:spPr>
        <p:txBody>
          <a:bodyPr lIns="72000" rIns="72000" anchor="t"/>
          <a:lstStyle>
            <a:lvl1pPr marL="108000" indent="-108000">
              <a:lnSpc>
                <a:spcPct val="100000"/>
              </a:lnSpc>
              <a:spcBef>
                <a:spcPts val="0"/>
              </a:spcBef>
              <a:spcAft>
                <a:spcPts val="600"/>
              </a:spcAft>
              <a:buFont typeface="Wingdings" panose="05000000000000000000" pitchFamily="2" charset="2"/>
              <a:buChar char="l"/>
              <a:defRPr sz="8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kumimoji="1" lang="ja-JP" altLang="en-US" dirty="0"/>
              <a:t>テキスト</a:t>
            </a:r>
            <a:endParaRPr kumimoji="1" lang="en-US" altLang="ja-JP" dirty="0"/>
          </a:p>
        </p:txBody>
      </p:sp>
      <p:sp>
        <p:nvSpPr>
          <p:cNvPr id="135" name="図プレースホルダー 33">
            <a:extLst>
              <a:ext uri="{FF2B5EF4-FFF2-40B4-BE49-F238E27FC236}">
                <a16:creationId xmlns:a16="http://schemas.microsoft.com/office/drawing/2014/main" id="{91B5AF9A-F305-8344-7745-44A27AF1E108}"/>
              </a:ext>
            </a:extLst>
          </p:cNvPr>
          <p:cNvSpPr>
            <a:spLocks noGrp="1"/>
          </p:cNvSpPr>
          <p:nvPr>
            <p:ph type="pic" sz="quarter" idx="18" hasCustomPrompt="1"/>
          </p:nvPr>
        </p:nvSpPr>
        <p:spPr>
          <a:xfrm>
            <a:off x="8848602" y="5627460"/>
            <a:ext cx="780000" cy="720000"/>
          </a:xfrm>
          <a:prstGeom prst="rect">
            <a:avLst/>
          </a:prstGeom>
          <a:solidFill>
            <a:schemeClr val="bg1">
              <a:lumMod val="85000"/>
            </a:schemeClr>
          </a:solidFill>
        </p:spPr>
        <p:txBody>
          <a:bodyPr anchor="ctr"/>
          <a:lstStyle>
            <a:lvl1pPr marL="0" indent="0" algn="ctr">
              <a:buNone/>
              <a:defRPr>
                <a:solidFill>
                  <a:schemeClr val="bg1"/>
                </a:solidFill>
              </a:defRPr>
            </a:lvl1pPr>
          </a:lstStyle>
          <a:p>
            <a:r>
              <a:rPr kumimoji="1" lang="en-US" altLang="ja-JP" dirty="0"/>
              <a:t>QR</a:t>
            </a:r>
            <a:endParaRPr kumimoji="1" lang="ja-JP" altLang="en-US" dirty="0"/>
          </a:p>
        </p:txBody>
      </p:sp>
      <p:sp>
        <p:nvSpPr>
          <p:cNvPr id="136" name="テキスト ボックス 135">
            <a:extLst>
              <a:ext uri="{FF2B5EF4-FFF2-40B4-BE49-F238E27FC236}">
                <a16:creationId xmlns:a16="http://schemas.microsoft.com/office/drawing/2014/main" id="{270C9F10-379D-E68A-FB10-F34C1FEF1379}"/>
              </a:ext>
            </a:extLst>
          </p:cNvPr>
          <p:cNvSpPr txBox="1"/>
          <p:nvPr userDrawn="1"/>
        </p:nvSpPr>
        <p:spPr>
          <a:xfrm>
            <a:off x="5755708" y="5156951"/>
            <a:ext cx="527237" cy="180860"/>
          </a:xfrm>
          <a:prstGeom prst="rect">
            <a:avLst/>
          </a:prstGeom>
          <a:solidFill>
            <a:schemeClr val="bg1">
              <a:lumMod val="95000"/>
            </a:schemeClr>
          </a:solidFill>
          <a:ln w="9525">
            <a:solidFill>
              <a:schemeClr val="bg1">
                <a:lumMod val="75000"/>
              </a:schemeClr>
            </a:solidFill>
          </a:ln>
        </p:spPr>
        <p:txBody>
          <a:bodyPr wrap="none" tIns="36000" rIns="54000" bIns="36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spc="300" baseline="0" dirty="0">
                <a:solidFill>
                  <a:srgbClr val="000000"/>
                </a:solidFill>
                <a:latin typeface="Meiryo UI" panose="020B0604030504040204" pitchFamily="50" charset="-128"/>
                <a:ea typeface="Meiryo UI" panose="020B0604030504040204" pitchFamily="50" charset="-128"/>
              </a:rPr>
              <a:t>備考</a:t>
            </a:r>
            <a:endParaRPr kumimoji="1" lang="en-US" altLang="ja-JP" sz="700" spc="300" baseline="0" dirty="0">
              <a:solidFill>
                <a:srgbClr val="000000"/>
              </a:solidFill>
              <a:latin typeface="Meiryo UI" panose="020B0604030504040204" pitchFamily="50" charset="-128"/>
              <a:ea typeface="Meiryo UI" panose="020B0604030504040204" pitchFamily="50" charset="-128"/>
            </a:endParaRPr>
          </a:p>
        </p:txBody>
      </p:sp>
      <p:sp>
        <p:nvSpPr>
          <p:cNvPr id="137" name="テキスト プレースホルダー 31">
            <a:extLst>
              <a:ext uri="{FF2B5EF4-FFF2-40B4-BE49-F238E27FC236}">
                <a16:creationId xmlns:a16="http://schemas.microsoft.com/office/drawing/2014/main" id="{26A17B7D-9AB9-DDF1-AA04-92B1CA512DB4}"/>
              </a:ext>
            </a:extLst>
          </p:cNvPr>
          <p:cNvSpPr>
            <a:spLocks noGrp="1"/>
          </p:cNvSpPr>
          <p:nvPr>
            <p:ph type="body" sz="quarter" idx="19" hasCustomPrompt="1"/>
          </p:nvPr>
        </p:nvSpPr>
        <p:spPr>
          <a:xfrm>
            <a:off x="580023" y="2212718"/>
            <a:ext cx="2959606" cy="617193"/>
          </a:xfrm>
          <a:prstGeom prst="rect">
            <a:avLst/>
          </a:prstGeom>
          <a:ln>
            <a:noFill/>
          </a:ln>
        </p:spPr>
        <p:txBody>
          <a:bodyPr anchor="t"/>
          <a:lstStyle>
            <a:lvl1pPr marL="108000" indent="-108000">
              <a:lnSpc>
                <a:spcPct val="100000"/>
              </a:lnSpc>
              <a:spcBef>
                <a:spcPts val="0"/>
              </a:spcBef>
              <a:buFont typeface="Wingdings" panose="05000000000000000000" pitchFamily="2" charset="2"/>
              <a:buChar char="Ø"/>
              <a:defRPr sz="8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kumimoji="1" lang="ja-JP" altLang="en-US" dirty="0"/>
              <a:t>テキスト</a:t>
            </a:r>
            <a:endParaRPr kumimoji="1" lang="en-US" altLang="ja-JP" dirty="0"/>
          </a:p>
          <a:p>
            <a:pPr lvl="0"/>
            <a:r>
              <a:rPr kumimoji="1" lang="ja-JP" altLang="en-US" dirty="0"/>
              <a:t>テキスト</a:t>
            </a:r>
            <a:endParaRPr kumimoji="1" lang="en-US" altLang="ja-JP" dirty="0"/>
          </a:p>
          <a:p>
            <a:pPr lvl="0"/>
            <a:r>
              <a:rPr kumimoji="1" lang="ja-JP" altLang="en-US" dirty="0"/>
              <a:t>テキスト</a:t>
            </a:r>
            <a:endParaRPr kumimoji="1" lang="en-US" altLang="ja-JP" dirty="0"/>
          </a:p>
          <a:p>
            <a:pPr lvl="0"/>
            <a:r>
              <a:rPr kumimoji="1" lang="ja-JP" altLang="en-US" dirty="0"/>
              <a:t>テキスト</a:t>
            </a:r>
          </a:p>
        </p:txBody>
      </p:sp>
      <p:sp>
        <p:nvSpPr>
          <p:cNvPr id="138" name="テキスト プレースホルダー 31">
            <a:extLst>
              <a:ext uri="{FF2B5EF4-FFF2-40B4-BE49-F238E27FC236}">
                <a16:creationId xmlns:a16="http://schemas.microsoft.com/office/drawing/2014/main" id="{44144C41-A633-7E2C-C1F5-A2F7F7607DD7}"/>
              </a:ext>
            </a:extLst>
          </p:cNvPr>
          <p:cNvSpPr>
            <a:spLocks noGrp="1"/>
          </p:cNvSpPr>
          <p:nvPr>
            <p:ph type="body" sz="quarter" idx="20" hasCustomPrompt="1"/>
          </p:nvPr>
        </p:nvSpPr>
        <p:spPr>
          <a:xfrm>
            <a:off x="3637140" y="2212718"/>
            <a:ext cx="2959606" cy="617193"/>
          </a:xfrm>
          <a:prstGeom prst="rect">
            <a:avLst/>
          </a:prstGeom>
          <a:ln>
            <a:noFill/>
          </a:ln>
        </p:spPr>
        <p:txBody>
          <a:bodyPr anchor="t"/>
          <a:lstStyle>
            <a:lvl1pPr marL="108000" indent="-108000">
              <a:lnSpc>
                <a:spcPct val="100000"/>
              </a:lnSpc>
              <a:spcBef>
                <a:spcPts val="0"/>
              </a:spcBef>
              <a:buFont typeface="Wingdings" panose="05000000000000000000" pitchFamily="2" charset="2"/>
              <a:buChar char="Ø"/>
              <a:defRPr sz="8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kumimoji="1" lang="ja-JP" altLang="en-US" dirty="0"/>
              <a:t>テキスト</a:t>
            </a:r>
            <a:endParaRPr kumimoji="1" lang="en-US" altLang="ja-JP" dirty="0"/>
          </a:p>
          <a:p>
            <a:pPr lvl="0"/>
            <a:r>
              <a:rPr kumimoji="1" lang="ja-JP" altLang="en-US" dirty="0"/>
              <a:t>テキスト</a:t>
            </a:r>
            <a:endParaRPr kumimoji="1" lang="en-US" altLang="ja-JP" dirty="0"/>
          </a:p>
          <a:p>
            <a:pPr lvl="0"/>
            <a:r>
              <a:rPr kumimoji="1" lang="ja-JP" altLang="en-US" dirty="0"/>
              <a:t>テキスト</a:t>
            </a:r>
            <a:endParaRPr kumimoji="1" lang="en-US" altLang="ja-JP" dirty="0"/>
          </a:p>
          <a:p>
            <a:pPr lvl="0"/>
            <a:r>
              <a:rPr kumimoji="1" lang="ja-JP" altLang="en-US" dirty="0"/>
              <a:t>テキスト</a:t>
            </a:r>
          </a:p>
        </p:txBody>
      </p:sp>
      <p:sp>
        <p:nvSpPr>
          <p:cNvPr id="140" name="テキスト プレースホルダー 31">
            <a:extLst>
              <a:ext uri="{FF2B5EF4-FFF2-40B4-BE49-F238E27FC236}">
                <a16:creationId xmlns:a16="http://schemas.microsoft.com/office/drawing/2014/main" id="{D537A025-3B6D-D89E-270A-E435C4CFE35C}"/>
              </a:ext>
            </a:extLst>
          </p:cNvPr>
          <p:cNvSpPr>
            <a:spLocks noGrp="1"/>
          </p:cNvSpPr>
          <p:nvPr>
            <p:ph type="body" sz="quarter" idx="21" hasCustomPrompt="1"/>
          </p:nvPr>
        </p:nvSpPr>
        <p:spPr>
          <a:xfrm>
            <a:off x="6688320" y="2212718"/>
            <a:ext cx="2959606" cy="617193"/>
          </a:xfrm>
          <a:prstGeom prst="rect">
            <a:avLst/>
          </a:prstGeom>
          <a:ln>
            <a:noFill/>
          </a:ln>
        </p:spPr>
        <p:txBody>
          <a:bodyPr anchor="t"/>
          <a:lstStyle>
            <a:lvl1pPr marL="108000" indent="-108000">
              <a:lnSpc>
                <a:spcPct val="100000"/>
              </a:lnSpc>
              <a:spcBef>
                <a:spcPts val="0"/>
              </a:spcBef>
              <a:buFont typeface="Wingdings" panose="05000000000000000000" pitchFamily="2" charset="2"/>
              <a:buChar char="Ø"/>
              <a:defRPr sz="8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kumimoji="1" lang="ja-JP" altLang="en-US" dirty="0"/>
              <a:t>テキスト</a:t>
            </a:r>
            <a:endParaRPr kumimoji="1" lang="en-US" altLang="ja-JP" dirty="0"/>
          </a:p>
          <a:p>
            <a:pPr lvl="0"/>
            <a:r>
              <a:rPr kumimoji="1" lang="ja-JP" altLang="en-US" dirty="0"/>
              <a:t>テキスト</a:t>
            </a:r>
            <a:endParaRPr kumimoji="1" lang="en-US" altLang="ja-JP" dirty="0"/>
          </a:p>
          <a:p>
            <a:pPr lvl="0"/>
            <a:r>
              <a:rPr kumimoji="1" lang="ja-JP" altLang="en-US" dirty="0"/>
              <a:t>テキスト</a:t>
            </a:r>
            <a:endParaRPr kumimoji="1" lang="en-US" altLang="ja-JP" dirty="0"/>
          </a:p>
          <a:p>
            <a:pPr lvl="0"/>
            <a:r>
              <a:rPr kumimoji="1" lang="ja-JP" altLang="en-US" dirty="0"/>
              <a:t>テキスト</a:t>
            </a:r>
          </a:p>
        </p:txBody>
      </p:sp>
      <p:sp>
        <p:nvSpPr>
          <p:cNvPr id="4" name="タイトル プレースホルダー 1">
            <a:extLst>
              <a:ext uri="{FF2B5EF4-FFF2-40B4-BE49-F238E27FC236}">
                <a16:creationId xmlns:a16="http://schemas.microsoft.com/office/drawing/2014/main" id="{61AA7CEB-37B1-6458-05F5-4BD161E46D59}"/>
              </a:ext>
            </a:extLst>
          </p:cNvPr>
          <p:cNvSpPr>
            <a:spLocks noGrp="1"/>
          </p:cNvSpPr>
          <p:nvPr>
            <p:ph type="title" hasCustomPrompt="1"/>
          </p:nvPr>
        </p:nvSpPr>
        <p:spPr>
          <a:xfrm>
            <a:off x="775682" y="368742"/>
            <a:ext cx="2395912" cy="535531"/>
          </a:xfrm>
          <a:prstGeom prst="rect">
            <a:avLst/>
          </a:prstGeom>
        </p:spPr>
        <p:txBody>
          <a:bodyPr vert="horz" wrap="none" lIns="91440" tIns="45720" rIns="91440" bIns="45720" rtlCol="0" anchor="ctr">
            <a:spAutoFit/>
          </a:bodyPr>
          <a:lstStyle>
            <a:lvl1pPr>
              <a:defRPr sz="1600"/>
            </a:lvl1pPr>
          </a:lstStyle>
          <a:p>
            <a:pPr rtl="0"/>
            <a:r>
              <a:rPr lang="ja-JP" altLang="en-US" noProof="0" dirty="0"/>
              <a:t>マスター タイトルの書式設定</a:t>
            </a:r>
            <a:br>
              <a:rPr lang="en-US" altLang="ja-JP" noProof="0" dirty="0"/>
            </a:br>
            <a:r>
              <a:rPr lang="ja-JP" altLang="en-US" noProof="0" dirty="0"/>
              <a:t>マスター タイトルの書式設定</a:t>
            </a:r>
          </a:p>
        </p:txBody>
      </p:sp>
    </p:spTree>
    <p:extLst>
      <p:ext uri="{BB962C8B-B14F-4D97-AF65-F5344CB8AC3E}">
        <p14:creationId xmlns:p14="http://schemas.microsoft.com/office/powerpoint/2010/main" val="1942964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7DF62D-ED9A-4AE2-8CEC-DCBDA19A08A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8A0419D-2D7F-41A2-A735-C6FD76C3251C}"/>
              </a:ext>
            </a:extLst>
          </p:cNvPr>
          <p:cNvSpPr>
            <a:spLocks noGrp="1"/>
          </p:cNvSpPr>
          <p:nvPr>
            <p:ph type="dt" sz="half" idx="10"/>
          </p:nvPr>
        </p:nvSpPr>
        <p:spPr/>
        <p:txBody>
          <a:bodyPr/>
          <a:lstStyle/>
          <a:p>
            <a:fld id="{C48065FB-5CC3-45E2-ABA1-A506ECA63D6C}" type="datetimeFigureOut">
              <a:rPr kumimoji="1" lang="ja-JP" altLang="en-US" smtClean="0"/>
              <a:t>2023/6/7</a:t>
            </a:fld>
            <a:endParaRPr kumimoji="1" lang="ja-JP" altLang="en-US"/>
          </a:p>
        </p:txBody>
      </p:sp>
      <p:sp>
        <p:nvSpPr>
          <p:cNvPr id="4" name="フッター プレースホルダー 3">
            <a:extLst>
              <a:ext uri="{FF2B5EF4-FFF2-40B4-BE49-F238E27FC236}">
                <a16:creationId xmlns:a16="http://schemas.microsoft.com/office/drawing/2014/main" id="{3AF53500-E6E7-4156-93B0-14B260AAD5E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8E2286E-7D4E-468C-8E8B-506E08A11C20}"/>
              </a:ext>
            </a:extLst>
          </p:cNvPr>
          <p:cNvSpPr>
            <a:spLocks noGrp="1"/>
          </p:cNvSpPr>
          <p:nvPr>
            <p:ph type="sldNum" sz="quarter" idx="12"/>
          </p:nvPr>
        </p:nvSpPr>
        <p:spPr/>
        <p:txBody>
          <a:bodyPr/>
          <a:lstStyle/>
          <a:p>
            <a:fld id="{A5FB8C89-6949-475F-A5CB-BB63BF4ED5CE}" type="slidenum">
              <a:rPr kumimoji="1" lang="ja-JP" altLang="en-US" smtClean="0"/>
              <a:t>‹#›</a:t>
            </a:fld>
            <a:endParaRPr kumimoji="1" lang="ja-JP" altLang="en-US"/>
          </a:p>
        </p:txBody>
      </p:sp>
    </p:spTree>
    <p:extLst>
      <p:ext uri="{BB962C8B-B14F-4D97-AF65-F5344CB8AC3E}">
        <p14:creationId xmlns:p14="http://schemas.microsoft.com/office/powerpoint/2010/main" val="4238053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2A0C1A5-F8C4-48F5-A409-07437181A82E}"/>
              </a:ext>
            </a:extLst>
          </p:cNvPr>
          <p:cNvSpPr>
            <a:spLocks noGrp="1"/>
          </p:cNvSpPr>
          <p:nvPr>
            <p:ph type="dt" sz="half" idx="10"/>
          </p:nvPr>
        </p:nvSpPr>
        <p:spPr/>
        <p:txBody>
          <a:bodyPr/>
          <a:lstStyle/>
          <a:p>
            <a:fld id="{C48065FB-5CC3-45E2-ABA1-A506ECA63D6C}" type="datetimeFigureOut">
              <a:rPr kumimoji="1" lang="ja-JP" altLang="en-US" smtClean="0"/>
              <a:t>2023/6/7</a:t>
            </a:fld>
            <a:endParaRPr kumimoji="1" lang="ja-JP" altLang="en-US"/>
          </a:p>
        </p:txBody>
      </p:sp>
      <p:sp>
        <p:nvSpPr>
          <p:cNvPr id="3" name="フッター プレースホルダー 2">
            <a:extLst>
              <a:ext uri="{FF2B5EF4-FFF2-40B4-BE49-F238E27FC236}">
                <a16:creationId xmlns:a16="http://schemas.microsoft.com/office/drawing/2014/main" id="{ADB05B68-884F-4081-A002-BD84CE5953D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02C7D93-377D-418C-8843-560E42BAE132}"/>
              </a:ext>
            </a:extLst>
          </p:cNvPr>
          <p:cNvSpPr>
            <a:spLocks noGrp="1"/>
          </p:cNvSpPr>
          <p:nvPr>
            <p:ph type="sldNum" sz="quarter" idx="12"/>
          </p:nvPr>
        </p:nvSpPr>
        <p:spPr/>
        <p:txBody>
          <a:bodyPr/>
          <a:lstStyle/>
          <a:p>
            <a:fld id="{A5FB8C89-6949-475F-A5CB-BB63BF4ED5CE}" type="slidenum">
              <a:rPr kumimoji="1" lang="ja-JP" altLang="en-US" smtClean="0"/>
              <a:t>‹#›</a:t>
            </a:fld>
            <a:endParaRPr kumimoji="1" lang="ja-JP" altLang="en-US"/>
          </a:p>
        </p:txBody>
      </p:sp>
    </p:spTree>
    <p:extLst>
      <p:ext uri="{BB962C8B-B14F-4D97-AF65-F5344CB8AC3E}">
        <p14:creationId xmlns:p14="http://schemas.microsoft.com/office/powerpoint/2010/main" val="4248113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24D737-DB6B-4851-A0A0-E935D97BB6AE}"/>
              </a:ext>
            </a:extLst>
          </p:cNvPr>
          <p:cNvSpPr>
            <a:spLocks noGrp="1"/>
          </p:cNvSpPr>
          <p:nvPr>
            <p:ph type="title"/>
          </p:nvPr>
        </p:nvSpPr>
        <p:spPr>
          <a:xfrm>
            <a:off x="682758" y="457200"/>
            <a:ext cx="3195373"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E6918FC-F449-495F-95F0-4D16700C377C}"/>
              </a:ext>
            </a:extLst>
          </p:cNvPr>
          <p:cNvSpPr>
            <a:spLocks noGrp="1"/>
          </p:cNvSpPr>
          <p:nvPr>
            <p:ph idx="1"/>
          </p:nvPr>
        </p:nvSpPr>
        <p:spPr>
          <a:xfrm>
            <a:off x="4211770" y="987426"/>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F35A63F-4A2B-4724-86EC-56A90DFD25EF}"/>
              </a:ext>
            </a:extLst>
          </p:cNvPr>
          <p:cNvSpPr>
            <a:spLocks noGrp="1"/>
          </p:cNvSpPr>
          <p:nvPr>
            <p:ph type="body" sz="half" idx="2"/>
          </p:nvPr>
        </p:nvSpPr>
        <p:spPr>
          <a:xfrm>
            <a:off x="682758" y="2057400"/>
            <a:ext cx="31953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4ABA213-0064-4D62-9144-4A31DC6FC4CC}"/>
              </a:ext>
            </a:extLst>
          </p:cNvPr>
          <p:cNvSpPr>
            <a:spLocks noGrp="1"/>
          </p:cNvSpPr>
          <p:nvPr>
            <p:ph type="dt" sz="half" idx="10"/>
          </p:nvPr>
        </p:nvSpPr>
        <p:spPr/>
        <p:txBody>
          <a:bodyPr/>
          <a:lstStyle/>
          <a:p>
            <a:fld id="{C48065FB-5CC3-45E2-ABA1-A506ECA63D6C}" type="datetimeFigureOut">
              <a:rPr kumimoji="1" lang="ja-JP" altLang="en-US" smtClean="0"/>
              <a:t>2023/6/7</a:t>
            </a:fld>
            <a:endParaRPr kumimoji="1" lang="ja-JP" altLang="en-US"/>
          </a:p>
        </p:txBody>
      </p:sp>
      <p:sp>
        <p:nvSpPr>
          <p:cNvPr id="6" name="フッター プレースホルダー 5">
            <a:extLst>
              <a:ext uri="{FF2B5EF4-FFF2-40B4-BE49-F238E27FC236}">
                <a16:creationId xmlns:a16="http://schemas.microsoft.com/office/drawing/2014/main" id="{0F43D2FD-9493-41AB-A3D6-ED6457C31E3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A928C49-0FB6-49FE-8B62-2B12B3BCE51A}"/>
              </a:ext>
            </a:extLst>
          </p:cNvPr>
          <p:cNvSpPr>
            <a:spLocks noGrp="1"/>
          </p:cNvSpPr>
          <p:nvPr>
            <p:ph type="sldNum" sz="quarter" idx="12"/>
          </p:nvPr>
        </p:nvSpPr>
        <p:spPr/>
        <p:txBody>
          <a:bodyPr/>
          <a:lstStyle/>
          <a:p>
            <a:fld id="{A5FB8C89-6949-475F-A5CB-BB63BF4ED5CE}" type="slidenum">
              <a:rPr kumimoji="1" lang="ja-JP" altLang="en-US" smtClean="0"/>
              <a:t>‹#›</a:t>
            </a:fld>
            <a:endParaRPr kumimoji="1" lang="ja-JP" altLang="en-US"/>
          </a:p>
        </p:txBody>
      </p:sp>
    </p:spTree>
    <p:extLst>
      <p:ext uri="{BB962C8B-B14F-4D97-AF65-F5344CB8AC3E}">
        <p14:creationId xmlns:p14="http://schemas.microsoft.com/office/powerpoint/2010/main" val="2083984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D2DBF3-A85B-4A63-AC45-4EFC6F0C679C}"/>
              </a:ext>
            </a:extLst>
          </p:cNvPr>
          <p:cNvSpPr>
            <a:spLocks noGrp="1"/>
          </p:cNvSpPr>
          <p:nvPr>
            <p:ph type="title"/>
          </p:nvPr>
        </p:nvSpPr>
        <p:spPr>
          <a:xfrm>
            <a:off x="682758" y="457200"/>
            <a:ext cx="3195373"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1895F5E-274C-4870-8EEE-86667DEE8984}"/>
              </a:ext>
            </a:extLst>
          </p:cNvPr>
          <p:cNvSpPr>
            <a:spLocks noGrp="1"/>
          </p:cNvSpPr>
          <p:nvPr>
            <p:ph type="pic" idx="1"/>
          </p:nvPr>
        </p:nvSpPr>
        <p:spPr>
          <a:xfrm>
            <a:off x="4211770" y="987426"/>
            <a:ext cx="50149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F934C522-DF23-4B98-AA3E-2AE009D3AF11}"/>
              </a:ext>
            </a:extLst>
          </p:cNvPr>
          <p:cNvSpPr>
            <a:spLocks noGrp="1"/>
          </p:cNvSpPr>
          <p:nvPr>
            <p:ph type="body" sz="half" idx="2"/>
          </p:nvPr>
        </p:nvSpPr>
        <p:spPr>
          <a:xfrm>
            <a:off x="682758" y="2057400"/>
            <a:ext cx="31953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AC37D14-358B-4F8E-8D34-49C226B24546}"/>
              </a:ext>
            </a:extLst>
          </p:cNvPr>
          <p:cNvSpPr>
            <a:spLocks noGrp="1"/>
          </p:cNvSpPr>
          <p:nvPr>
            <p:ph type="dt" sz="half" idx="10"/>
          </p:nvPr>
        </p:nvSpPr>
        <p:spPr/>
        <p:txBody>
          <a:bodyPr/>
          <a:lstStyle/>
          <a:p>
            <a:fld id="{C48065FB-5CC3-45E2-ABA1-A506ECA63D6C}" type="datetimeFigureOut">
              <a:rPr kumimoji="1" lang="ja-JP" altLang="en-US" smtClean="0"/>
              <a:t>2023/6/7</a:t>
            </a:fld>
            <a:endParaRPr kumimoji="1" lang="ja-JP" altLang="en-US"/>
          </a:p>
        </p:txBody>
      </p:sp>
      <p:sp>
        <p:nvSpPr>
          <p:cNvPr id="6" name="フッター プレースホルダー 5">
            <a:extLst>
              <a:ext uri="{FF2B5EF4-FFF2-40B4-BE49-F238E27FC236}">
                <a16:creationId xmlns:a16="http://schemas.microsoft.com/office/drawing/2014/main" id="{565D40BA-6509-40D3-8197-38F71362DC6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BF21E94-AE75-4A32-850E-DFB910ABBD33}"/>
              </a:ext>
            </a:extLst>
          </p:cNvPr>
          <p:cNvSpPr>
            <a:spLocks noGrp="1"/>
          </p:cNvSpPr>
          <p:nvPr>
            <p:ph type="sldNum" sz="quarter" idx="12"/>
          </p:nvPr>
        </p:nvSpPr>
        <p:spPr/>
        <p:txBody>
          <a:bodyPr/>
          <a:lstStyle/>
          <a:p>
            <a:fld id="{A5FB8C89-6949-475F-A5CB-BB63BF4ED5CE}" type="slidenum">
              <a:rPr kumimoji="1" lang="ja-JP" altLang="en-US" smtClean="0"/>
              <a:t>‹#›</a:t>
            </a:fld>
            <a:endParaRPr kumimoji="1" lang="ja-JP" altLang="en-US"/>
          </a:p>
        </p:txBody>
      </p:sp>
    </p:spTree>
    <p:extLst>
      <p:ext uri="{BB962C8B-B14F-4D97-AF65-F5344CB8AC3E}">
        <p14:creationId xmlns:p14="http://schemas.microsoft.com/office/powerpoint/2010/main" val="809726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788FC3-8C4D-43A2-87E9-D26B3159709A}"/>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C6A4F8E-3F0C-424D-8AFB-815298B5D7F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8C6E312-5465-4023-9565-632088C1B45F}"/>
              </a:ext>
            </a:extLst>
          </p:cNvPr>
          <p:cNvSpPr>
            <a:spLocks noGrp="1"/>
          </p:cNvSpPr>
          <p:nvPr>
            <p:ph type="dt" sz="half" idx="10"/>
          </p:nvPr>
        </p:nvSpPr>
        <p:spPr/>
        <p:txBody>
          <a:bodyPr/>
          <a:lstStyle/>
          <a:p>
            <a:fld id="{C48065FB-5CC3-45E2-ABA1-A506ECA63D6C}" type="datetimeFigureOut">
              <a:rPr kumimoji="1" lang="ja-JP" altLang="en-US" smtClean="0"/>
              <a:t>2023/6/7</a:t>
            </a:fld>
            <a:endParaRPr kumimoji="1" lang="ja-JP" altLang="en-US"/>
          </a:p>
        </p:txBody>
      </p:sp>
      <p:sp>
        <p:nvSpPr>
          <p:cNvPr id="5" name="フッター プレースホルダー 4">
            <a:extLst>
              <a:ext uri="{FF2B5EF4-FFF2-40B4-BE49-F238E27FC236}">
                <a16:creationId xmlns:a16="http://schemas.microsoft.com/office/drawing/2014/main" id="{3DC7EF80-C53D-479F-98C3-F344A898D58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3E4FAD0-4EBF-43B2-A559-C3408203A8BA}"/>
              </a:ext>
            </a:extLst>
          </p:cNvPr>
          <p:cNvSpPr>
            <a:spLocks noGrp="1"/>
          </p:cNvSpPr>
          <p:nvPr>
            <p:ph type="sldNum" sz="quarter" idx="12"/>
          </p:nvPr>
        </p:nvSpPr>
        <p:spPr/>
        <p:txBody>
          <a:bodyPr/>
          <a:lstStyle/>
          <a:p>
            <a:fld id="{A5FB8C89-6949-475F-A5CB-BB63BF4ED5CE}" type="slidenum">
              <a:rPr kumimoji="1" lang="ja-JP" altLang="en-US" smtClean="0"/>
              <a:t>‹#›</a:t>
            </a:fld>
            <a:endParaRPr kumimoji="1" lang="ja-JP" altLang="en-US"/>
          </a:p>
        </p:txBody>
      </p:sp>
    </p:spTree>
    <p:extLst>
      <p:ext uri="{BB962C8B-B14F-4D97-AF65-F5344CB8AC3E}">
        <p14:creationId xmlns:p14="http://schemas.microsoft.com/office/powerpoint/2010/main" val="1998487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53EB41E-50B1-4486-AEF0-777905AA6489}"/>
              </a:ext>
            </a:extLst>
          </p:cNvPr>
          <p:cNvSpPr>
            <a:spLocks noGrp="1"/>
          </p:cNvSpPr>
          <p:nvPr>
            <p:ph type="title" orient="vert"/>
          </p:nvPr>
        </p:nvSpPr>
        <p:spPr>
          <a:xfrm>
            <a:off x="7088982" y="365125"/>
            <a:ext cx="2135981"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666C845-6F5C-4C84-BCE1-42E6C228EDE7}"/>
              </a:ext>
            </a:extLst>
          </p:cNvPr>
          <p:cNvSpPr>
            <a:spLocks noGrp="1"/>
          </p:cNvSpPr>
          <p:nvPr>
            <p:ph type="body" orient="vert" idx="1"/>
          </p:nvPr>
        </p:nvSpPr>
        <p:spPr>
          <a:xfrm>
            <a:off x="681038" y="365125"/>
            <a:ext cx="6242844"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419E415-9160-4898-A2FD-5B53BC3C4404}"/>
              </a:ext>
            </a:extLst>
          </p:cNvPr>
          <p:cNvSpPr>
            <a:spLocks noGrp="1"/>
          </p:cNvSpPr>
          <p:nvPr>
            <p:ph type="dt" sz="half" idx="10"/>
          </p:nvPr>
        </p:nvSpPr>
        <p:spPr/>
        <p:txBody>
          <a:bodyPr/>
          <a:lstStyle/>
          <a:p>
            <a:fld id="{C48065FB-5CC3-45E2-ABA1-A506ECA63D6C}" type="datetimeFigureOut">
              <a:rPr kumimoji="1" lang="ja-JP" altLang="en-US" smtClean="0"/>
              <a:t>2023/6/7</a:t>
            </a:fld>
            <a:endParaRPr kumimoji="1" lang="ja-JP" altLang="en-US"/>
          </a:p>
        </p:txBody>
      </p:sp>
      <p:sp>
        <p:nvSpPr>
          <p:cNvPr id="5" name="フッター プレースホルダー 4">
            <a:extLst>
              <a:ext uri="{FF2B5EF4-FFF2-40B4-BE49-F238E27FC236}">
                <a16:creationId xmlns:a16="http://schemas.microsoft.com/office/drawing/2014/main" id="{5177D571-F6EB-41F8-9720-1BD6D1D1FA6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69759FF-7FC9-497C-AFE0-58A18701C3CB}"/>
              </a:ext>
            </a:extLst>
          </p:cNvPr>
          <p:cNvSpPr>
            <a:spLocks noGrp="1"/>
          </p:cNvSpPr>
          <p:nvPr>
            <p:ph type="sldNum" sz="quarter" idx="12"/>
          </p:nvPr>
        </p:nvSpPr>
        <p:spPr/>
        <p:txBody>
          <a:bodyPr/>
          <a:lstStyle/>
          <a:p>
            <a:fld id="{A5FB8C89-6949-475F-A5CB-BB63BF4ED5CE}" type="slidenum">
              <a:rPr kumimoji="1" lang="ja-JP" altLang="en-US" smtClean="0"/>
              <a:t>‹#›</a:t>
            </a:fld>
            <a:endParaRPr kumimoji="1" lang="ja-JP" altLang="en-US"/>
          </a:p>
        </p:txBody>
      </p:sp>
    </p:spTree>
    <p:extLst>
      <p:ext uri="{BB962C8B-B14F-4D97-AF65-F5344CB8AC3E}">
        <p14:creationId xmlns:p14="http://schemas.microsoft.com/office/powerpoint/2010/main" val="350354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タイトルのみ">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C4EFCA8A-084B-A868-CD86-C469A497B0B8}"/>
              </a:ext>
            </a:extLst>
          </p:cNvPr>
          <p:cNvSpPr txBox="1"/>
          <p:nvPr userDrawn="1"/>
        </p:nvSpPr>
        <p:spPr>
          <a:xfrm>
            <a:off x="574085" y="2112297"/>
            <a:ext cx="2965543" cy="707886"/>
          </a:xfrm>
          <a:prstGeom prst="rect">
            <a:avLst/>
          </a:prstGeom>
          <a:noFill/>
          <a:ln w="6350">
            <a:solidFill>
              <a:srgbClr val="0070C0"/>
            </a:solidFill>
          </a:ln>
        </p:spPr>
        <p:txBody>
          <a:bodyPr wrap="none" rtlCol="0">
            <a:noAutofit/>
          </a:bodyPr>
          <a:lstStyle/>
          <a:p>
            <a:pPr algn="l"/>
            <a:endParaRPr kumimoji="1" lang="en-US" altLang="ja-JP" sz="800" dirty="0">
              <a:solidFill>
                <a:srgbClr val="000000"/>
              </a:solidFill>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CDDEA68E-BC4B-B092-3B6E-D912D066F3AE}"/>
              </a:ext>
            </a:extLst>
          </p:cNvPr>
          <p:cNvSpPr txBox="1"/>
          <p:nvPr userDrawn="1"/>
        </p:nvSpPr>
        <p:spPr>
          <a:xfrm>
            <a:off x="3631203" y="2112297"/>
            <a:ext cx="2965543" cy="707886"/>
          </a:xfrm>
          <a:prstGeom prst="rect">
            <a:avLst/>
          </a:prstGeom>
          <a:noFill/>
          <a:ln w="6350">
            <a:solidFill>
              <a:srgbClr val="0070C0"/>
            </a:solidFill>
          </a:ln>
        </p:spPr>
        <p:txBody>
          <a:bodyPr wrap="none" rtlCol="0">
            <a:noAutofit/>
          </a:bodyPr>
          <a:lstStyle/>
          <a:p>
            <a:pPr algn="l"/>
            <a:endParaRPr kumimoji="1" lang="en-US" altLang="ja-JP" sz="800" dirty="0">
              <a:solidFill>
                <a:srgbClr val="000000"/>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C7A86A59-37C5-9EF0-9BF1-650755A39D91}"/>
              </a:ext>
            </a:extLst>
          </p:cNvPr>
          <p:cNvSpPr txBox="1"/>
          <p:nvPr userDrawn="1"/>
        </p:nvSpPr>
        <p:spPr>
          <a:xfrm>
            <a:off x="6676924" y="2112297"/>
            <a:ext cx="2964329" cy="707886"/>
          </a:xfrm>
          <a:prstGeom prst="rect">
            <a:avLst/>
          </a:prstGeom>
          <a:noFill/>
          <a:ln w="6350">
            <a:solidFill>
              <a:srgbClr val="0070C0"/>
            </a:solidFill>
          </a:ln>
        </p:spPr>
        <p:txBody>
          <a:bodyPr wrap="none" rtlCol="0">
            <a:noAutofit/>
          </a:bodyPr>
          <a:lstStyle/>
          <a:p>
            <a:pPr algn="l"/>
            <a:endParaRPr kumimoji="1" lang="en-US" altLang="ja-JP" sz="800" dirty="0">
              <a:solidFill>
                <a:srgbClr val="000000"/>
              </a:solidFill>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E30E9F7F-2DE7-8CAD-75BF-DDE8B0F82150}"/>
              </a:ext>
            </a:extLst>
          </p:cNvPr>
          <p:cNvSpPr txBox="1"/>
          <p:nvPr userDrawn="1"/>
        </p:nvSpPr>
        <p:spPr>
          <a:xfrm>
            <a:off x="3489659" y="4748170"/>
            <a:ext cx="2144231" cy="1609110"/>
          </a:xfrm>
          <a:prstGeom prst="rect">
            <a:avLst/>
          </a:prstGeom>
          <a:noFill/>
          <a:ln w="9525">
            <a:solidFill>
              <a:schemeClr val="bg1">
                <a:lumMod val="75000"/>
              </a:schemeClr>
            </a:solidFill>
          </a:ln>
        </p:spPr>
        <p:txBody>
          <a:bodyPr wrap="square" rtlCol="0">
            <a:noAutofit/>
          </a:bodyPr>
          <a:lstStyle/>
          <a:p>
            <a:pPr algn="l"/>
            <a:endParaRPr kumimoji="1" lang="en-US" altLang="ja-JP" sz="800" dirty="0">
              <a:solidFill>
                <a:srgbClr val="000000"/>
              </a:solidFill>
              <a:latin typeface="Meiryo UI" panose="020B0604030504040204" pitchFamily="50" charset="-128"/>
              <a:ea typeface="Meiryo UI" panose="020B0604030504040204" pitchFamily="50" charset="-128"/>
            </a:endParaRPr>
          </a:p>
        </p:txBody>
      </p:sp>
      <p:sp>
        <p:nvSpPr>
          <p:cNvPr id="11" name="角丸四角形 29">
            <a:extLst>
              <a:ext uri="{FF2B5EF4-FFF2-40B4-BE49-F238E27FC236}">
                <a16:creationId xmlns:a16="http://schemas.microsoft.com/office/drawing/2014/main" id="{67546A66-6E5F-86DB-D79E-6C0C70077643}"/>
              </a:ext>
            </a:extLst>
          </p:cNvPr>
          <p:cNvSpPr/>
          <p:nvPr userDrawn="1"/>
        </p:nvSpPr>
        <p:spPr bwMode="auto">
          <a:xfrm>
            <a:off x="576460" y="1748959"/>
            <a:ext cx="1087335" cy="205629"/>
          </a:xfrm>
          <a:prstGeom prst="roundRect">
            <a:avLst/>
          </a:prstGeom>
          <a:solidFill>
            <a:srgbClr val="328CCC"/>
          </a:solidFill>
          <a:ln>
            <a:solidFill>
              <a:srgbClr val="328CCC"/>
            </a:solidFill>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ja-JP" altLang="en-US" sz="1000" b="1" dirty="0">
                <a:solidFill>
                  <a:schemeClr val="bg1"/>
                </a:solidFill>
                <a:latin typeface="Meiryo UI" panose="020B0604030504040204" pitchFamily="50" charset="-128"/>
                <a:ea typeface="Meiryo UI" panose="020B0604030504040204" pitchFamily="50" charset="-128"/>
              </a:rPr>
              <a:t>プログラム内容</a:t>
            </a:r>
            <a:endParaRPr kumimoji="0" lang="ja-JP" altLang="en-US"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17" name="ホームベース 16">
            <a:extLst>
              <a:ext uri="{FF2B5EF4-FFF2-40B4-BE49-F238E27FC236}">
                <a16:creationId xmlns:a16="http://schemas.microsoft.com/office/drawing/2014/main" id="{B53F9819-CAF3-08FF-311E-E124C36E8C3B}"/>
              </a:ext>
            </a:extLst>
          </p:cNvPr>
          <p:cNvSpPr/>
          <p:nvPr userDrawn="1"/>
        </p:nvSpPr>
        <p:spPr>
          <a:xfrm>
            <a:off x="574085" y="2011001"/>
            <a:ext cx="1059942" cy="190894"/>
          </a:xfrm>
          <a:prstGeom prst="homePlate">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spc="300" dirty="0">
                <a:solidFill>
                  <a:srgbClr val="0070C0"/>
                </a:solidFill>
                <a:latin typeface="Meiryo UI" panose="020B0604030504040204" pitchFamily="50" charset="-128"/>
                <a:ea typeface="Meiryo UI" panose="020B0604030504040204" pitchFamily="50" charset="-128"/>
              </a:rPr>
              <a:t>事前学習</a:t>
            </a:r>
          </a:p>
        </p:txBody>
      </p:sp>
      <p:sp>
        <p:nvSpPr>
          <p:cNvPr id="18" name="ホームベース 52">
            <a:extLst>
              <a:ext uri="{FF2B5EF4-FFF2-40B4-BE49-F238E27FC236}">
                <a16:creationId xmlns:a16="http://schemas.microsoft.com/office/drawing/2014/main" id="{65F906A7-6BC3-718A-2B32-BFA05FDCD5D3}"/>
              </a:ext>
            </a:extLst>
          </p:cNvPr>
          <p:cNvSpPr/>
          <p:nvPr userDrawn="1"/>
        </p:nvSpPr>
        <p:spPr>
          <a:xfrm>
            <a:off x="3631203" y="2011001"/>
            <a:ext cx="1059942" cy="190894"/>
          </a:xfrm>
          <a:prstGeom prst="homePlate">
            <a:avLst/>
          </a:prstGeom>
          <a:solidFill>
            <a:srgbClr val="4295D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spc="300" dirty="0">
                <a:latin typeface="Meiryo UI" panose="020B0604030504040204" pitchFamily="50" charset="-128"/>
                <a:ea typeface="Meiryo UI" panose="020B0604030504040204" pitchFamily="50" charset="-128"/>
              </a:rPr>
              <a:t>現地学習</a:t>
            </a:r>
          </a:p>
        </p:txBody>
      </p:sp>
      <p:sp>
        <p:nvSpPr>
          <p:cNvPr id="19" name="ホームベース 53">
            <a:extLst>
              <a:ext uri="{FF2B5EF4-FFF2-40B4-BE49-F238E27FC236}">
                <a16:creationId xmlns:a16="http://schemas.microsoft.com/office/drawing/2014/main" id="{9CBA4FEA-EE8C-0A2C-E5BC-73AF6CC4C5B3}"/>
              </a:ext>
            </a:extLst>
          </p:cNvPr>
          <p:cNvSpPr/>
          <p:nvPr userDrawn="1"/>
        </p:nvSpPr>
        <p:spPr>
          <a:xfrm>
            <a:off x="6676924" y="2017210"/>
            <a:ext cx="1059942" cy="190894"/>
          </a:xfrm>
          <a:prstGeom prst="homePlate">
            <a:avLst/>
          </a:prstGeom>
          <a:solidFill>
            <a:srgbClr val="0066CC"/>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spc="300" dirty="0">
                <a:latin typeface="Meiryo UI" panose="020B0604030504040204" pitchFamily="50" charset="-128"/>
                <a:ea typeface="Meiryo UI" panose="020B0604030504040204" pitchFamily="50" charset="-128"/>
              </a:rPr>
              <a:t>事後学習</a:t>
            </a:r>
          </a:p>
        </p:txBody>
      </p:sp>
      <p:sp>
        <p:nvSpPr>
          <p:cNvPr id="32" name="テキスト プレースホルダー 31">
            <a:extLst>
              <a:ext uri="{FF2B5EF4-FFF2-40B4-BE49-F238E27FC236}">
                <a16:creationId xmlns:a16="http://schemas.microsoft.com/office/drawing/2014/main" id="{D3BFE0D3-333A-E0B4-45D2-D8029DC412A3}"/>
              </a:ext>
            </a:extLst>
          </p:cNvPr>
          <p:cNvSpPr>
            <a:spLocks noGrp="1"/>
          </p:cNvSpPr>
          <p:nvPr userDrawn="1">
            <p:ph type="body" sz="quarter" idx="10" hasCustomPrompt="1"/>
          </p:nvPr>
        </p:nvSpPr>
        <p:spPr>
          <a:xfrm>
            <a:off x="574410" y="1205852"/>
            <a:ext cx="9066742" cy="431800"/>
          </a:xfrm>
          <a:prstGeom prst="rect">
            <a:avLst/>
          </a:prstGeom>
          <a:ln>
            <a:noFill/>
          </a:ln>
        </p:spPr>
        <p:txBody>
          <a:bodyPr anchor="ctr"/>
          <a:lstStyle>
            <a:lvl1pPr marL="0" indent="0">
              <a:lnSpc>
                <a:spcPct val="120000"/>
              </a:lnSpc>
              <a:spcBef>
                <a:spcPts val="0"/>
              </a:spcBef>
              <a:buNone/>
              <a:defRPr sz="10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kumimoji="1" lang="ja-JP" altLang="en-US" dirty="0"/>
              <a:t>テキスト</a:t>
            </a:r>
            <a:endParaRPr kumimoji="1" lang="en-US" altLang="ja-JP" dirty="0"/>
          </a:p>
          <a:p>
            <a:pPr lvl="0"/>
            <a:r>
              <a:rPr kumimoji="1" lang="ja-JP" altLang="en-US" dirty="0"/>
              <a:t>テキスト</a:t>
            </a:r>
          </a:p>
        </p:txBody>
      </p:sp>
      <p:sp>
        <p:nvSpPr>
          <p:cNvPr id="34" name="図プレースホルダー 33">
            <a:extLst>
              <a:ext uri="{FF2B5EF4-FFF2-40B4-BE49-F238E27FC236}">
                <a16:creationId xmlns:a16="http://schemas.microsoft.com/office/drawing/2014/main" id="{C30EF5D4-EA68-11FB-8EA9-0C478C9BDC83}"/>
              </a:ext>
            </a:extLst>
          </p:cNvPr>
          <p:cNvSpPr>
            <a:spLocks noGrp="1"/>
          </p:cNvSpPr>
          <p:nvPr userDrawn="1">
            <p:ph type="pic" sz="quarter" idx="11" hasCustomPrompt="1"/>
          </p:nvPr>
        </p:nvSpPr>
        <p:spPr>
          <a:xfrm>
            <a:off x="567954" y="2931490"/>
            <a:ext cx="2220500" cy="1228725"/>
          </a:xfrm>
          <a:prstGeom prst="rect">
            <a:avLst/>
          </a:prstGeom>
          <a:solidFill>
            <a:schemeClr val="bg1">
              <a:lumMod val="85000"/>
            </a:schemeClr>
          </a:solidFill>
        </p:spPr>
        <p:txBody>
          <a:bodyPr anchor="ctr"/>
          <a:lstStyle>
            <a:lvl1pPr marL="0" indent="0" algn="ctr">
              <a:buNone/>
              <a:defRPr>
                <a:solidFill>
                  <a:schemeClr val="bg1"/>
                </a:solidFill>
              </a:defRPr>
            </a:lvl1pPr>
          </a:lstStyle>
          <a:p>
            <a:r>
              <a:rPr kumimoji="1" lang="en-US" altLang="ja-JP" dirty="0"/>
              <a:t>Photo</a:t>
            </a:r>
            <a:endParaRPr kumimoji="1" lang="ja-JP" altLang="en-US" dirty="0"/>
          </a:p>
        </p:txBody>
      </p:sp>
      <p:sp>
        <p:nvSpPr>
          <p:cNvPr id="35" name="図プレースホルダー 33">
            <a:extLst>
              <a:ext uri="{FF2B5EF4-FFF2-40B4-BE49-F238E27FC236}">
                <a16:creationId xmlns:a16="http://schemas.microsoft.com/office/drawing/2014/main" id="{85BC0B56-FF55-E5A3-2903-6D0345ADB2ED}"/>
              </a:ext>
            </a:extLst>
          </p:cNvPr>
          <p:cNvSpPr>
            <a:spLocks noGrp="1"/>
          </p:cNvSpPr>
          <p:nvPr userDrawn="1">
            <p:ph type="pic" sz="quarter" idx="12" hasCustomPrompt="1"/>
          </p:nvPr>
        </p:nvSpPr>
        <p:spPr>
          <a:xfrm>
            <a:off x="2852187" y="2931490"/>
            <a:ext cx="2220500" cy="1228725"/>
          </a:xfrm>
          <a:prstGeom prst="rect">
            <a:avLst/>
          </a:prstGeom>
          <a:solidFill>
            <a:schemeClr val="bg1">
              <a:lumMod val="85000"/>
            </a:schemeClr>
          </a:solidFill>
        </p:spPr>
        <p:txBody>
          <a:bodyPr anchor="ctr"/>
          <a:lstStyle>
            <a:lvl1pPr marL="0" indent="0" algn="ctr">
              <a:buNone/>
              <a:defRPr>
                <a:solidFill>
                  <a:schemeClr val="bg1"/>
                </a:solidFill>
              </a:defRPr>
            </a:lvl1pPr>
          </a:lstStyle>
          <a:p>
            <a:r>
              <a:rPr kumimoji="1" lang="en-US" altLang="ja-JP" dirty="0"/>
              <a:t>Photo</a:t>
            </a:r>
            <a:endParaRPr kumimoji="1" lang="ja-JP" altLang="en-US" dirty="0"/>
          </a:p>
        </p:txBody>
      </p:sp>
      <p:sp>
        <p:nvSpPr>
          <p:cNvPr id="36" name="図プレースホルダー 33">
            <a:extLst>
              <a:ext uri="{FF2B5EF4-FFF2-40B4-BE49-F238E27FC236}">
                <a16:creationId xmlns:a16="http://schemas.microsoft.com/office/drawing/2014/main" id="{70D6EA59-682A-76B6-DB9D-44297705E248}"/>
              </a:ext>
            </a:extLst>
          </p:cNvPr>
          <p:cNvSpPr>
            <a:spLocks noGrp="1"/>
          </p:cNvSpPr>
          <p:nvPr userDrawn="1">
            <p:ph type="pic" sz="quarter" idx="13" hasCustomPrompt="1"/>
          </p:nvPr>
        </p:nvSpPr>
        <p:spPr>
          <a:xfrm>
            <a:off x="5136420" y="2931490"/>
            <a:ext cx="2220500" cy="1228725"/>
          </a:xfrm>
          <a:prstGeom prst="rect">
            <a:avLst/>
          </a:prstGeom>
          <a:solidFill>
            <a:schemeClr val="bg1">
              <a:lumMod val="85000"/>
            </a:schemeClr>
          </a:solidFill>
        </p:spPr>
        <p:txBody>
          <a:bodyPr anchor="ctr"/>
          <a:lstStyle>
            <a:lvl1pPr marL="0" indent="0" algn="ctr">
              <a:buNone/>
              <a:defRPr>
                <a:solidFill>
                  <a:schemeClr val="bg1"/>
                </a:solidFill>
              </a:defRPr>
            </a:lvl1pPr>
          </a:lstStyle>
          <a:p>
            <a:r>
              <a:rPr kumimoji="1" lang="en-US" altLang="ja-JP" dirty="0"/>
              <a:t>Photo</a:t>
            </a:r>
            <a:endParaRPr kumimoji="1" lang="ja-JP" altLang="en-US" dirty="0"/>
          </a:p>
        </p:txBody>
      </p:sp>
      <p:sp>
        <p:nvSpPr>
          <p:cNvPr id="37" name="図プレースホルダー 33">
            <a:extLst>
              <a:ext uri="{FF2B5EF4-FFF2-40B4-BE49-F238E27FC236}">
                <a16:creationId xmlns:a16="http://schemas.microsoft.com/office/drawing/2014/main" id="{E516801E-95A9-3E2B-3605-1D0C82F36CBD}"/>
              </a:ext>
            </a:extLst>
          </p:cNvPr>
          <p:cNvSpPr>
            <a:spLocks noGrp="1"/>
          </p:cNvSpPr>
          <p:nvPr userDrawn="1">
            <p:ph type="pic" sz="quarter" idx="14" hasCustomPrompt="1"/>
          </p:nvPr>
        </p:nvSpPr>
        <p:spPr>
          <a:xfrm>
            <a:off x="7420652" y="2931490"/>
            <a:ext cx="2220500" cy="1228725"/>
          </a:xfrm>
          <a:prstGeom prst="rect">
            <a:avLst/>
          </a:prstGeom>
          <a:solidFill>
            <a:schemeClr val="bg1">
              <a:lumMod val="85000"/>
            </a:schemeClr>
          </a:solidFill>
        </p:spPr>
        <p:txBody>
          <a:bodyPr anchor="ctr"/>
          <a:lstStyle>
            <a:lvl1pPr marL="0" indent="0" algn="ctr">
              <a:buNone/>
              <a:defRPr>
                <a:solidFill>
                  <a:schemeClr val="bg1"/>
                </a:solidFill>
              </a:defRPr>
            </a:lvl1pPr>
          </a:lstStyle>
          <a:p>
            <a:r>
              <a:rPr kumimoji="1" lang="en-US" altLang="ja-JP" dirty="0"/>
              <a:t>Photo</a:t>
            </a:r>
            <a:endParaRPr kumimoji="1" lang="ja-JP" altLang="en-US" dirty="0"/>
          </a:p>
        </p:txBody>
      </p:sp>
      <p:sp>
        <p:nvSpPr>
          <p:cNvPr id="38" name="角丸四角形 29">
            <a:extLst>
              <a:ext uri="{FF2B5EF4-FFF2-40B4-BE49-F238E27FC236}">
                <a16:creationId xmlns:a16="http://schemas.microsoft.com/office/drawing/2014/main" id="{78D35074-0B57-F80C-EBC7-5BC5DBBC277F}"/>
              </a:ext>
            </a:extLst>
          </p:cNvPr>
          <p:cNvSpPr/>
          <p:nvPr userDrawn="1"/>
        </p:nvSpPr>
        <p:spPr bwMode="auto">
          <a:xfrm>
            <a:off x="3513575" y="4265453"/>
            <a:ext cx="659338" cy="205629"/>
          </a:xfrm>
          <a:prstGeom prst="roundRect">
            <a:avLst/>
          </a:prstGeom>
          <a:solidFill>
            <a:srgbClr val="328CCC"/>
          </a:solidFill>
          <a:ln>
            <a:solidFill>
              <a:srgbClr val="328CCC"/>
            </a:solidFill>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altLang="ja-JP" sz="1000" b="1" dirty="0">
                <a:solidFill>
                  <a:schemeClr val="bg1"/>
                </a:solidFill>
                <a:latin typeface="Meiryo UI" panose="020B0604030504040204" pitchFamily="50" charset="-128"/>
                <a:ea typeface="Meiryo UI" panose="020B0604030504040204" pitchFamily="50" charset="-128"/>
              </a:rPr>
              <a:t>POINT</a:t>
            </a:r>
            <a:endParaRPr kumimoji="0" lang="ja-JP" altLang="en-US"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128" name="テキスト プレースホルダー 31">
            <a:extLst>
              <a:ext uri="{FF2B5EF4-FFF2-40B4-BE49-F238E27FC236}">
                <a16:creationId xmlns:a16="http://schemas.microsoft.com/office/drawing/2014/main" id="{D35BB13D-A84B-A00E-CB9E-A326A4CE8D08}"/>
              </a:ext>
            </a:extLst>
          </p:cNvPr>
          <p:cNvSpPr>
            <a:spLocks noGrp="1"/>
          </p:cNvSpPr>
          <p:nvPr>
            <p:ph type="body" sz="quarter" idx="15" hasCustomPrompt="1"/>
          </p:nvPr>
        </p:nvSpPr>
        <p:spPr>
          <a:xfrm>
            <a:off x="4135756" y="4255649"/>
            <a:ext cx="5505397" cy="473759"/>
          </a:xfrm>
          <a:prstGeom prst="rect">
            <a:avLst/>
          </a:prstGeom>
          <a:ln>
            <a:noFill/>
          </a:ln>
        </p:spPr>
        <p:txBody>
          <a:bodyPr anchor="t"/>
          <a:lstStyle>
            <a:lvl1pPr marL="144000" indent="-144000">
              <a:lnSpc>
                <a:spcPct val="120000"/>
              </a:lnSpc>
              <a:spcBef>
                <a:spcPts val="0"/>
              </a:spcBef>
              <a:buClr>
                <a:srgbClr val="328CCC"/>
              </a:buClr>
              <a:buFont typeface="Wingdings" panose="05000000000000000000" pitchFamily="2" charset="2"/>
              <a:buChar char="l"/>
              <a:defRPr sz="10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kumimoji="1" lang="ja-JP" altLang="en-US" dirty="0"/>
              <a:t>テキスト</a:t>
            </a:r>
            <a:endParaRPr kumimoji="1" lang="en-US" altLang="ja-JP" dirty="0"/>
          </a:p>
          <a:p>
            <a:pPr lvl="0"/>
            <a:r>
              <a:rPr kumimoji="1" lang="ja-JP" altLang="en-US" dirty="0"/>
              <a:t>テキスト</a:t>
            </a:r>
          </a:p>
        </p:txBody>
      </p:sp>
      <p:sp>
        <p:nvSpPr>
          <p:cNvPr id="129" name="テキスト ボックス 128">
            <a:extLst>
              <a:ext uri="{FF2B5EF4-FFF2-40B4-BE49-F238E27FC236}">
                <a16:creationId xmlns:a16="http://schemas.microsoft.com/office/drawing/2014/main" id="{1FE47C3C-67B6-34C8-46FE-7F9E63833662}"/>
              </a:ext>
            </a:extLst>
          </p:cNvPr>
          <p:cNvSpPr txBox="1"/>
          <p:nvPr userDrawn="1"/>
        </p:nvSpPr>
        <p:spPr>
          <a:xfrm>
            <a:off x="3489659" y="4748170"/>
            <a:ext cx="527237" cy="180860"/>
          </a:xfrm>
          <a:prstGeom prst="rect">
            <a:avLst/>
          </a:prstGeom>
          <a:solidFill>
            <a:schemeClr val="bg1">
              <a:lumMod val="95000"/>
            </a:schemeClr>
          </a:solidFill>
          <a:ln w="9525">
            <a:solidFill>
              <a:schemeClr val="bg1">
                <a:lumMod val="75000"/>
              </a:schemeClr>
            </a:solidFill>
          </a:ln>
        </p:spPr>
        <p:txBody>
          <a:bodyPr wrap="none" tIns="36000" rIns="54000" bIns="36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spc="300" baseline="0" dirty="0">
                <a:solidFill>
                  <a:srgbClr val="000000"/>
                </a:solidFill>
                <a:latin typeface="Meiryo UI" panose="020B0604030504040204" pitchFamily="50" charset="-128"/>
                <a:ea typeface="Meiryo UI" panose="020B0604030504040204" pitchFamily="50" charset="-128"/>
              </a:rPr>
              <a:t>行程例</a:t>
            </a:r>
            <a:endParaRPr kumimoji="1" lang="en-US" altLang="ja-JP" sz="700" spc="300" baseline="0" dirty="0">
              <a:solidFill>
                <a:srgbClr val="000000"/>
              </a:solidFill>
              <a:latin typeface="Meiryo UI" panose="020B0604030504040204" pitchFamily="50" charset="-128"/>
              <a:ea typeface="Meiryo UI" panose="020B0604030504040204" pitchFamily="50" charset="-128"/>
            </a:endParaRPr>
          </a:p>
        </p:txBody>
      </p:sp>
      <p:sp>
        <p:nvSpPr>
          <p:cNvPr id="130" name="テキスト プレースホルダー 31">
            <a:extLst>
              <a:ext uri="{FF2B5EF4-FFF2-40B4-BE49-F238E27FC236}">
                <a16:creationId xmlns:a16="http://schemas.microsoft.com/office/drawing/2014/main" id="{38A2D869-9E61-120E-B426-4C5AC6C908E1}"/>
              </a:ext>
            </a:extLst>
          </p:cNvPr>
          <p:cNvSpPr>
            <a:spLocks noGrp="1"/>
          </p:cNvSpPr>
          <p:nvPr>
            <p:ph type="body" sz="quarter" idx="16" hasCustomPrompt="1"/>
          </p:nvPr>
        </p:nvSpPr>
        <p:spPr>
          <a:xfrm>
            <a:off x="3500121" y="4947794"/>
            <a:ext cx="2121536" cy="1399667"/>
          </a:xfrm>
          <a:prstGeom prst="rect">
            <a:avLst/>
          </a:prstGeom>
          <a:ln>
            <a:noFill/>
          </a:ln>
        </p:spPr>
        <p:txBody>
          <a:bodyPr lIns="72000" rIns="72000" anchor="t"/>
          <a:lstStyle>
            <a:lvl1pPr marL="0" indent="0">
              <a:lnSpc>
                <a:spcPct val="100000"/>
              </a:lnSpc>
              <a:spcBef>
                <a:spcPts val="0"/>
              </a:spcBef>
              <a:buFont typeface="Wingdings" panose="05000000000000000000" pitchFamily="2" charset="2"/>
              <a:buNone/>
              <a:defRPr sz="8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kumimoji="1" lang="ja-JP" altLang="en-US" dirty="0"/>
              <a:t>テキスト</a:t>
            </a:r>
            <a:endParaRPr kumimoji="1" lang="en-US" altLang="ja-JP" dirty="0"/>
          </a:p>
        </p:txBody>
      </p:sp>
      <p:sp>
        <p:nvSpPr>
          <p:cNvPr id="133" name="テキスト プレースホルダー 31">
            <a:extLst>
              <a:ext uri="{FF2B5EF4-FFF2-40B4-BE49-F238E27FC236}">
                <a16:creationId xmlns:a16="http://schemas.microsoft.com/office/drawing/2014/main" id="{00612866-84B4-000B-6753-81B3D3D29C36}"/>
              </a:ext>
            </a:extLst>
          </p:cNvPr>
          <p:cNvSpPr>
            <a:spLocks noGrp="1"/>
          </p:cNvSpPr>
          <p:nvPr>
            <p:ph type="body" sz="quarter" idx="17" hasCustomPrompt="1"/>
          </p:nvPr>
        </p:nvSpPr>
        <p:spPr>
          <a:xfrm>
            <a:off x="5755709" y="4929030"/>
            <a:ext cx="2988899" cy="1418430"/>
          </a:xfrm>
          <a:prstGeom prst="rect">
            <a:avLst/>
          </a:prstGeom>
          <a:ln>
            <a:noFill/>
          </a:ln>
        </p:spPr>
        <p:txBody>
          <a:bodyPr lIns="72000" rIns="72000" anchor="t"/>
          <a:lstStyle>
            <a:lvl1pPr marL="108000" indent="-108000">
              <a:lnSpc>
                <a:spcPct val="100000"/>
              </a:lnSpc>
              <a:spcBef>
                <a:spcPts val="0"/>
              </a:spcBef>
              <a:spcAft>
                <a:spcPts val="600"/>
              </a:spcAft>
              <a:buFont typeface="Wingdings" panose="05000000000000000000" pitchFamily="2" charset="2"/>
              <a:buChar char="l"/>
              <a:defRPr sz="8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kumimoji="1" lang="ja-JP" altLang="en-US" dirty="0"/>
              <a:t>テキスト</a:t>
            </a:r>
            <a:endParaRPr kumimoji="1" lang="en-US" altLang="ja-JP" dirty="0"/>
          </a:p>
        </p:txBody>
      </p:sp>
      <p:sp>
        <p:nvSpPr>
          <p:cNvPr id="135" name="図プレースホルダー 33">
            <a:extLst>
              <a:ext uri="{FF2B5EF4-FFF2-40B4-BE49-F238E27FC236}">
                <a16:creationId xmlns:a16="http://schemas.microsoft.com/office/drawing/2014/main" id="{91B5AF9A-F305-8344-7745-44A27AF1E108}"/>
              </a:ext>
            </a:extLst>
          </p:cNvPr>
          <p:cNvSpPr>
            <a:spLocks noGrp="1"/>
          </p:cNvSpPr>
          <p:nvPr>
            <p:ph type="pic" sz="quarter" idx="18" hasCustomPrompt="1"/>
          </p:nvPr>
        </p:nvSpPr>
        <p:spPr>
          <a:xfrm>
            <a:off x="8848602" y="5627460"/>
            <a:ext cx="780000" cy="720000"/>
          </a:xfrm>
          <a:prstGeom prst="rect">
            <a:avLst/>
          </a:prstGeom>
          <a:solidFill>
            <a:schemeClr val="bg1">
              <a:lumMod val="85000"/>
            </a:schemeClr>
          </a:solidFill>
        </p:spPr>
        <p:txBody>
          <a:bodyPr anchor="ctr"/>
          <a:lstStyle>
            <a:lvl1pPr marL="0" indent="0" algn="ctr">
              <a:buNone/>
              <a:defRPr>
                <a:solidFill>
                  <a:schemeClr val="bg1"/>
                </a:solidFill>
              </a:defRPr>
            </a:lvl1pPr>
          </a:lstStyle>
          <a:p>
            <a:r>
              <a:rPr kumimoji="1" lang="en-US" altLang="ja-JP" dirty="0"/>
              <a:t>QR</a:t>
            </a:r>
            <a:endParaRPr kumimoji="1" lang="ja-JP" altLang="en-US" dirty="0"/>
          </a:p>
        </p:txBody>
      </p:sp>
      <p:sp>
        <p:nvSpPr>
          <p:cNvPr id="136" name="テキスト ボックス 135">
            <a:extLst>
              <a:ext uri="{FF2B5EF4-FFF2-40B4-BE49-F238E27FC236}">
                <a16:creationId xmlns:a16="http://schemas.microsoft.com/office/drawing/2014/main" id="{270C9F10-379D-E68A-FB10-F34C1FEF1379}"/>
              </a:ext>
            </a:extLst>
          </p:cNvPr>
          <p:cNvSpPr txBox="1"/>
          <p:nvPr userDrawn="1"/>
        </p:nvSpPr>
        <p:spPr>
          <a:xfrm>
            <a:off x="5755708" y="4752296"/>
            <a:ext cx="527237" cy="180860"/>
          </a:xfrm>
          <a:prstGeom prst="rect">
            <a:avLst/>
          </a:prstGeom>
          <a:solidFill>
            <a:schemeClr val="bg1">
              <a:lumMod val="95000"/>
            </a:schemeClr>
          </a:solidFill>
          <a:ln w="9525">
            <a:solidFill>
              <a:schemeClr val="bg1">
                <a:lumMod val="75000"/>
              </a:schemeClr>
            </a:solidFill>
          </a:ln>
        </p:spPr>
        <p:txBody>
          <a:bodyPr wrap="none" tIns="36000" rIns="54000" bIns="36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spc="300" baseline="0" dirty="0">
                <a:solidFill>
                  <a:srgbClr val="000000"/>
                </a:solidFill>
                <a:latin typeface="Meiryo UI" panose="020B0604030504040204" pitchFamily="50" charset="-128"/>
                <a:ea typeface="Meiryo UI" panose="020B0604030504040204" pitchFamily="50" charset="-128"/>
              </a:rPr>
              <a:t>備考</a:t>
            </a:r>
            <a:endParaRPr kumimoji="1" lang="en-US" altLang="ja-JP" sz="700" spc="300" baseline="0" dirty="0">
              <a:solidFill>
                <a:srgbClr val="000000"/>
              </a:solidFill>
              <a:latin typeface="Meiryo UI" panose="020B0604030504040204" pitchFamily="50" charset="-128"/>
              <a:ea typeface="Meiryo UI" panose="020B0604030504040204" pitchFamily="50" charset="-128"/>
            </a:endParaRPr>
          </a:p>
        </p:txBody>
      </p:sp>
      <p:sp>
        <p:nvSpPr>
          <p:cNvPr id="137" name="テキスト プレースホルダー 31">
            <a:extLst>
              <a:ext uri="{FF2B5EF4-FFF2-40B4-BE49-F238E27FC236}">
                <a16:creationId xmlns:a16="http://schemas.microsoft.com/office/drawing/2014/main" id="{26A17B7D-9AB9-DDF1-AA04-92B1CA512DB4}"/>
              </a:ext>
            </a:extLst>
          </p:cNvPr>
          <p:cNvSpPr>
            <a:spLocks noGrp="1"/>
          </p:cNvSpPr>
          <p:nvPr>
            <p:ph type="body" sz="quarter" idx="19" hasCustomPrompt="1"/>
          </p:nvPr>
        </p:nvSpPr>
        <p:spPr>
          <a:xfrm>
            <a:off x="580023" y="2212718"/>
            <a:ext cx="2959606" cy="617193"/>
          </a:xfrm>
          <a:prstGeom prst="rect">
            <a:avLst/>
          </a:prstGeom>
          <a:ln>
            <a:noFill/>
          </a:ln>
        </p:spPr>
        <p:txBody>
          <a:bodyPr anchor="t"/>
          <a:lstStyle>
            <a:lvl1pPr marL="108000" indent="-108000">
              <a:lnSpc>
                <a:spcPct val="100000"/>
              </a:lnSpc>
              <a:spcBef>
                <a:spcPts val="0"/>
              </a:spcBef>
              <a:buFont typeface="Wingdings" panose="05000000000000000000" pitchFamily="2" charset="2"/>
              <a:buChar char="Ø"/>
              <a:defRPr sz="8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kumimoji="1" lang="ja-JP" altLang="en-US" dirty="0"/>
              <a:t>テキスト</a:t>
            </a:r>
            <a:endParaRPr kumimoji="1" lang="en-US" altLang="ja-JP" dirty="0"/>
          </a:p>
          <a:p>
            <a:pPr lvl="0"/>
            <a:r>
              <a:rPr kumimoji="1" lang="ja-JP" altLang="en-US" dirty="0"/>
              <a:t>テキスト</a:t>
            </a:r>
            <a:endParaRPr kumimoji="1" lang="en-US" altLang="ja-JP" dirty="0"/>
          </a:p>
          <a:p>
            <a:pPr lvl="0"/>
            <a:r>
              <a:rPr kumimoji="1" lang="ja-JP" altLang="en-US" dirty="0"/>
              <a:t>テキスト</a:t>
            </a:r>
            <a:endParaRPr kumimoji="1" lang="en-US" altLang="ja-JP" dirty="0"/>
          </a:p>
          <a:p>
            <a:pPr lvl="0"/>
            <a:r>
              <a:rPr kumimoji="1" lang="ja-JP" altLang="en-US" dirty="0"/>
              <a:t>テキスト</a:t>
            </a:r>
          </a:p>
        </p:txBody>
      </p:sp>
      <p:sp>
        <p:nvSpPr>
          <p:cNvPr id="138" name="テキスト プレースホルダー 31">
            <a:extLst>
              <a:ext uri="{FF2B5EF4-FFF2-40B4-BE49-F238E27FC236}">
                <a16:creationId xmlns:a16="http://schemas.microsoft.com/office/drawing/2014/main" id="{44144C41-A633-7E2C-C1F5-A2F7F7607DD7}"/>
              </a:ext>
            </a:extLst>
          </p:cNvPr>
          <p:cNvSpPr>
            <a:spLocks noGrp="1"/>
          </p:cNvSpPr>
          <p:nvPr>
            <p:ph type="body" sz="quarter" idx="20" hasCustomPrompt="1"/>
          </p:nvPr>
        </p:nvSpPr>
        <p:spPr>
          <a:xfrm>
            <a:off x="3637140" y="2212718"/>
            <a:ext cx="2959606" cy="617193"/>
          </a:xfrm>
          <a:prstGeom prst="rect">
            <a:avLst/>
          </a:prstGeom>
          <a:ln>
            <a:noFill/>
          </a:ln>
        </p:spPr>
        <p:txBody>
          <a:bodyPr anchor="t"/>
          <a:lstStyle>
            <a:lvl1pPr marL="108000" indent="-108000">
              <a:lnSpc>
                <a:spcPct val="100000"/>
              </a:lnSpc>
              <a:spcBef>
                <a:spcPts val="0"/>
              </a:spcBef>
              <a:buFont typeface="Wingdings" panose="05000000000000000000" pitchFamily="2" charset="2"/>
              <a:buChar char="Ø"/>
              <a:defRPr sz="8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kumimoji="1" lang="ja-JP" altLang="en-US" dirty="0"/>
              <a:t>テキスト</a:t>
            </a:r>
            <a:endParaRPr kumimoji="1" lang="en-US" altLang="ja-JP" dirty="0"/>
          </a:p>
          <a:p>
            <a:pPr lvl="0"/>
            <a:r>
              <a:rPr kumimoji="1" lang="ja-JP" altLang="en-US" dirty="0"/>
              <a:t>テキスト</a:t>
            </a:r>
            <a:endParaRPr kumimoji="1" lang="en-US" altLang="ja-JP" dirty="0"/>
          </a:p>
          <a:p>
            <a:pPr lvl="0"/>
            <a:r>
              <a:rPr kumimoji="1" lang="ja-JP" altLang="en-US" dirty="0"/>
              <a:t>テキスト</a:t>
            </a:r>
            <a:endParaRPr kumimoji="1" lang="en-US" altLang="ja-JP" dirty="0"/>
          </a:p>
          <a:p>
            <a:pPr lvl="0"/>
            <a:r>
              <a:rPr kumimoji="1" lang="ja-JP" altLang="en-US" dirty="0"/>
              <a:t>テキスト</a:t>
            </a:r>
          </a:p>
        </p:txBody>
      </p:sp>
      <p:sp>
        <p:nvSpPr>
          <p:cNvPr id="140" name="テキスト プレースホルダー 31">
            <a:extLst>
              <a:ext uri="{FF2B5EF4-FFF2-40B4-BE49-F238E27FC236}">
                <a16:creationId xmlns:a16="http://schemas.microsoft.com/office/drawing/2014/main" id="{D537A025-3B6D-D89E-270A-E435C4CFE35C}"/>
              </a:ext>
            </a:extLst>
          </p:cNvPr>
          <p:cNvSpPr>
            <a:spLocks noGrp="1"/>
          </p:cNvSpPr>
          <p:nvPr>
            <p:ph type="body" sz="quarter" idx="21" hasCustomPrompt="1"/>
          </p:nvPr>
        </p:nvSpPr>
        <p:spPr>
          <a:xfrm>
            <a:off x="6688320" y="2212718"/>
            <a:ext cx="2959606" cy="617193"/>
          </a:xfrm>
          <a:prstGeom prst="rect">
            <a:avLst/>
          </a:prstGeom>
          <a:ln>
            <a:noFill/>
          </a:ln>
        </p:spPr>
        <p:txBody>
          <a:bodyPr anchor="t"/>
          <a:lstStyle>
            <a:lvl1pPr marL="108000" indent="-108000">
              <a:lnSpc>
                <a:spcPct val="100000"/>
              </a:lnSpc>
              <a:spcBef>
                <a:spcPts val="0"/>
              </a:spcBef>
              <a:buFont typeface="Wingdings" panose="05000000000000000000" pitchFamily="2" charset="2"/>
              <a:buChar char="Ø"/>
              <a:defRPr sz="8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kumimoji="1" lang="ja-JP" altLang="en-US" dirty="0"/>
              <a:t>テキスト</a:t>
            </a:r>
            <a:endParaRPr kumimoji="1" lang="en-US" altLang="ja-JP" dirty="0"/>
          </a:p>
          <a:p>
            <a:pPr lvl="0"/>
            <a:r>
              <a:rPr kumimoji="1" lang="ja-JP" altLang="en-US" dirty="0"/>
              <a:t>テキスト</a:t>
            </a:r>
            <a:endParaRPr kumimoji="1" lang="en-US" altLang="ja-JP" dirty="0"/>
          </a:p>
          <a:p>
            <a:pPr lvl="0"/>
            <a:r>
              <a:rPr kumimoji="1" lang="ja-JP" altLang="en-US" dirty="0"/>
              <a:t>テキスト</a:t>
            </a:r>
            <a:endParaRPr kumimoji="1" lang="en-US" altLang="ja-JP" dirty="0"/>
          </a:p>
          <a:p>
            <a:pPr lvl="0"/>
            <a:r>
              <a:rPr kumimoji="1" lang="ja-JP" altLang="en-US" dirty="0"/>
              <a:t>テキスト</a:t>
            </a:r>
          </a:p>
        </p:txBody>
      </p:sp>
      <p:sp>
        <p:nvSpPr>
          <p:cNvPr id="4" name="タイトル プレースホルダー 1">
            <a:extLst>
              <a:ext uri="{FF2B5EF4-FFF2-40B4-BE49-F238E27FC236}">
                <a16:creationId xmlns:a16="http://schemas.microsoft.com/office/drawing/2014/main" id="{61AA7CEB-37B1-6458-05F5-4BD161E46D59}"/>
              </a:ext>
            </a:extLst>
          </p:cNvPr>
          <p:cNvSpPr>
            <a:spLocks noGrp="1"/>
          </p:cNvSpPr>
          <p:nvPr>
            <p:ph type="title" hasCustomPrompt="1"/>
          </p:nvPr>
        </p:nvSpPr>
        <p:spPr>
          <a:xfrm>
            <a:off x="775682" y="368742"/>
            <a:ext cx="2395912" cy="535531"/>
          </a:xfrm>
          <a:prstGeom prst="rect">
            <a:avLst/>
          </a:prstGeom>
        </p:spPr>
        <p:txBody>
          <a:bodyPr vert="horz" wrap="none" lIns="91440" tIns="45720" rIns="91440" bIns="45720" rtlCol="0" anchor="ctr">
            <a:spAutoFit/>
          </a:bodyPr>
          <a:lstStyle>
            <a:lvl1pPr>
              <a:defRPr sz="1600"/>
            </a:lvl1pPr>
          </a:lstStyle>
          <a:p>
            <a:pPr rtl="0"/>
            <a:r>
              <a:rPr lang="ja-JP" altLang="en-US" noProof="0" dirty="0"/>
              <a:t>マスター タイトルの書式設定</a:t>
            </a:r>
            <a:br>
              <a:rPr lang="en-US" altLang="ja-JP" noProof="0" dirty="0"/>
            </a:br>
            <a:r>
              <a:rPr lang="ja-JP" altLang="en-US" noProof="0" dirty="0"/>
              <a:t>マスター タイトルの書式設定</a:t>
            </a:r>
          </a:p>
        </p:txBody>
      </p:sp>
    </p:spTree>
    <p:extLst>
      <p:ext uri="{BB962C8B-B14F-4D97-AF65-F5344CB8AC3E}">
        <p14:creationId xmlns:p14="http://schemas.microsoft.com/office/powerpoint/2010/main" val="3480939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タイトルのみ">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C4EFCA8A-084B-A868-CD86-C469A497B0B8}"/>
              </a:ext>
            </a:extLst>
          </p:cNvPr>
          <p:cNvSpPr txBox="1"/>
          <p:nvPr userDrawn="1"/>
        </p:nvSpPr>
        <p:spPr>
          <a:xfrm>
            <a:off x="574085" y="2112297"/>
            <a:ext cx="2965543" cy="707886"/>
          </a:xfrm>
          <a:prstGeom prst="rect">
            <a:avLst/>
          </a:prstGeom>
          <a:noFill/>
          <a:ln w="6350">
            <a:solidFill>
              <a:srgbClr val="0070C0"/>
            </a:solidFill>
          </a:ln>
        </p:spPr>
        <p:txBody>
          <a:bodyPr wrap="none" rtlCol="0">
            <a:noAutofit/>
          </a:bodyPr>
          <a:lstStyle/>
          <a:p>
            <a:pPr algn="l"/>
            <a:endParaRPr kumimoji="1" lang="en-US" altLang="ja-JP" sz="800" dirty="0">
              <a:solidFill>
                <a:srgbClr val="000000"/>
              </a:solidFill>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CDDEA68E-BC4B-B092-3B6E-D912D066F3AE}"/>
              </a:ext>
            </a:extLst>
          </p:cNvPr>
          <p:cNvSpPr txBox="1"/>
          <p:nvPr userDrawn="1"/>
        </p:nvSpPr>
        <p:spPr>
          <a:xfrm>
            <a:off x="3631203" y="2112297"/>
            <a:ext cx="2965543" cy="707886"/>
          </a:xfrm>
          <a:prstGeom prst="rect">
            <a:avLst/>
          </a:prstGeom>
          <a:noFill/>
          <a:ln w="6350">
            <a:solidFill>
              <a:srgbClr val="0070C0"/>
            </a:solidFill>
          </a:ln>
        </p:spPr>
        <p:txBody>
          <a:bodyPr wrap="none" rtlCol="0">
            <a:noAutofit/>
          </a:bodyPr>
          <a:lstStyle/>
          <a:p>
            <a:pPr algn="l"/>
            <a:endParaRPr kumimoji="1" lang="en-US" altLang="ja-JP" sz="800" dirty="0">
              <a:solidFill>
                <a:srgbClr val="000000"/>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C7A86A59-37C5-9EF0-9BF1-650755A39D91}"/>
              </a:ext>
            </a:extLst>
          </p:cNvPr>
          <p:cNvSpPr txBox="1"/>
          <p:nvPr userDrawn="1"/>
        </p:nvSpPr>
        <p:spPr>
          <a:xfrm>
            <a:off x="6676924" y="2112297"/>
            <a:ext cx="2964329" cy="707886"/>
          </a:xfrm>
          <a:prstGeom prst="rect">
            <a:avLst/>
          </a:prstGeom>
          <a:noFill/>
          <a:ln w="6350">
            <a:solidFill>
              <a:srgbClr val="0070C0"/>
            </a:solidFill>
          </a:ln>
        </p:spPr>
        <p:txBody>
          <a:bodyPr wrap="none" rtlCol="0">
            <a:noAutofit/>
          </a:bodyPr>
          <a:lstStyle/>
          <a:p>
            <a:pPr algn="l"/>
            <a:endParaRPr kumimoji="1" lang="en-US" altLang="ja-JP" sz="800" dirty="0">
              <a:solidFill>
                <a:srgbClr val="000000"/>
              </a:solidFill>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E30E9F7F-2DE7-8CAD-75BF-DDE8B0F82150}"/>
              </a:ext>
            </a:extLst>
          </p:cNvPr>
          <p:cNvSpPr txBox="1"/>
          <p:nvPr userDrawn="1"/>
        </p:nvSpPr>
        <p:spPr>
          <a:xfrm>
            <a:off x="3489659" y="5156951"/>
            <a:ext cx="3107087" cy="1200329"/>
          </a:xfrm>
          <a:prstGeom prst="rect">
            <a:avLst/>
          </a:prstGeom>
          <a:noFill/>
          <a:ln w="9525">
            <a:solidFill>
              <a:schemeClr val="bg1">
                <a:lumMod val="75000"/>
              </a:schemeClr>
            </a:solidFill>
          </a:ln>
        </p:spPr>
        <p:txBody>
          <a:bodyPr wrap="square" rtlCol="0">
            <a:noAutofit/>
          </a:bodyPr>
          <a:lstStyle/>
          <a:p>
            <a:pPr algn="l"/>
            <a:endParaRPr kumimoji="1" lang="en-US" altLang="ja-JP" sz="800" dirty="0">
              <a:solidFill>
                <a:srgbClr val="000000"/>
              </a:solidFill>
              <a:latin typeface="Meiryo UI" panose="020B0604030504040204" pitchFamily="50" charset="-128"/>
              <a:ea typeface="Meiryo UI" panose="020B0604030504040204" pitchFamily="50" charset="-128"/>
            </a:endParaRPr>
          </a:p>
        </p:txBody>
      </p:sp>
      <p:sp>
        <p:nvSpPr>
          <p:cNvPr id="11" name="角丸四角形 29">
            <a:extLst>
              <a:ext uri="{FF2B5EF4-FFF2-40B4-BE49-F238E27FC236}">
                <a16:creationId xmlns:a16="http://schemas.microsoft.com/office/drawing/2014/main" id="{67546A66-6E5F-86DB-D79E-6C0C70077643}"/>
              </a:ext>
            </a:extLst>
          </p:cNvPr>
          <p:cNvSpPr/>
          <p:nvPr userDrawn="1"/>
        </p:nvSpPr>
        <p:spPr bwMode="auto">
          <a:xfrm>
            <a:off x="576460" y="1748959"/>
            <a:ext cx="1087335" cy="205629"/>
          </a:xfrm>
          <a:prstGeom prst="roundRect">
            <a:avLst/>
          </a:prstGeom>
          <a:solidFill>
            <a:srgbClr val="328CCC"/>
          </a:solidFill>
          <a:ln>
            <a:solidFill>
              <a:srgbClr val="328CCC"/>
            </a:solidFill>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ja-JP" altLang="en-US" sz="1000" b="1" dirty="0">
                <a:solidFill>
                  <a:schemeClr val="bg1"/>
                </a:solidFill>
                <a:latin typeface="Meiryo UI" panose="020B0604030504040204" pitchFamily="50" charset="-128"/>
                <a:ea typeface="Meiryo UI" panose="020B0604030504040204" pitchFamily="50" charset="-128"/>
              </a:rPr>
              <a:t>プログラム内容</a:t>
            </a:r>
            <a:endParaRPr kumimoji="0" lang="ja-JP" altLang="en-US"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17" name="ホームベース 16">
            <a:extLst>
              <a:ext uri="{FF2B5EF4-FFF2-40B4-BE49-F238E27FC236}">
                <a16:creationId xmlns:a16="http://schemas.microsoft.com/office/drawing/2014/main" id="{B53F9819-CAF3-08FF-311E-E124C36E8C3B}"/>
              </a:ext>
            </a:extLst>
          </p:cNvPr>
          <p:cNvSpPr/>
          <p:nvPr userDrawn="1"/>
        </p:nvSpPr>
        <p:spPr>
          <a:xfrm>
            <a:off x="574085" y="2011001"/>
            <a:ext cx="1059942" cy="190894"/>
          </a:xfrm>
          <a:prstGeom prst="homePlate">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spc="300" dirty="0">
                <a:solidFill>
                  <a:srgbClr val="0070C0"/>
                </a:solidFill>
                <a:latin typeface="Meiryo UI" panose="020B0604030504040204" pitchFamily="50" charset="-128"/>
                <a:ea typeface="Meiryo UI" panose="020B0604030504040204" pitchFamily="50" charset="-128"/>
              </a:rPr>
              <a:t>事前学習</a:t>
            </a:r>
          </a:p>
        </p:txBody>
      </p:sp>
      <p:sp>
        <p:nvSpPr>
          <p:cNvPr id="18" name="ホームベース 52">
            <a:extLst>
              <a:ext uri="{FF2B5EF4-FFF2-40B4-BE49-F238E27FC236}">
                <a16:creationId xmlns:a16="http://schemas.microsoft.com/office/drawing/2014/main" id="{65F906A7-6BC3-718A-2B32-BFA05FDCD5D3}"/>
              </a:ext>
            </a:extLst>
          </p:cNvPr>
          <p:cNvSpPr/>
          <p:nvPr userDrawn="1"/>
        </p:nvSpPr>
        <p:spPr>
          <a:xfrm>
            <a:off x="3631203" y="2011001"/>
            <a:ext cx="1059942" cy="190894"/>
          </a:xfrm>
          <a:prstGeom prst="homePlate">
            <a:avLst/>
          </a:prstGeom>
          <a:solidFill>
            <a:srgbClr val="4295D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spc="300" dirty="0">
                <a:latin typeface="Meiryo UI" panose="020B0604030504040204" pitchFamily="50" charset="-128"/>
                <a:ea typeface="Meiryo UI" panose="020B0604030504040204" pitchFamily="50" charset="-128"/>
              </a:rPr>
              <a:t>現地学習</a:t>
            </a:r>
          </a:p>
        </p:txBody>
      </p:sp>
      <p:sp>
        <p:nvSpPr>
          <p:cNvPr id="19" name="ホームベース 53">
            <a:extLst>
              <a:ext uri="{FF2B5EF4-FFF2-40B4-BE49-F238E27FC236}">
                <a16:creationId xmlns:a16="http://schemas.microsoft.com/office/drawing/2014/main" id="{9CBA4FEA-EE8C-0A2C-E5BC-73AF6CC4C5B3}"/>
              </a:ext>
            </a:extLst>
          </p:cNvPr>
          <p:cNvSpPr/>
          <p:nvPr userDrawn="1"/>
        </p:nvSpPr>
        <p:spPr>
          <a:xfrm>
            <a:off x="6676924" y="2017210"/>
            <a:ext cx="1059942" cy="190894"/>
          </a:xfrm>
          <a:prstGeom prst="homePlate">
            <a:avLst/>
          </a:prstGeom>
          <a:solidFill>
            <a:srgbClr val="0066CC"/>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spc="300" dirty="0">
                <a:latin typeface="Meiryo UI" panose="020B0604030504040204" pitchFamily="50" charset="-128"/>
                <a:ea typeface="Meiryo UI" panose="020B0604030504040204" pitchFamily="50" charset="-128"/>
              </a:rPr>
              <a:t>事後学習</a:t>
            </a:r>
          </a:p>
        </p:txBody>
      </p:sp>
      <p:sp>
        <p:nvSpPr>
          <p:cNvPr id="32" name="テキスト プレースホルダー 31">
            <a:extLst>
              <a:ext uri="{FF2B5EF4-FFF2-40B4-BE49-F238E27FC236}">
                <a16:creationId xmlns:a16="http://schemas.microsoft.com/office/drawing/2014/main" id="{D3BFE0D3-333A-E0B4-45D2-D8029DC412A3}"/>
              </a:ext>
            </a:extLst>
          </p:cNvPr>
          <p:cNvSpPr>
            <a:spLocks noGrp="1"/>
          </p:cNvSpPr>
          <p:nvPr userDrawn="1">
            <p:ph type="body" sz="quarter" idx="10" hasCustomPrompt="1"/>
          </p:nvPr>
        </p:nvSpPr>
        <p:spPr>
          <a:xfrm>
            <a:off x="574410" y="1205852"/>
            <a:ext cx="9066742" cy="431800"/>
          </a:xfrm>
          <a:prstGeom prst="rect">
            <a:avLst/>
          </a:prstGeom>
          <a:ln>
            <a:noFill/>
          </a:ln>
        </p:spPr>
        <p:txBody>
          <a:bodyPr anchor="ctr"/>
          <a:lstStyle>
            <a:lvl1pPr marL="0" indent="0">
              <a:lnSpc>
                <a:spcPct val="120000"/>
              </a:lnSpc>
              <a:spcBef>
                <a:spcPts val="0"/>
              </a:spcBef>
              <a:buNone/>
              <a:defRPr sz="10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kumimoji="1" lang="ja-JP" altLang="en-US" dirty="0"/>
              <a:t>テキスト</a:t>
            </a:r>
            <a:endParaRPr kumimoji="1" lang="en-US" altLang="ja-JP" dirty="0"/>
          </a:p>
          <a:p>
            <a:pPr lvl="0"/>
            <a:r>
              <a:rPr kumimoji="1" lang="ja-JP" altLang="en-US" dirty="0"/>
              <a:t>テキスト</a:t>
            </a:r>
          </a:p>
        </p:txBody>
      </p:sp>
      <p:sp>
        <p:nvSpPr>
          <p:cNvPr id="34" name="図プレースホルダー 33">
            <a:extLst>
              <a:ext uri="{FF2B5EF4-FFF2-40B4-BE49-F238E27FC236}">
                <a16:creationId xmlns:a16="http://schemas.microsoft.com/office/drawing/2014/main" id="{C30EF5D4-EA68-11FB-8EA9-0C478C9BDC83}"/>
              </a:ext>
            </a:extLst>
          </p:cNvPr>
          <p:cNvSpPr>
            <a:spLocks noGrp="1"/>
          </p:cNvSpPr>
          <p:nvPr userDrawn="1">
            <p:ph type="pic" sz="quarter" idx="11" hasCustomPrompt="1"/>
          </p:nvPr>
        </p:nvSpPr>
        <p:spPr>
          <a:xfrm>
            <a:off x="567954" y="2931490"/>
            <a:ext cx="2220500" cy="1228725"/>
          </a:xfrm>
          <a:prstGeom prst="rect">
            <a:avLst/>
          </a:prstGeom>
          <a:solidFill>
            <a:schemeClr val="bg1">
              <a:lumMod val="85000"/>
            </a:schemeClr>
          </a:solidFill>
        </p:spPr>
        <p:txBody>
          <a:bodyPr anchor="ctr"/>
          <a:lstStyle>
            <a:lvl1pPr marL="0" indent="0" algn="ctr">
              <a:buNone/>
              <a:defRPr>
                <a:solidFill>
                  <a:schemeClr val="bg1"/>
                </a:solidFill>
              </a:defRPr>
            </a:lvl1pPr>
          </a:lstStyle>
          <a:p>
            <a:r>
              <a:rPr kumimoji="1" lang="en-US" altLang="ja-JP" dirty="0"/>
              <a:t>Photo</a:t>
            </a:r>
            <a:endParaRPr kumimoji="1" lang="ja-JP" altLang="en-US" dirty="0"/>
          </a:p>
        </p:txBody>
      </p:sp>
      <p:sp>
        <p:nvSpPr>
          <p:cNvPr id="35" name="図プレースホルダー 33">
            <a:extLst>
              <a:ext uri="{FF2B5EF4-FFF2-40B4-BE49-F238E27FC236}">
                <a16:creationId xmlns:a16="http://schemas.microsoft.com/office/drawing/2014/main" id="{85BC0B56-FF55-E5A3-2903-6D0345ADB2ED}"/>
              </a:ext>
            </a:extLst>
          </p:cNvPr>
          <p:cNvSpPr>
            <a:spLocks noGrp="1"/>
          </p:cNvSpPr>
          <p:nvPr userDrawn="1">
            <p:ph type="pic" sz="quarter" idx="12" hasCustomPrompt="1"/>
          </p:nvPr>
        </p:nvSpPr>
        <p:spPr>
          <a:xfrm>
            <a:off x="2852187" y="2931490"/>
            <a:ext cx="2220500" cy="1228725"/>
          </a:xfrm>
          <a:prstGeom prst="rect">
            <a:avLst/>
          </a:prstGeom>
          <a:solidFill>
            <a:schemeClr val="bg1">
              <a:lumMod val="85000"/>
            </a:schemeClr>
          </a:solidFill>
        </p:spPr>
        <p:txBody>
          <a:bodyPr anchor="ctr"/>
          <a:lstStyle>
            <a:lvl1pPr marL="0" indent="0" algn="ctr">
              <a:buNone/>
              <a:defRPr>
                <a:solidFill>
                  <a:schemeClr val="bg1"/>
                </a:solidFill>
              </a:defRPr>
            </a:lvl1pPr>
          </a:lstStyle>
          <a:p>
            <a:r>
              <a:rPr kumimoji="1" lang="en-US" altLang="ja-JP" dirty="0"/>
              <a:t>Photo</a:t>
            </a:r>
            <a:endParaRPr kumimoji="1" lang="ja-JP" altLang="en-US" dirty="0"/>
          </a:p>
        </p:txBody>
      </p:sp>
      <p:sp>
        <p:nvSpPr>
          <p:cNvPr id="36" name="図プレースホルダー 33">
            <a:extLst>
              <a:ext uri="{FF2B5EF4-FFF2-40B4-BE49-F238E27FC236}">
                <a16:creationId xmlns:a16="http://schemas.microsoft.com/office/drawing/2014/main" id="{70D6EA59-682A-76B6-DB9D-44297705E248}"/>
              </a:ext>
            </a:extLst>
          </p:cNvPr>
          <p:cNvSpPr>
            <a:spLocks noGrp="1"/>
          </p:cNvSpPr>
          <p:nvPr userDrawn="1">
            <p:ph type="pic" sz="quarter" idx="13" hasCustomPrompt="1"/>
          </p:nvPr>
        </p:nvSpPr>
        <p:spPr>
          <a:xfrm>
            <a:off x="5136420" y="2931490"/>
            <a:ext cx="2220500" cy="1228725"/>
          </a:xfrm>
          <a:prstGeom prst="rect">
            <a:avLst/>
          </a:prstGeom>
          <a:solidFill>
            <a:schemeClr val="bg1">
              <a:lumMod val="85000"/>
            </a:schemeClr>
          </a:solidFill>
        </p:spPr>
        <p:txBody>
          <a:bodyPr anchor="ctr"/>
          <a:lstStyle>
            <a:lvl1pPr marL="0" indent="0" algn="ctr">
              <a:buNone/>
              <a:defRPr>
                <a:solidFill>
                  <a:schemeClr val="bg1"/>
                </a:solidFill>
              </a:defRPr>
            </a:lvl1pPr>
          </a:lstStyle>
          <a:p>
            <a:r>
              <a:rPr kumimoji="1" lang="en-US" altLang="ja-JP" dirty="0"/>
              <a:t>Photo</a:t>
            </a:r>
            <a:endParaRPr kumimoji="1" lang="ja-JP" altLang="en-US" dirty="0"/>
          </a:p>
        </p:txBody>
      </p:sp>
      <p:sp>
        <p:nvSpPr>
          <p:cNvPr id="37" name="図プレースホルダー 33">
            <a:extLst>
              <a:ext uri="{FF2B5EF4-FFF2-40B4-BE49-F238E27FC236}">
                <a16:creationId xmlns:a16="http://schemas.microsoft.com/office/drawing/2014/main" id="{E516801E-95A9-3E2B-3605-1D0C82F36CBD}"/>
              </a:ext>
            </a:extLst>
          </p:cNvPr>
          <p:cNvSpPr>
            <a:spLocks noGrp="1"/>
          </p:cNvSpPr>
          <p:nvPr userDrawn="1">
            <p:ph type="pic" sz="quarter" idx="14" hasCustomPrompt="1"/>
          </p:nvPr>
        </p:nvSpPr>
        <p:spPr>
          <a:xfrm>
            <a:off x="7420652" y="2931490"/>
            <a:ext cx="2220500" cy="1228725"/>
          </a:xfrm>
          <a:prstGeom prst="rect">
            <a:avLst/>
          </a:prstGeom>
          <a:solidFill>
            <a:schemeClr val="bg1">
              <a:lumMod val="85000"/>
            </a:schemeClr>
          </a:solidFill>
        </p:spPr>
        <p:txBody>
          <a:bodyPr anchor="ctr"/>
          <a:lstStyle>
            <a:lvl1pPr marL="0" indent="0" algn="ctr">
              <a:buNone/>
              <a:defRPr>
                <a:solidFill>
                  <a:schemeClr val="bg1"/>
                </a:solidFill>
              </a:defRPr>
            </a:lvl1pPr>
          </a:lstStyle>
          <a:p>
            <a:r>
              <a:rPr kumimoji="1" lang="en-US" altLang="ja-JP" dirty="0"/>
              <a:t>Photo</a:t>
            </a:r>
            <a:endParaRPr kumimoji="1" lang="ja-JP" altLang="en-US" dirty="0"/>
          </a:p>
        </p:txBody>
      </p:sp>
      <p:sp>
        <p:nvSpPr>
          <p:cNvPr id="38" name="角丸四角形 29">
            <a:extLst>
              <a:ext uri="{FF2B5EF4-FFF2-40B4-BE49-F238E27FC236}">
                <a16:creationId xmlns:a16="http://schemas.microsoft.com/office/drawing/2014/main" id="{78D35074-0B57-F80C-EBC7-5BC5DBBC277F}"/>
              </a:ext>
            </a:extLst>
          </p:cNvPr>
          <p:cNvSpPr/>
          <p:nvPr userDrawn="1"/>
        </p:nvSpPr>
        <p:spPr bwMode="auto">
          <a:xfrm>
            <a:off x="3513575" y="4265453"/>
            <a:ext cx="659338" cy="205629"/>
          </a:xfrm>
          <a:prstGeom prst="roundRect">
            <a:avLst/>
          </a:prstGeom>
          <a:solidFill>
            <a:srgbClr val="328CCC"/>
          </a:solidFill>
          <a:ln>
            <a:solidFill>
              <a:srgbClr val="328CCC"/>
            </a:solidFill>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altLang="ja-JP" sz="1000" b="1" dirty="0">
                <a:solidFill>
                  <a:schemeClr val="bg1"/>
                </a:solidFill>
                <a:latin typeface="Meiryo UI" panose="020B0604030504040204" pitchFamily="50" charset="-128"/>
                <a:ea typeface="Meiryo UI" panose="020B0604030504040204" pitchFamily="50" charset="-128"/>
              </a:rPr>
              <a:t>POINT</a:t>
            </a:r>
            <a:endParaRPr kumimoji="0" lang="ja-JP" altLang="en-US"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128" name="テキスト プレースホルダー 31">
            <a:extLst>
              <a:ext uri="{FF2B5EF4-FFF2-40B4-BE49-F238E27FC236}">
                <a16:creationId xmlns:a16="http://schemas.microsoft.com/office/drawing/2014/main" id="{D35BB13D-A84B-A00E-CB9E-A326A4CE8D08}"/>
              </a:ext>
            </a:extLst>
          </p:cNvPr>
          <p:cNvSpPr>
            <a:spLocks noGrp="1"/>
          </p:cNvSpPr>
          <p:nvPr>
            <p:ph type="body" sz="quarter" idx="15" hasCustomPrompt="1"/>
          </p:nvPr>
        </p:nvSpPr>
        <p:spPr>
          <a:xfrm>
            <a:off x="4135756" y="4255648"/>
            <a:ext cx="5505397" cy="829536"/>
          </a:xfrm>
          <a:prstGeom prst="rect">
            <a:avLst/>
          </a:prstGeom>
          <a:ln>
            <a:noFill/>
          </a:ln>
        </p:spPr>
        <p:txBody>
          <a:bodyPr anchor="t"/>
          <a:lstStyle>
            <a:lvl1pPr marL="144000" indent="-144000">
              <a:lnSpc>
                <a:spcPct val="120000"/>
              </a:lnSpc>
              <a:spcBef>
                <a:spcPts val="0"/>
              </a:spcBef>
              <a:buClr>
                <a:srgbClr val="328CCC"/>
              </a:buClr>
              <a:buFont typeface="Wingdings" panose="05000000000000000000" pitchFamily="2" charset="2"/>
              <a:buChar char="l"/>
              <a:defRPr sz="10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kumimoji="1" lang="ja-JP" altLang="en-US" dirty="0"/>
              <a:t>テキスト</a:t>
            </a:r>
            <a:endParaRPr kumimoji="1" lang="en-US" altLang="ja-JP" dirty="0"/>
          </a:p>
          <a:p>
            <a:pPr lvl="0"/>
            <a:r>
              <a:rPr kumimoji="1" lang="ja-JP" altLang="en-US" dirty="0"/>
              <a:t>テキスト</a:t>
            </a:r>
            <a:endParaRPr kumimoji="1" lang="en-US" altLang="ja-JP" dirty="0"/>
          </a:p>
          <a:p>
            <a:pPr lvl="0"/>
            <a:r>
              <a:rPr kumimoji="1" lang="ja-JP" altLang="en-US" dirty="0"/>
              <a:t>テキスト</a:t>
            </a:r>
            <a:endParaRPr kumimoji="1" lang="en-US" altLang="ja-JP" dirty="0"/>
          </a:p>
          <a:p>
            <a:pPr lvl="0"/>
            <a:r>
              <a:rPr kumimoji="1" lang="ja-JP" altLang="en-US" dirty="0"/>
              <a:t>テキスト</a:t>
            </a:r>
          </a:p>
        </p:txBody>
      </p:sp>
      <p:sp>
        <p:nvSpPr>
          <p:cNvPr id="129" name="テキスト ボックス 128">
            <a:extLst>
              <a:ext uri="{FF2B5EF4-FFF2-40B4-BE49-F238E27FC236}">
                <a16:creationId xmlns:a16="http://schemas.microsoft.com/office/drawing/2014/main" id="{1FE47C3C-67B6-34C8-46FE-7F9E63833662}"/>
              </a:ext>
            </a:extLst>
          </p:cNvPr>
          <p:cNvSpPr txBox="1"/>
          <p:nvPr userDrawn="1"/>
        </p:nvSpPr>
        <p:spPr>
          <a:xfrm>
            <a:off x="3489659" y="5156951"/>
            <a:ext cx="527237" cy="180860"/>
          </a:xfrm>
          <a:prstGeom prst="rect">
            <a:avLst/>
          </a:prstGeom>
          <a:solidFill>
            <a:schemeClr val="bg1">
              <a:lumMod val="95000"/>
            </a:schemeClr>
          </a:solidFill>
          <a:ln w="9525">
            <a:solidFill>
              <a:schemeClr val="bg1">
                <a:lumMod val="75000"/>
              </a:schemeClr>
            </a:solidFill>
          </a:ln>
        </p:spPr>
        <p:txBody>
          <a:bodyPr wrap="none" tIns="36000" rIns="54000" bIns="36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spc="300" baseline="0" dirty="0">
                <a:solidFill>
                  <a:srgbClr val="000000"/>
                </a:solidFill>
                <a:latin typeface="Meiryo UI" panose="020B0604030504040204" pitchFamily="50" charset="-128"/>
                <a:ea typeface="Meiryo UI" panose="020B0604030504040204" pitchFamily="50" charset="-128"/>
              </a:rPr>
              <a:t>行程例</a:t>
            </a:r>
            <a:endParaRPr kumimoji="1" lang="en-US" altLang="ja-JP" sz="700" spc="300" baseline="0" dirty="0">
              <a:solidFill>
                <a:srgbClr val="000000"/>
              </a:solidFill>
              <a:latin typeface="Meiryo UI" panose="020B0604030504040204" pitchFamily="50" charset="-128"/>
              <a:ea typeface="Meiryo UI" panose="020B0604030504040204" pitchFamily="50" charset="-128"/>
            </a:endParaRPr>
          </a:p>
        </p:txBody>
      </p:sp>
      <p:sp>
        <p:nvSpPr>
          <p:cNvPr id="130" name="テキスト プレースホルダー 31">
            <a:extLst>
              <a:ext uri="{FF2B5EF4-FFF2-40B4-BE49-F238E27FC236}">
                <a16:creationId xmlns:a16="http://schemas.microsoft.com/office/drawing/2014/main" id="{38A2D869-9E61-120E-B426-4C5AC6C908E1}"/>
              </a:ext>
            </a:extLst>
          </p:cNvPr>
          <p:cNvSpPr>
            <a:spLocks noGrp="1"/>
          </p:cNvSpPr>
          <p:nvPr>
            <p:ph type="body" sz="quarter" idx="16" hasCustomPrompt="1"/>
          </p:nvPr>
        </p:nvSpPr>
        <p:spPr>
          <a:xfrm>
            <a:off x="3500120" y="5357422"/>
            <a:ext cx="3096626" cy="990038"/>
          </a:xfrm>
          <a:prstGeom prst="rect">
            <a:avLst/>
          </a:prstGeom>
          <a:ln>
            <a:noFill/>
          </a:ln>
        </p:spPr>
        <p:txBody>
          <a:bodyPr lIns="72000" rIns="72000" anchor="t"/>
          <a:lstStyle>
            <a:lvl1pPr marL="0" indent="0">
              <a:lnSpc>
                <a:spcPct val="100000"/>
              </a:lnSpc>
              <a:spcBef>
                <a:spcPts val="0"/>
              </a:spcBef>
              <a:buFont typeface="Wingdings" panose="05000000000000000000" pitchFamily="2" charset="2"/>
              <a:buNone/>
              <a:defRPr sz="8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kumimoji="1" lang="ja-JP" altLang="en-US" dirty="0"/>
              <a:t>テキスト</a:t>
            </a:r>
            <a:endParaRPr kumimoji="1" lang="en-US" altLang="ja-JP" dirty="0"/>
          </a:p>
        </p:txBody>
      </p:sp>
      <p:sp>
        <p:nvSpPr>
          <p:cNvPr id="133" name="テキスト プレースホルダー 31">
            <a:extLst>
              <a:ext uri="{FF2B5EF4-FFF2-40B4-BE49-F238E27FC236}">
                <a16:creationId xmlns:a16="http://schemas.microsoft.com/office/drawing/2014/main" id="{00612866-84B4-000B-6753-81B3D3D29C36}"/>
              </a:ext>
            </a:extLst>
          </p:cNvPr>
          <p:cNvSpPr>
            <a:spLocks noGrp="1"/>
          </p:cNvSpPr>
          <p:nvPr>
            <p:ph type="body" sz="quarter" idx="17" hasCustomPrompt="1"/>
          </p:nvPr>
        </p:nvSpPr>
        <p:spPr>
          <a:xfrm>
            <a:off x="6627902" y="5337811"/>
            <a:ext cx="1529357" cy="990038"/>
          </a:xfrm>
          <a:prstGeom prst="rect">
            <a:avLst/>
          </a:prstGeom>
          <a:ln>
            <a:noFill/>
          </a:ln>
        </p:spPr>
        <p:txBody>
          <a:bodyPr lIns="72000" rIns="72000" anchor="t"/>
          <a:lstStyle>
            <a:lvl1pPr marL="108000" indent="-108000">
              <a:lnSpc>
                <a:spcPct val="100000"/>
              </a:lnSpc>
              <a:spcBef>
                <a:spcPts val="0"/>
              </a:spcBef>
              <a:spcAft>
                <a:spcPts val="600"/>
              </a:spcAft>
              <a:buFont typeface="Wingdings" panose="05000000000000000000" pitchFamily="2" charset="2"/>
              <a:buChar char="l"/>
              <a:defRPr sz="8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kumimoji="1" lang="ja-JP" altLang="en-US" dirty="0"/>
              <a:t>テキスト</a:t>
            </a:r>
            <a:endParaRPr kumimoji="1" lang="en-US" altLang="ja-JP" dirty="0"/>
          </a:p>
        </p:txBody>
      </p:sp>
      <p:sp>
        <p:nvSpPr>
          <p:cNvPr id="135" name="図プレースホルダー 33">
            <a:extLst>
              <a:ext uri="{FF2B5EF4-FFF2-40B4-BE49-F238E27FC236}">
                <a16:creationId xmlns:a16="http://schemas.microsoft.com/office/drawing/2014/main" id="{91B5AF9A-F305-8344-7745-44A27AF1E108}"/>
              </a:ext>
            </a:extLst>
          </p:cNvPr>
          <p:cNvSpPr>
            <a:spLocks noGrp="1"/>
          </p:cNvSpPr>
          <p:nvPr>
            <p:ph type="pic" sz="quarter" idx="18" hasCustomPrompt="1"/>
          </p:nvPr>
        </p:nvSpPr>
        <p:spPr>
          <a:xfrm>
            <a:off x="8848602" y="5627460"/>
            <a:ext cx="780000" cy="720000"/>
          </a:xfrm>
          <a:prstGeom prst="rect">
            <a:avLst/>
          </a:prstGeom>
          <a:solidFill>
            <a:schemeClr val="bg1">
              <a:lumMod val="85000"/>
            </a:schemeClr>
          </a:solidFill>
        </p:spPr>
        <p:txBody>
          <a:bodyPr anchor="ctr"/>
          <a:lstStyle>
            <a:lvl1pPr marL="0" indent="0" algn="ctr">
              <a:buNone/>
              <a:defRPr>
                <a:solidFill>
                  <a:schemeClr val="bg1"/>
                </a:solidFill>
              </a:defRPr>
            </a:lvl1pPr>
          </a:lstStyle>
          <a:p>
            <a:r>
              <a:rPr kumimoji="1" lang="en-US" altLang="ja-JP" dirty="0"/>
              <a:t>QR</a:t>
            </a:r>
            <a:endParaRPr kumimoji="1" lang="ja-JP" altLang="en-US" dirty="0"/>
          </a:p>
        </p:txBody>
      </p:sp>
      <p:sp>
        <p:nvSpPr>
          <p:cNvPr id="136" name="テキスト ボックス 135">
            <a:extLst>
              <a:ext uri="{FF2B5EF4-FFF2-40B4-BE49-F238E27FC236}">
                <a16:creationId xmlns:a16="http://schemas.microsoft.com/office/drawing/2014/main" id="{270C9F10-379D-E68A-FB10-F34C1FEF1379}"/>
              </a:ext>
            </a:extLst>
          </p:cNvPr>
          <p:cNvSpPr txBox="1"/>
          <p:nvPr userDrawn="1"/>
        </p:nvSpPr>
        <p:spPr>
          <a:xfrm>
            <a:off x="6688320" y="5137496"/>
            <a:ext cx="527237" cy="180860"/>
          </a:xfrm>
          <a:prstGeom prst="rect">
            <a:avLst/>
          </a:prstGeom>
          <a:solidFill>
            <a:schemeClr val="bg1">
              <a:lumMod val="95000"/>
            </a:schemeClr>
          </a:solidFill>
          <a:ln w="9525">
            <a:solidFill>
              <a:schemeClr val="bg1">
                <a:lumMod val="75000"/>
              </a:schemeClr>
            </a:solidFill>
          </a:ln>
        </p:spPr>
        <p:txBody>
          <a:bodyPr wrap="none" tIns="36000" rIns="54000" bIns="36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spc="300" baseline="0" dirty="0">
                <a:solidFill>
                  <a:srgbClr val="000000"/>
                </a:solidFill>
                <a:latin typeface="Meiryo UI" panose="020B0604030504040204" pitchFamily="50" charset="-128"/>
                <a:ea typeface="Meiryo UI" panose="020B0604030504040204" pitchFamily="50" charset="-128"/>
              </a:rPr>
              <a:t>備考</a:t>
            </a:r>
            <a:endParaRPr kumimoji="1" lang="en-US" altLang="ja-JP" sz="700" spc="300" baseline="0" dirty="0">
              <a:solidFill>
                <a:srgbClr val="000000"/>
              </a:solidFill>
              <a:latin typeface="Meiryo UI" panose="020B0604030504040204" pitchFamily="50" charset="-128"/>
              <a:ea typeface="Meiryo UI" panose="020B0604030504040204" pitchFamily="50" charset="-128"/>
            </a:endParaRPr>
          </a:p>
        </p:txBody>
      </p:sp>
      <p:sp>
        <p:nvSpPr>
          <p:cNvPr id="137" name="テキスト プレースホルダー 31">
            <a:extLst>
              <a:ext uri="{FF2B5EF4-FFF2-40B4-BE49-F238E27FC236}">
                <a16:creationId xmlns:a16="http://schemas.microsoft.com/office/drawing/2014/main" id="{26A17B7D-9AB9-DDF1-AA04-92B1CA512DB4}"/>
              </a:ext>
            </a:extLst>
          </p:cNvPr>
          <p:cNvSpPr>
            <a:spLocks noGrp="1"/>
          </p:cNvSpPr>
          <p:nvPr>
            <p:ph type="body" sz="quarter" idx="19" hasCustomPrompt="1"/>
          </p:nvPr>
        </p:nvSpPr>
        <p:spPr>
          <a:xfrm>
            <a:off x="580023" y="2212718"/>
            <a:ext cx="2959606" cy="617193"/>
          </a:xfrm>
          <a:prstGeom prst="rect">
            <a:avLst/>
          </a:prstGeom>
          <a:ln>
            <a:noFill/>
          </a:ln>
        </p:spPr>
        <p:txBody>
          <a:bodyPr anchor="t"/>
          <a:lstStyle>
            <a:lvl1pPr marL="108000" indent="-108000">
              <a:lnSpc>
                <a:spcPct val="100000"/>
              </a:lnSpc>
              <a:spcBef>
                <a:spcPts val="0"/>
              </a:spcBef>
              <a:buFont typeface="Wingdings" panose="05000000000000000000" pitchFamily="2" charset="2"/>
              <a:buChar char="Ø"/>
              <a:defRPr sz="8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kumimoji="1" lang="ja-JP" altLang="en-US" dirty="0"/>
              <a:t>テキスト</a:t>
            </a:r>
            <a:endParaRPr kumimoji="1" lang="en-US" altLang="ja-JP" dirty="0"/>
          </a:p>
          <a:p>
            <a:pPr lvl="0"/>
            <a:r>
              <a:rPr kumimoji="1" lang="ja-JP" altLang="en-US" dirty="0"/>
              <a:t>テキスト</a:t>
            </a:r>
            <a:endParaRPr kumimoji="1" lang="en-US" altLang="ja-JP" dirty="0"/>
          </a:p>
          <a:p>
            <a:pPr lvl="0"/>
            <a:r>
              <a:rPr kumimoji="1" lang="ja-JP" altLang="en-US" dirty="0"/>
              <a:t>テキスト</a:t>
            </a:r>
            <a:endParaRPr kumimoji="1" lang="en-US" altLang="ja-JP" dirty="0"/>
          </a:p>
          <a:p>
            <a:pPr lvl="0"/>
            <a:r>
              <a:rPr kumimoji="1" lang="ja-JP" altLang="en-US" dirty="0"/>
              <a:t>テキスト</a:t>
            </a:r>
          </a:p>
        </p:txBody>
      </p:sp>
      <p:sp>
        <p:nvSpPr>
          <p:cNvPr id="138" name="テキスト プレースホルダー 31">
            <a:extLst>
              <a:ext uri="{FF2B5EF4-FFF2-40B4-BE49-F238E27FC236}">
                <a16:creationId xmlns:a16="http://schemas.microsoft.com/office/drawing/2014/main" id="{44144C41-A633-7E2C-C1F5-A2F7F7607DD7}"/>
              </a:ext>
            </a:extLst>
          </p:cNvPr>
          <p:cNvSpPr>
            <a:spLocks noGrp="1"/>
          </p:cNvSpPr>
          <p:nvPr>
            <p:ph type="body" sz="quarter" idx="20" hasCustomPrompt="1"/>
          </p:nvPr>
        </p:nvSpPr>
        <p:spPr>
          <a:xfrm>
            <a:off x="3637140" y="2212718"/>
            <a:ext cx="2959606" cy="617193"/>
          </a:xfrm>
          <a:prstGeom prst="rect">
            <a:avLst/>
          </a:prstGeom>
          <a:ln>
            <a:noFill/>
          </a:ln>
        </p:spPr>
        <p:txBody>
          <a:bodyPr anchor="t"/>
          <a:lstStyle>
            <a:lvl1pPr marL="108000" indent="-108000">
              <a:lnSpc>
                <a:spcPct val="100000"/>
              </a:lnSpc>
              <a:spcBef>
                <a:spcPts val="0"/>
              </a:spcBef>
              <a:buFont typeface="Wingdings" panose="05000000000000000000" pitchFamily="2" charset="2"/>
              <a:buChar char="Ø"/>
              <a:defRPr sz="8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kumimoji="1" lang="ja-JP" altLang="en-US" dirty="0"/>
              <a:t>テキスト</a:t>
            </a:r>
            <a:endParaRPr kumimoji="1" lang="en-US" altLang="ja-JP" dirty="0"/>
          </a:p>
          <a:p>
            <a:pPr lvl="0"/>
            <a:r>
              <a:rPr kumimoji="1" lang="ja-JP" altLang="en-US" dirty="0"/>
              <a:t>テキスト</a:t>
            </a:r>
            <a:endParaRPr kumimoji="1" lang="en-US" altLang="ja-JP" dirty="0"/>
          </a:p>
          <a:p>
            <a:pPr lvl="0"/>
            <a:r>
              <a:rPr kumimoji="1" lang="ja-JP" altLang="en-US" dirty="0"/>
              <a:t>テキスト</a:t>
            </a:r>
            <a:endParaRPr kumimoji="1" lang="en-US" altLang="ja-JP" dirty="0"/>
          </a:p>
          <a:p>
            <a:pPr lvl="0"/>
            <a:r>
              <a:rPr kumimoji="1" lang="ja-JP" altLang="en-US" dirty="0"/>
              <a:t>テキスト</a:t>
            </a:r>
          </a:p>
        </p:txBody>
      </p:sp>
      <p:sp>
        <p:nvSpPr>
          <p:cNvPr id="140" name="テキスト プレースホルダー 31">
            <a:extLst>
              <a:ext uri="{FF2B5EF4-FFF2-40B4-BE49-F238E27FC236}">
                <a16:creationId xmlns:a16="http://schemas.microsoft.com/office/drawing/2014/main" id="{D537A025-3B6D-D89E-270A-E435C4CFE35C}"/>
              </a:ext>
            </a:extLst>
          </p:cNvPr>
          <p:cNvSpPr>
            <a:spLocks noGrp="1"/>
          </p:cNvSpPr>
          <p:nvPr>
            <p:ph type="body" sz="quarter" idx="21" hasCustomPrompt="1"/>
          </p:nvPr>
        </p:nvSpPr>
        <p:spPr>
          <a:xfrm>
            <a:off x="6688320" y="2212718"/>
            <a:ext cx="2959606" cy="617193"/>
          </a:xfrm>
          <a:prstGeom prst="rect">
            <a:avLst/>
          </a:prstGeom>
          <a:ln>
            <a:noFill/>
          </a:ln>
        </p:spPr>
        <p:txBody>
          <a:bodyPr anchor="t"/>
          <a:lstStyle>
            <a:lvl1pPr marL="108000" indent="-108000">
              <a:lnSpc>
                <a:spcPct val="100000"/>
              </a:lnSpc>
              <a:spcBef>
                <a:spcPts val="0"/>
              </a:spcBef>
              <a:buFont typeface="Wingdings" panose="05000000000000000000" pitchFamily="2" charset="2"/>
              <a:buChar char="Ø"/>
              <a:defRPr sz="8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kumimoji="1" lang="ja-JP" altLang="en-US" dirty="0"/>
              <a:t>テキスト</a:t>
            </a:r>
            <a:endParaRPr kumimoji="1" lang="en-US" altLang="ja-JP" dirty="0"/>
          </a:p>
          <a:p>
            <a:pPr lvl="0"/>
            <a:r>
              <a:rPr kumimoji="1" lang="ja-JP" altLang="en-US" dirty="0"/>
              <a:t>テキスト</a:t>
            </a:r>
            <a:endParaRPr kumimoji="1" lang="en-US" altLang="ja-JP" dirty="0"/>
          </a:p>
          <a:p>
            <a:pPr lvl="0"/>
            <a:r>
              <a:rPr kumimoji="1" lang="ja-JP" altLang="en-US" dirty="0"/>
              <a:t>テキスト</a:t>
            </a:r>
            <a:endParaRPr kumimoji="1" lang="en-US" altLang="ja-JP" dirty="0"/>
          </a:p>
          <a:p>
            <a:pPr lvl="0"/>
            <a:r>
              <a:rPr kumimoji="1" lang="ja-JP" altLang="en-US" dirty="0"/>
              <a:t>テキスト</a:t>
            </a:r>
          </a:p>
        </p:txBody>
      </p:sp>
      <p:sp>
        <p:nvSpPr>
          <p:cNvPr id="4" name="タイトル プレースホルダー 1">
            <a:extLst>
              <a:ext uri="{FF2B5EF4-FFF2-40B4-BE49-F238E27FC236}">
                <a16:creationId xmlns:a16="http://schemas.microsoft.com/office/drawing/2014/main" id="{61AA7CEB-37B1-6458-05F5-4BD161E46D59}"/>
              </a:ext>
            </a:extLst>
          </p:cNvPr>
          <p:cNvSpPr>
            <a:spLocks noGrp="1"/>
          </p:cNvSpPr>
          <p:nvPr>
            <p:ph type="title" hasCustomPrompt="1"/>
          </p:nvPr>
        </p:nvSpPr>
        <p:spPr>
          <a:xfrm>
            <a:off x="775682" y="368742"/>
            <a:ext cx="2395912" cy="535531"/>
          </a:xfrm>
          <a:prstGeom prst="rect">
            <a:avLst/>
          </a:prstGeom>
        </p:spPr>
        <p:txBody>
          <a:bodyPr vert="horz" wrap="none" lIns="91440" tIns="45720" rIns="91440" bIns="45720" rtlCol="0" anchor="ctr">
            <a:spAutoFit/>
          </a:bodyPr>
          <a:lstStyle>
            <a:lvl1pPr>
              <a:defRPr sz="1600"/>
            </a:lvl1pPr>
          </a:lstStyle>
          <a:p>
            <a:pPr rtl="0"/>
            <a:r>
              <a:rPr lang="ja-JP" altLang="en-US" noProof="0" dirty="0"/>
              <a:t>マスター タイトルの書式設定</a:t>
            </a:r>
            <a:br>
              <a:rPr lang="en-US" altLang="ja-JP" noProof="0" dirty="0"/>
            </a:br>
            <a:r>
              <a:rPr lang="ja-JP" altLang="en-US" noProof="0" dirty="0"/>
              <a:t>マスター タイトルの書式設定</a:t>
            </a:r>
          </a:p>
        </p:txBody>
      </p:sp>
    </p:spTree>
    <p:extLst>
      <p:ext uri="{BB962C8B-B14F-4D97-AF65-F5344CB8AC3E}">
        <p14:creationId xmlns:p14="http://schemas.microsoft.com/office/powerpoint/2010/main" val="1928487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タイトルのみ">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C4EFCA8A-084B-A868-CD86-C469A497B0B8}"/>
              </a:ext>
            </a:extLst>
          </p:cNvPr>
          <p:cNvSpPr txBox="1"/>
          <p:nvPr userDrawn="1"/>
        </p:nvSpPr>
        <p:spPr>
          <a:xfrm>
            <a:off x="574085" y="2112297"/>
            <a:ext cx="2965543" cy="707886"/>
          </a:xfrm>
          <a:prstGeom prst="rect">
            <a:avLst/>
          </a:prstGeom>
          <a:noFill/>
          <a:ln w="6350">
            <a:solidFill>
              <a:srgbClr val="0070C0"/>
            </a:solidFill>
          </a:ln>
        </p:spPr>
        <p:txBody>
          <a:bodyPr wrap="none" rtlCol="0">
            <a:noAutofit/>
          </a:bodyPr>
          <a:lstStyle/>
          <a:p>
            <a:pPr algn="l"/>
            <a:endParaRPr kumimoji="1" lang="en-US" altLang="ja-JP" sz="800" dirty="0">
              <a:solidFill>
                <a:srgbClr val="000000"/>
              </a:solidFill>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CDDEA68E-BC4B-B092-3B6E-D912D066F3AE}"/>
              </a:ext>
            </a:extLst>
          </p:cNvPr>
          <p:cNvSpPr txBox="1"/>
          <p:nvPr userDrawn="1"/>
        </p:nvSpPr>
        <p:spPr>
          <a:xfrm>
            <a:off x="3631203" y="2112297"/>
            <a:ext cx="2965543" cy="707886"/>
          </a:xfrm>
          <a:prstGeom prst="rect">
            <a:avLst/>
          </a:prstGeom>
          <a:noFill/>
          <a:ln w="6350">
            <a:solidFill>
              <a:srgbClr val="0070C0"/>
            </a:solidFill>
          </a:ln>
        </p:spPr>
        <p:txBody>
          <a:bodyPr wrap="none" rtlCol="0">
            <a:noAutofit/>
          </a:bodyPr>
          <a:lstStyle/>
          <a:p>
            <a:pPr algn="l"/>
            <a:endParaRPr kumimoji="1" lang="en-US" altLang="ja-JP" sz="800" dirty="0">
              <a:solidFill>
                <a:srgbClr val="000000"/>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C7A86A59-37C5-9EF0-9BF1-650755A39D91}"/>
              </a:ext>
            </a:extLst>
          </p:cNvPr>
          <p:cNvSpPr txBox="1"/>
          <p:nvPr userDrawn="1"/>
        </p:nvSpPr>
        <p:spPr>
          <a:xfrm>
            <a:off x="6676924" y="2112297"/>
            <a:ext cx="2964329" cy="707886"/>
          </a:xfrm>
          <a:prstGeom prst="rect">
            <a:avLst/>
          </a:prstGeom>
          <a:noFill/>
          <a:ln w="6350">
            <a:solidFill>
              <a:srgbClr val="0070C0"/>
            </a:solidFill>
          </a:ln>
        </p:spPr>
        <p:txBody>
          <a:bodyPr wrap="none" rtlCol="0">
            <a:noAutofit/>
          </a:bodyPr>
          <a:lstStyle/>
          <a:p>
            <a:pPr algn="l"/>
            <a:endParaRPr kumimoji="1" lang="en-US" altLang="ja-JP" sz="800" dirty="0">
              <a:solidFill>
                <a:srgbClr val="000000"/>
              </a:solidFill>
              <a:latin typeface="Meiryo UI" panose="020B0604030504040204" pitchFamily="50" charset="-128"/>
              <a:ea typeface="Meiryo UI" panose="020B0604030504040204" pitchFamily="50" charset="-128"/>
            </a:endParaRPr>
          </a:p>
        </p:txBody>
      </p:sp>
      <p:sp>
        <p:nvSpPr>
          <p:cNvPr id="11" name="角丸四角形 29">
            <a:extLst>
              <a:ext uri="{FF2B5EF4-FFF2-40B4-BE49-F238E27FC236}">
                <a16:creationId xmlns:a16="http://schemas.microsoft.com/office/drawing/2014/main" id="{67546A66-6E5F-86DB-D79E-6C0C70077643}"/>
              </a:ext>
            </a:extLst>
          </p:cNvPr>
          <p:cNvSpPr/>
          <p:nvPr userDrawn="1"/>
        </p:nvSpPr>
        <p:spPr bwMode="auto">
          <a:xfrm>
            <a:off x="576460" y="1748959"/>
            <a:ext cx="1087335" cy="205629"/>
          </a:xfrm>
          <a:prstGeom prst="roundRect">
            <a:avLst/>
          </a:prstGeom>
          <a:solidFill>
            <a:srgbClr val="328CCC"/>
          </a:solidFill>
          <a:ln>
            <a:solidFill>
              <a:srgbClr val="328CCC"/>
            </a:solidFill>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ja-JP" altLang="en-US" sz="1000" b="1" dirty="0">
                <a:solidFill>
                  <a:schemeClr val="bg1"/>
                </a:solidFill>
                <a:latin typeface="Meiryo UI" panose="020B0604030504040204" pitchFamily="50" charset="-128"/>
                <a:ea typeface="Meiryo UI" panose="020B0604030504040204" pitchFamily="50" charset="-128"/>
              </a:rPr>
              <a:t>プログラム内容</a:t>
            </a:r>
            <a:endParaRPr kumimoji="0" lang="ja-JP" altLang="en-US"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17" name="ホームベース 16">
            <a:extLst>
              <a:ext uri="{FF2B5EF4-FFF2-40B4-BE49-F238E27FC236}">
                <a16:creationId xmlns:a16="http://schemas.microsoft.com/office/drawing/2014/main" id="{B53F9819-CAF3-08FF-311E-E124C36E8C3B}"/>
              </a:ext>
            </a:extLst>
          </p:cNvPr>
          <p:cNvSpPr/>
          <p:nvPr userDrawn="1"/>
        </p:nvSpPr>
        <p:spPr>
          <a:xfrm>
            <a:off x="574085" y="2011001"/>
            <a:ext cx="1059942" cy="190894"/>
          </a:xfrm>
          <a:prstGeom prst="homePlate">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spc="300" dirty="0">
                <a:solidFill>
                  <a:srgbClr val="0070C0"/>
                </a:solidFill>
                <a:latin typeface="Meiryo UI" panose="020B0604030504040204" pitchFamily="50" charset="-128"/>
                <a:ea typeface="Meiryo UI" panose="020B0604030504040204" pitchFamily="50" charset="-128"/>
              </a:rPr>
              <a:t>事前学習</a:t>
            </a:r>
          </a:p>
        </p:txBody>
      </p:sp>
      <p:sp>
        <p:nvSpPr>
          <p:cNvPr id="18" name="ホームベース 52">
            <a:extLst>
              <a:ext uri="{FF2B5EF4-FFF2-40B4-BE49-F238E27FC236}">
                <a16:creationId xmlns:a16="http://schemas.microsoft.com/office/drawing/2014/main" id="{65F906A7-6BC3-718A-2B32-BFA05FDCD5D3}"/>
              </a:ext>
            </a:extLst>
          </p:cNvPr>
          <p:cNvSpPr/>
          <p:nvPr userDrawn="1"/>
        </p:nvSpPr>
        <p:spPr>
          <a:xfrm>
            <a:off x="3631203" y="2011001"/>
            <a:ext cx="1059942" cy="190894"/>
          </a:xfrm>
          <a:prstGeom prst="homePlate">
            <a:avLst/>
          </a:prstGeom>
          <a:solidFill>
            <a:srgbClr val="4295D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spc="300" dirty="0">
                <a:latin typeface="Meiryo UI" panose="020B0604030504040204" pitchFamily="50" charset="-128"/>
                <a:ea typeface="Meiryo UI" panose="020B0604030504040204" pitchFamily="50" charset="-128"/>
              </a:rPr>
              <a:t>現地学習</a:t>
            </a:r>
          </a:p>
        </p:txBody>
      </p:sp>
      <p:sp>
        <p:nvSpPr>
          <p:cNvPr id="19" name="ホームベース 53">
            <a:extLst>
              <a:ext uri="{FF2B5EF4-FFF2-40B4-BE49-F238E27FC236}">
                <a16:creationId xmlns:a16="http://schemas.microsoft.com/office/drawing/2014/main" id="{9CBA4FEA-EE8C-0A2C-E5BC-73AF6CC4C5B3}"/>
              </a:ext>
            </a:extLst>
          </p:cNvPr>
          <p:cNvSpPr/>
          <p:nvPr userDrawn="1"/>
        </p:nvSpPr>
        <p:spPr>
          <a:xfrm>
            <a:off x="6676924" y="2017210"/>
            <a:ext cx="1059942" cy="190894"/>
          </a:xfrm>
          <a:prstGeom prst="homePlate">
            <a:avLst/>
          </a:prstGeom>
          <a:solidFill>
            <a:srgbClr val="0066CC"/>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spc="300" dirty="0">
                <a:latin typeface="Meiryo UI" panose="020B0604030504040204" pitchFamily="50" charset="-128"/>
                <a:ea typeface="Meiryo UI" panose="020B0604030504040204" pitchFamily="50" charset="-128"/>
              </a:rPr>
              <a:t>事後学習</a:t>
            </a:r>
          </a:p>
        </p:txBody>
      </p:sp>
      <p:sp>
        <p:nvSpPr>
          <p:cNvPr id="32" name="テキスト プレースホルダー 31">
            <a:extLst>
              <a:ext uri="{FF2B5EF4-FFF2-40B4-BE49-F238E27FC236}">
                <a16:creationId xmlns:a16="http://schemas.microsoft.com/office/drawing/2014/main" id="{D3BFE0D3-333A-E0B4-45D2-D8029DC412A3}"/>
              </a:ext>
            </a:extLst>
          </p:cNvPr>
          <p:cNvSpPr>
            <a:spLocks noGrp="1"/>
          </p:cNvSpPr>
          <p:nvPr userDrawn="1">
            <p:ph type="body" sz="quarter" idx="10" hasCustomPrompt="1"/>
          </p:nvPr>
        </p:nvSpPr>
        <p:spPr>
          <a:xfrm>
            <a:off x="574410" y="1205852"/>
            <a:ext cx="9066742" cy="431800"/>
          </a:xfrm>
          <a:prstGeom prst="rect">
            <a:avLst/>
          </a:prstGeom>
          <a:ln>
            <a:noFill/>
          </a:ln>
        </p:spPr>
        <p:txBody>
          <a:bodyPr anchor="ctr"/>
          <a:lstStyle>
            <a:lvl1pPr marL="0" indent="0">
              <a:lnSpc>
                <a:spcPct val="120000"/>
              </a:lnSpc>
              <a:spcBef>
                <a:spcPts val="0"/>
              </a:spcBef>
              <a:buNone/>
              <a:defRPr sz="10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kumimoji="1" lang="ja-JP" altLang="en-US" dirty="0"/>
              <a:t>テキスト</a:t>
            </a:r>
            <a:endParaRPr kumimoji="1" lang="en-US" altLang="ja-JP" dirty="0"/>
          </a:p>
          <a:p>
            <a:pPr lvl="0"/>
            <a:r>
              <a:rPr kumimoji="1" lang="ja-JP" altLang="en-US" dirty="0"/>
              <a:t>テキスト</a:t>
            </a:r>
          </a:p>
        </p:txBody>
      </p:sp>
      <p:sp>
        <p:nvSpPr>
          <p:cNvPr id="34" name="図プレースホルダー 33">
            <a:extLst>
              <a:ext uri="{FF2B5EF4-FFF2-40B4-BE49-F238E27FC236}">
                <a16:creationId xmlns:a16="http://schemas.microsoft.com/office/drawing/2014/main" id="{C30EF5D4-EA68-11FB-8EA9-0C478C9BDC83}"/>
              </a:ext>
            </a:extLst>
          </p:cNvPr>
          <p:cNvSpPr>
            <a:spLocks noGrp="1"/>
          </p:cNvSpPr>
          <p:nvPr userDrawn="1">
            <p:ph type="pic" sz="quarter" idx="11" hasCustomPrompt="1"/>
          </p:nvPr>
        </p:nvSpPr>
        <p:spPr>
          <a:xfrm>
            <a:off x="567954" y="2931490"/>
            <a:ext cx="2220500" cy="1228725"/>
          </a:xfrm>
          <a:prstGeom prst="rect">
            <a:avLst/>
          </a:prstGeom>
          <a:solidFill>
            <a:schemeClr val="bg1">
              <a:lumMod val="85000"/>
            </a:schemeClr>
          </a:solidFill>
        </p:spPr>
        <p:txBody>
          <a:bodyPr anchor="ctr"/>
          <a:lstStyle>
            <a:lvl1pPr marL="0" indent="0" algn="ctr">
              <a:buNone/>
              <a:defRPr>
                <a:solidFill>
                  <a:schemeClr val="bg1"/>
                </a:solidFill>
              </a:defRPr>
            </a:lvl1pPr>
          </a:lstStyle>
          <a:p>
            <a:r>
              <a:rPr kumimoji="1" lang="en-US" altLang="ja-JP" dirty="0"/>
              <a:t>Photo</a:t>
            </a:r>
            <a:endParaRPr kumimoji="1" lang="ja-JP" altLang="en-US" dirty="0"/>
          </a:p>
        </p:txBody>
      </p:sp>
      <p:sp>
        <p:nvSpPr>
          <p:cNvPr id="35" name="図プレースホルダー 33">
            <a:extLst>
              <a:ext uri="{FF2B5EF4-FFF2-40B4-BE49-F238E27FC236}">
                <a16:creationId xmlns:a16="http://schemas.microsoft.com/office/drawing/2014/main" id="{85BC0B56-FF55-E5A3-2903-6D0345ADB2ED}"/>
              </a:ext>
            </a:extLst>
          </p:cNvPr>
          <p:cNvSpPr>
            <a:spLocks noGrp="1"/>
          </p:cNvSpPr>
          <p:nvPr userDrawn="1">
            <p:ph type="pic" sz="quarter" idx="12" hasCustomPrompt="1"/>
          </p:nvPr>
        </p:nvSpPr>
        <p:spPr>
          <a:xfrm>
            <a:off x="2852187" y="2931490"/>
            <a:ext cx="2220500" cy="1228725"/>
          </a:xfrm>
          <a:prstGeom prst="rect">
            <a:avLst/>
          </a:prstGeom>
          <a:solidFill>
            <a:schemeClr val="bg1">
              <a:lumMod val="85000"/>
            </a:schemeClr>
          </a:solidFill>
        </p:spPr>
        <p:txBody>
          <a:bodyPr anchor="ctr"/>
          <a:lstStyle>
            <a:lvl1pPr marL="0" indent="0" algn="ctr">
              <a:buNone/>
              <a:defRPr>
                <a:solidFill>
                  <a:schemeClr val="bg1"/>
                </a:solidFill>
              </a:defRPr>
            </a:lvl1pPr>
          </a:lstStyle>
          <a:p>
            <a:r>
              <a:rPr kumimoji="1" lang="en-US" altLang="ja-JP" dirty="0"/>
              <a:t>Photo</a:t>
            </a:r>
            <a:endParaRPr kumimoji="1" lang="ja-JP" altLang="en-US" dirty="0"/>
          </a:p>
        </p:txBody>
      </p:sp>
      <p:sp>
        <p:nvSpPr>
          <p:cNvPr id="36" name="図プレースホルダー 33">
            <a:extLst>
              <a:ext uri="{FF2B5EF4-FFF2-40B4-BE49-F238E27FC236}">
                <a16:creationId xmlns:a16="http://schemas.microsoft.com/office/drawing/2014/main" id="{70D6EA59-682A-76B6-DB9D-44297705E248}"/>
              </a:ext>
            </a:extLst>
          </p:cNvPr>
          <p:cNvSpPr>
            <a:spLocks noGrp="1"/>
          </p:cNvSpPr>
          <p:nvPr userDrawn="1">
            <p:ph type="pic" sz="quarter" idx="13" hasCustomPrompt="1"/>
          </p:nvPr>
        </p:nvSpPr>
        <p:spPr>
          <a:xfrm>
            <a:off x="5136420" y="2931490"/>
            <a:ext cx="2220500" cy="1228725"/>
          </a:xfrm>
          <a:prstGeom prst="rect">
            <a:avLst/>
          </a:prstGeom>
          <a:solidFill>
            <a:schemeClr val="bg1">
              <a:lumMod val="85000"/>
            </a:schemeClr>
          </a:solidFill>
        </p:spPr>
        <p:txBody>
          <a:bodyPr anchor="ctr"/>
          <a:lstStyle>
            <a:lvl1pPr marL="0" indent="0" algn="ctr">
              <a:buNone/>
              <a:defRPr>
                <a:solidFill>
                  <a:schemeClr val="bg1"/>
                </a:solidFill>
              </a:defRPr>
            </a:lvl1pPr>
          </a:lstStyle>
          <a:p>
            <a:r>
              <a:rPr kumimoji="1" lang="en-US" altLang="ja-JP" dirty="0"/>
              <a:t>Photo</a:t>
            </a:r>
            <a:endParaRPr kumimoji="1" lang="ja-JP" altLang="en-US" dirty="0"/>
          </a:p>
        </p:txBody>
      </p:sp>
      <p:sp>
        <p:nvSpPr>
          <p:cNvPr id="37" name="図プレースホルダー 33">
            <a:extLst>
              <a:ext uri="{FF2B5EF4-FFF2-40B4-BE49-F238E27FC236}">
                <a16:creationId xmlns:a16="http://schemas.microsoft.com/office/drawing/2014/main" id="{E516801E-95A9-3E2B-3605-1D0C82F36CBD}"/>
              </a:ext>
            </a:extLst>
          </p:cNvPr>
          <p:cNvSpPr>
            <a:spLocks noGrp="1"/>
          </p:cNvSpPr>
          <p:nvPr userDrawn="1">
            <p:ph type="pic" sz="quarter" idx="14" hasCustomPrompt="1"/>
          </p:nvPr>
        </p:nvSpPr>
        <p:spPr>
          <a:xfrm>
            <a:off x="7420652" y="2931490"/>
            <a:ext cx="2220500" cy="1228725"/>
          </a:xfrm>
          <a:prstGeom prst="rect">
            <a:avLst/>
          </a:prstGeom>
          <a:solidFill>
            <a:schemeClr val="bg1">
              <a:lumMod val="85000"/>
            </a:schemeClr>
          </a:solidFill>
        </p:spPr>
        <p:txBody>
          <a:bodyPr anchor="ctr"/>
          <a:lstStyle>
            <a:lvl1pPr marL="0" indent="0" algn="ctr">
              <a:buNone/>
              <a:defRPr>
                <a:solidFill>
                  <a:schemeClr val="bg1"/>
                </a:solidFill>
              </a:defRPr>
            </a:lvl1pPr>
          </a:lstStyle>
          <a:p>
            <a:r>
              <a:rPr kumimoji="1" lang="en-US" altLang="ja-JP" dirty="0"/>
              <a:t>Photo</a:t>
            </a:r>
            <a:endParaRPr kumimoji="1" lang="ja-JP" altLang="en-US" dirty="0"/>
          </a:p>
        </p:txBody>
      </p:sp>
      <p:sp>
        <p:nvSpPr>
          <p:cNvPr id="38" name="角丸四角形 29">
            <a:extLst>
              <a:ext uri="{FF2B5EF4-FFF2-40B4-BE49-F238E27FC236}">
                <a16:creationId xmlns:a16="http://schemas.microsoft.com/office/drawing/2014/main" id="{78D35074-0B57-F80C-EBC7-5BC5DBBC277F}"/>
              </a:ext>
            </a:extLst>
          </p:cNvPr>
          <p:cNvSpPr/>
          <p:nvPr userDrawn="1"/>
        </p:nvSpPr>
        <p:spPr bwMode="auto">
          <a:xfrm>
            <a:off x="3513575" y="4265453"/>
            <a:ext cx="659338" cy="205629"/>
          </a:xfrm>
          <a:prstGeom prst="roundRect">
            <a:avLst/>
          </a:prstGeom>
          <a:solidFill>
            <a:srgbClr val="328CCC"/>
          </a:solidFill>
          <a:ln>
            <a:solidFill>
              <a:srgbClr val="328CCC"/>
            </a:solidFill>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altLang="ja-JP" sz="1000" b="1" dirty="0">
                <a:solidFill>
                  <a:schemeClr val="bg1"/>
                </a:solidFill>
                <a:latin typeface="Meiryo UI" panose="020B0604030504040204" pitchFamily="50" charset="-128"/>
                <a:ea typeface="Meiryo UI" panose="020B0604030504040204" pitchFamily="50" charset="-128"/>
              </a:rPr>
              <a:t>POINT</a:t>
            </a:r>
            <a:endParaRPr kumimoji="0" lang="ja-JP" altLang="en-US"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128" name="テキスト プレースホルダー 31">
            <a:extLst>
              <a:ext uri="{FF2B5EF4-FFF2-40B4-BE49-F238E27FC236}">
                <a16:creationId xmlns:a16="http://schemas.microsoft.com/office/drawing/2014/main" id="{D35BB13D-A84B-A00E-CB9E-A326A4CE8D08}"/>
              </a:ext>
            </a:extLst>
          </p:cNvPr>
          <p:cNvSpPr>
            <a:spLocks noGrp="1"/>
          </p:cNvSpPr>
          <p:nvPr>
            <p:ph type="body" sz="quarter" idx="15" hasCustomPrompt="1"/>
          </p:nvPr>
        </p:nvSpPr>
        <p:spPr>
          <a:xfrm>
            <a:off x="4135756" y="4255648"/>
            <a:ext cx="5505397" cy="2091812"/>
          </a:xfrm>
          <a:prstGeom prst="rect">
            <a:avLst/>
          </a:prstGeom>
          <a:ln>
            <a:noFill/>
          </a:ln>
        </p:spPr>
        <p:txBody>
          <a:bodyPr anchor="t"/>
          <a:lstStyle>
            <a:lvl1pPr marL="144000" indent="-144000">
              <a:lnSpc>
                <a:spcPct val="120000"/>
              </a:lnSpc>
              <a:spcBef>
                <a:spcPts val="0"/>
              </a:spcBef>
              <a:buClr>
                <a:srgbClr val="328CCC"/>
              </a:buClr>
              <a:buFont typeface="Wingdings" panose="05000000000000000000" pitchFamily="2" charset="2"/>
              <a:buChar char="l"/>
              <a:defRPr sz="10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kumimoji="1" lang="ja-JP" altLang="en-US" dirty="0"/>
              <a:t>テキスト</a:t>
            </a:r>
            <a:endParaRPr kumimoji="1" lang="en-US" altLang="ja-JP" dirty="0"/>
          </a:p>
          <a:p>
            <a:pPr lvl="0"/>
            <a:r>
              <a:rPr kumimoji="1" lang="ja-JP" altLang="en-US" dirty="0"/>
              <a:t>テキスト</a:t>
            </a:r>
            <a:endParaRPr kumimoji="1" lang="en-US" altLang="ja-JP" dirty="0"/>
          </a:p>
          <a:p>
            <a:pPr lvl="0"/>
            <a:r>
              <a:rPr kumimoji="1" lang="ja-JP" altLang="en-US" dirty="0"/>
              <a:t>テキスト</a:t>
            </a:r>
            <a:endParaRPr kumimoji="1" lang="en-US" altLang="ja-JP" dirty="0"/>
          </a:p>
          <a:p>
            <a:pPr lvl="0"/>
            <a:r>
              <a:rPr kumimoji="1" lang="ja-JP" altLang="en-US" dirty="0"/>
              <a:t>テキスト</a:t>
            </a:r>
          </a:p>
        </p:txBody>
      </p:sp>
      <p:sp>
        <p:nvSpPr>
          <p:cNvPr id="135" name="図プレースホルダー 33">
            <a:extLst>
              <a:ext uri="{FF2B5EF4-FFF2-40B4-BE49-F238E27FC236}">
                <a16:creationId xmlns:a16="http://schemas.microsoft.com/office/drawing/2014/main" id="{91B5AF9A-F305-8344-7745-44A27AF1E108}"/>
              </a:ext>
            </a:extLst>
          </p:cNvPr>
          <p:cNvSpPr>
            <a:spLocks noGrp="1"/>
          </p:cNvSpPr>
          <p:nvPr>
            <p:ph type="pic" sz="quarter" idx="18" hasCustomPrompt="1"/>
          </p:nvPr>
        </p:nvSpPr>
        <p:spPr>
          <a:xfrm>
            <a:off x="8848602" y="5627460"/>
            <a:ext cx="780000" cy="720000"/>
          </a:xfrm>
          <a:prstGeom prst="rect">
            <a:avLst/>
          </a:prstGeom>
          <a:solidFill>
            <a:schemeClr val="bg1">
              <a:lumMod val="85000"/>
            </a:schemeClr>
          </a:solidFill>
        </p:spPr>
        <p:txBody>
          <a:bodyPr anchor="ctr"/>
          <a:lstStyle>
            <a:lvl1pPr marL="0" indent="0" algn="ctr">
              <a:buNone/>
              <a:defRPr>
                <a:solidFill>
                  <a:schemeClr val="bg1"/>
                </a:solidFill>
              </a:defRPr>
            </a:lvl1pPr>
          </a:lstStyle>
          <a:p>
            <a:r>
              <a:rPr kumimoji="1" lang="en-US" altLang="ja-JP" dirty="0"/>
              <a:t>QR</a:t>
            </a:r>
            <a:endParaRPr kumimoji="1" lang="ja-JP" altLang="en-US" dirty="0"/>
          </a:p>
        </p:txBody>
      </p:sp>
      <p:sp>
        <p:nvSpPr>
          <p:cNvPr id="137" name="テキスト プレースホルダー 31">
            <a:extLst>
              <a:ext uri="{FF2B5EF4-FFF2-40B4-BE49-F238E27FC236}">
                <a16:creationId xmlns:a16="http://schemas.microsoft.com/office/drawing/2014/main" id="{26A17B7D-9AB9-DDF1-AA04-92B1CA512DB4}"/>
              </a:ext>
            </a:extLst>
          </p:cNvPr>
          <p:cNvSpPr>
            <a:spLocks noGrp="1"/>
          </p:cNvSpPr>
          <p:nvPr>
            <p:ph type="body" sz="quarter" idx="19" hasCustomPrompt="1"/>
          </p:nvPr>
        </p:nvSpPr>
        <p:spPr>
          <a:xfrm>
            <a:off x="580023" y="2212718"/>
            <a:ext cx="2959606" cy="617193"/>
          </a:xfrm>
          <a:prstGeom prst="rect">
            <a:avLst/>
          </a:prstGeom>
          <a:ln>
            <a:noFill/>
          </a:ln>
        </p:spPr>
        <p:txBody>
          <a:bodyPr anchor="t"/>
          <a:lstStyle>
            <a:lvl1pPr marL="108000" indent="-108000">
              <a:lnSpc>
                <a:spcPct val="100000"/>
              </a:lnSpc>
              <a:spcBef>
                <a:spcPts val="0"/>
              </a:spcBef>
              <a:buFont typeface="Wingdings" panose="05000000000000000000" pitchFamily="2" charset="2"/>
              <a:buChar char="Ø"/>
              <a:defRPr sz="8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kumimoji="1" lang="ja-JP" altLang="en-US" dirty="0"/>
              <a:t>テキスト</a:t>
            </a:r>
            <a:endParaRPr kumimoji="1" lang="en-US" altLang="ja-JP" dirty="0"/>
          </a:p>
          <a:p>
            <a:pPr lvl="0"/>
            <a:r>
              <a:rPr kumimoji="1" lang="ja-JP" altLang="en-US" dirty="0"/>
              <a:t>テキスト</a:t>
            </a:r>
            <a:endParaRPr kumimoji="1" lang="en-US" altLang="ja-JP" dirty="0"/>
          </a:p>
          <a:p>
            <a:pPr lvl="0"/>
            <a:r>
              <a:rPr kumimoji="1" lang="ja-JP" altLang="en-US" dirty="0"/>
              <a:t>テキスト</a:t>
            </a:r>
            <a:endParaRPr kumimoji="1" lang="en-US" altLang="ja-JP" dirty="0"/>
          </a:p>
          <a:p>
            <a:pPr lvl="0"/>
            <a:r>
              <a:rPr kumimoji="1" lang="ja-JP" altLang="en-US" dirty="0"/>
              <a:t>テキスト</a:t>
            </a:r>
          </a:p>
        </p:txBody>
      </p:sp>
      <p:sp>
        <p:nvSpPr>
          <p:cNvPr id="138" name="テキスト プレースホルダー 31">
            <a:extLst>
              <a:ext uri="{FF2B5EF4-FFF2-40B4-BE49-F238E27FC236}">
                <a16:creationId xmlns:a16="http://schemas.microsoft.com/office/drawing/2014/main" id="{44144C41-A633-7E2C-C1F5-A2F7F7607DD7}"/>
              </a:ext>
            </a:extLst>
          </p:cNvPr>
          <p:cNvSpPr>
            <a:spLocks noGrp="1"/>
          </p:cNvSpPr>
          <p:nvPr>
            <p:ph type="body" sz="quarter" idx="20" hasCustomPrompt="1"/>
          </p:nvPr>
        </p:nvSpPr>
        <p:spPr>
          <a:xfrm>
            <a:off x="3637140" y="2212718"/>
            <a:ext cx="2959606" cy="617193"/>
          </a:xfrm>
          <a:prstGeom prst="rect">
            <a:avLst/>
          </a:prstGeom>
          <a:ln>
            <a:noFill/>
          </a:ln>
        </p:spPr>
        <p:txBody>
          <a:bodyPr anchor="t"/>
          <a:lstStyle>
            <a:lvl1pPr marL="108000" indent="-108000">
              <a:lnSpc>
                <a:spcPct val="100000"/>
              </a:lnSpc>
              <a:spcBef>
                <a:spcPts val="0"/>
              </a:spcBef>
              <a:buFont typeface="Wingdings" panose="05000000000000000000" pitchFamily="2" charset="2"/>
              <a:buChar char="Ø"/>
              <a:defRPr sz="8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kumimoji="1" lang="ja-JP" altLang="en-US" dirty="0"/>
              <a:t>テキスト</a:t>
            </a:r>
            <a:endParaRPr kumimoji="1" lang="en-US" altLang="ja-JP" dirty="0"/>
          </a:p>
          <a:p>
            <a:pPr lvl="0"/>
            <a:r>
              <a:rPr kumimoji="1" lang="ja-JP" altLang="en-US" dirty="0"/>
              <a:t>テキスト</a:t>
            </a:r>
            <a:endParaRPr kumimoji="1" lang="en-US" altLang="ja-JP" dirty="0"/>
          </a:p>
          <a:p>
            <a:pPr lvl="0"/>
            <a:r>
              <a:rPr kumimoji="1" lang="ja-JP" altLang="en-US" dirty="0"/>
              <a:t>テキスト</a:t>
            </a:r>
            <a:endParaRPr kumimoji="1" lang="en-US" altLang="ja-JP" dirty="0"/>
          </a:p>
          <a:p>
            <a:pPr lvl="0"/>
            <a:r>
              <a:rPr kumimoji="1" lang="ja-JP" altLang="en-US" dirty="0"/>
              <a:t>テキスト</a:t>
            </a:r>
          </a:p>
        </p:txBody>
      </p:sp>
      <p:sp>
        <p:nvSpPr>
          <p:cNvPr id="140" name="テキスト プレースホルダー 31">
            <a:extLst>
              <a:ext uri="{FF2B5EF4-FFF2-40B4-BE49-F238E27FC236}">
                <a16:creationId xmlns:a16="http://schemas.microsoft.com/office/drawing/2014/main" id="{D537A025-3B6D-D89E-270A-E435C4CFE35C}"/>
              </a:ext>
            </a:extLst>
          </p:cNvPr>
          <p:cNvSpPr>
            <a:spLocks noGrp="1"/>
          </p:cNvSpPr>
          <p:nvPr>
            <p:ph type="body" sz="quarter" idx="21" hasCustomPrompt="1"/>
          </p:nvPr>
        </p:nvSpPr>
        <p:spPr>
          <a:xfrm>
            <a:off x="6688320" y="2212718"/>
            <a:ext cx="2959606" cy="617193"/>
          </a:xfrm>
          <a:prstGeom prst="rect">
            <a:avLst/>
          </a:prstGeom>
          <a:ln>
            <a:noFill/>
          </a:ln>
        </p:spPr>
        <p:txBody>
          <a:bodyPr anchor="t"/>
          <a:lstStyle>
            <a:lvl1pPr marL="108000" indent="-108000">
              <a:lnSpc>
                <a:spcPct val="100000"/>
              </a:lnSpc>
              <a:spcBef>
                <a:spcPts val="0"/>
              </a:spcBef>
              <a:buFont typeface="Wingdings" panose="05000000000000000000" pitchFamily="2" charset="2"/>
              <a:buChar char="Ø"/>
              <a:defRPr sz="8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kumimoji="1" lang="ja-JP" altLang="en-US" dirty="0"/>
              <a:t>テキスト</a:t>
            </a:r>
            <a:endParaRPr kumimoji="1" lang="en-US" altLang="ja-JP" dirty="0"/>
          </a:p>
          <a:p>
            <a:pPr lvl="0"/>
            <a:r>
              <a:rPr kumimoji="1" lang="ja-JP" altLang="en-US" dirty="0"/>
              <a:t>テキスト</a:t>
            </a:r>
            <a:endParaRPr kumimoji="1" lang="en-US" altLang="ja-JP" dirty="0"/>
          </a:p>
          <a:p>
            <a:pPr lvl="0"/>
            <a:r>
              <a:rPr kumimoji="1" lang="ja-JP" altLang="en-US" dirty="0"/>
              <a:t>テキスト</a:t>
            </a:r>
            <a:endParaRPr kumimoji="1" lang="en-US" altLang="ja-JP" dirty="0"/>
          </a:p>
          <a:p>
            <a:pPr lvl="0"/>
            <a:r>
              <a:rPr kumimoji="1" lang="ja-JP" altLang="en-US" dirty="0"/>
              <a:t>テキスト</a:t>
            </a:r>
          </a:p>
        </p:txBody>
      </p:sp>
      <p:sp>
        <p:nvSpPr>
          <p:cNvPr id="4" name="タイトル プレースホルダー 1">
            <a:extLst>
              <a:ext uri="{FF2B5EF4-FFF2-40B4-BE49-F238E27FC236}">
                <a16:creationId xmlns:a16="http://schemas.microsoft.com/office/drawing/2014/main" id="{61AA7CEB-37B1-6458-05F5-4BD161E46D59}"/>
              </a:ext>
            </a:extLst>
          </p:cNvPr>
          <p:cNvSpPr>
            <a:spLocks noGrp="1"/>
          </p:cNvSpPr>
          <p:nvPr>
            <p:ph type="title" hasCustomPrompt="1"/>
          </p:nvPr>
        </p:nvSpPr>
        <p:spPr>
          <a:xfrm>
            <a:off x="775682" y="368742"/>
            <a:ext cx="2395912" cy="535531"/>
          </a:xfrm>
          <a:prstGeom prst="rect">
            <a:avLst/>
          </a:prstGeom>
        </p:spPr>
        <p:txBody>
          <a:bodyPr vert="horz" wrap="none" lIns="91440" tIns="45720" rIns="91440" bIns="45720" rtlCol="0" anchor="ctr">
            <a:spAutoFit/>
          </a:bodyPr>
          <a:lstStyle>
            <a:lvl1pPr>
              <a:defRPr sz="1600"/>
            </a:lvl1pPr>
          </a:lstStyle>
          <a:p>
            <a:pPr rtl="0"/>
            <a:r>
              <a:rPr lang="ja-JP" altLang="en-US" noProof="0" dirty="0"/>
              <a:t>マスター タイトルの書式設定</a:t>
            </a:r>
            <a:br>
              <a:rPr lang="en-US" altLang="ja-JP" noProof="0" dirty="0"/>
            </a:br>
            <a:r>
              <a:rPr lang="ja-JP" altLang="en-US" noProof="0" dirty="0"/>
              <a:t>マスター タイトルの書式設定</a:t>
            </a:r>
          </a:p>
        </p:txBody>
      </p:sp>
    </p:spTree>
    <p:extLst>
      <p:ext uri="{BB962C8B-B14F-4D97-AF65-F5344CB8AC3E}">
        <p14:creationId xmlns:p14="http://schemas.microsoft.com/office/powerpoint/2010/main" val="1246147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DE88B1-7EEF-4455-BD0B-41DEEC69F3AE}"/>
              </a:ext>
            </a:extLst>
          </p:cNvPr>
          <p:cNvSpPr>
            <a:spLocks noGrp="1"/>
          </p:cNvSpPr>
          <p:nvPr>
            <p:ph type="ctrTitle"/>
          </p:nvPr>
        </p:nvSpPr>
        <p:spPr>
          <a:xfrm>
            <a:off x="1238250" y="1122363"/>
            <a:ext cx="74295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6BD1E87-38D7-4AE5-BA92-823E90862670}"/>
              </a:ext>
            </a:extLst>
          </p:cNvPr>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495EAF5-EA78-4A1C-86E5-8845C735387D}"/>
              </a:ext>
            </a:extLst>
          </p:cNvPr>
          <p:cNvSpPr>
            <a:spLocks noGrp="1"/>
          </p:cNvSpPr>
          <p:nvPr>
            <p:ph type="dt" sz="half" idx="10"/>
          </p:nvPr>
        </p:nvSpPr>
        <p:spPr/>
        <p:txBody>
          <a:bodyPr/>
          <a:lstStyle/>
          <a:p>
            <a:fld id="{C48065FB-5CC3-45E2-ABA1-A506ECA63D6C}" type="datetimeFigureOut">
              <a:rPr kumimoji="1" lang="ja-JP" altLang="en-US" smtClean="0"/>
              <a:t>2023/6/7</a:t>
            </a:fld>
            <a:endParaRPr kumimoji="1" lang="ja-JP" altLang="en-US"/>
          </a:p>
        </p:txBody>
      </p:sp>
      <p:sp>
        <p:nvSpPr>
          <p:cNvPr id="5" name="フッター プレースホルダー 4">
            <a:extLst>
              <a:ext uri="{FF2B5EF4-FFF2-40B4-BE49-F238E27FC236}">
                <a16:creationId xmlns:a16="http://schemas.microsoft.com/office/drawing/2014/main" id="{5309F776-5C79-4C4F-9129-B07A5F16DEC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CA2EAA1-E9BF-41BA-8449-A83400AADB25}"/>
              </a:ext>
            </a:extLst>
          </p:cNvPr>
          <p:cNvSpPr>
            <a:spLocks noGrp="1"/>
          </p:cNvSpPr>
          <p:nvPr>
            <p:ph type="sldNum" sz="quarter" idx="12"/>
          </p:nvPr>
        </p:nvSpPr>
        <p:spPr/>
        <p:txBody>
          <a:bodyPr/>
          <a:lstStyle/>
          <a:p>
            <a:fld id="{A5FB8C89-6949-475F-A5CB-BB63BF4ED5CE}" type="slidenum">
              <a:rPr kumimoji="1" lang="ja-JP" altLang="en-US" smtClean="0"/>
              <a:t>‹#›</a:t>
            </a:fld>
            <a:endParaRPr kumimoji="1" lang="ja-JP" altLang="en-US"/>
          </a:p>
        </p:txBody>
      </p:sp>
    </p:spTree>
    <p:extLst>
      <p:ext uri="{BB962C8B-B14F-4D97-AF65-F5344CB8AC3E}">
        <p14:creationId xmlns:p14="http://schemas.microsoft.com/office/powerpoint/2010/main" val="1492620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B1784A-6935-40C0-B1FD-D767F4F23B5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C4F7EDF-3CAA-4A75-BC26-11D3F799B1C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1ECB9EB-8018-4FF7-ABCE-6DBB9F0A8964}"/>
              </a:ext>
            </a:extLst>
          </p:cNvPr>
          <p:cNvSpPr>
            <a:spLocks noGrp="1"/>
          </p:cNvSpPr>
          <p:nvPr>
            <p:ph type="dt" sz="half" idx="10"/>
          </p:nvPr>
        </p:nvSpPr>
        <p:spPr/>
        <p:txBody>
          <a:bodyPr/>
          <a:lstStyle/>
          <a:p>
            <a:fld id="{C48065FB-5CC3-45E2-ABA1-A506ECA63D6C}" type="datetimeFigureOut">
              <a:rPr kumimoji="1" lang="ja-JP" altLang="en-US" smtClean="0"/>
              <a:t>2023/6/7</a:t>
            </a:fld>
            <a:endParaRPr kumimoji="1" lang="ja-JP" altLang="en-US"/>
          </a:p>
        </p:txBody>
      </p:sp>
      <p:sp>
        <p:nvSpPr>
          <p:cNvPr id="5" name="フッター プレースホルダー 4">
            <a:extLst>
              <a:ext uri="{FF2B5EF4-FFF2-40B4-BE49-F238E27FC236}">
                <a16:creationId xmlns:a16="http://schemas.microsoft.com/office/drawing/2014/main" id="{F24977BC-9B1A-40AC-853B-82F81A900FB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1A429E6-836C-4545-9830-44C8D76779F4}"/>
              </a:ext>
            </a:extLst>
          </p:cNvPr>
          <p:cNvSpPr>
            <a:spLocks noGrp="1"/>
          </p:cNvSpPr>
          <p:nvPr>
            <p:ph type="sldNum" sz="quarter" idx="12"/>
          </p:nvPr>
        </p:nvSpPr>
        <p:spPr/>
        <p:txBody>
          <a:bodyPr/>
          <a:lstStyle/>
          <a:p>
            <a:fld id="{A5FB8C89-6949-475F-A5CB-BB63BF4ED5CE}" type="slidenum">
              <a:rPr kumimoji="1" lang="ja-JP" altLang="en-US" smtClean="0"/>
              <a:t>‹#›</a:t>
            </a:fld>
            <a:endParaRPr kumimoji="1" lang="ja-JP" altLang="en-US"/>
          </a:p>
        </p:txBody>
      </p:sp>
    </p:spTree>
    <p:extLst>
      <p:ext uri="{BB962C8B-B14F-4D97-AF65-F5344CB8AC3E}">
        <p14:creationId xmlns:p14="http://schemas.microsoft.com/office/powerpoint/2010/main" val="3804704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CA72BD-C00F-4708-A60D-8918B1FE036C}"/>
              </a:ext>
            </a:extLst>
          </p:cNvPr>
          <p:cNvSpPr>
            <a:spLocks noGrp="1"/>
          </p:cNvSpPr>
          <p:nvPr>
            <p:ph type="title"/>
          </p:nvPr>
        </p:nvSpPr>
        <p:spPr>
          <a:xfrm>
            <a:off x="675879" y="1709739"/>
            <a:ext cx="8543925"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5D21336-7CA5-4B34-8E8C-3A9271B35416}"/>
              </a:ext>
            </a:extLst>
          </p:cNvPr>
          <p:cNvSpPr>
            <a:spLocks noGrp="1"/>
          </p:cNvSpPr>
          <p:nvPr>
            <p:ph type="body" idx="1"/>
          </p:nvPr>
        </p:nvSpPr>
        <p:spPr>
          <a:xfrm>
            <a:off x="675879" y="4589464"/>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D7A25A3-267C-478B-9E26-3CBD85B81B32}"/>
              </a:ext>
            </a:extLst>
          </p:cNvPr>
          <p:cNvSpPr>
            <a:spLocks noGrp="1"/>
          </p:cNvSpPr>
          <p:nvPr>
            <p:ph type="dt" sz="half" idx="10"/>
          </p:nvPr>
        </p:nvSpPr>
        <p:spPr/>
        <p:txBody>
          <a:bodyPr/>
          <a:lstStyle/>
          <a:p>
            <a:fld id="{C48065FB-5CC3-45E2-ABA1-A506ECA63D6C}" type="datetimeFigureOut">
              <a:rPr kumimoji="1" lang="ja-JP" altLang="en-US" smtClean="0"/>
              <a:t>2023/6/7</a:t>
            </a:fld>
            <a:endParaRPr kumimoji="1" lang="ja-JP" altLang="en-US"/>
          </a:p>
        </p:txBody>
      </p:sp>
      <p:sp>
        <p:nvSpPr>
          <p:cNvPr id="5" name="フッター プレースホルダー 4">
            <a:extLst>
              <a:ext uri="{FF2B5EF4-FFF2-40B4-BE49-F238E27FC236}">
                <a16:creationId xmlns:a16="http://schemas.microsoft.com/office/drawing/2014/main" id="{8798DFE8-5F58-452C-8B3F-D23ACA6C702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98200A3-F276-4A8A-BF02-7E96882F9802}"/>
              </a:ext>
            </a:extLst>
          </p:cNvPr>
          <p:cNvSpPr>
            <a:spLocks noGrp="1"/>
          </p:cNvSpPr>
          <p:nvPr>
            <p:ph type="sldNum" sz="quarter" idx="12"/>
          </p:nvPr>
        </p:nvSpPr>
        <p:spPr/>
        <p:txBody>
          <a:bodyPr/>
          <a:lstStyle/>
          <a:p>
            <a:fld id="{A5FB8C89-6949-475F-A5CB-BB63BF4ED5CE}" type="slidenum">
              <a:rPr kumimoji="1" lang="ja-JP" altLang="en-US" smtClean="0"/>
              <a:t>‹#›</a:t>
            </a:fld>
            <a:endParaRPr kumimoji="1" lang="ja-JP" altLang="en-US"/>
          </a:p>
        </p:txBody>
      </p:sp>
    </p:spTree>
    <p:extLst>
      <p:ext uri="{BB962C8B-B14F-4D97-AF65-F5344CB8AC3E}">
        <p14:creationId xmlns:p14="http://schemas.microsoft.com/office/powerpoint/2010/main" val="755287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CD83D4-CC5F-4AA2-A2A7-E7EB0319191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CA51EA9-6700-4D9A-88B3-F9DA3D33ADDC}"/>
              </a:ext>
            </a:extLst>
          </p:cNvPr>
          <p:cNvSpPr>
            <a:spLocks noGrp="1"/>
          </p:cNvSpPr>
          <p:nvPr>
            <p:ph sz="half" idx="1"/>
          </p:nvPr>
        </p:nvSpPr>
        <p:spPr>
          <a:xfrm>
            <a:off x="681037" y="1825625"/>
            <a:ext cx="4189413"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F90ACF3E-2083-4C53-9921-D541D319613D}"/>
              </a:ext>
            </a:extLst>
          </p:cNvPr>
          <p:cNvSpPr>
            <a:spLocks noGrp="1"/>
          </p:cNvSpPr>
          <p:nvPr>
            <p:ph sz="half" idx="2"/>
          </p:nvPr>
        </p:nvSpPr>
        <p:spPr>
          <a:xfrm>
            <a:off x="5035550" y="1825625"/>
            <a:ext cx="4189413"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E3E35B3-361C-48BA-8D16-6F4319012D72}"/>
              </a:ext>
            </a:extLst>
          </p:cNvPr>
          <p:cNvSpPr>
            <a:spLocks noGrp="1"/>
          </p:cNvSpPr>
          <p:nvPr>
            <p:ph type="dt" sz="half" idx="10"/>
          </p:nvPr>
        </p:nvSpPr>
        <p:spPr/>
        <p:txBody>
          <a:bodyPr/>
          <a:lstStyle/>
          <a:p>
            <a:fld id="{C48065FB-5CC3-45E2-ABA1-A506ECA63D6C}" type="datetimeFigureOut">
              <a:rPr kumimoji="1" lang="ja-JP" altLang="en-US" smtClean="0"/>
              <a:t>2023/6/7</a:t>
            </a:fld>
            <a:endParaRPr kumimoji="1" lang="ja-JP" altLang="en-US"/>
          </a:p>
        </p:txBody>
      </p:sp>
      <p:sp>
        <p:nvSpPr>
          <p:cNvPr id="6" name="フッター プレースホルダー 5">
            <a:extLst>
              <a:ext uri="{FF2B5EF4-FFF2-40B4-BE49-F238E27FC236}">
                <a16:creationId xmlns:a16="http://schemas.microsoft.com/office/drawing/2014/main" id="{68DDD24B-DCBC-4D76-902B-5FE6A36CA57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C05A2F9-A0E0-4AA2-A034-83AE33EEE027}"/>
              </a:ext>
            </a:extLst>
          </p:cNvPr>
          <p:cNvSpPr>
            <a:spLocks noGrp="1"/>
          </p:cNvSpPr>
          <p:nvPr>
            <p:ph type="sldNum" sz="quarter" idx="12"/>
          </p:nvPr>
        </p:nvSpPr>
        <p:spPr/>
        <p:txBody>
          <a:bodyPr/>
          <a:lstStyle/>
          <a:p>
            <a:fld id="{A5FB8C89-6949-475F-A5CB-BB63BF4ED5CE}" type="slidenum">
              <a:rPr kumimoji="1" lang="ja-JP" altLang="en-US" smtClean="0"/>
              <a:t>‹#›</a:t>
            </a:fld>
            <a:endParaRPr kumimoji="1" lang="ja-JP" altLang="en-US"/>
          </a:p>
        </p:txBody>
      </p:sp>
    </p:spTree>
    <p:extLst>
      <p:ext uri="{BB962C8B-B14F-4D97-AF65-F5344CB8AC3E}">
        <p14:creationId xmlns:p14="http://schemas.microsoft.com/office/powerpoint/2010/main" val="3326645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BAC8C3-550E-4D31-BA9F-3E1FE67B4BD8}"/>
              </a:ext>
            </a:extLst>
          </p:cNvPr>
          <p:cNvSpPr>
            <a:spLocks noGrp="1"/>
          </p:cNvSpPr>
          <p:nvPr>
            <p:ph type="title"/>
          </p:nvPr>
        </p:nvSpPr>
        <p:spPr>
          <a:xfrm>
            <a:off x="682758" y="365126"/>
            <a:ext cx="8543925"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9F766BB-9329-42CF-9795-BF33BB875405}"/>
              </a:ext>
            </a:extLst>
          </p:cNvPr>
          <p:cNvSpPr>
            <a:spLocks noGrp="1"/>
          </p:cNvSpPr>
          <p:nvPr>
            <p:ph type="body" idx="1"/>
          </p:nvPr>
        </p:nvSpPr>
        <p:spPr>
          <a:xfrm>
            <a:off x="682758" y="1681163"/>
            <a:ext cx="419113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65C77B5-5142-4FCC-82CC-E15783FA16E9}"/>
              </a:ext>
            </a:extLst>
          </p:cNvPr>
          <p:cNvSpPr>
            <a:spLocks noGrp="1"/>
          </p:cNvSpPr>
          <p:nvPr>
            <p:ph sz="half" idx="2"/>
          </p:nvPr>
        </p:nvSpPr>
        <p:spPr>
          <a:xfrm>
            <a:off x="682758" y="2505075"/>
            <a:ext cx="4191132"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338AC96-85FA-42C1-BB04-448BB0228448}"/>
              </a:ext>
            </a:extLst>
          </p:cNvPr>
          <p:cNvSpPr>
            <a:spLocks noGrp="1"/>
          </p:cNvSpPr>
          <p:nvPr>
            <p:ph type="body" sz="quarter" idx="3"/>
          </p:nvPr>
        </p:nvSpPr>
        <p:spPr>
          <a:xfrm>
            <a:off x="5014913" y="1681163"/>
            <a:ext cx="42117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87AD4FA-BA0F-4B3E-9E9D-48F23BEAF661}"/>
              </a:ext>
            </a:extLst>
          </p:cNvPr>
          <p:cNvSpPr>
            <a:spLocks noGrp="1"/>
          </p:cNvSpPr>
          <p:nvPr>
            <p:ph sz="quarter" idx="4"/>
          </p:nvPr>
        </p:nvSpPr>
        <p:spPr>
          <a:xfrm>
            <a:off x="5014913" y="2505075"/>
            <a:ext cx="421177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66827D1-1ED8-42DD-98DD-5A8FA2702A85}"/>
              </a:ext>
            </a:extLst>
          </p:cNvPr>
          <p:cNvSpPr>
            <a:spLocks noGrp="1"/>
          </p:cNvSpPr>
          <p:nvPr>
            <p:ph type="dt" sz="half" idx="10"/>
          </p:nvPr>
        </p:nvSpPr>
        <p:spPr/>
        <p:txBody>
          <a:bodyPr/>
          <a:lstStyle/>
          <a:p>
            <a:fld id="{C48065FB-5CC3-45E2-ABA1-A506ECA63D6C}" type="datetimeFigureOut">
              <a:rPr kumimoji="1" lang="ja-JP" altLang="en-US" smtClean="0"/>
              <a:t>2023/6/7</a:t>
            </a:fld>
            <a:endParaRPr kumimoji="1" lang="ja-JP" altLang="en-US"/>
          </a:p>
        </p:txBody>
      </p:sp>
      <p:sp>
        <p:nvSpPr>
          <p:cNvPr id="8" name="フッター プレースホルダー 7">
            <a:extLst>
              <a:ext uri="{FF2B5EF4-FFF2-40B4-BE49-F238E27FC236}">
                <a16:creationId xmlns:a16="http://schemas.microsoft.com/office/drawing/2014/main" id="{1EBA6B2F-CC0D-4085-A9F4-88A8DFB2D5B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D9D6FDCB-54CE-435C-B9F5-5CE22EBFEDE1}"/>
              </a:ext>
            </a:extLst>
          </p:cNvPr>
          <p:cNvSpPr>
            <a:spLocks noGrp="1"/>
          </p:cNvSpPr>
          <p:nvPr>
            <p:ph type="sldNum" sz="quarter" idx="12"/>
          </p:nvPr>
        </p:nvSpPr>
        <p:spPr/>
        <p:txBody>
          <a:bodyPr/>
          <a:lstStyle/>
          <a:p>
            <a:fld id="{A5FB8C89-6949-475F-A5CB-BB63BF4ED5CE}" type="slidenum">
              <a:rPr kumimoji="1" lang="ja-JP" altLang="en-US" smtClean="0"/>
              <a:t>‹#›</a:t>
            </a:fld>
            <a:endParaRPr kumimoji="1" lang="ja-JP" altLang="en-US"/>
          </a:p>
        </p:txBody>
      </p:sp>
    </p:spTree>
    <p:extLst>
      <p:ext uri="{BB962C8B-B14F-4D97-AF65-F5344CB8AC3E}">
        <p14:creationId xmlns:p14="http://schemas.microsoft.com/office/powerpoint/2010/main" val="148236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図 13" descr="斧, 挿絵 が含まれている画像&#10;&#10;自動的に生成された説明">
            <a:extLst>
              <a:ext uri="{FF2B5EF4-FFF2-40B4-BE49-F238E27FC236}">
                <a16:creationId xmlns:a16="http://schemas.microsoft.com/office/drawing/2014/main" id="{A8BC4D72-58B1-3385-80EA-483405E784F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00389" y="6556900"/>
            <a:ext cx="849989" cy="196949"/>
          </a:xfrm>
          <a:prstGeom prst="rect">
            <a:avLst/>
          </a:prstGeom>
        </p:spPr>
      </p:pic>
      <p:sp>
        <p:nvSpPr>
          <p:cNvPr id="2" name="テキスト ボックス 1">
            <a:extLst>
              <a:ext uri="{FF2B5EF4-FFF2-40B4-BE49-F238E27FC236}">
                <a16:creationId xmlns:a16="http://schemas.microsoft.com/office/drawing/2014/main" id="{D5BB816D-77FA-D5EA-3572-B6721DF9D2D2}"/>
              </a:ext>
            </a:extLst>
          </p:cNvPr>
          <p:cNvSpPr txBox="1"/>
          <p:nvPr userDrawn="1"/>
        </p:nvSpPr>
        <p:spPr>
          <a:xfrm>
            <a:off x="7069995" y="421006"/>
            <a:ext cx="2575560" cy="640223"/>
          </a:xfrm>
          <a:prstGeom prst="rect">
            <a:avLst/>
          </a:prstGeom>
          <a:solidFill>
            <a:schemeClr val="bg1">
              <a:lumMod val="95000"/>
            </a:schemeClr>
          </a:solidFill>
          <a:ln w="6350">
            <a:noFill/>
          </a:ln>
        </p:spPr>
        <p:txBody>
          <a:bodyPr wrap="none" rtlCol="0">
            <a:noAutofit/>
          </a:bodyPr>
          <a:lstStyle/>
          <a:p>
            <a:pPr algn="l"/>
            <a:endParaRPr kumimoji="1" lang="en-US" altLang="ja-JP" sz="800" dirty="0">
              <a:solidFill>
                <a:srgbClr val="00000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D719AF0E-B06E-40D4-3EF9-6338F38DBCE3}"/>
              </a:ext>
            </a:extLst>
          </p:cNvPr>
          <p:cNvSpPr txBox="1"/>
          <p:nvPr userDrawn="1"/>
        </p:nvSpPr>
        <p:spPr>
          <a:xfrm>
            <a:off x="5313987" y="421006"/>
            <a:ext cx="1664208" cy="640223"/>
          </a:xfrm>
          <a:prstGeom prst="rect">
            <a:avLst/>
          </a:prstGeom>
          <a:solidFill>
            <a:schemeClr val="bg1">
              <a:lumMod val="95000"/>
            </a:schemeClr>
          </a:solidFill>
          <a:ln w="6350">
            <a:noFill/>
          </a:ln>
        </p:spPr>
        <p:txBody>
          <a:bodyPr wrap="none" rtlCol="0">
            <a:noAutofit/>
          </a:bodyPr>
          <a:lstStyle/>
          <a:p>
            <a:pPr algn="l"/>
            <a:endParaRPr kumimoji="1" lang="en-US" altLang="ja-JP" sz="800" dirty="0">
              <a:solidFill>
                <a:srgbClr val="000000"/>
              </a:solidFill>
              <a:latin typeface="Meiryo UI" panose="020B0604030504040204" pitchFamily="50" charset="-128"/>
              <a:ea typeface="Meiryo UI" panose="020B0604030504040204" pitchFamily="50" charset="-128"/>
            </a:endParaRPr>
          </a:p>
        </p:txBody>
      </p:sp>
      <p:pic>
        <p:nvPicPr>
          <p:cNvPr id="5" name="図 4" descr="グラフィカル ユーザー インターフェイス&#10;&#10;低い精度で自動的に生成された説明">
            <a:extLst>
              <a:ext uri="{FF2B5EF4-FFF2-40B4-BE49-F238E27FC236}">
                <a16:creationId xmlns:a16="http://schemas.microsoft.com/office/drawing/2014/main" id="{F3E1DFC4-44B2-AE97-9F24-E366DAFEE580}"/>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7113240" y="470958"/>
            <a:ext cx="730485" cy="222922"/>
          </a:xfrm>
          <a:prstGeom prst="rect">
            <a:avLst/>
          </a:prstGeom>
          <a:noFill/>
        </p:spPr>
      </p:pic>
      <p:pic>
        <p:nvPicPr>
          <p:cNvPr id="13" name="図 12" descr="テキスト&#10;&#10;中程度の精度で自動的に生成された説明">
            <a:extLst>
              <a:ext uri="{FF2B5EF4-FFF2-40B4-BE49-F238E27FC236}">
                <a16:creationId xmlns:a16="http://schemas.microsoft.com/office/drawing/2014/main" id="{1B6F11B7-6116-E7CA-E16C-961A62FBEA7F}"/>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404365" y="470958"/>
            <a:ext cx="491099" cy="268349"/>
          </a:xfrm>
          <a:prstGeom prst="rect">
            <a:avLst/>
          </a:prstGeom>
          <a:noFill/>
        </p:spPr>
      </p:pic>
      <p:sp>
        <p:nvSpPr>
          <p:cNvPr id="16" name="図形 62">
            <a:extLst>
              <a:ext uri="{FF2B5EF4-FFF2-40B4-BE49-F238E27FC236}">
                <a16:creationId xmlns:a16="http://schemas.microsoft.com/office/drawing/2014/main" id="{2C8F251E-BB08-9D42-8813-D3CD1AE6AF9A}"/>
              </a:ext>
            </a:extLst>
          </p:cNvPr>
          <p:cNvSpPr/>
          <p:nvPr/>
        </p:nvSpPr>
        <p:spPr>
          <a:xfrm flipH="1" flipV="1">
            <a:off x="350489" y="1124743"/>
            <a:ext cx="0" cy="2232249"/>
          </a:xfrm>
          <a:prstGeom prst="line">
            <a:avLst/>
          </a:prstGeom>
          <a:ln w="38100">
            <a:solidFill>
              <a:srgbClr val="328CCC"/>
            </a:solidFill>
            <a:miter lim="400000"/>
          </a:ln>
        </p:spPr>
        <p:txBody>
          <a:bodyPr lIns="14288" tIns="14288" rIns="14288" bIns="14288" rtlCol="0" anchor="ctr"/>
          <a:lstStyle/>
          <a:p>
            <a:pPr algn="ctr" rtl="0">
              <a:defRPr sz="3000">
                <a:solidFill>
                  <a:srgbClr val="000000"/>
                </a:solidFill>
                <a:latin typeface="Helvetica Light"/>
                <a:ea typeface="Helvetica Light"/>
                <a:cs typeface="Helvetica Light"/>
                <a:sym typeface="Helvetica Light"/>
              </a:defRPr>
            </a:pPr>
            <a:endParaRPr lang="ja-JP" altLang="en-US" sz="1125" noProof="0" dirty="0">
              <a:latin typeface="Meiryo UI" panose="020B0604030504040204" pitchFamily="50" charset="-128"/>
              <a:ea typeface="Meiryo UI" panose="020B0604030504040204" pitchFamily="50" charset="-128"/>
            </a:endParaRPr>
          </a:p>
        </p:txBody>
      </p:sp>
      <p:sp>
        <p:nvSpPr>
          <p:cNvPr id="9" name="図形 61">
            <a:extLst>
              <a:ext uri="{FF2B5EF4-FFF2-40B4-BE49-F238E27FC236}">
                <a16:creationId xmlns:a16="http://schemas.microsoft.com/office/drawing/2014/main" id="{EFA7F577-E691-D948-943E-8D25DFE256F5}"/>
              </a:ext>
            </a:extLst>
          </p:cNvPr>
          <p:cNvSpPr/>
          <p:nvPr userDrawn="1"/>
        </p:nvSpPr>
        <p:spPr>
          <a:xfrm rot="16200000">
            <a:off x="-1296214" y="4742946"/>
            <a:ext cx="3273461" cy="213521"/>
          </a:xfrm>
          <a:prstGeom prst="rect">
            <a:avLst/>
          </a:prstGeom>
          <a:solidFill>
            <a:schemeClr val="bg1"/>
          </a:solidFill>
          <a:ln w="3175">
            <a:miter lim="400000"/>
          </a:ln>
          <a:extLst>
            <a:ext uri="{C572A759-6A51-4108-AA02-DFA0A04FC94B}">
              <ma14:wrappingTextBoxFlag xmlns:ma14="http://schemas.microsoft.com/office/mac/drawingml/2011/main" xmlns="" val="1"/>
            </a:ext>
          </a:extLst>
        </p:spPr>
        <p:txBody>
          <a:bodyPr wrap="none" lIns="14288" tIns="14288" rIns="14288" bIns="14288" rtlCol="0" anchor="ctr">
            <a:spAutoFit/>
          </a:bodyPr>
          <a:lstStyle/>
          <a:p>
            <a:pPr rtl="0">
              <a:defRPr sz="3000">
                <a:solidFill>
                  <a:srgbClr val="3A3B39"/>
                </a:solidFill>
                <a:latin typeface="Bebas"/>
                <a:ea typeface="Bebas"/>
                <a:cs typeface="Bebas"/>
                <a:sym typeface="Bebas"/>
              </a:defRPr>
            </a:pPr>
            <a:r>
              <a:rPr lang="en-US" altLang="ja-JP" sz="1200" b="1" i="0" spc="0" noProof="0" dirty="0">
                <a:solidFill>
                  <a:srgbClr val="328CCC"/>
                </a:solidFill>
                <a:latin typeface="Meiryo UI" panose="020B0604030504040204" pitchFamily="50" charset="-128"/>
                <a:ea typeface="Meiryo UI" panose="020B0604030504040204" pitchFamily="50" charset="-128"/>
                <a:cs typeface="Gill Sans" panose="020B0502020104020203" pitchFamily="34" charset="-79"/>
              </a:rPr>
              <a:t>BIWAKO-OTSU</a:t>
            </a:r>
            <a:r>
              <a:rPr lang="ja-JP" altLang="en-US" sz="1200" b="1" i="0" spc="0" noProof="0" dirty="0">
                <a:solidFill>
                  <a:srgbClr val="328CCC"/>
                </a:solidFill>
                <a:latin typeface="Meiryo UI" panose="020B0604030504040204" pitchFamily="50" charset="-128"/>
                <a:ea typeface="Meiryo UI" panose="020B0604030504040204" pitchFamily="50" charset="-128"/>
                <a:cs typeface="Gill Sans" panose="020B0502020104020203" pitchFamily="34" charset="-79"/>
              </a:rPr>
              <a:t> </a:t>
            </a:r>
            <a:r>
              <a:rPr lang="en-US" altLang="ja-JP" sz="1200" b="1" i="0" spc="0" noProof="0" dirty="0">
                <a:solidFill>
                  <a:srgbClr val="328CCC"/>
                </a:solidFill>
                <a:latin typeface="Meiryo UI" panose="020B0604030504040204" pitchFamily="50" charset="-128"/>
                <a:ea typeface="Meiryo UI" panose="020B0604030504040204" pitchFamily="50" charset="-128"/>
                <a:cs typeface="Gill Sans" panose="020B0502020104020203" pitchFamily="34" charset="-79"/>
              </a:rPr>
              <a:t>TOURISM</a:t>
            </a:r>
            <a:r>
              <a:rPr lang="ja-JP" altLang="en-US" sz="1200" b="1" i="0" spc="0" noProof="0" dirty="0">
                <a:solidFill>
                  <a:srgbClr val="328CCC"/>
                </a:solidFill>
                <a:latin typeface="Meiryo UI" panose="020B0604030504040204" pitchFamily="50" charset="-128"/>
                <a:ea typeface="Meiryo UI" panose="020B0604030504040204" pitchFamily="50" charset="-128"/>
                <a:cs typeface="Gill Sans" panose="020B0502020104020203" pitchFamily="34" charset="-79"/>
              </a:rPr>
              <a:t> </a:t>
            </a:r>
            <a:r>
              <a:rPr lang="en-US" altLang="ja-JP" sz="1200" b="1" i="0" spc="0" noProof="0" dirty="0">
                <a:solidFill>
                  <a:srgbClr val="328CCC"/>
                </a:solidFill>
                <a:latin typeface="Meiryo UI" panose="020B0604030504040204" pitchFamily="50" charset="-128"/>
                <a:ea typeface="Meiryo UI" panose="020B0604030504040204" pitchFamily="50" charset="-128"/>
                <a:cs typeface="Gill Sans" panose="020B0502020104020203" pitchFamily="34" charset="-79"/>
              </a:rPr>
              <a:t>ASSOCIATION</a:t>
            </a:r>
            <a:endParaRPr lang="ja-JP" altLang="en-US" sz="1200" b="1" i="0" spc="0" noProof="0" dirty="0">
              <a:solidFill>
                <a:srgbClr val="328CCC"/>
              </a:solidFill>
              <a:latin typeface="Meiryo UI" panose="020B0604030504040204" pitchFamily="50" charset="-128"/>
              <a:ea typeface="Meiryo UI" panose="020B0604030504040204" pitchFamily="50" charset="-128"/>
              <a:cs typeface="Gill Sans" panose="020B0502020104020203" pitchFamily="34" charset="-79"/>
            </a:endParaRPr>
          </a:p>
        </p:txBody>
      </p:sp>
      <p:sp>
        <p:nvSpPr>
          <p:cNvPr id="7" name="テキスト ボックス 6">
            <a:extLst>
              <a:ext uri="{FF2B5EF4-FFF2-40B4-BE49-F238E27FC236}">
                <a16:creationId xmlns:a16="http://schemas.microsoft.com/office/drawing/2014/main" id="{B486A401-5D53-7441-EFC7-4653B8DB7265}"/>
              </a:ext>
            </a:extLst>
          </p:cNvPr>
          <p:cNvSpPr txBox="1"/>
          <p:nvPr userDrawn="1"/>
        </p:nvSpPr>
        <p:spPr>
          <a:xfrm>
            <a:off x="2196476" y="6525344"/>
            <a:ext cx="5513048" cy="230832"/>
          </a:xfrm>
          <a:prstGeom prst="rect">
            <a:avLst/>
          </a:prstGeom>
          <a:ln w="9525">
            <a:noFill/>
          </a:ln>
        </p:spPr>
        <p:style>
          <a:lnRef idx="2">
            <a:schemeClr val="dk1"/>
          </a:lnRef>
          <a:fillRef idx="1">
            <a:schemeClr val="lt1"/>
          </a:fillRef>
          <a:effectRef idx="0">
            <a:schemeClr val="dk1"/>
          </a:effectRef>
          <a:fontRef idx="minor">
            <a:schemeClr val="dk1"/>
          </a:fontRef>
        </p:style>
        <p:txBody>
          <a:bodyPr wrap="none" rtlCol="0" anchor="b">
            <a:spAutoFit/>
          </a:bodyPr>
          <a:lstStyle/>
          <a:p>
            <a:pPr algn="ctr"/>
            <a:r>
              <a:rPr lang="ja-JP" altLang="en-US" sz="900" dirty="0">
                <a:latin typeface="Meiryo UI" panose="020B0604030504040204" pitchFamily="50" charset="-128"/>
                <a:ea typeface="Meiryo UI" panose="020B0604030504040204" pitchFamily="50" charset="-128"/>
              </a:rPr>
              <a:t>（公社）びわ湖大津観光協会　　</a:t>
            </a:r>
            <a:r>
              <a:rPr lang="en-US" altLang="ja-JP" sz="900" dirty="0">
                <a:latin typeface="Meiryo UI" panose="020B0604030504040204" pitchFamily="50" charset="-128"/>
                <a:ea typeface="Meiryo UI" panose="020B0604030504040204" pitchFamily="50" charset="-128"/>
              </a:rPr>
              <a:t>TEL</a:t>
            </a: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077-528-2772</a:t>
            </a:r>
            <a:r>
              <a:rPr lang="ja-JP" altLang="en-US" sz="900" dirty="0">
                <a:latin typeface="Meiryo UI" panose="020B0604030504040204" pitchFamily="50" charset="-128"/>
                <a:ea typeface="Meiryo UI" panose="020B0604030504040204" pitchFamily="50" charset="-128"/>
              </a:rPr>
              <a:t>　</a:t>
            </a:r>
            <a:r>
              <a:rPr lang="en-US" altLang="ja-JP" sz="900" dirty="0">
                <a:latin typeface="Meiryo UI" panose="020B0604030504040204" pitchFamily="50" charset="-128"/>
                <a:ea typeface="Meiryo UI" panose="020B0604030504040204" pitchFamily="50" charset="-128"/>
              </a:rPr>
              <a:t>FAX</a:t>
            </a: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077-521-7330</a:t>
            </a:r>
            <a:r>
              <a:rPr lang="ja-JP" altLang="en-US" sz="900" dirty="0">
                <a:latin typeface="Meiryo UI" panose="020B0604030504040204" pitchFamily="50" charset="-128"/>
                <a:ea typeface="Meiryo UI" panose="020B0604030504040204" pitchFamily="50" charset="-128"/>
              </a:rPr>
              <a:t>　 </a:t>
            </a:r>
            <a:r>
              <a:rPr lang="en-US" altLang="ja-JP" sz="900" dirty="0">
                <a:latin typeface="Meiryo UI" panose="020B0604030504040204" pitchFamily="50" charset="-128"/>
                <a:ea typeface="Meiryo UI" panose="020B0604030504040204" pitchFamily="50" charset="-128"/>
              </a:rPr>
              <a:t>Mail</a:t>
            </a: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info@otsu.or.jp</a:t>
            </a:r>
            <a:endParaRPr lang="ja-JP" altLang="en-US" sz="900" dirty="0">
              <a:latin typeface="メイリオ" panose="020B0604030504040204" pitchFamily="50" charset="-128"/>
              <a:ea typeface="メイリオ" panose="020B0604030504040204" pitchFamily="50" charset="-128"/>
            </a:endParaRPr>
          </a:p>
        </p:txBody>
      </p:sp>
      <p:sp>
        <p:nvSpPr>
          <p:cNvPr id="8" name="Line 6">
            <a:extLst>
              <a:ext uri="{FF2B5EF4-FFF2-40B4-BE49-F238E27FC236}">
                <a16:creationId xmlns:a16="http://schemas.microsoft.com/office/drawing/2014/main" id="{B5FD5425-A62F-529A-544F-C99C81F032F5}"/>
              </a:ext>
            </a:extLst>
          </p:cNvPr>
          <p:cNvSpPr>
            <a:spLocks noChangeShapeType="1"/>
          </p:cNvSpPr>
          <p:nvPr userDrawn="1"/>
        </p:nvSpPr>
        <p:spPr bwMode="auto">
          <a:xfrm>
            <a:off x="621877" y="6453337"/>
            <a:ext cx="9063704" cy="16273"/>
          </a:xfrm>
          <a:prstGeom prst="line">
            <a:avLst/>
          </a:prstGeom>
          <a:noFill/>
          <a:ln w="28575">
            <a:solidFill>
              <a:srgbClr val="328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808080">
                      <a:gamma/>
                      <a:shade val="60000"/>
                      <a:invGamma/>
                    </a:srgbClr>
                  </a:outerShdw>
                </a:effectLst>
              </a14:hiddenEffects>
            </a:ext>
          </a:extLst>
        </p:spPr>
        <p:txBody>
          <a:bodyPr wrap="none" lIns="90000" tIns="46800" rIns="90000" bIns="46800" anchor="ctr"/>
          <a:lstStyle/>
          <a:p>
            <a:endParaRPr lang="ja-JP" altLang="en-US" sz="1800"/>
          </a:p>
        </p:txBody>
      </p:sp>
      <p:sp>
        <p:nvSpPr>
          <p:cNvPr id="10" name="Line 6">
            <a:extLst>
              <a:ext uri="{FF2B5EF4-FFF2-40B4-BE49-F238E27FC236}">
                <a16:creationId xmlns:a16="http://schemas.microsoft.com/office/drawing/2014/main" id="{292F3173-A67D-D757-04CB-08798B10CC71}"/>
              </a:ext>
            </a:extLst>
          </p:cNvPr>
          <p:cNvSpPr>
            <a:spLocks noChangeShapeType="1"/>
          </p:cNvSpPr>
          <p:nvPr userDrawn="1"/>
        </p:nvSpPr>
        <p:spPr bwMode="auto">
          <a:xfrm>
            <a:off x="332460" y="355326"/>
            <a:ext cx="9290239" cy="0"/>
          </a:xfrm>
          <a:prstGeom prst="line">
            <a:avLst/>
          </a:prstGeom>
          <a:noFill/>
          <a:ln w="12700">
            <a:solidFill>
              <a:srgbClr val="328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808080">
                      <a:gamma/>
                      <a:shade val="60000"/>
                      <a:invGamma/>
                    </a:srgbClr>
                  </a:outerShdw>
                </a:effectLst>
              </a14:hiddenEffects>
            </a:ext>
          </a:extLst>
        </p:spPr>
        <p:txBody>
          <a:bodyPr wrap="none" lIns="90000" tIns="46800" rIns="90000" bIns="46800" anchor="ctr"/>
          <a:lstStyle/>
          <a:p>
            <a:endParaRPr lang="ja-JP" altLang="en-US" sz="1800"/>
          </a:p>
        </p:txBody>
      </p:sp>
      <p:sp>
        <p:nvSpPr>
          <p:cNvPr id="11" name="正方形/長方形 10">
            <a:extLst>
              <a:ext uri="{FF2B5EF4-FFF2-40B4-BE49-F238E27FC236}">
                <a16:creationId xmlns:a16="http://schemas.microsoft.com/office/drawing/2014/main" id="{687C4E78-9132-ED60-E68A-A7719898FBE2}"/>
              </a:ext>
            </a:extLst>
          </p:cNvPr>
          <p:cNvSpPr/>
          <p:nvPr userDrawn="1"/>
        </p:nvSpPr>
        <p:spPr>
          <a:xfrm>
            <a:off x="332460" y="355932"/>
            <a:ext cx="429000" cy="713073"/>
          </a:xfrm>
          <a:prstGeom prst="rect">
            <a:avLst/>
          </a:prstGeom>
          <a:solidFill>
            <a:srgbClr val="328CCC"/>
          </a:solidFill>
          <a:ln>
            <a:solidFill>
              <a:srgbClr val="328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2" name="正方形/長方形 11">
            <a:extLst>
              <a:ext uri="{FF2B5EF4-FFF2-40B4-BE49-F238E27FC236}">
                <a16:creationId xmlns:a16="http://schemas.microsoft.com/office/drawing/2014/main" id="{CAED7DCB-DB49-EB5A-0067-A151D246A110}"/>
              </a:ext>
            </a:extLst>
          </p:cNvPr>
          <p:cNvSpPr/>
          <p:nvPr userDrawn="1"/>
        </p:nvSpPr>
        <p:spPr>
          <a:xfrm>
            <a:off x="1540469" y="6541988"/>
            <a:ext cx="476412" cy="215444"/>
          </a:xfrm>
          <a:prstGeom prst="rect">
            <a:avLst/>
          </a:prstGeom>
          <a:solidFill>
            <a:srgbClr val="328CCC"/>
          </a:solidFill>
          <a:ln>
            <a:solidFill>
              <a:srgbClr val="328CCC"/>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800" b="1" dirty="0">
                <a:latin typeface="Meiryo UI" panose="020B0604030504040204" pitchFamily="50" charset="-128"/>
                <a:ea typeface="Meiryo UI" panose="020B0604030504040204" pitchFamily="50" charset="-128"/>
              </a:rPr>
              <a:t>問合せ</a:t>
            </a:r>
            <a:endParaRPr kumimoji="1" lang="ja-JP" altLang="en-US" sz="800" b="1" dirty="0"/>
          </a:p>
        </p:txBody>
      </p:sp>
      <p:sp>
        <p:nvSpPr>
          <p:cNvPr id="77" name="テキスト ボックス 76">
            <a:extLst>
              <a:ext uri="{FF2B5EF4-FFF2-40B4-BE49-F238E27FC236}">
                <a16:creationId xmlns:a16="http://schemas.microsoft.com/office/drawing/2014/main" id="{01DC230C-8B11-EC78-4502-94C54CAEDA3F}"/>
              </a:ext>
            </a:extLst>
          </p:cNvPr>
          <p:cNvSpPr txBox="1"/>
          <p:nvPr userDrawn="1"/>
        </p:nvSpPr>
        <p:spPr>
          <a:xfrm>
            <a:off x="249970" y="102568"/>
            <a:ext cx="2157963" cy="246221"/>
          </a:xfrm>
          <a:prstGeom prst="rect">
            <a:avLst/>
          </a:prstGeom>
          <a:noFill/>
        </p:spPr>
        <p:txBody>
          <a:bodyPr wrap="none" rtlCol="0">
            <a:spAutoFit/>
          </a:bodyPr>
          <a:lstStyle/>
          <a:p>
            <a:r>
              <a:rPr lang="ja-JP" altLang="en-US" sz="1000" dirty="0">
                <a:solidFill>
                  <a:srgbClr val="328CCC"/>
                </a:solidFill>
                <a:latin typeface="Meiryo UI" panose="020B0604030504040204" pitchFamily="50" charset="-128"/>
                <a:ea typeface="Meiryo UI" panose="020B0604030504040204" pitchFamily="50" charset="-128"/>
              </a:rPr>
              <a:t>びわ湖大津</a:t>
            </a:r>
            <a:r>
              <a:rPr lang="en-US" altLang="ja-JP" sz="1000" dirty="0">
                <a:solidFill>
                  <a:srgbClr val="328CCC"/>
                </a:solidFill>
                <a:latin typeface="Meiryo UI" panose="020B0604030504040204" pitchFamily="50" charset="-128"/>
                <a:ea typeface="Meiryo UI" panose="020B0604030504040204" pitchFamily="50" charset="-128"/>
              </a:rPr>
              <a:t>SDGs</a:t>
            </a:r>
            <a:r>
              <a:rPr lang="ja-JP" altLang="en-US" sz="1000" dirty="0">
                <a:solidFill>
                  <a:srgbClr val="328CCC"/>
                </a:solidFill>
                <a:latin typeface="Meiryo UI" panose="020B0604030504040204" pitchFamily="50" charset="-128"/>
                <a:ea typeface="Meiryo UI" panose="020B0604030504040204" pitchFamily="50" charset="-128"/>
              </a:rPr>
              <a:t>教育旅行プログラム </a:t>
            </a:r>
          </a:p>
        </p:txBody>
      </p:sp>
    </p:spTree>
    <p:extLst>
      <p:ext uri="{BB962C8B-B14F-4D97-AF65-F5344CB8AC3E}">
        <p14:creationId xmlns:p14="http://schemas.microsoft.com/office/powerpoint/2010/main" val="2661491902"/>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7" r:id="rId3"/>
    <p:sldLayoutId id="2147483788" r:id="rId4"/>
  </p:sldLayoutIdLst>
  <p:txStyles>
    <p:titleStyle>
      <a:lvl1pPr algn="l" defTabSz="685800" rtl="0" eaLnBrk="1" latinLnBrk="0" hangingPunct="1">
        <a:lnSpc>
          <a:spcPct val="90000"/>
        </a:lnSpc>
        <a:spcBef>
          <a:spcPct val="0"/>
        </a:spcBef>
        <a:buNone/>
        <a:defRPr kumimoji="1" lang="ja-JP" altLang="en-US" sz="1600" b="1" i="0" kern="1200" spc="-113" noProof="0" dirty="0">
          <a:solidFill>
            <a:schemeClr val="tx2"/>
          </a:solidFill>
          <a:latin typeface="Meiryo UI" panose="020B0604030504040204" pitchFamily="50" charset="-128"/>
          <a:ea typeface="Meiryo UI" panose="020B0604030504040204" pitchFamily="50" charset="-128"/>
          <a:cs typeface="Gill Sans" panose="020B0502020104020203" pitchFamily="34" charset="-79"/>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1500" b="0" i="0" kern="1200">
          <a:solidFill>
            <a:schemeClr val="tx2"/>
          </a:solidFill>
          <a:latin typeface="Meiryo UI" panose="020B0604030504040204" pitchFamily="50" charset="-128"/>
          <a:ea typeface="Meiryo UI" panose="020B0604030504040204" pitchFamily="50" charset="-128"/>
          <a:cs typeface="Gill Sans Light" panose="020B0302020104020203"/>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2"/>
          </a:solidFill>
          <a:latin typeface="Meiryo UI" panose="020B0604030504040204" pitchFamily="50" charset="-128"/>
          <a:ea typeface="Meiryo UI" panose="020B0604030504040204" pitchFamily="50" charset="-128"/>
          <a:cs typeface="Gill Sans Light" panose="020B0302020104020203"/>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2"/>
          </a:solidFill>
          <a:latin typeface="Meiryo UI" panose="020B0604030504040204" pitchFamily="50" charset="-128"/>
          <a:ea typeface="Meiryo UI" panose="020B0604030504040204" pitchFamily="50" charset="-128"/>
          <a:cs typeface="Gill Sans Light" panose="020B0302020104020203"/>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050" b="0" i="0" kern="1200">
          <a:solidFill>
            <a:schemeClr val="tx2"/>
          </a:solidFill>
          <a:latin typeface="Meiryo UI" panose="020B0604030504040204" pitchFamily="50" charset="-128"/>
          <a:ea typeface="Meiryo UI" panose="020B0604030504040204" pitchFamily="50" charset="-128"/>
          <a:cs typeface="Gill Sans Light" panose="020B0302020104020203"/>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050" b="0" i="0" kern="1200">
          <a:solidFill>
            <a:schemeClr val="tx2"/>
          </a:solidFill>
          <a:latin typeface="Meiryo UI" panose="020B0604030504040204" pitchFamily="50" charset="-128"/>
          <a:ea typeface="Meiryo UI" panose="020B0604030504040204" pitchFamily="50" charset="-128"/>
          <a:cs typeface="Gill Sans Light" panose="020B0302020104020203"/>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2" userDrawn="1">
          <p15:clr>
            <a:srgbClr val="F26B43"/>
          </p15:clr>
        </p15:guide>
        <p15:guide id="2" orient="horz" pos="41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3CBA95BB-3F0D-4354-B52C-67A71868BFCA}"/>
              </a:ext>
            </a:extLst>
          </p:cNvPr>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CB3F9F4-13FC-4EE5-B4BA-8108AF30C42D}"/>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860E430-5674-4938-9A00-76E8E6BC6A97}"/>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8065FB-5CC3-45E2-ABA1-A506ECA63D6C}" type="datetimeFigureOut">
              <a:rPr kumimoji="1" lang="ja-JP" altLang="en-US" smtClean="0"/>
              <a:t>2023/6/7</a:t>
            </a:fld>
            <a:endParaRPr kumimoji="1" lang="ja-JP" altLang="en-US"/>
          </a:p>
        </p:txBody>
      </p:sp>
      <p:sp>
        <p:nvSpPr>
          <p:cNvPr id="5" name="フッター プレースホルダー 4">
            <a:extLst>
              <a:ext uri="{FF2B5EF4-FFF2-40B4-BE49-F238E27FC236}">
                <a16:creationId xmlns:a16="http://schemas.microsoft.com/office/drawing/2014/main" id="{19477F89-CDEB-48ED-B2F9-140B4557B083}"/>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D53E777-0766-48E8-8A97-EDA4A8F2CFCD}"/>
              </a:ext>
            </a:extLst>
          </p:cNvPr>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FB8C89-6949-475F-A5CB-BB63BF4ED5CE}" type="slidenum">
              <a:rPr kumimoji="1" lang="ja-JP" altLang="en-US" smtClean="0"/>
              <a:t>‹#›</a:t>
            </a:fld>
            <a:endParaRPr kumimoji="1" lang="ja-JP" altLang="en-US"/>
          </a:p>
        </p:txBody>
      </p:sp>
    </p:spTree>
    <p:extLst>
      <p:ext uri="{BB962C8B-B14F-4D97-AF65-F5344CB8AC3E}">
        <p14:creationId xmlns:p14="http://schemas.microsoft.com/office/powerpoint/2010/main" val="213827548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hyperlink" Target="https://www.o-pal.com/" TargetMode="External"/><Relationship Id="rId18" Type="http://schemas.openxmlformats.org/officeDocument/2006/relationships/image" Target="../media/image17.png"/><Relationship Id="rId3" Type="http://schemas.openxmlformats.org/officeDocument/2006/relationships/image" Target="../media/image58.png"/><Relationship Id="rId21" Type="http://schemas.openxmlformats.org/officeDocument/2006/relationships/image" Target="../media/image20.png"/><Relationship Id="rId7" Type="http://schemas.openxmlformats.org/officeDocument/2006/relationships/image" Target="../media/image62.png"/><Relationship Id="rId12" Type="http://schemas.openxmlformats.org/officeDocument/2006/relationships/image" Target="../media/image8.PNG"/><Relationship Id="rId17" Type="http://schemas.openxmlformats.org/officeDocument/2006/relationships/image" Target="../media/image16.png"/><Relationship Id="rId2" Type="http://schemas.openxmlformats.org/officeDocument/2006/relationships/image" Target="../media/image57.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63.jpg"/><Relationship Id="rId11" Type="http://schemas.openxmlformats.org/officeDocument/2006/relationships/image" Target="../media/image24.png"/><Relationship Id="rId24" Type="http://schemas.openxmlformats.org/officeDocument/2006/relationships/image" Target="../media/image23.png"/><Relationship Id="rId5" Type="http://schemas.openxmlformats.org/officeDocument/2006/relationships/image" Target="../media/image59.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65.jpg"/><Relationship Id="rId19"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64.jpeg"/><Relationship Id="rId14" Type="http://schemas.openxmlformats.org/officeDocument/2006/relationships/image" Target="../media/image66.png"/><Relationship Id="rId22"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8.png"/><Relationship Id="rId21" Type="http://schemas.openxmlformats.org/officeDocument/2006/relationships/image" Target="../media/image23.png"/><Relationship Id="rId7" Type="http://schemas.openxmlformats.org/officeDocument/2006/relationships/image" Target="../media/image67.jpe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57.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53.jpeg"/><Relationship Id="rId11" Type="http://schemas.openxmlformats.org/officeDocument/2006/relationships/hyperlink" Target="https://www.o-pal.com/" TargetMode="External"/><Relationship Id="rId5" Type="http://schemas.openxmlformats.org/officeDocument/2006/relationships/image" Target="../media/image59.png"/><Relationship Id="rId15" Type="http://schemas.openxmlformats.org/officeDocument/2006/relationships/image" Target="../media/image17.png"/><Relationship Id="rId10" Type="http://schemas.openxmlformats.org/officeDocument/2006/relationships/image" Target="../media/image8.PNG"/><Relationship Id="rId19" Type="http://schemas.openxmlformats.org/officeDocument/2006/relationships/image" Target="../media/image21.png"/><Relationship Id="rId4" Type="http://schemas.openxmlformats.org/officeDocument/2006/relationships/image" Target="../media/image12.png"/><Relationship Id="rId9" Type="http://schemas.openxmlformats.org/officeDocument/2006/relationships/image" Target="../media/image63.jpg"/><Relationship Id="rId1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69.jpg"/><Relationship Id="rId21" Type="http://schemas.openxmlformats.org/officeDocument/2006/relationships/image" Target="../media/image22.png"/><Relationship Id="rId7" Type="http://schemas.openxmlformats.org/officeDocument/2006/relationships/image" Target="../media/image12.png"/><Relationship Id="rId12" Type="http://schemas.openxmlformats.org/officeDocument/2006/relationships/image" Target="../media/image25.png"/><Relationship Id="rId17" Type="http://schemas.openxmlformats.org/officeDocument/2006/relationships/image" Target="../media/image18.png"/><Relationship Id="rId2" Type="http://schemas.openxmlformats.org/officeDocument/2006/relationships/image" Target="../media/image56.jpe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hyperlink" Target="https://www.o-pal.com/" TargetMode="External"/><Relationship Id="rId5" Type="http://schemas.openxmlformats.org/officeDocument/2006/relationships/image" Target="../media/image71.jpg"/><Relationship Id="rId15" Type="http://schemas.openxmlformats.org/officeDocument/2006/relationships/image" Target="../media/image16.png"/><Relationship Id="rId10" Type="http://schemas.openxmlformats.org/officeDocument/2006/relationships/image" Target="../media/image8.PNG"/><Relationship Id="rId19" Type="http://schemas.openxmlformats.org/officeDocument/2006/relationships/image" Target="../media/image20.png"/><Relationship Id="rId4" Type="http://schemas.openxmlformats.org/officeDocument/2006/relationships/image" Target="../media/image70.jpg"/><Relationship Id="rId9" Type="http://schemas.openxmlformats.org/officeDocument/2006/relationships/image" Target="../media/image58.png"/><Relationship Id="rId14" Type="http://schemas.openxmlformats.org/officeDocument/2006/relationships/image" Target="../media/image15.png"/><Relationship Id="rId22"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58.png"/><Relationship Id="rId21" Type="http://schemas.openxmlformats.org/officeDocument/2006/relationships/image" Target="../media/image22.png"/><Relationship Id="rId7" Type="http://schemas.openxmlformats.org/officeDocument/2006/relationships/image" Target="../media/image9.png"/><Relationship Id="rId12" Type="http://schemas.openxmlformats.org/officeDocument/2006/relationships/image" Target="../media/image25.png"/><Relationship Id="rId17" Type="http://schemas.openxmlformats.org/officeDocument/2006/relationships/image" Target="../media/image18.png"/><Relationship Id="rId2" Type="http://schemas.openxmlformats.org/officeDocument/2006/relationships/image" Target="../media/image57.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72.jpg"/><Relationship Id="rId11" Type="http://schemas.openxmlformats.org/officeDocument/2006/relationships/hyperlink" Target="https://www.o-pal.com/" TargetMode="External"/><Relationship Id="rId5" Type="http://schemas.openxmlformats.org/officeDocument/2006/relationships/image" Target="../media/image59.png"/><Relationship Id="rId15" Type="http://schemas.openxmlformats.org/officeDocument/2006/relationships/image" Target="../media/image16.png"/><Relationship Id="rId10" Type="http://schemas.openxmlformats.org/officeDocument/2006/relationships/image" Target="../media/image8.PNG"/><Relationship Id="rId19" Type="http://schemas.openxmlformats.org/officeDocument/2006/relationships/image" Target="../media/image20.png"/><Relationship Id="rId4" Type="http://schemas.openxmlformats.org/officeDocument/2006/relationships/image" Target="../media/image12.png"/><Relationship Id="rId9" Type="http://schemas.openxmlformats.org/officeDocument/2006/relationships/image" Target="../media/image74.jpg"/><Relationship Id="rId14" Type="http://schemas.openxmlformats.org/officeDocument/2006/relationships/image" Target="../media/image15.png"/><Relationship Id="rId22"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56.jpeg"/><Relationship Id="rId21" Type="http://schemas.openxmlformats.org/officeDocument/2006/relationships/image" Target="../media/image22.png"/><Relationship Id="rId7" Type="http://schemas.openxmlformats.org/officeDocument/2006/relationships/hyperlink" Target="https://www.o-pal.com/" TargetMode="External"/><Relationship Id="rId12" Type="http://schemas.openxmlformats.org/officeDocument/2006/relationships/image" Target="../media/image25.png"/><Relationship Id="rId17" Type="http://schemas.openxmlformats.org/officeDocument/2006/relationships/image" Target="../media/image18.png"/><Relationship Id="rId2" Type="http://schemas.openxmlformats.org/officeDocument/2006/relationships/image" Target="../media/image70.jp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9.png"/><Relationship Id="rId5" Type="http://schemas.openxmlformats.org/officeDocument/2006/relationships/image" Target="../media/image71.jpg"/><Relationship Id="rId15" Type="http://schemas.openxmlformats.org/officeDocument/2006/relationships/image" Target="../media/image16.png"/><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image" Target="../media/image69.jpg"/><Relationship Id="rId9" Type="http://schemas.openxmlformats.org/officeDocument/2006/relationships/image" Target="../media/image58.png"/><Relationship Id="rId14" Type="http://schemas.openxmlformats.org/officeDocument/2006/relationships/image" Target="../media/image15.png"/><Relationship Id="rId22"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76.jpeg"/><Relationship Id="rId21" Type="http://schemas.openxmlformats.org/officeDocument/2006/relationships/image" Target="../media/image23.png"/><Relationship Id="rId7" Type="http://schemas.openxmlformats.org/officeDocument/2006/relationships/image" Target="../media/image12.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75.jpe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66.png"/><Relationship Id="rId5" Type="http://schemas.openxmlformats.org/officeDocument/2006/relationships/image" Target="../media/image9.png"/><Relationship Id="rId15" Type="http://schemas.openxmlformats.org/officeDocument/2006/relationships/image" Target="../media/image17.png"/><Relationship Id="rId10" Type="http://schemas.openxmlformats.org/officeDocument/2006/relationships/hyperlink" Target="https://www.o-pal.com/" TargetMode="External"/><Relationship Id="rId19" Type="http://schemas.openxmlformats.org/officeDocument/2006/relationships/image" Target="../media/image21.png"/><Relationship Id="rId4" Type="http://schemas.openxmlformats.org/officeDocument/2006/relationships/image" Target="../media/image77.jpg"/><Relationship Id="rId9" Type="http://schemas.openxmlformats.org/officeDocument/2006/relationships/image" Target="../media/image8.PNG"/><Relationship Id="rId14" Type="http://schemas.openxmlformats.org/officeDocument/2006/relationships/image" Target="../media/image16.png"/><Relationship Id="rId22" Type="http://schemas.openxmlformats.org/officeDocument/2006/relationships/image" Target="../media/image78.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8.PNG"/><Relationship Id="rId21" Type="http://schemas.openxmlformats.org/officeDocument/2006/relationships/image" Target="../media/image78.png"/><Relationship Id="rId7" Type="http://schemas.openxmlformats.org/officeDocument/2006/relationships/image" Target="../media/image11.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image" Target="../media/image77.jp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76.jpeg"/><Relationship Id="rId15" Type="http://schemas.openxmlformats.org/officeDocument/2006/relationships/image" Target="../media/image18.png"/><Relationship Id="rId10" Type="http://schemas.openxmlformats.org/officeDocument/2006/relationships/image" Target="../media/image66.png"/><Relationship Id="rId19" Type="http://schemas.openxmlformats.org/officeDocument/2006/relationships/image" Target="../media/image22.png"/><Relationship Id="rId4" Type="http://schemas.openxmlformats.org/officeDocument/2006/relationships/hyperlink" Target="https://www.o-pal.com/" TargetMode="External"/><Relationship Id="rId9" Type="http://schemas.openxmlformats.org/officeDocument/2006/relationships/image" Target="../media/image58.png"/><Relationship Id="rId14" Type="http://schemas.openxmlformats.org/officeDocument/2006/relationships/image" Target="../media/image17.png"/><Relationship Id="rId22" Type="http://schemas.openxmlformats.org/officeDocument/2006/relationships/image" Target="../media/image79.pn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80.jpeg"/><Relationship Id="rId21" Type="http://schemas.openxmlformats.org/officeDocument/2006/relationships/image" Target="../media/image78.png"/><Relationship Id="rId7" Type="http://schemas.openxmlformats.org/officeDocument/2006/relationships/image" Target="../media/image11.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image" Target="../media/image77.jp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hyperlink" Target="https://www.o-pal.com/" TargetMode="External"/><Relationship Id="rId15" Type="http://schemas.openxmlformats.org/officeDocument/2006/relationships/image" Target="../media/image18.png"/><Relationship Id="rId10" Type="http://schemas.openxmlformats.org/officeDocument/2006/relationships/image" Target="../media/image66.png"/><Relationship Id="rId19"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58.png"/><Relationship Id="rId14" Type="http://schemas.openxmlformats.org/officeDocument/2006/relationships/image" Target="../media/image17.png"/><Relationship Id="rId22" Type="http://schemas.openxmlformats.org/officeDocument/2006/relationships/image" Target="../media/image79.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82.jpeg"/><Relationship Id="rId21" Type="http://schemas.openxmlformats.org/officeDocument/2006/relationships/image" Target="../media/image22.png"/><Relationship Id="rId7" Type="http://schemas.openxmlformats.org/officeDocument/2006/relationships/image" Target="../media/image12.png"/><Relationship Id="rId12" Type="http://schemas.openxmlformats.org/officeDocument/2006/relationships/image" Target="../media/image66.png"/><Relationship Id="rId17" Type="http://schemas.openxmlformats.org/officeDocument/2006/relationships/image" Target="../media/image18.png"/><Relationship Id="rId2" Type="http://schemas.openxmlformats.org/officeDocument/2006/relationships/image" Target="../media/image81.jpe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85.png"/><Relationship Id="rId11" Type="http://schemas.openxmlformats.org/officeDocument/2006/relationships/image" Target="../media/image8.PNG"/><Relationship Id="rId5" Type="http://schemas.openxmlformats.org/officeDocument/2006/relationships/image" Target="../media/image84.jpeg"/><Relationship Id="rId15" Type="http://schemas.openxmlformats.org/officeDocument/2006/relationships/image" Target="../media/image16.png"/><Relationship Id="rId23" Type="http://schemas.openxmlformats.org/officeDocument/2006/relationships/hyperlink" Target="http://bsc-int.co.jp/" TargetMode="External"/><Relationship Id="rId10" Type="http://schemas.openxmlformats.org/officeDocument/2006/relationships/image" Target="../media/image24.png"/><Relationship Id="rId19" Type="http://schemas.openxmlformats.org/officeDocument/2006/relationships/image" Target="../media/image20.png"/><Relationship Id="rId4" Type="http://schemas.openxmlformats.org/officeDocument/2006/relationships/image" Target="../media/image83.jpeg"/><Relationship Id="rId9" Type="http://schemas.openxmlformats.org/officeDocument/2006/relationships/image" Target="../media/image57.png"/><Relationship Id="rId14" Type="http://schemas.openxmlformats.org/officeDocument/2006/relationships/image" Target="../media/image15.png"/><Relationship Id="rId22"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hyperlink" Target="http://bsc-int.co.jp/" TargetMode="External"/><Relationship Id="rId13" Type="http://schemas.openxmlformats.org/officeDocument/2006/relationships/image" Target="../media/image66.png"/><Relationship Id="rId18" Type="http://schemas.openxmlformats.org/officeDocument/2006/relationships/image" Target="../media/image18.png"/><Relationship Id="rId3" Type="http://schemas.openxmlformats.org/officeDocument/2006/relationships/image" Target="../media/image86.jpeg"/><Relationship Id="rId21" Type="http://schemas.openxmlformats.org/officeDocument/2006/relationships/image" Target="../media/image21.png"/><Relationship Id="rId7" Type="http://schemas.openxmlformats.org/officeDocument/2006/relationships/image" Target="../media/image8.PNG"/><Relationship Id="rId12" Type="http://schemas.openxmlformats.org/officeDocument/2006/relationships/image" Target="../media/image57.png"/><Relationship Id="rId17" Type="http://schemas.openxmlformats.org/officeDocument/2006/relationships/image" Target="../media/image17.png"/><Relationship Id="rId2" Type="http://schemas.openxmlformats.org/officeDocument/2006/relationships/image" Target="../media/image83.jpe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58.png"/><Relationship Id="rId5" Type="http://schemas.openxmlformats.org/officeDocument/2006/relationships/image" Target="../media/image88.jpe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2.png"/><Relationship Id="rId19" Type="http://schemas.openxmlformats.org/officeDocument/2006/relationships/image" Target="../media/image19.png"/><Relationship Id="rId4" Type="http://schemas.openxmlformats.org/officeDocument/2006/relationships/image" Target="../media/image87.jpeg"/><Relationship Id="rId9" Type="http://schemas.openxmlformats.org/officeDocument/2006/relationships/image" Target="../media/image85.png"/><Relationship Id="rId14" Type="http://schemas.openxmlformats.org/officeDocument/2006/relationships/image" Target="../media/image14.png"/><Relationship Id="rId22"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24.png"/><Relationship Id="rId7" Type="http://schemas.openxmlformats.org/officeDocument/2006/relationships/image" Target="../media/image11.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image" Target="../media/image26.emf"/><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5" Type="http://schemas.openxmlformats.org/officeDocument/2006/relationships/image" Target="../media/image18.png"/><Relationship Id="rId10" Type="http://schemas.openxmlformats.org/officeDocument/2006/relationships/image" Target="../media/image25.png"/><Relationship Id="rId19"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hyperlink" Target="http://bsc-int.co.jp/" TargetMode="External"/><Relationship Id="rId13" Type="http://schemas.openxmlformats.org/officeDocument/2006/relationships/image" Target="../media/image66.png"/><Relationship Id="rId18" Type="http://schemas.openxmlformats.org/officeDocument/2006/relationships/image" Target="../media/image18.png"/><Relationship Id="rId3" Type="http://schemas.openxmlformats.org/officeDocument/2006/relationships/image" Target="../media/image90.jpeg"/><Relationship Id="rId21" Type="http://schemas.openxmlformats.org/officeDocument/2006/relationships/image" Target="../media/image21.png"/><Relationship Id="rId7" Type="http://schemas.openxmlformats.org/officeDocument/2006/relationships/image" Target="../media/image8.PNG"/><Relationship Id="rId12" Type="http://schemas.openxmlformats.org/officeDocument/2006/relationships/image" Target="../media/image57.png"/><Relationship Id="rId17" Type="http://schemas.openxmlformats.org/officeDocument/2006/relationships/image" Target="../media/image17.png"/><Relationship Id="rId2" Type="http://schemas.openxmlformats.org/officeDocument/2006/relationships/image" Target="../media/image89.jpe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58.png"/><Relationship Id="rId5" Type="http://schemas.openxmlformats.org/officeDocument/2006/relationships/image" Target="../media/image81.jpe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2.png"/><Relationship Id="rId19" Type="http://schemas.openxmlformats.org/officeDocument/2006/relationships/image" Target="../media/image19.png"/><Relationship Id="rId4" Type="http://schemas.openxmlformats.org/officeDocument/2006/relationships/image" Target="../media/image88.jpeg"/><Relationship Id="rId9" Type="http://schemas.openxmlformats.org/officeDocument/2006/relationships/image" Target="../media/image85.png"/><Relationship Id="rId14" Type="http://schemas.openxmlformats.org/officeDocument/2006/relationships/image" Target="../media/image14.png"/><Relationship Id="rId22"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25.png"/><Relationship Id="rId3" Type="http://schemas.microsoft.com/office/2007/relationships/hdphoto" Target="../media/hdphoto3.wdp"/><Relationship Id="rId21" Type="http://schemas.openxmlformats.org/officeDocument/2006/relationships/image" Target="../media/image12.png"/><Relationship Id="rId7" Type="http://schemas.openxmlformats.org/officeDocument/2006/relationships/hyperlink" Target="http://bsc-int.co.jp/" TargetMode="External"/><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11.png"/><Relationship Id="rId2" Type="http://schemas.openxmlformats.org/officeDocument/2006/relationships/image" Target="../media/image91.png"/><Relationship Id="rId16" Type="http://schemas.openxmlformats.org/officeDocument/2006/relationships/image" Target="../media/image20.png"/><Relationship Id="rId20" Type="http://schemas.openxmlformats.org/officeDocument/2006/relationships/image" Target="../media/image3.png"/><Relationship Id="rId29"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15.png"/><Relationship Id="rId24" Type="http://schemas.openxmlformats.org/officeDocument/2006/relationships/image" Target="../media/image31.png"/><Relationship Id="rId5" Type="http://schemas.openxmlformats.org/officeDocument/2006/relationships/image" Target="../media/image24.png"/><Relationship Id="rId15" Type="http://schemas.openxmlformats.org/officeDocument/2006/relationships/image" Target="../media/image19.png"/><Relationship Id="rId23" Type="http://schemas.openxmlformats.org/officeDocument/2006/relationships/image" Target="../media/image85.png"/><Relationship Id="rId28" Type="http://schemas.openxmlformats.org/officeDocument/2006/relationships/image" Target="../media/image58.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92.jpeg"/><Relationship Id="rId9" Type="http://schemas.openxmlformats.org/officeDocument/2006/relationships/image" Target="../media/image94.jpeg"/><Relationship Id="rId14" Type="http://schemas.openxmlformats.org/officeDocument/2006/relationships/image" Target="../media/image18.png"/><Relationship Id="rId22" Type="http://schemas.openxmlformats.org/officeDocument/2006/relationships/image" Target="../media/image95.png"/><Relationship Id="rId27" Type="http://schemas.openxmlformats.org/officeDocument/2006/relationships/image" Target="../media/image57.png"/><Relationship Id="rId30"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8.PNG"/><Relationship Id="rId18" Type="http://schemas.openxmlformats.org/officeDocument/2006/relationships/image" Target="../media/image18.png"/><Relationship Id="rId3" Type="http://schemas.openxmlformats.org/officeDocument/2006/relationships/image" Target="../media/image97.jpeg"/><Relationship Id="rId21" Type="http://schemas.openxmlformats.org/officeDocument/2006/relationships/image" Target="../media/image21.png"/><Relationship Id="rId7" Type="http://schemas.openxmlformats.org/officeDocument/2006/relationships/image" Target="../media/image10.png"/><Relationship Id="rId12" Type="http://schemas.openxmlformats.org/officeDocument/2006/relationships/image" Target="../media/image24.png"/><Relationship Id="rId17" Type="http://schemas.openxmlformats.org/officeDocument/2006/relationships/image" Target="../media/image17.png"/><Relationship Id="rId2" Type="http://schemas.openxmlformats.org/officeDocument/2006/relationships/image" Target="../media/image96.jpe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3.png"/><Relationship Id="rId24" Type="http://schemas.openxmlformats.org/officeDocument/2006/relationships/hyperlink" Target="https://www.biwakokisen.co.jp/" TargetMode="External"/><Relationship Id="rId5" Type="http://schemas.openxmlformats.org/officeDocument/2006/relationships/image" Target="../media/image99.jpe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1.png"/><Relationship Id="rId19" Type="http://schemas.openxmlformats.org/officeDocument/2006/relationships/image" Target="../media/image19.png"/><Relationship Id="rId4" Type="http://schemas.openxmlformats.org/officeDocument/2006/relationships/image" Target="../media/image98.jpeg"/><Relationship Id="rId9" Type="http://schemas.openxmlformats.org/officeDocument/2006/relationships/image" Target="../media/image100.png"/><Relationship Id="rId14" Type="http://schemas.openxmlformats.org/officeDocument/2006/relationships/image" Target="../media/image14.png"/><Relationship Id="rId22"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04.png"/><Relationship Id="rId3" Type="http://schemas.openxmlformats.org/officeDocument/2006/relationships/image" Target="../media/image102.png"/><Relationship Id="rId7" Type="http://schemas.openxmlformats.org/officeDocument/2006/relationships/image" Target="../media/image12.png"/><Relationship Id="rId12" Type="http://schemas.openxmlformats.org/officeDocument/2006/relationships/image" Target="../media/image21.png"/><Relationship Id="rId2" Type="http://schemas.openxmlformats.org/officeDocument/2006/relationships/image" Target="../media/image101.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0.png"/><Relationship Id="rId5" Type="http://schemas.openxmlformats.org/officeDocument/2006/relationships/image" Target="../media/image10.png"/><Relationship Id="rId15" Type="http://schemas.openxmlformats.org/officeDocument/2006/relationships/image" Target="../media/image8.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03.png"/><Relationship Id="rId14" Type="http://schemas.openxmlformats.org/officeDocument/2006/relationships/image" Target="../media/image105.pn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png"/><Relationship Id="rId3" Type="http://schemas.openxmlformats.org/officeDocument/2006/relationships/image" Target="../media/image107.jpeg"/><Relationship Id="rId7" Type="http://schemas.openxmlformats.org/officeDocument/2006/relationships/image" Target="../media/image103.png"/><Relationship Id="rId12" Type="http://schemas.openxmlformats.org/officeDocument/2006/relationships/hyperlink" Target="http://syukubo.jp/" TargetMode="External"/><Relationship Id="rId2" Type="http://schemas.openxmlformats.org/officeDocument/2006/relationships/image" Target="../media/image106.jpe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8.PNG"/><Relationship Id="rId5" Type="http://schemas.openxmlformats.org/officeDocument/2006/relationships/image" Target="../media/image109.jpeg"/><Relationship Id="rId10" Type="http://schemas.openxmlformats.org/officeDocument/2006/relationships/image" Target="../media/image21.png"/><Relationship Id="rId4" Type="http://schemas.openxmlformats.org/officeDocument/2006/relationships/image" Target="../media/image108.jpeg"/><Relationship Id="rId9"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12.jpeg"/><Relationship Id="rId3" Type="http://schemas.openxmlformats.org/officeDocument/2006/relationships/image" Target="../media/image111.jpeg"/><Relationship Id="rId7" Type="http://schemas.openxmlformats.org/officeDocument/2006/relationships/image" Target="../media/image20.png"/><Relationship Id="rId12" Type="http://schemas.openxmlformats.org/officeDocument/2006/relationships/image" Target="../media/image3.png"/><Relationship Id="rId2" Type="http://schemas.openxmlformats.org/officeDocument/2006/relationships/image" Target="../media/image110.jpe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hyperlink" Target="http://syukubo.jp/" TargetMode="External"/><Relationship Id="rId5" Type="http://schemas.openxmlformats.org/officeDocument/2006/relationships/image" Target="../media/image103.png"/><Relationship Id="rId10" Type="http://schemas.openxmlformats.org/officeDocument/2006/relationships/image" Target="../media/image8.PNG"/><Relationship Id="rId4" Type="http://schemas.openxmlformats.org/officeDocument/2006/relationships/image" Target="../media/image12.png"/><Relationship Id="rId9" Type="http://schemas.openxmlformats.org/officeDocument/2006/relationships/image" Target="../media/image109.jpeg"/></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9.png"/><Relationship Id="rId18" Type="http://schemas.openxmlformats.org/officeDocument/2006/relationships/image" Target="../media/image8.PNG"/><Relationship Id="rId3" Type="http://schemas.openxmlformats.org/officeDocument/2006/relationships/image" Target="../media/image114.jpg"/><Relationship Id="rId7" Type="http://schemas.openxmlformats.org/officeDocument/2006/relationships/image" Target="../media/image10.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image" Target="../media/image113.png"/><Relationship Id="rId16"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7.png"/><Relationship Id="rId5" Type="http://schemas.openxmlformats.org/officeDocument/2006/relationships/image" Target="../media/image116.png"/><Relationship Id="rId15" Type="http://schemas.openxmlformats.org/officeDocument/2006/relationships/image" Target="../media/image21.png"/><Relationship Id="rId10" Type="http://schemas.openxmlformats.org/officeDocument/2006/relationships/image" Target="../media/image14.png"/><Relationship Id="rId19" Type="http://schemas.openxmlformats.org/officeDocument/2006/relationships/image" Target="../media/image25.png"/><Relationship Id="rId4" Type="http://schemas.openxmlformats.org/officeDocument/2006/relationships/image" Target="../media/image115.png"/><Relationship Id="rId9" Type="http://schemas.openxmlformats.org/officeDocument/2006/relationships/image" Target="../media/image103.png"/><Relationship Id="rId1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9.png"/><Relationship Id="rId3" Type="http://schemas.openxmlformats.org/officeDocument/2006/relationships/image" Target="../media/image28.jpeg"/><Relationship Id="rId21" Type="http://schemas.openxmlformats.org/officeDocument/2006/relationships/image" Target="../media/image12.png"/><Relationship Id="rId7" Type="http://schemas.openxmlformats.org/officeDocument/2006/relationships/image" Target="../media/image8.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22.png"/><Relationship Id="rId20"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17.png"/><Relationship Id="rId24" Type="http://schemas.openxmlformats.org/officeDocument/2006/relationships/image" Target="../media/image31.png"/><Relationship Id="rId5" Type="http://schemas.openxmlformats.org/officeDocument/2006/relationships/image" Target="../media/image30.jpeg"/><Relationship Id="rId15" Type="http://schemas.openxmlformats.org/officeDocument/2006/relationships/image" Target="../media/image21.png"/><Relationship Id="rId23" Type="http://schemas.openxmlformats.org/officeDocument/2006/relationships/image" Target="../media/image25.png"/><Relationship Id="rId10" Type="http://schemas.openxmlformats.org/officeDocument/2006/relationships/image" Target="../media/image16.png"/><Relationship Id="rId19" Type="http://schemas.openxmlformats.org/officeDocument/2006/relationships/image" Target="../media/image10.png"/><Relationship Id="rId4" Type="http://schemas.openxmlformats.org/officeDocument/2006/relationships/image" Target="../media/image29.jpe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2.png"/><Relationship Id="rId7" Type="http://schemas.openxmlformats.org/officeDocument/2006/relationships/image" Target="../media/image21.png"/><Relationship Id="rId12" Type="http://schemas.openxmlformats.org/officeDocument/2006/relationships/image" Target="../media/image35.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8.PNG"/><Relationship Id="rId5" Type="http://schemas.openxmlformats.org/officeDocument/2006/relationships/image" Target="../media/image14.png"/><Relationship Id="rId10" Type="http://schemas.openxmlformats.org/officeDocument/2006/relationships/image" Target="../media/image34.jpeg"/><Relationship Id="rId4" Type="http://schemas.openxmlformats.org/officeDocument/2006/relationships/image" Target="../media/image13.png"/><Relationship Id="rId9" Type="http://schemas.openxmlformats.org/officeDocument/2006/relationships/image" Target="../media/image33.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7.jpeg"/><Relationship Id="rId7" Type="http://schemas.openxmlformats.org/officeDocument/2006/relationships/image" Target="../media/image12.png"/><Relationship Id="rId12" Type="http://schemas.openxmlformats.org/officeDocument/2006/relationships/image" Target="../media/image8.PNG"/><Relationship Id="rId2" Type="http://schemas.openxmlformats.org/officeDocument/2006/relationships/image" Target="../media/image36.jpe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1.png"/><Relationship Id="rId5" Type="http://schemas.openxmlformats.org/officeDocument/2006/relationships/image" Target="../media/image39.png"/><Relationship Id="rId10" Type="http://schemas.openxmlformats.org/officeDocument/2006/relationships/image" Target="../media/image20.png"/><Relationship Id="rId4" Type="http://schemas.openxmlformats.org/officeDocument/2006/relationships/image" Target="../media/image38.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12.png"/><Relationship Id="rId12" Type="http://schemas.openxmlformats.org/officeDocument/2006/relationships/image" Target="../media/image45.jpeg"/><Relationship Id="rId2" Type="http://schemas.openxmlformats.org/officeDocument/2006/relationships/image" Target="../media/image40.png"/><Relationship Id="rId16"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image" Target="../media/image9.png"/><Relationship Id="rId15" Type="http://schemas.openxmlformats.org/officeDocument/2006/relationships/image" Target="../media/image48.jpeg"/><Relationship Id="rId10" Type="http://schemas.openxmlformats.org/officeDocument/2006/relationships/image" Target="../media/image44.png"/><Relationship Id="rId4" Type="http://schemas.openxmlformats.org/officeDocument/2006/relationships/image" Target="../media/image42.png"/><Relationship Id="rId9" Type="http://schemas.openxmlformats.org/officeDocument/2006/relationships/image" Target="../media/image43.png"/><Relationship Id="rId14" Type="http://schemas.openxmlformats.org/officeDocument/2006/relationships/image" Target="../media/image47.jpeg"/></Relationships>
</file>

<file path=ppt/slides/_rels/slide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12.png"/><Relationship Id="rId7" Type="http://schemas.openxmlformats.org/officeDocument/2006/relationships/image" Target="../media/image49.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8.PNG"/><Relationship Id="rId5" Type="http://schemas.openxmlformats.org/officeDocument/2006/relationships/image" Target="../media/image20.png"/><Relationship Id="rId10" Type="http://schemas.openxmlformats.org/officeDocument/2006/relationships/image" Target="../media/image52.jpeg"/><Relationship Id="rId4" Type="http://schemas.openxmlformats.org/officeDocument/2006/relationships/image" Target="../media/image14.png"/><Relationship Id="rId9" Type="http://schemas.openxmlformats.org/officeDocument/2006/relationships/image" Target="../media/image51.jpe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54.jpeg"/><Relationship Id="rId21" Type="http://schemas.openxmlformats.org/officeDocument/2006/relationships/image" Target="../media/image22.png"/><Relationship Id="rId7" Type="http://schemas.openxmlformats.org/officeDocument/2006/relationships/image" Target="../media/image58.png"/><Relationship Id="rId12" Type="http://schemas.openxmlformats.org/officeDocument/2006/relationships/image" Target="../media/image25.png"/><Relationship Id="rId17" Type="http://schemas.openxmlformats.org/officeDocument/2006/relationships/image" Target="../media/image18.png"/><Relationship Id="rId2" Type="http://schemas.openxmlformats.org/officeDocument/2006/relationships/image" Target="../media/image53.jpe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image" Target="../media/image8.PNG"/><Relationship Id="rId5" Type="http://schemas.openxmlformats.org/officeDocument/2006/relationships/image" Target="../media/image56.jpeg"/><Relationship Id="rId15" Type="http://schemas.openxmlformats.org/officeDocument/2006/relationships/image" Target="../media/image16.png"/><Relationship Id="rId23" Type="http://schemas.openxmlformats.org/officeDocument/2006/relationships/hyperlink" Target="https://www.o-pal.com/" TargetMode="External"/><Relationship Id="rId10" Type="http://schemas.openxmlformats.org/officeDocument/2006/relationships/image" Target="../media/image24.png"/><Relationship Id="rId19" Type="http://schemas.openxmlformats.org/officeDocument/2006/relationships/image" Target="../media/image20.png"/><Relationship Id="rId4" Type="http://schemas.openxmlformats.org/officeDocument/2006/relationships/image" Target="../media/image55.jpeg"/><Relationship Id="rId9" Type="http://schemas.openxmlformats.org/officeDocument/2006/relationships/image" Target="../media/image59.png"/><Relationship Id="rId14" Type="http://schemas.openxmlformats.org/officeDocument/2006/relationships/image" Target="../media/image15.png"/><Relationship Id="rId22"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8.PNG"/><Relationship Id="rId18" Type="http://schemas.openxmlformats.org/officeDocument/2006/relationships/image" Target="../media/image18.png"/><Relationship Id="rId26" Type="http://schemas.openxmlformats.org/officeDocument/2006/relationships/hyperlink" Target="https://www.o-pal.com/" TargetMode="External"/><Relationship Id="rId3" Type="http://schemas.openxmlformats.org/officeDocument/2006/relationships/image" Target="../media/image57.png"/><Relationship Id="rId21" Type="http://schemas.openxmlformats.org/officeDocument/2006/relationships/image" Target="../media/image21.png"/><Relationship Id="rId7" Type="http://schemas.openxmlformats.org/officeDocument/2006/relationships/image" Target="../media/image60.jpeg"/><Relationship Id="rId12" Type="http://schemas.openxmlformats.org/officeDocument/2006/relationships/image" Target="../media/image24.png"/><Relationship Id="rId17" Type="http://schemas.openxmlformats.org/officeDocument/2006/relationships/image" Target="../media/image17.png"/><Relationship Id="rId25" Type="http://schemas.openxmlformats.org/officeDocument/2006/relationships/image" Target="../media/image9.png"/><Relationship Id="rId2" Type="http://schemas.openxmlformats.org/officeDocument/2006/relationships/image" Target="../media/image55.jpe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59.png"/><Relationship Id="rId11" Type="http://schemas.microsoft.com/office/2007/relationships/hdphoto" Target="../media/hdphoto2.wdp"/><Relationship Id="rId24" Type="http://schemas.openxmlformats.org/officeDocument/2006/relationships/image" Target="../media/image11.png"/><Relationship Id="rId5" Type="http://schemas.openxmlformats.org/officeDocument/2006/relationships/image" Target="../media/image12.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62.png"/><Relationship Id="rId19" Type="http://schemas.openxmlformats.org/officeDocument/2006/relationships/image" Target="../media/image19.png"/><Relationship Id="rId4" Type="http://schemas.openxmlformats.org/officeDocument/2006/relationships/image" Target="../media/image58.png"/><Relationship Id="rId9" Type="http://schemas.microsoft.com/office/2007/relationships/hdphoto" Target="../media/hdphoto1.wdp"/><Relationship Id="rId14" Type="http://schemas.openxmlformats.org/officeDocument/2006/relationships/image" Target="../media/image14.png"/><Relationship Id="rId22"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表 35">
            <a:extLst>
              <a:ext uri="{FF2B5EF4-FFF2-40B4-BE49-F238E27FC236}">
                <a16:creationId xmlns:a16="http://schemas.microsoft.com/office/drawing/2014/main" id="{0F652C46-7901-481A-991E-A099D75A3676}"/>
              </a:ext>
            </a:extLst>
          </p:cNvPr>
          <p:cNvGraphicFramePr>
            <a:graphicFrameLocks noGrp="1"/>
          </p:cNvGraphicFramePr>
          <p:nvPr>
            <p:extLst>
              <p:ext uri="{D42A27DB-BD31-4B8C-83A1-F6EECF244321}">
                <p14:modId xmlns:p14="http://schemas.microsoft.com/office/powerpoint/2010/main" val="2213824874"/>
              </p:ext>
            </p:extLst>
          </p:nvPr>
        </p:nvGraphicFramePr>
        <p:xfrm>
          <a:off x="632520" y="4293096"/>
          <a:ext cx="2593561" cy="2016223"/>
        </p:xfrm>
        <a:graphic>
          <a:graphicData uri="http://schemas.openxmlformats.org/drawingml/2006/table">
            <a:tbl>
              <a:tblPr>
                <a:tableStyleId>{69CF1AB2-1976-4502-BF36-3FF5EA218861}</a:tableStyleId>
              </a:tblPr>
              <a:tblGrid>
                <a:gridCol w="832732">
                  <a:extLst>
                    <a:ext uri="{9D8B030D-6E8A-4147-A177-3AD203B41FA5}">
                      <a16:colId xmlns:a16="http://schemas.microsoft.com/office/drawing/2014/main" val="741602752"/>
                    </a:ext>
                  </a:extLst>
                </a:gridCol>
                <a:gridCol w="1760829">
                  <a:extLst>
                    <a:ext uri="{9D8B030D-6E8A-4147-A177-3AD203B41FA5}">
                      <a16:colId xmlns:a16="http://schemas.microsoft.com/office/drawing/2014/main" val="3389704294"/>
                    </a:ext>
                  </a:extLst>
                </a:gridCol>
              </a:tblGrid>
              <a:tr h="287819">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場　所</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u="none" strike="noStrike" dirty="0">
                          <a:effectLst/>
                          <a:latin typeface="メイリオ" panose="020B0604030504040204" pitchFamily="50" charset="-128"/>
                          <a:ea typeface="メイリオ" panose="020B0604030504040204" pitchFamily="50" charset="-128"/>
                        </a:rPr>
                        <a:t>大津市・柳が崎</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06427632"/>
                  </a:ext>
                </a:extLst>
              </a:tr>
              <a:tr h="313803">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時　期</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u="none" strike="noStrike" dirty="0">
                          <a:effectLst/>
                          <a:latin typeface="メイリオ" panose="020B0604030504040204" pitchFamily="50" charset="-128"/>
                          <a:ea typeface="メイリオ" panose="020B0604030504040204" pitchFamily="50" charset="-128"/>
                        </a:rPr>
                        <a:t>通年</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41503561"/>
                  </a:ext>
                </a:extLst>
              </a:tr>
              <a:tr h="313803">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対　　　　　象</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zh-CN" altLang="en-US" sz="900" u="none" strike="noStrike" dirty="0">
                          <a:effectLst/>
                          <a:latin typeface="メイリオ" panose="020B0604030504040204" pitchFamily="50" charset="-128"/>
                          <a:ea typeface="メイリオ" panose="020B0604030504040204" pitchFamily="50" charset="-128"/>
                        </a:rPr>
                        <a:t>小学</a:t>
                      </a:r>
                      <a:r>
                        <a:rPr lang="ja-JP" altLang="en-US" sz="900" u="none" strike="noStrike" dirty="0">
                          <a:effectLst/>
                          <a:latin typeface="メイリオ" panose="020B0604030504040204" pitchFamily="50" charset="-128"/>
                          <a:ea typeface="メイリオ" panose="020B0604030504040204" pitchFamily="50" charset="-128"/>
                        </a:rPr>
                        <a:t>生・中学生・</a:t>
                      </a:r>
                      <a:r>
                        <a:rPr lang="zh-CN" altLang="en-US" sz="900" u="none" strike="noStrike" dirty="0">
                          <a:effectLst/>
                          <a:latin typeface="メイリオ" panose="020B0604030504040204" pitchFamily="50" charset="-128"/>
                          <a:ea typeface="メイリオ" panose="020B0604030504040204" pitchFamily="50" charset="-128"/>
                        </a:rPr>
                        <a:t>高校生</a:t>
                      </a:r>
                      <a:endParaRPr lang="zh-CN"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9073544"/>
                  </a:ext>
                </a:extLst>
              </a:tr>
              <a:tr h="313803">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所　要　時　間</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u="none" strike="noStrike" dirty="0">
                          <a:effectLst/>
                          <a:latin typeface="メイリオ" panose="020B0604030504040204" pitchFamily="50" charset="-128"/>
                          <a:ea typeface="メイリオ" panose="020B0604030504040204" pitchFamily="50" charset="-128"/>
                        </a:rPr>
                        <a:t>2</a:t>
                      </a:r>
                      <a:r>
                        <a:rPr lang="ja-JP" altLang="en-US" sz="900" u="none" strike="noStrike" dirty="0">
                          <a:effectLst/>
                          <a:latin typeface="メイリオ" panose="020B0604030504040204" pitchFamily="50" charset="-128"/>
                          <a:ea typeface="メイリオ" panose="020B0604030504040204" pitchFamily="50" charset="-128"/>
                        </a:rPr>
                        <a:t>時間</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97989410"/>
                  </a:ext>
                </a:extLst>
              </a:tr>
              <a:tr h="34378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人　　　　　数</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u="none" strike="noStrike" dirty="0">
                          <a:effectLst/>
                          <a:latin typeface="メイリオ" panose="020B0604030504040204" pitchFamily="50" charset="-128"/>
                          <a:ea typeface="メイリオ" panose="020B0604030504040204" pitchFamily="50" charset="-128"/>
                        </a:rPr>
                        <a:t>100</a:t>
                      </a:r>
                      <a:r>
                        <a:rPr lang="ja-JP" altLang="en-US" sz="900" u="none" strike="noStrike" dirty="0">
                          <a:effectLst/>
                          <a:latin typeface="メイリオ" panose="020B0604030504040204" pitchFamily="50" charset="-128"/>
                          <a:ea typeface="メイリオ" panose="020B0604030504040204" pitchFamily="50" charset="-128"/>
                        </a:rPr>
                        <a:t>～</a:t>
                      </a:r>
                      <a:r>
                        <a:rPr lang="en-US" altLang="ja-JP" sz="900" u="none" strike="noStrike" dirty="0">
                          <a:effectLst/>
                          <a:latin typeface="メイリオ" panose="020B0604030504040204" pitchFamily="50" charset="-128"/>
                          <a:ea typeface="メイリオ" panose="020B0604030504040204" pitchFamily="50" charset="-128"/>
                        </a:rPr>
                        <a:t>400</a:t>
                      </a:r>
                      <a:r>
                        <a:rPr lang="ja-JP" altLang="en-US" sz="900" u="none" strike="noStrike" dirty="0">
                          <a:effectLst/>
                          <a:latin typeface="メイリオ" panose="020B0604030504040204" pitchFamily="50" charset="-128"/>
                          <a:ea typeface="メイリオ" panose="020B0604030504040204" pitchFamily="50" charset="-128"/>
                        </a:rPr>
                        <a:t>人</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2507589"/>
                  </a:ext>
                </a:extLst>
              </a:tr>
              <a:tr h="443210">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持　　ち　　物</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u="none" strike="noStrike" dirty="0">
                          <a:effectLst/>
                          <a:latin typeface="メイリオ" panose="020B0604030504040204" pitchFamily="50" charset="-128"/>
                          <a:ea typeface="メイリオ" panose="020B0604030504040204" pitchFamily="50" charset="-128"/>
                        </a:rPr>
                        <a:t>動きやすい服装・タオル</a:t>
                      </a:r>
                      <a:endParaRPr lang="en-US" altLang="ja-JP" sz="90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49270007"/>
                  </a:ext>
                </a:extLst>
              </a:tr>
            </a:tbl>
          </a:graphicData>
        </a:graphic>
      </p:graphicFrame>
      <p:sp>
        <p:nvSpPr>
          <p:cNvPr id="17" name="テキスト プレースホルダー 16">
            <a:extLst>
              <a:ext uri="{FF2B5EF4-FFF2-40B4-BE49-F238E27FC236}">
                <a16:creationId xmlns:a16="http://schemas.microsoft.com/office/drawing/2014/main" id="{B3520682-09AA-2FC0-7EF3-C81A1534DE3E}"/>
              </a:ext>
            </a:extLst>
          </p:cNvPr>
          <p:cNvSpPr>
            <a:spLocks noGrp="1"/>
          </p:cNvSpPr>
          <p:nvPr>
            <p:ph type="body" sz="quarter" idx="10"/>
          </p:nvPr>
        </p:nvSpPr>
        <p:spPr/>
        <p:txBody>
          <a:bodyPr/>
          <a:lstStyle/>
          <a:p>
            <a:r>
              <a:rPr lang="ja-JP" altLang="en-US" dirty="0"/>
              <a:t>びわ湖と共に生活をしてきた現地の漁師さんの指導のもと、びわ湖で漁業（地引網）を体験します。漁業体験を通じて滋賀県での漁業の実情や、課題について調べてみましょう。また、一次産業が環境に、どのような影響を与え、滋賀県では環境保全のために、どういった取組を実施しているかについても学んでみましょう。</a:t>
            </a:r>
          </a:p>
        </p:txBody>
      </p:sp>
      <p:pic>
        <p:nvPicPr>
          <p:cNvPr id="65" name="図プレースホルダー 64">
            <a:extLst>
              <a:ext uri="{FF2B5EF4-FFF2-40B4-BE49-F238E27FC236}">
                <a16:creationId xmlns:a16="http://schemas.microsoft.com/office/drawing/2014/main" id="{0AB37F9C-7FFE-B559-B27D-B9D655E88524}"/>
              </a:ext>
            </a:extLst>
          </p:cNvPr>
          <p:cNvPicPr>
            <a:picLocks noGrp="1" noChangeAspect="1"/>
          </p:cNvPicPr>
          <p:nvPr>
            <p:ph type="pic" sz="quarter" idx="11"/>
          </p:nvPr>
        </p:nvPicPr>
        <p:blipFill rotWithShape="1">
          <a:blip r:embed="rId2" cstate="hqprint">
            <a:extLst>
              <a:ext uri="{28A0092B-C50C-407E-A947-70E740481C1C}">
                <a14:useLocalDpi xmlns:a14="http://schemas.microsoft.com/office/drawing/2010/main"/>
              </a:ext>
            </a:extLst>
          </a:blip>
          <a:srcRect/>
          <a:stretch/>
        </p:blipFill>
        <p:spPr/>
      </p:pic>
      <p:pic>
        <p:nvPicPr>
          <p:cNvPr id="66" name="図プレースホルダー 65">
            <a:extLst>
              <a:ext uri="{FF2B5EF4-FFF2-40B4-BE49-F238E27FC236}">
                <a16:creationId xmlns:a16="http://schemas.microsoft.com/office/drawing/2014/main" id="{F6775FFE-F3C5-0E39-26E2-D1417F1AF89F}"/>
              </a:ext>
            </a:extLst>
          </p:cNvPr>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a:stretch/>
        </p:blipFill>
        <p:spPr/>
      </p:pic>
      <p:pic>
        <p:nvPicPr>
          <p:cNvPr id="67" name="図プレースホルダー 66">
            <a:extLst>
              <a:ext uri="{FF2B5EF4-FFF2-40B4-BE49-F238E27FC236}">
                <a16:creationId xmlns:a16="http://schemas.microsoft.com/office/drawing/2014/main" id="{04919022-22BE-3E10-D506-CF1B0148CC0A}"/>
              </a:ext>
            </a:extLst>
          </p:cNvPr>
          <p:cNvPicPr>
            <a:picLocks noGrp="1" noChangeAspect="1"/>
          </p:cNvPicPr>
          <p:nvPr>
            <p:ph type="pic" sz="quarter" idx="13"/>
          </p:nvPr>
        </p:nvPicPr>
        <p:blipFill rotWithShape="1">
          <a:blip r:embed="rId4" cstate="hqprint">
            <a:extLst>
              <a:ext uri="{28A0092B-C50C-407E-A947-70E740481C1C}">
                <a14:useLocalDpi xmlns:a14="http://schemas.microsoft.com/office/drawing/2010/main"/>
              </a:ext>
            </a:extLst>
          </a:blip>
          <a:srcRect/>
          <a:stretch/>
        </p:blipFill>
        <p:spPr/>
      </p:pic>
      <p:pic>
        <p:nvPicPr>
          <p:cNvPr id="68" name="図プレースホルダー 67">
            <a:extLst>
              <a:ext uri="{FF2B5EF4-FFF2-40B4-BE49-F238E27FC236}">
                <a16:creationId xmlns:a16="http://schemas.microsoft.com/office/drawing/2014/main" id="{69BE4CDE-1562-909C-943F-30EBB31B8407}"/>
              </a:ext>
            </a:extLst>
          </p:cNvPr>
          <p:cNvPicPr>
            <a:picLocks noGrp="1" noChangeAspect="1"/>
          </p:cNvPicPr>
          <p:nvPr>
            <p:ph type="pic" sz="quarter" idx="14"/>
          </p:nvPr>
        </p:nvPicPr>
        <p:blipFill rotWithShape="1">
          <a:blip r:embed="rId5" cstate="hqprint">
            <a:extLst>
              <a:ext uri="{28A0092B-C50C-407E-A947-70E740481C1C}">
                <a14:useLocalDpi xmlns:a14="http://schemas.microsoft.com/office/drawing/2010/main"/>
              </a:ext>
            </a:extLst>
          </a:blip>
          <a:srcRect/>
          <a:stretch/>
        </p:blipFill>
        <p:spPr/>
      </p:pic>
      <p:sp>
        <p:nvSpPr>
          <p:cNvPr id="22" name="テキスト プレースホルダー 21">
            <a:extLst>
              <a:ext uri="{FF2B5EF4-FFF2-40B4-BE49-F238E27FC236}">
                <a16:creationId xmlns:a16="http://schemas.microsoft.com/office/drawing/2014/main" id="{6A75FCC1-BEDA-8E3B-2695-9E516515DD84}"/>
              </a:ext>
            </a:extLst>
          </p:cNvPr>
          <p:cNvSpPr>
            <a:spLocks noGrp="1"/>
          </p:cNvSpPr>
          <p:nvPr>
            <p:ph type="body" sz="quarter" idx="15"/>
          </p:nvPr>
        </p:nvSpPr>
        <p:spPr>
          <a:xfrm>
            <a:off x="4232920" y="4238136"/>
            <a:ext cx="5544616" cy="829536"/>
          </a:xfrm>
        </p:spPr>
        <p:txBody>
          <a:bodyPr/>
          <a:lstStyle/>
          <a:p>
            <a:r>
              <a:rPr lang="ja-JP" altLang="en-US" dirty="0"/>
              <a:t>日本最大の淡水湖・びわ湖での地引網体験</a:t>
            </a:r>
            <a:endParaRPr lang="en-US" altLang="ja-JP" dirty="0"/>
          </a:p>
          <a:p>
            <a:r>
              <a:rPr lang="ja-JP" altLang="en-US" dirty="0"/>
              <a:t>現地の一次産業の課題、環境への影響、取組を参考に、地域の一次産業の今後について考える機会に</a:t>
            </a:r>
          </a:p>
          <a:p>
            <a:pPr fontAlgn="base"/>
            <a:r>
              <a:rPr lang="ja-JP" altLang="en-US" dirty="0"/>
              <a:t>漁業体験を通じて、現地の方と交流でき、楽しく滋賀県漁業の実情や課題について学べます。</a:t>
            </a:r>
          </a:p>
          <a:p>
            <a:pPr fontAlgn="base"/>
            <a:r>
              <a:rPr lang="ja-JP" altLang="en-US" dirty="0"/>
              <a:t>お土産にびわ湖産の湖魚（こぎょ）佃煮をプレゼント</a:t>
            </a:r>
            <a:endParaRPr lang="en-US" altLang="ja-JP" dirty="0"/>
          </a:p>
        </p:txBody>
      </p:sp>
      <p:sp>
        <p:nvSpPr>
          <p:cNvPr id="23" name="テキスト プレースホルダー 22">
            <a:extLst>
              <a:ext uri="{FF2B5EF4-FFF2-40B4-BE49-F238E27FC236}">
                <a16:creationId xmlns:a16="http://schemas.microsoft.com/office/drawing/2014/main" id="{CBA330E7-5852-7EF2-8E9C-846FE76EF1AC}"/>
              </a:ext>
            </a:extLst>
          </p:cNvPr>
          <p:cNvSpPr>
            <a:spLocks noGrp="1"/>
          </p:cNvSpPr>
          <p:nvPr>
            <p:ph type="body" sz="quarter" idx="16"/>
          </p:nvPr>
        </p:nvSpPr>
        <p:spPr/>
        <p:txBody>
          <a:bodyPr/>
          <a:lstStyle/>
          <a:p>
            <a:r>
              <a:rPr lang="ja-JP" altLang="en-US" dirty="0"/>
              <a:t>  </a:t>
            </a:r>
            <a:r>
              <a:rPr lang="en-US" altLang="ja-JP" dirty="0"/>
              <a:t>9:30</a:t>
            </a:r>
            <a:r>
              <a:rPr lang="ja-JP" altLang="en-US" dirty="0"/>
              <a:t>　大津市柳が崎集合</a:t>
            </a:r>
          </a:p>
          <a:p>
            <a:r>
              <a:rPr lang="ja-JP" altLang="en-US" dirty="0"/>
              <a:t>   　　　　インストラクター紹介</a:t>
            </a:r>
          </a:p>
          <a:p>
            <a:r>
              <a:rPr lang="ja-JP" altLang="en-US" dirty="0"/>
              <a:t>  </a:t>
            </a:r>
            <a:r>
              <a:rPr lang="en-US" altLang="ja-JP" dirty="0"/>
              <a:t>9:45</a:t>
            </a:r>
            <a:r>
              <a:rPr lang="ja-JP" altLang="en-US" dirty="0"/>
              <a:t>　準備</a:t>
            </a:r>
          </a:p>
          <a:p>
            <a:r>
              <a:rPr lang="en-US" altLang="ja-JP" dirty="0"/>
              <a:t>10:00</a:t>
            </a:r>
            <a:r>
              <a:rPr lang="ja-JP" altLang="en-US" dirty="0"/>
              <a:t>　地引網体験</a:t>
            </a:r>
          </a:p>
          <a:p>
            <a:r>
              <a:rPr lang="en-US" altLang="ja-JP" dirty="0"/>
              <a:t>11:00  </a:t>
            </a:r>
            <a:r>
              <a:rPr lang="ja-JP" altLang="en-US" dirty="0"/>
              <a:t>片付け・まとめ</a:t>
            </a:r>
          </a:p>
          <a:p>
            <a:r>
              <a:rPr lang="en-US" altLang="ja-JP" dirty="0"/>
              <a:t>11:30  </a:t>
            </a:r>
            <a:r>
              <a:rPr lang="ja-JP" altLang="en-US" dirty="0"/>
              <a:t>終了</a:t>
            </a:r>
            <a:endParaRPr lang="en-US" altLang="ja-JP" dirty="0"/>
          </a:p>
          <a:p>
            <a:r>
              <a:rPr lang="en-US" altLang="ja-JP" dirty="0"/>
              <a:t>※</a:t>
            </a:r>
            <a:r>
              <a:rPr lang="ja-JP" altLang="en-US" dirty="0"/>
              <a:t>開始時間・終了時間はご相談に応じます。</a:t>
            </a:r>
          </a:p>
        </p:txBody>
      </p:sp>
      <p:sp>
        <p:nvSpPr>
          <p:cNvPr id="24" name="テキスト プレースホルダー 23">
            <a:extLst>
              <a:ext uri="{FF2B5EF4-FFF2-40B4-BE49-F238E27FC236}">
                <a16:creationId xmlns:a16="http://schemas.microsoft.com/office/drawing/2014/main" id="{92D1AD22-E6AE-06AB-3AE6-BF7938751702}"/>
              </a:ext>
            </a:extLst>
          </p:cNvPr>
          <p:cNvSpPr>
            <a:spLocks noGrp="1"/>
          </p:cNvSpPr>
          <p:nvPr>
            <p:ph type="body" sz="quarter" idx="17"/>
          </p:nvPr>
        </p:nvSpPr>
        <p:spPr>
          <a:xfrm>
            <a:off x="5755709" y="5357422"/>
            <a:ext cx="3466478" cy="990038"/>
          </a:xfrm>
        </p:spPr>
        <p:txBody>
          <a:bodyPr/>
          <a:lstStyle/>
          <a:p>
            <a:r>
              <a:rPr lang="ja-JP" altLang="en-US" dirty="0"/>
              <a:t>雨天荒天時の中止は、前日</a:t>
            </a:r>
            <a:r>
              <a:rPr lang="en-US" altLang="ja-JP" dirty="0"/>
              <a:t>12:00</a:t>
            </a:r>
            <a:r>
              <a:rPr lang="ja-JP" altLang="en-US" dirty="0"/>
              <a:t>段階での気象予報により判断いたします。</a:t>
            </a:r>
          </a:p>
          <a:p>
            <a:r>
              <a:rPr lang="ja-JP" altLang="en-US" dirty="0"/>
              <a:t>体験場所までの移動は貸切バスをおすすめします。</a:t>
            </a:r>
            <a:endParaRPr lang="en-US" altLang="ja-JP" dirty="0"/>
          </a:p>
          <a:p>
            <a:r>
              <a:rPr lang="ja-JP" altLang="en-US" dirty="0"/>
              <a:t>実施については、滋賀県への申請および許可が必要となります。</a:t>
            </a:r>
            <a:endParaRPr lang="en-US" altLang="ja-JP" dirty="0"/>
          </a:p>
          <a:p>
            <a:pPr marL="0" indent="0">
              <a:buNone/>
            </a:pPr>
            <a:r>
              <a:rPr lang="ja-JP" altLang="en-US" dirty="0"/>
              <a:t>　 実施希望日の４ケ月前までに仮予約いただき、県と協議の上、実施可能日を</a:t>
            </a:r>
            <a:endParaRPr lang="en-US" altLang="ja-JP" dirty="0"/>
          </a:p>
          <a:p>
            <a:pPr marL="0" indent="0">
              <a:buNone/>
            </a:pPr>
            <a:r>
              <a:rPr lang="ja-JP" altLang="en-US" dirty="0"/>
              <a:t>　 連絡させていただきます。</a:t>
            </a:r>
            <a:endParaRPr lang="en-US" altLang="ja-JP" dirty="0"/>
          </a:p>
          <a:p>
            <a:pPr marL="0" indent="0">
              <a:buNone/>
            </a:pPr>
            <a:r>
              <a:rPr lang="ja-JP" altLang="en-US" dirty="0"/>
              <a:t>　　　 </a:t>
            </a:r>
          </a:p>
        </p:txBody>
      </p:sp>
      <p:pic>
        <p:nvPicPr>
          <p:cNvPr id="6" name="図プレースホルダー 5"/>
          <p:cNvPicPr>
            <a:picLocks noGrp="1" noChangeAspect="1"/>
          </p:cNvPicPr>
          <p:nvPr>
            <p:ph type="pic" sz="quarter" idx="18"/>
          </p:nvPr>
        </p:nvPicPr>
        <p:blipFill>
          <a:blip r:embed="rId6" cstate="print">
            <a:extLst>
              <a:ext uri="{28A0092B-C50C-407E-A947-70E740481C1C}">
                <a14:useLocalDpi xmlns:a14="http://schemas.microsoft.com/office/drawing/2010/main" val="0"/>
              </a:ext>
            </a:extLst>
          </a:blip>
          <a:srcRect t="110" b="110"/>
          <a:stretch>
            <a:fillRect/>
          </a:stretch>
        </p:blipFill>
        <p:spPr>
          <a:xfrm>
            <a:off x="9119232" y="5877272"/>
            <a:ext cx="506730" cy="505615"/>
          </a:xfrm>
        </p:spPr>
      </p:pic>
      <p:sp>
        <p:nvSpPr>
          <p:cNvPr id="26" name="テキスト プレースホルダー 25">
            <a:extLst>
              <a:ext uri="{FF2B5EF4-FFF2-40B4-BE49-F238E27FC236}">
                <a16:creationId xmlns:a16="http://schemas.microsoft.com/office/drawing/2014/main" id="{5B5A57CD-6D69-A3E3-BA23-DA35BC46B9D8}"/>
              </a:ext>
            </a:extLst>
          </p:cNvPr>
          <p:cNvSpPr>
            <a:spLocks noGrp="1"/>
          </p:cNvSpPr>
          <p:nvPr>
            <p:ph type="body" sz="quarter" idx="19"/>
          </p:nvPr>
        </p:nvSpPr>
        <p:spPr/>
        <p:txBody>
          <a:bodyPr/>
          <a:lstStyle/>
          <a:p>
            <a:r>
              <a:rPr lang="ja-JP" altLang="en-US" dirty="0"/>
              <a:t>地域の一次産業について調べてみる。</a:t>
            </a:r>
            <a:endParaRPr lang="en-US" altLang="ja-JP" dirty="0"/>
          </a:p>
          <a:p>
            <a:r>
              <a:rPr lang="ja-JP" altLang="en-US" dirty="0"/>
              <a:t>地域の課題を考えてみる。</a:t>
            </a:r>
            <a:endParaRPr lang="en-US" altLang="ja-JP" dirty="0"/>
          </a:p>
          <a:p>
            <a:r>
              <a:rPr lang="ja-JP" altLang="en-US" dirty="0"/>
              <a:t>びわ湖の漁業について調べてみる。</a:t>
            </a:r>
            <a:endParaRPr lang="en-US" altLang="ja-JP" dirty="0"/>
          </a:p>
          <a:p>
            <a:r>
              <a:rPr lang="ja-JP" altLang="en-US" dirty="0"/>
              <a:t>地域と現地の一次産業の課題や取組について調べてみる。</a:t>
            </a:r>
            <a:endParaRPr lang="en-US" altLang="ja-JP" dirty="0"/>
          </a:p>
        </p:txBody>
      </p:sp>
      <p:sp>
        <p:nvSpPr>
          <p:cNvPr id="27" name="テキスト プレースホルダー 26">
            <a:extLst>
              <a:ext uri="{FF2B5EF4-FFF2-40B4-BE49-F238E27FC236}">
                <a16:creationId xmlns:a16="http://schemas.microsoft.com/office/drawing/2014/main" id="{FFC69071-83AC-E0D8-245F-8AE1169A7420}"/>
              </a:ext>
            </a:extLst>
          </p:cNvPr>
          <p:cNvSpPr>
            <a:spLocks noGrp="1"/>
          </p:cNvSpPr>
          <p:nvPr>
            <p:ph type="body" sz="quarter" idx="20"/>
          </p:nvPr>
        </p:nvSpPr>
        <p:spPr>
          <a:xfrm>
            <a:off x="3637140" y="2212718"/>
            <a:ext cx="3044052" cy="617193"/>
          </a:xfrm>
        </p:spPr>
        <p:txBody>
          <a:bodyPr/>
          <a:lstStyle/>
          <a:p>
            <a:r>
              <a:rPr lang="ja-JP" altLang="en-US" dirty="0"/>
              <a:t>びわ湖での漁業を実際に体験する。</a:t>
            </a:r>
            <a:endParaRPr lang="en-US" altLang="ja-JP" dirty="0"/>
          </a:p>
          <a:p>
            <a:r>
              <a:rPr lang="ja-JP" altLang="en-US" dirty="0"/>
              <a:t>現地の方からお話を聞き、地域との違いを考える。</a:t>
            </a:r>
            <a:endParaRPr lang="en-US" altLang="ja-JP" dirty="0"/>
          </a:p>
          <a:p>
            <a:r>
              <a:rPr lang="ja-JP" altLang="en-US" dirty="0"/>
              <a:t>現地では、どんな課題があるかを理解する。</a:t>
            </a:r>
            <a:endParaRPr lang="en-US" altLang="ja-JP" dirty="0"/>
          </a:p>
          <a:p>
            <a:r>
              <a:rPr lang="ja-JP" altLang="en-US" dirty="0"/>
              <a:t>現地で課題解決のために、どんな取組を実施しているか聞いてみる。</a:t>
            </a:r>
            <a:endParaRPr lang="en-US" altLang="ja-JP" dirty="0"/>
          </a:p>
        </p:txBody>
      </p:sp>
      <p:sp>
        <p:nvSpPr>
          <p:cNvPr id="28" name="テキスト プレースホルダー 27">
            <a:extLst>
              <a:ext uri="{FF2B5EF4-FFF2-40B4-BE49-F238E27FC236}">
                <a16:creationId xmlns:a16="http://schemas.microsoft.com/office/drawing/2014/main" id="{BDEA7D0E-437E-EE3D-1924-D738516FF9E6}"/>
              </a:ext>
            </a:extLst>
          </p:cNvPr>
          <p:cNvSpPr>
            <a:spLocks noGrp="1"/>
          </p:cNvSpPr>
          <p:nvPr>
            <p:ph type="body" sz="quarter" idx="21"/>
          </p:nvPr>
        </p:nvSpPr>
        <p:spPr/>
        <p:txBody>
          <a:bodyPr/>
          <a:lstStyle/>
          <a:p>
            <a:r>
              <a:rPr lang="ja-JP" altLang="en-US" dirty="0"/>
              <a:t>地域の一次産業の未来について自分の意見をまとめる。</a:t>
            </a:r>
            <a:endParaRPr lang="en-US" altLang="ja-JP" dirty="0"/>
          </a:p>
          <a:p>
            <a:r>
              <a:rPr lang="ja-JP" altLang="en-US" dirty="0"/>
              <a:t>一次産業と環境保全の関連性について調べる。</a:t>
            </a:r>
            <a:endParaRPr lang="en-US" altLang="ja-JP" dirty="0"/>
          </a:p>
          <a:p>
            <a:r>
              <a:rPr lang="ja-JP" altLang="en-US" dirty="0"/>
              <a:t>自分たちにできることを発表する。</a:t>
            </a:r>
            <a:endParaRPr lang="en-US" altLang="ja-JP" dirty="0"/>
          </a:p>
        </p:txBody>
      </p:sp>
      <p:sp>
        <p:nvSpPr>
          <p:cNvPr id="16" name="タイトル 15">
            <a:extLst>
              <a:ext uri="{FF2B5EF4-FFF2-40B4-BE49-F238E27FC236}">
                <a16:creationId xmlns:a16="http://schemas.microsoft.com/office/drawing/2014/main" id="{466C0A8E-78E1-1518-FDDE-5184568A176A}"/>
              </a:ext>
            </a:extLst>
          </p:cNvPr>
          <p:cNvSpPr>
            <a:spLocks noGrp="1"/>
          </p:cNvSpPr>
          <p:nvPr>
            <p:ph type="title"/>
          </p:nvPr>
        </p:nvSpPr>
        <p:spPr>
          <a:xfrm>
            <a:off x="1097015" y="368741"/>
            <a:ext cx="1138132" cy="535531"/>
          </a:xfrm>
        </p:spPr>
        <p:txBody>
          <a:bodyPr/>
          <a:lstStyle/>
          <a:p>
            <a:r>
              <a:rPr lang="ja-JP" altLang="en-US" dirty="0">
                <a:solidFill>
                  <a:srgbClr val="328CCC"/>
                </a:solidFill>
              </a:rPr>
              <a:t>びわ湖・</a:t>
            </a:r>
            <a:br>
              <a:rPr lang="en-US" altLang="ja-JP" dirty="0">
                <a:solidFill>
                  <a:srgbClr val="328CCC"/>
                </a:solidFill>
              </a:rPr>
            </a:br>
            <a:r>
              <a:rPr lang="ja-JP" altLang="en-US" dirty="0">
                <a:solidFill>
                  <a:srgbClr val="328CCC"/>
                </a:solidFill>
              </a:rPr>
              <a:t>地引網体験</a:t>
            </a:r>
          </a:p>
        </p:txBody>
      </p:sp>
      <p:pic>
        <p:nvPicPr>
          <p:cNvPr id="112" name="図 111" descr="アイコン が含まれている画像&#10;&#10;自動的に生成された説明">
            <a:extLst>
              <a:ext uri="{FF2B5EF4-FFF2-40B4-BE49-F238E27FC236}">
                <a16:creationId xmlns:a16="http://schemas.microsoft.com/office/drawing/2014/main" id="{0E399AD8-945C-37F3-972B-88DBDE801CC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05720" y="740499"/>
            <a:ext cx="270000" cy="270000"/>
          </a:xfrm>
          <a:prstGeom prst="rect">
            <a:avLst/>
          </a:prstGeom>
        </p:spPr>
      </p:pic>
      <p:pic>
        <p:nvPicPr>
          <p:cNvPr id="113" name="図 112" descr="ロゴ&#10;&#10;自動的に生成された説明">
            <a:extLst>
              <a:ext uri="{FF2B5EF4-FFF2-40B4-BE49-F238E27FC236}">
                <a16:creationId xmlns:a16="http://schemas.microsoft.com/office/drawing/2014/main" id="{491F41E8-3046-1EE2-4851-0A8E492003B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09052" y="740499"/>
            <a:ext cx="270000" cy="270000"/>
          </a:xfrm>
          <a:prstGeom prst="rect">
            <a:avLst/>
          </a:prstGeom>
        </p:spPr>
      </p:pic>
      <p:pic>
        <p:nvPicPr>
          <p:cNvPr id="114" name="図 113" descr="アイコン が含まれている画像&#10;&#10;自動的に生成された説明">
            <a:extLst>
              <a:ext uri="{FF2B5EF4-FFF2-40B4-BE49-F238E27FC236}">
                <a16:creationId xmlns:a16="http://schemas.microsoft.com/office/drawing/2014/main" id="{D3F52D34-AB29-C38F-9E0F-4B2C65DEF03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505794" y="452966"/>
            <a:ext cx="270000" cy="270000"/>
          </a:xfrm>
          <a:prstGeom prst="rect">
            <a:avLst/>
          </a:prstGeom>
        </p:spPr>
      </p:pic>
      <p:pic>
        <p:nvPicPr>
          <p:cNvPr id="116" name="図 115">
            <a:extLst>
              <a:ext uri="{FF2B5EF4-FFF2-40B4-BE49-F238E27FC236}">
                <a16:creationId xmlns:a16="http://schemas.microsoft.com/office/drawing/2014/main" id="{FB6F1E0B-8310-4D2D-0EC8-F0CDBEDA69F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902434" y="452966"/>
            <a:ext cx="270000" cy="270000"/>
          </a:xfrm>
          <a:prstGeom prst="rect">
            <a:avLst/>
          </a:prstGeom>
        </p:spPr>
      </p:pic>
      <p:pic>
        <p:nvPicPr>
          <p:cNvPr id="117" name="図 116">
            <a:extLst>
              <a:ext uri="{FF2B5EF4-FFF2-40B4-BE49-F238E27FC236}">
                <a16:creationId xmlns:a16="http://schemas.microsoft.com/office/drawing/2014/main" id="{0844E56B-22FB-7473-86CB-9E6E2339670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204114" y="452966"/>
            <a:ext cx="270000" cy="270000"/>
          </a:xfrm>
          <a:prstGeom prst="rect">
            <a:avLst/>
          </a:prstGeom>
        </p:spPr>
      </p:pic>
      <p:pic>
        <p:nvPicPr>
          <p:cNvPr id="152" name="図 151" descr="文字の書かれた紙&#10;&#10;自動的に生成された説明">
            <a:extLst>
              <a:ext uri="{FF2B5EF4-FFF2-40B4-BE49-F238E27FC236}">
                <a16:creationId xmlns:a16="http://schemas.microsoft.com/office/drawing/2014/main" id="{CD646CED-5CDE-8AF8-5428-0B9A0146FF7D}"/>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9057897" y="718101"/>
            <a:ext cx="302400" cy="302400"/>
          </a:xfrm>
          <a:prstGeom prst="rect">
            <a:avLst/>
          </a:prstGeom>
        </p:spPr>
      </p:pic>
      <p:pic>
        <p:nvPicPr>
          <p:cNvPr id="153" name="図 152" descr="アイコン&#10;&#10;自動的に生成された説明">
            <a:extLst>
              <a:ext uri="{FF2B5EF4-FFF2-40B4-BE49-F238E27FC236}">
                <a16:creationId xmlns:a16="http://schemas.microsoft.com/office/drawing/2014/main" id="{4B73FE1F-B7C7-C871-84A5-AEADB978BC61}"/>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913271" y="452966"/>
            <a:ext cx="301761" cy="302400"/>
          </a:xfrm>
          <a:prstGeom prst="rect">
            <a:avLst/>
          </a:prstGeom>
        </p:spPr>
      </p:pic>
      <p:pic>
        <p:nvPicPr>
          <p:cNvPr id="154" name="図 153" descr="アイコン&#10;&#10;自動的に生成された説明">
            <a:extLst>
              <a:ext uri="{FF2B5EF4-FFF2-40B4-BE49-F238E27FC236}">
                <a16:creationId xmlns:a16="http://schemas.microsoft.com/office/drawing/2014/main" id="{3475614F-0E81-0FC2-2D50-FEB66AFBA759}"/>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8242352" y="452966"/>
            <a:ext cx="302400" cy="302400"/>
          </a:xfrm>
          <a:prstGeom prst="rect">
            <a:avLst/>
          </a:prstGeom>
        </p:spPr>
      </p:pic>
      <p:pic>
        <p:nvPicPr>
          <p:cNvPr id="155" name="図 154" descr="アイコン&#10;&#10;自動的に生成された説明">
            <a:extLst>
              <a:ext uri="{FF2B5EF4-FFF2-40B4-BE49-F238E27FC236}">
                <a16:creationId xmlns:a16="http://schemas.microsoft.com/office/drawing/2014/main" id="{428F7826-9FCF-D300-C926-F40F045217DF}"/>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8568300" y="449907"/>
            <a:ext cx="302400" cy="302400"/>
          </a:xfrm>
          <a:prstGeom prst="rect">
            <a:avLst/>
          </a:prstGeom>
        </p:spPr>
      </p:pic>
      <p:pic>
        <p:nvPicPr>
          <p:cNvPr id="156" name="図 155" descr="ロゴ, アイコン&#10;&#10;自動的に生成された説明">
            <a:extLst>
              <a:ext uri="{FF2B5EF4-FFF2-40B4-BE49-F238E27FC236}">
                <a16:creationId xmlns:a16="http://schemas.microsoft.com/office/drawing/2014/main" id="{96E99D22-726B-AD97-CECD-89CB1B939943}"/>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8894248" y="449907"/>
            <a:ext cx="302400" cy="302400"/>
          </a:xfrm>
          <a:prstGeom prst="rect">
            <a:avLst/>
          </a:prstGeom>
        </p:spPr>
      </p:pic>
      <p:pic>
        <p:nvPicPr>
          <p:cNvPr id="157" name="図 156" descr="アイコン&#10;&#10;自動的に生成された説明">
            <a:extLst>
              <a:ext uri="{FF2B5EF4-FFF2-40B4-BE49-F238E27FC236}">
                <a16:creationId xmlns:a16="http://schemas.microsoft.com/office/drawing/2014/main" id="{E3A76E28-B502-1DF3-D318-5198F98B1CB5}"/>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9222187" y="449907"/>
            <a:ext cx="301761" cy="302400"/>
          </a:xfrm>
          <a:prstGeom prst="rect">
            <a:avLst/>
          </a:prstGeom>
        </p:spPr>
      </p:pic>
      <p:pic>
        <p:nvPicPr>
          <p:cNvPr id="158" name="図 157" descr="アイコン&#10;&#10;自動的に生成された説明">
            <a:extLst>
              <a:ext uri="{FF2B5EF4-FFF2-40B4-BE49-F238E27FC236}">
                <a16:creationId xmlns:a16="http://schemas.microsoft.com/office/drawing/2014/main" id="{01C39A1B-B283-400D-B96D-98785073513D}"/>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7751676" y="715828"/>
            <a:ext cx="302400" cy="302400"/>
          </a:xfrm>
          <a:prstGeom prst="rect">
            <a:avLst/>
          </a:prstGeom>
        </p:spPr>
      </p:pic>
      <p:pic>
        <p:nvPicPr>
          <p:cNvPr id="159" name="図 158" descr="停止の標識&#10;&#10;自動的に生成された説明">
            <a:extLst>
              <a:ext uri="{FF2B5EF4-FFF2-40B4-BE49-F238E27FC236}">
                <a16:creationId xmlns:a16="http://schemas.microsoft.com/office/drawing/2014/main" id="{0A5BD3D6-CAF0-1748-02D2-3CC10AF4B8DC}"/>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8080681" y="718688"/>
            <a:ext cx="302400" cy="302400"/>
          </a:xfrm>
          <a:prstGeom prst="rect">
            <a:avLst/>
          </a:prstGeom>
        </p:spPr>
      </p:pic>
      <p:pic>
        <p:nvPicPr>
          <p:cNvPr id="160" name="図 159" descr="白黒の写真にテキストが書いてある絵&#10;&#10;低い精度で自動的に生成された説明">
            <a:extLst>
              <a:ext uri="{FF2B5EF4-FFF2-40B4-BE49-F238E27FC236}">
                <a16:creationId xmlns:a16="http://schemas.microsoft.com/office/drawing/2014/main" id="{7E2B40A8-F6D7-E67D-159E-EC55B38A3855}"/>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8403827" y="715828"/>
            <a:ext cx="301761" cy="302400"/>
          </a:xfrm>
          <a:prstGeom prst="rect">
            <a:avLst/>
          </a:prstGeom>
        </p:spPr>
      </p:pic>
      <p:pic>
        <p:nvPicPr>
          <p:cNvPr id="161" name="図 160" descr="アイコン&#10;&#10;自動的に生成された説明">
            <a:extLst>
              <a:ext uri="{FF2B5EF4-FFF2-40B4-BE49-F238E27FC236}">
                <a16:creationId xmlns:a16="http://schemas.microsoft.com/office/drawing/2014/main" id="{09DB6B45-27B4-F3FF-A8FA-7BBD50F50EEE}"/>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8732669" y="715828"/>
            <a:ext cx="302400" cy="302400"/>
          </a:xfrm>
          <a:prstGeom prst="rect">
            <a:avLst/>
          </a:prstGeom>
        </p:spPr>
      </p:pic>
      <p:grpSp>
        <p:nvGrpSpPr>
          <p:cNvPr id="5" name="グループ化 4">
            <a:extLst>
              <a:ext uri="{FF2B5EF4-FFF2-40B4-BE49-F238E27FC236}">
                <a16:creationId xmlns:a16="http://schemas.microsoft.com/office/drawing/2014/main" id="{6F4E0D11-D72A-8277-EA5B-CC2A80079A58}"/>
              </a:ext>
            </a:extLst>
          </p:cNvPr>
          <p:cNvGrpSpPr/>
          <p:nvPr/>
        </p:nvGrpSpPr>
        <p:grpSpPr>
          <a:xfrm>
            <a:off x="1152224" y="904273"/>
            <a:ext cx="2613414" cy="174521"/>
            <a:chOff x="771224" y="904272"/>
            <a:chExt cx="2613414" cy="174521"/>
          </a:xfrm>
        </p:grpSpPr>
        <p:sp>
          <p:nvSpPr>
            <p:cNvPr id="106" name="角丸四角形 23">
              <a:extLst>
                <a:ext uri="{FF2B5EF4-FFF2-40B4-BE49-F238E27FC236}">
                  <a16:creationId xmlns:a16="http://schemas.microsoft.com/office/drawing/2014/main" id="{CC46C9A9-BCB4-96F9-F1A7-4CF9A3A8CA0A}"/>
                </a:ext>
              </a:extLst>
            </p:cNvPr>
            <p:cNvSpPr/>
            <p:nvPr userDrawn="1"/>
          </p:nvSpPr>
          <p:spPr>
            <a:xfrm>
              <a:off x="771224"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自 然</a:t>
              </a:r>
              <a:endParaRPr kumimoji="1" lang="en-US" altLang="ja-JP" sz="800" b="1" dirty="0">
                <a:latin typeface="Meiryo UI" panose="020B0604030504040204" pitchFamily="50" charset="-128"/>
                <a:ea typeface="Meiryo UI" panose="020B0604030504040204" pitchFamily="50" charset="-128"/>
              </a:endParaRPr>
            </a:p>
          </p:txBody>
        </p:sp>
        <p:sp>
          <p:nvSpPr>
            <p:cNvPr id="108" name="角丸四角形 27">
              <a:extLst>
                <a:ext uri="{FF2B5EF4-FFF2-40B4-BE49-F238E27FC236}">
                  <a16:creationId xmlns:a16="http://schemas.microsoft.com/office/drawing/2014/main" id="{A2567D47-DCAB-E949-0F52-C4B9309A607E}"/>
                </a:ext>
              </a:extLst>
            </p:cNvPr>
            <p:cNvSpPr/>
            <p:nvPr userDrawn="1"/>
          </p:nvSpPr>
          <p:spPr>
            <a:xfrm>
              <a:off x="2092472"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歴 史</a:t>
              </a:r>
              <a:endParaRPr kumimoji="1" lang="en-US" altLang="ja-JP" sz="800" b="1" dirty="0">
                <a:latin typeface="Meiryo UI" panose="020B0604030504040204" pitchFamily="50" charset="-128"/>
                <a:ea typeface="Meiryo UI" panose="020B0604030504040204" pitchFamily="50" charset="-128"/>
              </a:endParaRPr>
            </a:p>
          </p:txBody>
        </p:sp>
        <p:sp>
          <p:nvSpPr>
            <p:cNvPr id="111" name="角丸四角形 49">
              <a:extLst>
                <a:ext uri="{FF2B5EF4-FFF2-40B4-BE49-F238E27FC236}">
                  <a16:creationId xmlns:a16="http://schemas.microsoft.com/office/drawing/2014/main" id="{911E0962-5449-CE6F-EC45-EE990D65B1E7}"/>
                </a:ext>
              </a:extLst>
            </p:cNvPr>
            <p:cNvSpPr/>
            <p:nvPr userDrawn="1"/>
          </p:nvSpPr>
          <p:spPr>
            <a:xfrm>
              <a:off x="2973302"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経 済</a:t>
              </a:r>
              <a:endParaRPr kumimoji="1" lang="en-US" altLang="ja-JP" sz="800" b="1" dirty="0">
                <a:latin typeface="Meiryo UI" panose="020B0604030504040204" pitchFamily="50" charset="-128"/>
                <a:ea typeface="Meiryo UI" panose="020B0604030504040204" pitchFamily="50" charset="-128"/>
              </a:endParaRPr>
            </a:p>
          </p:txBody>
        </p:sp>
        <p:sp>
          <p:nvSpPr>
            <p:cNvPr id="2" name="角丸四角形 24">
              <a:extLst>
                <a:ext uri="{FF2B5EF4-FFF2-40B4-BE49-F238E27FC236}">
                  <a16:creationId xmlns:a16="http://schemas.microsoft.com/office/drawing/2014/main" id="{98C5553A-7852-D9F9-F344-56A01E97B274}"/>
                </a:ext>
              </a:extLst>
            </p:cNvPr>
            <p:cNvSpPr/>
            <p:nvPr/>
          </p:nvSpPr>
          <p:spPr>
            <a:xfrm>
              <a:off x="1211640"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環 境</a:t>
              </a:r>
              <a:endParaRPr kumimoji="1" lang="en-US" altLang="ja-JP" sz="800" b="1" dirty="0">
                <a:latin typeface="Meiryo UI" panose="020B0604030504040204" pitchFamily="50" charset="-128"/>
                <a:ea typeface="Meiryo UI" panose="020B0604030504040204" pitchFamily="50" charset="-128"/>
              </a:endParaRPr>
            </a:p>
          </p:txBody>
        </p:sp>
        <p:sp>
          <p:nvSpPr>
            <p:cNvPr id="3" name="角丸四角形 28">
              <a:extLst>
                <a:ext uri="{FF2B5EF4-FFF2-40B4-BE49-F238E27FC236}">
                  <a16:creationId xmlns:a16="http://schemas.microsoft.com/office/drawing/2014/main" id="{57B10B85-235D-2EEE-B73F-A62DD2601822}"/>
                </a:ext>
              </a:extLst>
            </p:cNvPr>
            <p:cNvSpPr/>
            <p:nvPr/>
          </p:nvSpPr>
          <p:spPr>
            <a:xfrm>
              <a:off x="1652056" y="904272"/>
              <a:ext cx="411336" cy="174521"/>
            </a:xfrm>
            <a:prstGeom prst="roundRect">
              <a:avLst/>
            </a:prstGeom>
            <a:solidFill>
              <a:srgbClr val="00194C"/>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産 業</a:t>
              </a:r>
              <a:endParaRPr kumimoji="1" lang="en-US" altLang="ja-JP" sz="800" b="1" dirty="0">
                <a:latin typeface="Meiryo UI" panose="020B0604030504040204" pitchFamily="50" charset="-128"/>
                <a:ea typeface="Meiryo UI" panose="020B0604030504040204" pitchFamily="50" charset="-128"/>
              </a:endParaRPr>
            </a:p>
          </p:txBody>
        </p:sp>
        <p:sp>
          <p:nvSpPr>
            <p:cNvPr id="4" name="角丸四角形 31">
              <a:extLst>
                <a:ext uri="{FF2B5EF4-FFF2-40B4-BE49-F238E27FC236}">
                  <a16:creationId xmlns:a16="http://schemas.microsoft.com/office/drawing/2014/main" id="{2D5B73CF-DB37-39FB-1CFD-02FB5AEF2652}"/>
                </a:ext>
              </a:extLst>
            </p:cNvPr>
            <p:cNvSpPr/>
            <p:nvPr/>
          </p:nvSpPr>
          <p:spPr>
            <a:xfrm>
              <a:off x="2532888"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文 化</a:t>
              </a:r>
              <a:endParaRPr kumimoji="1" lang="en-US" altLang="ja-JP" sz="800" b="1" dirty="0">
                <a:latin typeface="Meiryo UI" panose="020B0604030504040204" pitchFamily="50" charset="-128"/>
                <a:ea typeface="Meiryo UI" panose="020B0604030504040204" pitchFamily="50" charset="-128"/>
              </a:endParaRPr>
            </a:p>
          </p:txBody>
        </p:sp>
      </p:grpSp>
      <p:pic>
        <p:nvPicPr>
          <p:cNvPr id="44" name="図 43"/>
          <p:cNvPicPr>
            <a:picLocks noChangeAspect="1"/>
          </p:cNvPicPr>
          <p:nvPr/>
        </p:nvPicPr>
        <p:blipFill rotWithShape="1">
          <a:blip r:embed="rId22"/>
          <a:srcRect l="25645" t="10469" r="23807" b="12712"/>
          <a:stretch/>
        </p:blipFill>
        <p:spPr>
          <a:xfrm>
            <a:off x="4690554" y="493678"/>
            <a:ext cx="489647" cy="524622"/>
          </a:xfrm>
          <a:prstGeom prst="rect">
            <a:avLst/>
          </a:prstGeom>
        </p:spPr>
      </p:pic>
      <p:pic>
        <p:nvPicPr>
          <p:cNvPr id="7" name="図 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905468" y="746519"/>
            <a:ext cx="263979" cy="263979"/>
          </a:xfrm>
          <a:prstGeom prst="rect">
            <a:avLst/>
          </a:prstGeom>
        </p:spPr>
      </p:pic>
    </p:spTree>
    <p:extLst>
      <p:ext uri="{BB962C8B-B14F-4D97-AF65-F5344CB8AC3E}">
        <p14:creationId xmlns:p14="http://schemas.microsoft.com/office/powerpoint/2010/main" val="539958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5889104" y="1210775"/>
            <a:ext cx="3743912" cy="6764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6" name="表 35">
            <a:extLst>
              <a:ext uri="{FF2B5EF4-FFF2-40B4-BE49-F238E27FC236}">
                <a16:creationId xmlns:a16="http://schemas.microsoft.com/office/drawing/2014/main" id="{0F652C46-7901-481A-991E-A099D75A3676}"/>
              </a:ext>
            </a:extLst>
          </p:cNvPr>
          <p:cNvGraphicFramePr>
            <a:graphicFrameLocks noGrp="1"/>
          </p:cNvGraphicFramePr>
          <p:nvPr>
            <p:extLst>
              <p:ext uri="{D42A27DB-BD31-4B8C-83A1-F6EECF244321}">
                <p14:modId xmlns:p14="http://schemas.microsoft.com/office/powerpoint/2010/main" val="821118537"/>
              </p:ext>
            </p:extLst>
          </p:nvPr>
        </p:nvGraphicFramePr>
        <p:xfrm>
          <a:off x="605310" y="4280853"/>
          <a:ext cx="2593561" cy="1752404"/>
        </p:xfrm>
        <a:graphic>
          <a:graphicData uri="http://schemas.openxmlformats.org/drawingml/2006/table">
            <a:tbl>
              <a:tblPr>
                <a:tableStyleId>{69CF1AB2-1976-4502-BF36-3FF5EA218861}</a:tableStyleId>
              </a:tblPr>
              <a:tblGrid>
                <a:gridCol w="832732">
                  <a:extLst>
                    <a:ext uri="{9D8B030D-6E8A-4147-A177-3AD203B41FA5}">
                      <a16:colId xmlns:a16="http://schemas.microsoft.com/office/drawing/2014/main" val="741602752"/>
                    </a:ext>
                  </a:extLst>
                </a:gridCol>
                <a:gridCol w="1760829">
                  <a:extLst>
                    <a:ext uri="{9D8B030D-6E8A-4147-A177-3AD203B41FA5}">
                      <a16:colId xmlns:a16="http://schemas.microsoft.com/office/drawing/2014/main" val="3389704294"/>
                    </a:ext>
                  </a:extLst>
                </a:gridCol>
              </a:tblGrid>
              <a:tr h="236423">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場　所</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b="0" i="0" u="none" strike="noStrike" dirty="0">
                          <a:effectLst/>
                          <a:latin typeface="メイリオ" panose="020B0604030504040204" pitchFamily="50" charset="-128"/>
                          <a:ea typeface="メイリオ" panose="020B0604030504040204" pitchFamily="50" charset="-128"/>
                        </a:rPr>
                        <a:t>びわ湖・雄琴</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06427632"/>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時　期</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ja-JP" sz="900" u="none" strike="noStrike" dirty="0">
                          <a:effectLst/>
                          <a:latin typeface="メイリオ" panose="020B0604030504040204" pitchFamily="50" charset="-128"/>
                          <a:ea typeface="メイリオ" panose="020B0604030504040204" pitchFamily="50" charset="-128"/>
                        </a:rPr>
                        <a:t>4</a:t>
                      </a:r>
                      <a:r>
                        <a:rPr lang="ja-JP" altLang="en-US" sz="900" u="none" strike="noStrike" dirty="0">
                          <a:effectLst/>
                          <a:latin typeface="メイリオ" panose="020B0604030504040204" pitchFamily="50" charset="-128"/>
                          <a:ea typeface="メイリオ" panose="020B0604030504040204" pitchFamily="50" charset="-128"/>
                        </a:rPr>
                        <a:t>～</a:t>
                      </a:r>
                      <a:r>
                        <a:rPr lang="en-US" altLang="ja-JP" sz="900" u="none" strike="noStrike" dirty="0">
                          <a:effectLst/>
                          <a:latin typeface="メイリオ" panose="020B0604030504040204" pitchFamily="50" charset="-128"/>
                          <a:ea typeface="メイリオ" panose="020B0604030504040204" pitchFamily="50" charset="-128"/>
                        </a:rPr>
                        <a:t>11</a:t>
                      </a:r>
                      <a:r>
                        <a:rPr lang="ja-JP" altLang="en-US" sz="900" u="none" strike="noStrike" dirty="0">
                          <a:effectLst/>
                          <a:latin typeface="メイリオ" panose="020B0604030504040204" pitchFamily="50" charset="-128"/>
                          <a:ea typeface="メイリオ" panose="020B0604030504040204" pitchFamily="50" charset="-128"/>
                        </a:rPr>
                        <a:t>月末</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41503561"/>
                  </a:ext>
                </a:extLst>
              </a:tr>
              <a:tr h="257767">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対　　　　　象</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zh-CN" altLang="en-US" sz="900" u="none" strike="noStrike" dirty="0">
                          <a:effectLst/>
                          <a:latin typeface="メイリオ" panose="020B0604030504040204" pitchFamily="50" charset="-128"/>
                          <a:ea typeface="メイリオ" panose="020B0604030504040204" pitchFamily="50" charset="-128"/>
                        </a:rPr>
                        <a:t>小学</a:t>
                      </a:r>
                      <a:r>
                        <a:rPr lang="ja-JP" altLang="en-US" sz="900" u="none" strike="noStrike" dirty="0">
                          <a:effectLst/>
                          <a:latin typeface="メイリオ" panose="020B0604030504040204" pitchFamily="50" charset="-128"/>
                          <a:ea typeface="メイリオ" panose="020B0604030504040204" pitchFamily="50" charset="-128"/>
                        </a:rPr>
                        <a:t>生・中学生・</a:t>
                      </a:r>
                      <a:r>
                        <a:rPr lang="zh-CN" altLang="en-US" sz="900" u="none" strike="noStrike" dirty="0">
                          <a:effectLst/>
                          <a:latin typeface="メイリオ" panose="020B0604030504040204" pitchFamily="50" charset="-128"/>
                          <a:ea typeface="メイリオ" panose="020B0604030504040204" pitchFamily="50" charset="-128"/>
                        </a:rPr>
                        <a:t>高校生</a:t>
                      </a:r>
                      <a:endParaRPr lang="zh-CN"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9073544"/>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所　要　時　間</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ja-JP" sz="900" b="0" i="0" u="none" strike="noStrike" dirty="0">
                          <a:effectLst/>
                          <a:latin typeface="メイリオ" panose="020B0604030504040204" pitchFamily="50" charset="-128"/>
                          <a:ea typeface="メイリオ" panose="020B0604030504040204" pitchFamily="50" charset="-128"/>
                        </a:rPr>
                        <a:t>4</a:t>
                      </a:r>
                      <a:r>
                        <a:rPr lang="ja-JP" altLang="en-US" sz="900" b="0" i="0" u="none" strike="noStrike" dirty="0">
                          <a:effectLst/>
                          <a:latin typeface="メイリオ" panose="020B0604030504040204" pitchFamily="50" charset="-128"/>
                          <a:ea typeface="メイリオ" panose="020B0604030504040204" pitchFamily="50" charset="-128"/>
                        </a:rPr>
                        <a:t>～</a:t>
                      </a:r>
                      <a:r>
                        <a:rPr lang="en-US" altLang="ja-JP" sz="900" b="0" i="0" u="none" strike="noStrike" dirty="0">
                          <a:effectLst/>
                          <a:latin typeface="メイリオ" panose="020B0604030504040204" pitchFamily="50" charset="-128"/>
                          <a:ea typeface="メイリオ" panose="020B0604030504040204" pitchFamily="50" charset="-128"/>
                        </a:rPr>
                        <a:t>5</a:t>
                      </a:r>
                      <a:r>
                        <a:rPr lang="ja-JP" altLang="en-US" sz="900" b="0" i="0" u="none" strike="noStrike" dirty="0">
                          <a:effectLst/>
                          <a:latin typeface="メイリオ" panose="020B0604030504040204" pitchFamily="50" charset="-128"/>
                          <a:ea typeface="メイリオ" panose="020B0604030504040204" pitchFamily="50" charset="-128"/>
                        </a:rPr>
                        <a:t>時間</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97989410"/>
                  </a:ext>
                </a:extLst>
              </a:tr>
              <a:tr h="28239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人　　　　　数</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u="none" strike="noStrike" dirty="0">
                          <a:effectLst/>
                          <a:latin typeface="メイリオ" panose="020B0604030504040204" pitchFamily="50" charset="-128"/>
                          <a:ea typeface="メイリオ" panose="020B0604030504040204" pitchFamily="50" charset="-128"/>
                        </a:rPr>
                        <a:t>20</a:t>
                      </a:r>
                      <a:r>
                        <a:rPr lang="ja-JP" altLang="en-US" sz="900" u="none" strike="noStrike" dirty="0">
                          <a:effectLst/>
                          <a:latin typeface="メイリオ" panose="020B0604030504040204" pitchFamily="50" charset="-128"/>
                          <a:ea typeface="メイリオ" panose="020B0604030504040204" pitchFamily="50" charset="-128"/>
                        </a:rPr>
                        <a:t>～</a:t>
                      </a:r>
                      <a:r>
                        <a:rPr lang="en-US" altLang="ja-JP" sz="900" u="none" strike="noStrike" dirty="0">
                          <a:effectLst/>
                          <a:latin typeface="メイリオ" panose="020B0604030504040204" pitchFamily="50" charset="-128"/>
                          <a:ea typeface="メイリオ" panose="020B0604030504040204" pitchFamily="50" charset="-128"/>
                        </a:rPr>
                        <a:t>300</a:t>
                      </a:r>
                      <a:r>
                        <a:rPr lang="ja-JP" altLang="en-US" sz="900" u="none" strike="noStrike" dirty="0">
                          <a:effectLst/>
                          <a:latin typeface="メイリオ" panose="020B0604030504040204" pitchFamily="50" charset="-128"/>
                          <a:ea typeface="メイリオ" panose="020B0604030504040204" pitchFamily="50" charset="-128"/>
                        </a:rPr>
                        <a:t>人</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2507589"/>
                  </a:ext>
                </a:extLst>
              </a:tr>
              <a:tr h="46028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持　　ち　　物</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kumimoji="1" lang="ja-JP" altLang="en-US" sz="900" b="0" i="0" kern="1200" dirty="0">
                          <a:solidFill>
                            <a:schemeClr val="dk1"/>
                          </a:solidFill>
                          <a:effectLst/>
                          <a:latin typeface="メイリオ" panose="020B0604030504040204" pitchFamily="50" charset="-128"/>
                          <a:ea typeface="メイリオ" panose="020B0604030504040204" pitchFamily="50" charset="-128"/>
                          <a:cs typeface="+mn-cs"/>
                        </a:rPr>
                        <a:t>濡れても良い服装と履き物</a:t>
                      </a:r>
                      <a:endParaRPr kumimoji="1" lang="en-US" altLang="ja-JP" sz="900" b="0" i="0" kern="1200" dirty="0">
                        <a:solidFill>
                          <a:schemeClr val="dk1"/>
                        </a:solidFill>
                        <a:effectLst/>
                        <a:latin typeface="メイリオ" panose="020B0604030504040204" pitchFamily="50" charset="-128"/>
                        <a:ea typeface="メイリオ" panose="020B0604030504040204" pitchFamily="50" charset="-128"/>
                        <a:cs typeface="+mn-cs"/>
                      </a:endParaRPr>
                    </a:p>
                    <a:p>
                      <a:pPr algn="ctr" fontAlgn="ctr"/>
                      <a:r>
                        <a:rPr kumimoji="1" lang="ja-JP" altLang="en-US" sz="900" b="0" i="0" kern="1200" dirty="0">
                          <a:solidFill>
                            <a:schemeClr val="dk1"/>
                          </a:solidFill>
                          <a:effectLst/>
                          <a:latin typeface="メイリオ" panose="020B0604030504040204" pitchFamily="50" charset="-128"/>
                          <a:ea typeface="メイリオ" panose="020B0604030504040204" pitchFamily="50" charset="-128"/>
                          <a:cs typeface="+mn-cs"/>
                        </a:rPr>
                        <a:t>（体操服・サンダル等）</a:t>
                      </a:r>
                      <a:br>
                        <a:rPr lang="ja-JP" altLang="en-US" sz="900" dirty="0">
                          <a:latin typeface="メイリオ" panose="020B0604030504040204" pitchFamily="50" charset="-128"/>
                          <a:ea typeface="メイリオ" panose="020B0604030504040204" pitchFamily="50" charset="-128"/>
                        </a:rPr>
                      </a:br>
                      <a:r>
                        <a:rPr kumimoji="1" lang="ja-JP" altLang="en-US" sz="900" b="0" i="0" kern="1200" dirty="0">
                          <a:solidFill>
                            <a:schemeClr val="dk1"/>
                          </a:solidFill>
                          <a:effectLst/>
                          <a:latin typeface="メイリオ" panose="020B0604030504040204" pitchFamily="50" charset="-128"/>
                          <a:ea typeface="メイリオ" panose="020B0604030504040204" pitchFamily="50" charset="-128"/>
                          <a:cs typeface="+mn-cs"/>
                        </a:rPr>
                        <a:t>ライフジャケットは貸出</a:t>
                      </a:r>
                      <a:endParaRPr lang="ja-JP" altLang="en-US" sz="90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49270007"/>
                  </a:ext>
                </a:extLst>
              </a:tr>
            </a:tbl>
          </a:graphicData>
        </a:graphic>
      </p:graphicFrame>
      <p:sp>
        <p:nvSpPr>
          <p:cNvPr id="17" name="テキスト プレースホルダー 16">
            <a:extLst>
              <a:ext uri="{FF2B5EF4-FFF2-40B4-BE49-F238E27FC236}">
                <a16:creationId xmlns:a16="http://schemas.microsoft.com/office/drawing/2014/main" id="{B3520682-09AA-2FC0-7EF3-C81A1534DE3E}"/>
              </a:ext>
            </a:extLst>
          </p:cNvPr>
          <p:cNvSpPr>
            <a:spLocks noGrp="1"/>
          </p:cNvSpPr>
          <p:nvPr>
            <p:ph type="body" sz="quarter" idx="10"/>
          </p:nvPr>
        </p:nvSpPr>
        <p:spPr/>
        <p:txBody>
          <a:bodyPr/>
          <a:lstStyle/>
          <a:p>
            <a:r>
              <a:rPr lang="ja-JP" altLang="en-US" dirty="0"/>
              <a:t>びわ湖の自然のなか、ドラゴンボート等のチーム活動を通じて非認知能力を高めるプログラムです。</a:t>
            </a:r>
            <a:endParaRPr lang="en-US" altLang="ja-JP" dirty="0"/>
          </a:p>
          <a:p>
            <a:r>
              <a:rPr lang="ja-JP" altLang="en-US" dirty="0"/>
              <a:t>ドラゴンボートでは「協力する力（団結力、高め合う力、思考力など）」を養うことを狙いとしています。</a:t>
            </a:r>
          </a:p>
        </p:txBody>
      </p:sp>
      <p:sp>
        <p:nvSpPr>
          <p:cNvPr id="22" name="テキスト プレースホルダー 21">
            <a:extLst>
              <a:ext uri="{FF2B5EF4-FFF2-40B4-BE49-F238E27FC236}">
                <a16:creationId xmlns:a16="http://schemas.microsoft.com/office/drawing/2014/main" id="{6A75FCC1-BEDA-8E3B-2695-9E516515DD84}"/>
              </a:ext>
            </a:extLst>
          </p:cNvPr>
          <p:cNvSpPr>
            <a:spLocks noGrp="1"/>
          </p:cNvSpPr>
          <p:nvPr>
            <p:ph type="body" sz="quarter" idx="15"/>
          </p:nvPr>
        </p:nvSpPr>
        <p:spPr/>
        <p:txBody>
          <a:bodyPr/>
          <a:lstStyle/>
          <a:p>
            <a:r>
              <a:rPr lang="ja-JP" altLang="en-US" dirty="0"/>
              <a:t>滋賀県ならではのびわ湖ウォータースポーツを通じ、子どもたちの「生きる力」を育みます。</a:t>
            </a:r>
            <a:endParaRPr lang="en-US" altLang="ja-JP" dirty="0"/>
          </a:p>
          <a:p>
            <a:r>
              <a:rPr lang="ja-JP" altLang="en-US" dirty="0"/>
              <a:t>びわ湖での人気アクティビティ、ドラゴンボートを体験</a:t>
            </a:r>
          </a:p>
          <a:p>
            <a:r>
              <a:rPr lang="ja-JP" altLang="en-US" dirty="0"/>
              <a:t>チーム活動後の振り返りを通して、「自ら学んだこと」とその重要性を考える機会に</a:t>
            </a:r>
          </a:p>
          <a:p>
            <a:r>
              <a:rPr lang="ja-JP" altLang="en-US" dirty="0"/>
              <a:t>びわ湖の自然のなかで非認知能力を養うプログラム</a:t>
            </a:r>
          </a:p>
        </p:txBody>
      </p:sp>
      <p:sp>
        <p:nvSpPr>
          <p:cNvPr id="23" name="テキスト プレースホルダー 22">
            <a:extLst>
              <a:ext uri="{FF2B5EF4-FFF2-40B4-BE49-F238E27FC236}">
                <a16:creationId xmlns:a16="http://schemas.microsoft.com/office/drawing/2014/main" id="{CBA330E7-5852-7EF2-8E9C-846FE76EF1AC}"/>
              </a:ext>
            </a:extLst>
          </p:cNvPr>
          <p:cNvSpPr>
            <a:spLocks noGrp="1"/>
          </p:cNvSpPr>
          <p:nvPr>
            <p:ph type="body" sz="quarter" idx="16"/>
          </p:nvPr>
        </p:nvSpPr>
        <p:spPr/>
        <p:txBody>
          <a:bodyPr/>
          <a:lstStyle/>
          <a:p>
            <a:r>
              <a:rPr lang="en-US" altLang="ja-JP" dirty="0"/>
              <a:t> 9:30 </a:t>
            </a:r>
            <a:r>
              <a:rPr lang="ja-JP" altLang="en-US" dirty="0"/>
              <a:t>オーパル到着・開校式・荷物移動</a:t>
            </a:r>
            <a:endParaRPr lang="en-US" altLang="ja-JP" dirty="0"/>
          </a:p>
          <a:p>
            <a:r>
              <a:rPr lang="en-US" altLang="ja-JP" dirty="0"/>
              <a:t>10:00 </a:t>
            </a:r>
            <a:r>
              <a:rPr lang="ja-JP" altLang="en-US" dirty="0"/>
              <a:t>①アイスブレイク</a:t>
            </a:r>
          </a:p>
          <a:p>
            <a:r>
              <a:rPr lang="en-US" altLang="ja-JP" dirty="0"/>
              <a:t>11:10 </a:t>
            </a:r>
            <a:r>
              <a:rPr lang="ja-JP" altLang="en-US" dirty="0"/>
              <a:t>②チーム活動（ドラゴンボートなど）　</a:t>
            </a:r>
            <a:endParaRPr lang="en-US" altLang="ja-JP" dirty="0"/>
          </a:p>
          <a:p>
            <a:r>
              <a:rPr lang="en-US" altLang="ja-JP" dirty="0"/>
              <a:t>12:10 </a:t>
            </a:r>
            <a:r>
              <a:rPr lang="ja-JP" altLang="en-US" dirty="0"/>
              <a:t>昼休憩（クラス写真撮影）</a:t>
            </a:r>
            <a:endParaRPr lang="en-US" altLang="ja-JP" dirty="0"/>
          </a:p>
          <a:p>
            <a:r>
              <a:rPr lang="en-US" altLang="ja-JP" dirty="0"/>
              <a:t>13:00</a:t>
            </a:r>
            <a:r>
              <a:rPr lang="ja-JP" altLang="en-US" dirty="0"/>
              <a:t> ③クラス目標づくり</a:t>
            </a:r>
          </a:p>
          <a:p>
            <a:r>
              <a:rPr lang="en-US" altLang="ja-JP" dirty="0"/>
              <a:t>14:00 </a:t>
            </a:r>
            <a:r>
              <a:rPr lang="ja-JP" altLang="en-US" dirty="0"/>
              <a:t>活動終了・着替え・閉校式</a:t>
            </a:r>
          </a:p>
          <a:p>
            <a:r>
              <a:rPr lang="en-US" altLang="ja-JP" dirty="0"/>
              <a:t>14:30</a:t>
            </a:r>
            <a:r>
              <a:rPr lang="ja-JP" altLang="en-US" dirty="0"/>
              <a:t> オーパル出発</a:t>
            </a:r>
          </a:p>
        </p:txBody>
      </p:sp>
      <p:sp>
        <p:nvSpPr>
          <p:cNvPr id="26" name="テキスト プレースホルダー 25">
            <a:extLst>
              <a:ext uri="{FF2B5EF4-FFF2-40B4-BE49-F238E27FC236}">
                <a16:creationId xmlns:a16="http://schemas.microsoft.com/office/drawing/2014/main" id="{5B5A57CD-6D69-A3E3-BA23-DA35BC46B9D8}"/>
              </a:ext>
            </a:extLst>
          </p:cNvPr>
          <p:cNvSpPr>
            <a:spLocks noGrp="1"/>
          </p:cNvSpPr>
          <p:nvPr>
            <p:ph type="body" sz="quarter" idx="19"/>
          </p:nvPr>
        </p:nvSpPr>
        <p:spPr/>
        <p:txBody>
          <a:bodyPr/>
          <a:lstStyle/>
          <a:p>
            <a:r>
              <a:rPr lang="ja-JP" altLang="en-US" dirty="0"/>
              <a:t>非認知能力について調べてみる。</a:t>
            </a:r>
            <a:endParaRPr lang="en-US" altLang="ja-JP" dirty="0"/>
          </a:p>
          <a:p>
            <a:r>
              <a:rPr lang="ja-JP" altLang="en-US" dirty="0"/>
              <a:t>他者との関わり、自らの行動について考えてみる。</a:t>
            </a:r>
            <a:endParaRPr lang="en-US" altLang="ja-JP" dirty="0"/>
          </a:p>
          <a:p>
            <a:r>
              <a:rPr lang="en-US" altLang="ja-JP" dirty="0"/>
              <a:t>SDGs</a:t>
            </a:r>
            <a:r>
              <a:rPr lang="ja-JP" altLang="en-US" dirty="0"/>
              <a:t>の観点で、地域や現地の課題や取組について調べてみる。</a:t>
            </a:r>
          </a:p>
          <a:p>
            <a:endParaRPr lang="ja-JP" altLang="en-US" dirty="0"/>
          </a:p>
        </p:txBody>
      </p:sp>
      <p:sp>
        <p:nvSpPr>
          <p:cNvPr id="27" name="テキスト プレースホルダー 26">
            <a:extLst>
              <a:ext uri="{FF2B5EF4-FFF2-40B4-BE49-F238E27FC236}">
                <a16:creationId xmlns:a16="http://schemas.microsoft.com/office/drawing/2014/main" id="{FFC69071-83AC-E0D8-245F-8AE1169A7420}"/>
              </a:ext>
            </a:extLst>
          </p:cNvPr>
          <p:cNvSpPr>
            <a:spLocks noGrp="1"/>
          </p:cNvSpPr>
          <p:nvPr>
            <p:ph type="body" sz="quarter" idx="20"/>
          </p:nvPr>
        </p:nvSpPr>
        <p:spPr/>
        <p:txBody>
          <a:bodyPr/>
          <a:lstStyle/>
          <a:p>
            <a:r>
              <a:rPr lang="ja-JP" altLang="en-US" dirty="0"/>
              <a:t>びわ湖で人気のウォータースポーツを通して協力する力を学ぶ。</a:t>
            </a:r>
            <a:endParaRPr lang="en-US" altLang="ja-JP" dirty="0"/>
          </a:p>
          <a:p>
            <a:r>
              <a:rPr lang="ja-JP" altLang="en-US" dirty="0"/>
              <a:t>現地での活動を通して、自ら学んだことを振り返る。</a:t>
            </a:r>
            <a:endParaRPr lang="en-US" altLang="ja-JP" dirty="0"/>
          </a:p>
          <a:p>
            <a:r>
              <a:rPr lang="ja-JP" altLang="en-US" dirty="0"/>
              <a:t>仲間とのチーム活動を通じて、非認知能力について考える。</a:t>
            </a:r>
            <a:endParaRPr lang="en-US" altLang="ja-JP" dirty="0"/>
          </a:p>
          <a:p>
            <a:pPr marL="0" indent="0">
              <a:buNone/>
            </a:pPr>
            <a:endParaRPr lang="ja-JP" altLang="en-US" dirty="0"/>
          </a:p>
        </p:txBody>
      </p:sp>
      <p:sp>
        <p:nvSpPr>
          <p:cNvPr id="28" name="テキスト プレースホルダー 27">
            <a:extLst>
              <a:ext uri="{FF2B5EF4-FFF2-40B4-BE49-F238E27FC236}">
                <a16:creationId xmlns:a16="http://schemas.microsoft.com/office/drawing/2014/main" id="{BDEA7D0E-437E-EE3D-1924-D738516FF9E6}"/>
              </a:ext>
            </a:extLst>
          </p:cNvPr>
          <p:cNvSpPr>
            <a:spLocks noGrp="1"/>
          </p:cNvSpPr>
          <p:nvPr>
            <p:ph type="body" sz="quarter" idx="21"/>
          </p:nvPr>
        </p:nvSpPr>
        <p:spPr/>
        <p:txBody>
          <a:bodyPr/>
          <a:lstStyle/>
          <a:p>
            <a:r>
              <a:rPr lang="ja-JP" altLang="en-US" dirty="0"/>
              <a:t>非認知能力について自分の意見をまとめる。</a:t>
            </a:r>
            <a:endParaRPr lang="en-US" altLang="ja-JP" dirty="0"/>
          </a:p>
          <a:p>
            <a:r>
              <a:rPr lang="ja-JP" altLang="en-US" dirty="0"/>
              <a:t>本プログラムで学んだ成果を発表する。</a:t>
            </a:r>
            <a:endParaRPr lang="en-US" altLang="ja-JP" dirty="0"/>
          </a:p>
          <a:p>
            <a:r>
              <a:rPr lang="en-US" altLang="ja-JP" dirty="0"/>
              <a:t>SDG</a:t>
            </a:r>
            <a:r>
              <a:rPr lang="ja-JP" altLang="en-US" dirty="0" err="1"/>
              <a:t>ｓ</a:t>
            </a:r>
            <a:r>
              <a:rPr lang="ja-JP" altLang="en-US" dirty="0"/>
              <a:t>の観点で、他者との関わり、自らの行動について、自分たちにできることを発表する。</a:t>
            </a:r>
          </a:p>
          <a:p>
            <a:endParaRPr lang="ja-JP" altLang="en-US" dirty="0"/>
          </a:p>
        </p:txBody>
      </p:sp>
      <p:sp>
        <p:nvSpPr>
          <p:cNvPr id="16" name="タイトル 15">
            <a:extLst>
              <a:ext uri="{FF2B5EF4-FFF2-40B4-BE49-F238E27FC236}">
                <a16:creationId xmlns:a16="http://schemas.microsoft.com/office/drawing/2014/main" id="{466C0A8E-78E1-1518-FDDE-5184568A176A}"/>
              </a:ext>
            </a:extLst>
          </p:cNvPr>
          <p:cNvSpPr>
            <a:spLocks noGrp="1"/>
          </p:cNvSpPr>
          <p:nvPr>
            <p:ph type="title"/>
          </p:nvPr>
        </p:nvSpPr>
        <p:spPr>
          <a:xfrm>
            <a:off x="1097014" y="368742"/>
            <a:ext cx="2423164" cy="535531"/>
          </a:xfrm>
        </p:spPr>
        <p:txBody>
          <a:bodyPr/>
          <a:lstStyle/>
          <a:p>
            <a:r>
              <a:rPr lang="ja-JP" altLang="en-US" dirty="0">
                <a:solidFill>
                  <a:srgbClr val="328CCC"/>
                </a:solidFill>
              </a:rPr>
              <a:t>チームビルドによる共生力など</a:t>
            </a:r>
            <a:br>
              <a:rPr lang="en-US" altLang="ja-JP" dirty="0">
                <a:solidFill>
                  <a:srgbClr val="328CCC"/>
                </a:solidFill>
              </a:rPr>
            </a:br>
            <a:r>
              <a:rPr lang="ja-JP" altLang="en-US" dirty="0">
                <a:solidFill>
                  <a:srgbClr val="328CCC"/>
                </a:solidFill>
              </a:rPr>
              <a:t>非認知能力を養う</a:t>
            </a:r>
          </a:p>
        </p:txBody>
      </p:sp>
      <p:grpSp>
        <p:nvGrpSpPr>
          <p:cNvPr id="2" name="グループ化 1">
            <a:extLst>
              <a:ext uri="{FF2B5EF4-FFF2-40B4-BE49-F238E27FC236}">
                <a16:creationId xmlns:a16="http://schemas.microsoft.com/office/drawing/2014/main" id="{B0B6DD61-7AB0-93ED-5EC0-7337D271E024}"/>
              </a:ext>
            </a:extLst>
          </p:cNvPr>
          <p:cNvGrpSpPr/>
          <p:nvPr/>
        </p:nvGrpSpPr>
        <p:grpSpPr>
          <a:xfrm>
            <a:off x="1152224" y="904273"/>
            <a:ext cx="2613414" cy="174521"/>
            <a:chOff x="771224" y="904272"/>
            <a:chExt cx="2613414" cy="174521"/>
          </a:xfrm>
        </p:grpSpPr>
        <p:sp>
          <p:nvSpPr>
            <p:cNvPr id="3" name="角丸四角形 23">
              <a:extLst>
                <a:ext uri="{FF2B5EF4-FFF2-40B4-BE49-F238E27FC236}">
                  <a16:creationId xmlns:a16="http://schemas.microsoft.com/office/drawing/2014/main" id="{F3859417-8CFB-ADA3-4A06-BF2C3715F764}"/>
                </a:ext>
              </a:extLst>
            </p:cNvPr>
            <p:cNvSpPr/>
            <p:nvPr userDrawn="1"/>
          </p:nvSpPr>
          <p:spPr>
            <a:xfrm>
              <a:off x="771224"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自 然</a:t>
              </a:r>
              <a:endParaRPr kumimoji="1" lang="en-US" altLang="ja-JP" sz="800" b="1" dirty="0">
                <a:latin typeface="Meiryo UI" panose="020B0604030504040204" pitchFamily="50" charset="-128"/>
                <a:ea typeface="Meiryo UI" panose="020B0604030504040204" pitchFamily="50" charset="-128"/>
              </a:endParaRPr>
            </a:p>
          </p:txBody>
        </p:sp>
        <p:sp>
          <p:nvSpPr>
            <p:cNvPr id="4" name="角丸四角形 27">
              <a:extLst>
                <a:ext uri="{FF2B5EF4-FFF2-40B4-BE49-F238E27FC236}">
                  <a16:creationId xmlns:a16="http://schemas.microsoft.com/office/drawing/2014/main" id="{9091FA2A-7E8D-1057-083C-F5753E8B2191}"/>
                </a:ext>
              </a:extLst>
            </p:cNvPr>
            <p:cNvSpPr/>
            <p:nvPr userDrawn="1"/>
          </p:nvSpPr>
          <p:spPr>
            <a:xfrm>
              <a:off x="2092472"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歴 史</a:t>
              </a:r>
              <a:endParaRPr kumimoji="1" lang="en-US" altLang="ja-JP" sz="800" b="1" dirty="0">
                <a:latin typeface="Meiryo UI" panose="020B0604030504040204" pitchFamily="50" charset="-128"/>
                <a:ea typeface="Meiryo UI" panose="020B0604030504040204" pitchFamily="50" charset="-128"/>
              </a:endParaRPr>
            </a:p>
          </p:txBody>
        </p:sp>
        <p:sp>
          <p:nvSpPr>
            <p:cNvPr id="5" name="角丸四角形 49">
              <a:extLst>
                <a:ext uri="{FF2B5EF4-FFF2-40B4-BE49-F238E27FC236}">
                  <a16:creationId xmlns:a16="http://schemas.microsoft.com/office/drawing/2014/main" id="{161D90FD-76F4-6B45-737F-2A6BD9380120}"/>
                </a:ext>
              </a:extLst>
            </p:cNvPr>
            <p:cNvSpPr/>
            <p:nvPr userDrawn="1"/>
          </p:nvSpPr>
          <p:spPr>
            <a:xfrm>
              <a:off x="2973302"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経 済</a:t>
              </a:r>
              <a:endParaRPr kumimoji="1" lang="en-US" altLang="ja-JP" sz="800" b="1" dirty="0">
                <a:latin typeface="Meiryo UI" panose="020B0604030504040204" pitchFamily="50" charset="-128"/>
                <a:ea typeface="Meiryo UI" panose="020B0604030504040204" pitchFamily="50" charset="-128"/>
              </a:endParaRPr>
            </a:p>
          </p:txBody>
        </p:sp>
        <p:sp>
          <p:nvSpPr>
            <p:cNvPr id="6" name="角丸四角形 24">
              <a:extLst>
                <a:ext uri="{FF2B5EF4-FFF2-40B4-BE49-F238E27FC236}">
                  <a16:creationId xmlns:a16="http://schemas.microsoft.com/office/drawing/2014/main" id="{C60BCFCE-7C89-4B20-C92D-4DBB7550B9D9}"/>
                </a:ext>
              </a:extLst>
            </p:cNvPr>
            <p:cNvSpPr/>
            <p:nvPr/>
          </p:nvSpPr>
          <p:spPr>
            <a:xfrm>
              <a:off x="1211640"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環 境</a:t>
              </a:r>
              <a:endParaRPr kumimoji="1" lang="en-US" altLang="ja-JP" sz="800" b="1" dirty="0">
                <a:latin typeface="Meiryo UI" panose="020B0604030504040204" pitchFamily="50" charset="-128"/>
                <a:ea typeface="Meiryo UI" panose="020B0604030504040204" pitchFamily="50" charset="-128"/>
              </a:endParaRPr>
            </a:p>
          </p:txBody>
        </p:sp>
        <p:sp>
          <p:nvSpPr>
            <p:cNvPr id="7" name="角丸四角形 28">
              <a:extLst>
                <a:ext uri="{FF2B5EF4-FFF2-40B4-BE49-F238E27FC236}">
                  <a16:creationId xmlns:a16="http://schemas.microsoft.com/office/drawing/2014/main" id="{8C61BDBC-CEC7-3C44-7661-23A7D28C9EF9}"/>
                </a:ext>
              </a:extLst>
            </p:cNvPr>
            <p:cNvSpPr/>
            <p:nvPr/>
          </p:nvSpPr>
          <p:spPr>
            <a:xfrm>
              <a:off x="1652056"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産 業</a:t>
              </a:r>
              <a:endParaRPr kumimoji="1" lang="en-US" altLang="ja-JP" sz="800" b="1" dirty="0">
                <a:latin typeface="Meiryo UI" panose="020B0604030504040204" pitchFamily="50" charset="-128"/>
                <a:ea typeface="Meiryo UI" panose="020B0604030504040204" pitchFamily="50" charset="-128"/>
              </a:endParaRPr>
            </a:p>
          </p:txBody>
        </p:sp>
        <p:sp>
          <p:nvSpPr>
            <p:cNvPr id="8" name="角丸四角形 31">
              <a:extLst>
                <a:ext uri="{FF2B5EF4-FFF2-40B4-BE49-F238E27FC236}">
                  <a16:creationId xmlns:a16="http://schemas.microsoft.com/office/drawing/2014/main" id="{0A58AC15-F010-D251-13A2-D2FBF46AC970}"/>
                </a:ext>
              </a:extLst>
            </p:cNvPr>
            <p:cNvSpPr/>
            <p:nvPr/>
          </p:nvSpPr>
          <p:spPr>
            <a:xfrm>
              <a:off x="2532888"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文 化</a:t>
              </a:r>
              <a:endParaRPr kumimoji="1" lang="en-US" altLang="ja-JP" sz="800" b="1" dirty="0">
                <a:latin typeface="Meiryo UI" panose="020B0604030504040204" pitchFamily="50" charset="-128"/>
                <a:ea typeface="Meiryo UI" panose="020B0604030504040204" pitchFamily="50" charset="-128"/>
              </a:endParaRPr>
            </a:p>
          </p:txBody>
        </p:sp>
      </p:grpSp>
      <p:pic>
        <p:nvPicPr>
          <p:cNvPr id="9" name="図 8">
            <a:extLst>
              <a:ext uri="{FF2B5EF4-FFF2-40B4-BE49-F238E27FC236}">
                <a16:creationId xmlns:a16="http://schemas.microsoft.com/office/drawing/2014/main" id="{939711CE-6D3D-71F2-DB92-D38F08BFCE9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630681" y="457889"/>
            <a:ext cx="269549" cy="270000"/>
          </a:xfrm>
          <a:prstGeom prst="rect">
            <a:avLst/>
          </a:prstGeom>
        </p:spPr>
      </p:pic>
      <p:pic>
        <p:nvPicPr>
          <p:cNvPr id="11" name="図 10">
            <a:extLst>
              <a:ext uri="{FF2B5EF4-FFF2-40B4-BE49-F238E27FC236}">
                <a16:creationId xmlns:a16="http://schemas.microsoft.com/office/drawing/2014/main" id="{E81DCAA4-EB64-2D90-13DD-72341D507A4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037365" y="749414"/>
            <a:ext cx="269549" cy="270000"/>
          </a:xfrm>
          <a:prstGeom prst="rect">
            <a:avLst/>
          </a:prstGeom>
        </p:spPr>
      </p:pic>
      <p:pic>
        <p:nvPicPr>
          <p:cNvPr id="13" name="図 12">
            <a:extLst>
              <a:ext uri="{FF2B5EF4-FFF2-40B4-BE49-F238E27FC236}">
                <a16:creationId xmlns:a16="http://schemas.microsoft.com/office/drawing/2014/main" id="{C3541F48-8E67-17B1-9766-436D98E73DB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33624" y="452966"/>
            <a:ext cx="270000" cy="270000"/>
          </a:xfrm>
          <a:prstGeom prst="rect">
            <a:avLst/>
          </a:prstGeom>
        </p:spPr>
      </p:pic>
      <p:pic>
        <p:nvPicPr>
          <p:cNvPr id="15" name="図 14">
            <a:extLst>
              <a:ext uri="{FF2B5EF4-FFF2-40B4-BE49-F238E27FC236}">
                <a16:creationId xmlns:a16="http://schemas.microsoft.com/office/drawing/2014/main" id="{B06D323F-458A-89D7-1FD3-9D66858E04D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335530" y="452966"/>
            <a:ext cx="269549" cy="270000"/>
          </a:xfrm>
          <a:prstGeom prst="rect">
            <a:avLst/>
          </a:prstGeom>
        </p:spPr>
      </p:pic>
      <p:pic>
        <p:nvPicPr>
          <p:cNvPr id="82" name="図プレースホルダー 81" descr="草, 建物, 屋外, 人 が含まれている画像&#10;&#10;自動的に生成された説明">
            <a:extLst>
              <a:ext uri="{FF2B5EF4-FFF2-40B4-BE49-F238E27FC236}">
                <a16:creationId xmlns:a16="http://schemas.microsoft.com/office/drawing/2014/main" id="{9D34F19F-B6BB-25E6-5ADB-ECB52946A533}"/>
              </a:ext>
            </a:extLst>
          </p:cNvPr>
          <p:cNvPicPr>
            <a:picLocks noGrp="1" noChangeAspect="1"/>
          </p:cNvPicPr>
          <p:nvPr>
            <p:ph type="pic" sz="quarter" idx="13"/>
          </p:nvPr>
        </p:nvPicPr>
        <p:blipFill>
          <a:blip r:embed="rId6" cstate="print">
            <a:extLst>
              <a:ext uri="{28A0092B-C50C-407E-A947-70E740481C1C}">
                <a14:useLocalDpi xmlns:a14="http://schemas.microsoft.com/office/drawing/2010/main" val="0"/>
              </a:ext>
            </a:extLst>
          </a:blip>
          <a:srcRect t="4910" b="4910"/>
          <a:stretch>
            <a:fillRect/>
          </a:stretch>
        </p:blipFill>
        <p:spPr/>
      </p:pic>
      <p:pic>
        <p:nvPicPr>
          <p:cNvPr id="78" name="図プレースホルダー 77" descr="建物の前を歩く人々&#10;&#10;低い精度で自動的に生成された説明">
            <a:extLst>
              <a:ext uri="{FF2B5EF4-FFF2-40B4-BE49-F238E27FC236}">
                <a16:creationId xmlns:a16="http://schemas.microsoft.com/office/drawing/2014/main" id="{A3F2FB28-D0DB-CF3E-115E-5C59BFEA0080}"/>
              </a:ext>
            </a:extLst>
          </p:cNvPr>
          <p:cNvPicPr>
            <a:picLocks noGrp="1" noChangeAspect="1"/>
          </p:cNvPicPr>
          <p:nvPr>
            <p:ph type="pic" sz="quarter" idx="14"/>
          </p:nvPr>
        </p:nvPicPr>
        <p:blipFill>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t="4910" b="4910"/>
          <a:stretch>
            <a:fillRect/>
          </a:stretch>
        </p:blipFill>
        <p:spPr/>
      </p:pic>
      <p:pic>
        <p:nvPicPr>
          <p:cNvPr id="80" name="図プレースホルダー 79" descr="海でボートに乗っている人たち&#10;&#10;自動的に生成された説明">
            <a:extLst>
              <a:ext uri="{FF2B5EF4-FFF2-40B4-BE49-F238E27FC236}">
                <a16:creationId xmlns:a16="http://schemas.microsoft.com/office/drawing/2014/main" id="{031FC1E2-EFCD-B306-6ADF-74DB2E9E8EA4}"/>
              </a:ext>
            </a:extLst>
          </p:cNvPr>
          <p:cNvPicPr>
            <a:picLocks noGrp="1" noChangeAspect="1"/>
          </p:cNvPicPr>
          <p:nvPr>
            <p:ph type="pic" sz="quarter" idx="12"/>
          </p:nvPr>
        </p:nvPicPr>
        <p:blipFill>
          <a:blip r:embed="rId9" cstate="print">
            <a:extLst>
              <a:ext uri="{28A0092B-C50C-407E-A947-70E740481C1C}">
                <a14:useLocalDpi xmlns:a14="http://schemas.microsoft.com/office/drawing/2010/main" val="0"/>
              </a:ext>
            </a:extLst>
          </a:blip>
          <a:srcRect t="4944" b="4944"/>
          <a:stretch>
            <a:fillRect/>
          </a:stretch>
        </p:blipFill>
        <p:spPr/>
      </p:pic>
      <p:pic>
        <p:nvPicPr>
          <p:cNvPr id="76" name="図プレースホルダー 75" descr="屋外, 道路, 民衆, 人 が含まれている画像&#10;&#10;自動的に生成された説明">
            <a:extLst>
              <a:ext uri="{FF2B5EF4-FFF2-40B4-BE49-F238E27FC236}">
                <a16:creationId xmlns:a16="http://schemas.microsoft.com/office/drawing/2014/main" id="{627AE204-7668-92FD-FE5A-7E4143B10E78}"/>
              </a:ext>
            </a:extLst>
          </p:cNvPr>
          <p:cNvPicPr>
            <a:picLocks noGrp="1" noChangeAspect="1"/>
          </p:cNvPicPr>
          <p:nvPr>
            <p:ph type="pic" sz="quarter" idx="11"/>
          </p:nvPr>
        </p:nvPicPr>
        <p:blipFill>
          <a:blip r:embed="rId10" cstate="print">
            <a:extLst>
              <a:ext uri="{28A0092B-C50C-407E-A947-70E740481C1C}">
                <a14:useLocalDpi xmlns:a14="http://schemas.microsoft.com/office/drawing/2010/main" val="0"/>
              </a:ext>
            </a:extLst>
          </a:blip>
          <a:srcRect t="4910" b="4910"/>
          <a:stretch>
            <a:fillRect/>
          </a:stretch>
        </p:blipFill>
        <p:spPr/>
      </p:pic>
      <p:pic>
        <p:nvPicPr>
          <p:cNvPr id="39" name="図 38"/>
          <p:cNvPicPr>
            <a:picLocks noChangeAspect="1"/>
          </p:cNvPicPr>
          <p:nvPr/>
        </p:nvPicPr>
        <p:blipFill rotWithShape="1">
          <a:blip r:embed="rId11"/>
          <a:srcRect l="25645" t="10469" r="23807" b="12712"/>
          <a:stretch/>
        </p:blipFill>
        <p:spPr>
          <a:xfrm>
            <a:off x="4690554" y="493678"/>
            <a:ext cx="489647" cy="524622"/>
          </a:xfrm>
          <a:prstGeom prst="rect">
            <a:avLst/>
          </a:prstGeom>
        </p:spPr>
      </p:pic>
      <p:pic>
        <p:nvPicPr>
          <p:cNvPr id="41" name="図プレースホルダー 5"/>
          <p:cNvPicPr>
            <a:picLocks noGrp="1" noChangeAspect="1"/>
          </p:cNvPicPr>
          <p:nvPr>
            <p:ph type="pic" sz="quarter" idx="18"/>
          </p:nvPr>
        </p:nvPicPr>
        <p:blipFill>
          <a:blip r:embed="rId12" cstate="print">
            <a:extLst>
              <a:ext uri="{28A0092B-C50C-407E-A947-70E740481C1C}">
                <a14:useLocalDpi xmlns:a14="http://schemas.microsoft.com/office/drawing/2010/main" val="0"/>
              </a:ext>
            </a:extLst>
          </a:blip>
          <a:srcRect t="110" b="110"/>
          <a:stretch>
            <a:fillRect/>
          </a:stretch>
        </p:blipFill>
        <p:spPr>
          <a:xfrm>
            <a:off x="9119232" y="5877272"/>
            <a:ext cx="506730" cy="505615"/>
          </a:xfrm>
        </p:spPr>
      </p:pic>
      <p:sp>
        <p:nvSpPr>
          <p:cNvPr id="42" name="テキスト ボックス 41"/>
          <p:cNvSpPr txBox="1"/>
          <p:nvPr/>
        </p:nvSpPr>
        <p:spPr>
          <a:xfrm>
            <a:off x="2122644" y="6487359"/>
            <a:ext cx="5931432" cy="384721"/>
          </a:xfrm>
          <a:prstGeom prst="rect">
            <a:avLst/>
          </a:prstGeom>
          <a:solidFill>
            <a:schemeClr val="bg1"/>
          </a:solidFill>
        </p:spPr>
        <p:txBody>
          <a:bodyPr wrap="none" rtlCol="0">
            <a:spAutoFit/>
          </a:bodyPr>
          <a:lstStyle/>
          <a:p>
            <a:r>
              <a:rPr lang="ja-JP" altLang="en-US" sz="1000" dirty="0">
                <a:latin typeface="Meiryo UI" panose="020B0604030504040204" pitchFamily="50" charset="-128"/>
                <a:ea typeface="Meiryo UI" panose="020B0604030504040204" pitchFamily="50" charset="-128"/>
              </a:rPr>
              <a:t>オーパルオプテックス株式会社　</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住所</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大津市雄琴</a:t>
            </a:r>
            <a:r>
              <a:rPr lang="en-US" altLang="ja-JP" sz="1000" dirty="0">
                <a:latin typeface="Meiryo UI" panose="020B0604030504040204" pitchFamily="50" charset="-128"/>
                <a:ea typeface="Meiryo UI" panose="020B0604030504040204" pitchFamily="50" charset="-128"/>
              </a:rPr>
              <a:t>5-265-1</a:t>
            </a: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【TEL】077-579-7111</a:t>
            </a: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受付時間：</a:t>
            </a:r>
            <a:r>
              <a:rPr lang="en-US" altLang="ja-JP" sz="900" dirty="0">
                <a:latin typeface="Meiryo UI" panose="020B0604030504040204" pitchFamily="50" charset="-128"/>
                <a:ea typeface="Meiryo UI" panose="020B0604030504040204" pitchFamily="50" charset="-128"/>
              </a:rPr>
              <a:t>9:30</a:t>
            </a: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17:30</a:t>
            </a:r>
            <a:r>
              <a:rPr lang="ja-JP" altLang="en-US" sz="900" dirty="0">
                <a:latin typeface="Meiryo UI" panose="020B0604030504040204" pitchFamily="50" charset="-128"/>
                <a:ea typeface="Meiryo UI" panose="020B0604030504040204" pitchFamily="50" charset="-128"/>
              </a:rPr>
              <a:t>（定休日：木曜日、</a:t>
            </a: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2</a:t>
            </a:r>
            <a:r>
              <a:rPr lang="ja-JP" altLang="en-US" sz="900" dirty="0">
                <a:latin typeface="Meiryo UI" panose="020B0604030504040204" pitchFamily="50" charset="-128"/>
                <a:ea typeface="Meiryo UI" panose="020B0604030504040204" pitchFamily="50" charset="-128"/>
              </a:rPr>
              <a:t>月は水・木曜、夏季無休）　</a:t>
            </a:r>
            <a:r>
              <a:rPr lang="en-US" altLang="ja-JP" sz="900" dirty="0">
                <a:latin typeface="Meiryo UI" panose="020B0604030504040204" pitchFamily="50" charset="-128"/>
                <a:ea typeface="Meiryo UI" panose="020B0604030504040204" pitchFamily="50" charset="-128"/>
              </a:rPr>
              <a:t>【</a:t>
            </a:r>
            <a:r>
              <a:rPr lang="en-US" altLang="ja-JP" sz="900" dirty="0" err="1">
                <a:latin typeface="Meiryo UI" panose="020B0604030504040204" pitchFamily="50" charset="-128"/>
                <a:ea typeface="Meiryo UI" panose="020B0604030504040204" pitchFamily="50" charset="-128"/>
              </a:rPr>
              <a:t>URL】</a:t>
            </a:r>
            <a:r>
              <a:rPr lang="en-US" altLang="ja-JP" sz="900" u="sng" dirty="0" err="1">
                <a:latin typeface="Meiryo UI" panose="020B0604030504040204" pitchFamily="50" charset="-128"/>
                <a:ea typeface="Meiryo UI" panose="020B0604030504040204" pitchFamily="50" charset="-128"/>
                <a:hlinkClick r:id="rId13"/>
              </a:rPr>
              <a:t>https</a:t>
            </a:r>
            <a:r>
              <a:rPr lang="en-US" altLang="ja-JP" sz="900" u="sng" dirty="0">
                <a:latin typeface="Meiryo UI" panose="020B0604030504040204" pitchFamily="50" charset="-128"/>
                <a:ea typeface="Meiryo UI" panose="020B0604030504040204" pitchFamily="50" charset="-128"/>
                <a:hlinkClick r:id="rId13"/>
              </a:rPr>
              <a:t>://www.o-pal.com/</a:t>
            </a:r>
            <a:endParaRPr lang="en-US" altLang="ja-JP" sz="900" dirty="0">
              <a:latin typeface="Meiryo UI" panose="020B0604030504040204" pitchFamily="50" charset="-128"/>
              <a:ea typeface="Meiryo UI" panose="020B0604030504040204" pitchFamily="50" charset="-128"/>
            </a:endParaRPr>
          </a:p>
        </p:txBody>
      </p:sp>
      <p:pic>
        <p:nvPicPr>
          <p:cNvPr id="10" name="図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35530" y="749536"/>
            <a:ext cx="263522" cy="263522"/>
          </a:xfrm>
          <a:prstGeom prst="rect">
            <a:avLst/>
          </a:prstGeom>
        </p:spPr>
      </p:pic>
      <p:pic>
        <p:nvPicPr>
          <p:cNvPr id="43" name="図 42" descr="文字の書かれた紙&#10;&#10;自動的に生成された説明">
            <a:extLst>
              <a:ext uri="{FF2B5EF4-FFF2-40B4-BE49-F238E27FC236}">
                <a16:creationId xmlns:a16="http://schemas.microsoft.com/office/drawing/2014/main" id="{CD646CED-5CDE-8AF8-5428-0B9A0146FF7D}"/>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9057897" y="718101"/>
            <a:ext cx="302400" cy="302400"/>
          </a:xfrm>
          <a:prstGeom prst="rect">
            <a:avLst/>
          </a:prstGeom>
        </p:spPr>
      </p:pic>
      <p:pic>
        <p:nvPicPr>
          <p:cNvPr id="54" name="図 53" descr="アイコン&#10;&#10;自動的に生成された説明">
            <a:extLst>
              <a:ext uri="{FF2B5EF4-FFF2-40B4-BE49-F238E27FC236}">
                <a16:creationId xmlns:a16="http://schemas.microsoft.com/office/drawing/2014/main" id="{4B73FE1F-B7C7-C871-84A5-AEADB978BC61}"/>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7913271" y="452966"/>
            <a:ext cx="301761" cy="302400"/>
          </a:xfrm>
          <a:prstGeom prst="rect">
            <a:avLst/>
          </a:prstGeom>
        </p:spPr>
      </p:pic>
      <p:pic>
        <p:nvPicPr>
          <p:cNvPr id="55" name="図 54" descr="アイコン&#10;&#10;自動的に生成された説明">
            <a:extLst>
              <a:ext uri="{FF2B5EF4-FFF2-40B4-BE49-F238E27FC236}">
                <a16:creationId xmlns:a16="http://schemas.microsoft.com/office/drawing/2014/main" id="{3475614F-0E81-0FC2-2D50-FEB66AFBA759}"/>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8242352" y="452966"/>
            <a:ext cx="302400" cy="302400"/>
          </a:xfrm>
          <a:prstGeom prst="rect">
            <a:avLst/>
          </a:prstGeom>
        </p:spPr>
      </p:pic>
      <p:pic>
        <p:nvPicPr>
          <p:cNvPr id="56" name="図 55" descr="アイコン&#10;&#10;自動的に生成された説明">
            <a:extLst>
              <a:ext uri="{FF2B5EF4-FFF2-40B4-BE49-F238E27FC236}">
                <a16:creationId xmlns:a16="http://schemas.microsoft.com/office/drawing/2014/main" id="{428F7826-9FCF-D300-C926-F40F045217DF}"/>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8568300" y="449907"/>
            <a:ext cx="302400" cy="302400"/>
          </a:xfrm>
          <a:prstGeom prst="rect">
            <a:avLst/>
          </a:prstGeom>
        </p:spPr>
      </p:pic>
      <p:pic>
        <p:nvPicPr>
          <p:cNvPr id="57" name="図 56" descr="ロゴ, アイコン&#10;&#10;自動的に生成された説明">
            <a:extLst>
              <a:ext uri="{FF2B5EF4-FFF2-40B4-BE49-F238E27FC236}">
                <a16:creationId xmlns:a16="http://schemas.microsoft.com/office/drawing/2014/main" id="{96E99D22-726B-AD97-CECD-89CB1B939943}"/>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8894248" y="449907"/>
            <a:ext cx="302400" cy="302400"/>
          </a:xfrm>
          <a:prstGeom prst="rect">
            <a:avLst/>
          </a:prstGeom>
        </p:spPr>
      </p:pic>
      <p:pic>
        <p:nvPicPr>
          <p:cNvPr id="58" name="図 57" descr="アイコン&#10;&#10;自動的に生成された説明">
            <a:extLst>
              <a:ext uri="{FF2B5EF4-FFF2-40B4-BE49-F238E27FC236}">
                <a16:creationId xmlns:a16="http://schemas.microsoft.com/office/drawing/2014/main" id="{E3A76E28-B502-1DF3-D318-5198F98B1CB5}"/>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9222187" y="449907"/>
            <a:ext cx="301761" cy="302400"/>
          </a:xfrm>
          <a:prstGeom prst="rect">
            <a:avLst/>
          </a:prstGeom>
        </p:spPr>
      </p:pic>
      <p:pic>
        <p:nvPicPr>
          <p:cNvPr id="59" name="図 58" descr="アイコン&#10;&#10;自動的に生成された説明">
            <a:extLst>
              <a:ext uri="{FF2B5EF4-FFF2-40B4-BE49-F238E27FC236}">
                <a16:creationId xmlns:a16="http://schemas.microsoft.com/office/drawing/2014/main" id="{01C39A1B-B283-400D-B96D-98785073513D}"/>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7751676" y="715828"/>
            <a:ext cx="302400" cy="302400"/>
          </a:xfrm>
          <a:prstGeom prst="rect">
            <a:avLst/>
          </a:prstGeom>
        </p:spPr>
      </p:pic>
      <p:pic>
        <p:nvPicPr>
          <p:cNvPr id="60" name="図 59" descr="停止の標識&#10;&#10;自動的に生成された説明">
            <a:extLst>
              <a:ext uri="{FF2B5EF4-FFF2-40B4-BE49-F238E27FC236}">
                <a16:creationId xmlns:a16="http://schemas.microsoft.com/office/drawing/2014/main" id="{0A5BD3D6-CAF0-1748-02D2-3CC10AF4B8DC}"/>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8080681" y="718688"/>
            <a:ext cx="302400" cy="302400"/>
          </a:xfrm>
          <a:prstGeom prst="rect">
            <a:avLst/>
          </a:prstGeom>
        </p:spPr>
      </p:pic>
      <p:pic>
        <p:nvPicPr>
          <p:cNvPr id="61" name="図 60" descr="白黒の写真にテキストが書いてある絵&#10;&#10;低い精度で自動的に生成された説明">
            <a:extLst>
              <a:ext uri="{FF2B5EF4-FFF2-40B4-BE49-F238E27FC236}">
                <a16:creationId xmlns:a16="http://schemas.microsoft.com/office/drawing/2014/main" id="{7E2B40A8-F6D7-E67D-159E-EC55B38A3855}"/>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8403827" y="715828"/>
            <a:ext cx="301761" cy="302400"/>
          </a:xfrm>
          <a:prstGeom prst="rect">
            <a:avLst/>
          </a:prstGeom>
        </p:spPr>
      </p:pic>
      <p:pic>
        <p:nvPicPr>
          <p:cNvPr id="62" name="図 61" descr="アイコン&#10;&#10;自動的に生成された説明">
            <a:extLst>
              <a:ext uri="{FF2B5EF4-FFF2-40B4-BE49-F238E27FC236}">
                <a16:creationId xmlns:a16="http://schemas.microsoft.com/office/drawing/2014/main" id="{09DB6B45-27B4-F3FF-A8FA-7BBD50F50EEE}"/>
              </a:ext>
            </a:extLst>
          </p:cNvPr>
          <p:cNvPicPr>
            <a:picLocks noChangeAspect="1"/>
          </p:cNvPicPr>
          <p:nvPr/>
        </p:nvPicPr>
        <p:blipFill>
          <a:blip r:embed="rId24" cstate="hqprint">
            <a:extLst>
              <a:ext uri="{28A0092B-C50C-407E-A947-70E740481C1C}">
                <a14:useLocalDpi xmlns:a14="http://schemas.microsoft.com/office/drawing/2010/main"/>
              </a:ext>
            </a:extLst>
          </a:blip>
          <a:stretch>
            <a:fillRect/>
          </a:stretch>
        </p:blipFill>
        <p:spPr>
          <a:xfrm>
            <a:off x="8732669" y="715828"/>
            <a:ext cx="302400" cy="302400"/>
          </a:xfrm>
          <a:prstGeom prst="rect">
            <a:avLst/>
          </a:prstGeom>
        </p:spPr>
      </p:pic>
      <p:sp>
        <p:nvSpPr>
          <p:cNvPr id="12" name="テキスト ボックス 11"/>
          <p:cNvSpPr txBox="1"/>
          <p:nvPr/>
        </p:nvSpPr>
        <p:spPr>
          <a:xfrm>
            <a:off x="5889104" y="1221136"/>
            <a:ext cx="1143262" cy="246221"/>
          </a:xfrm>
          <a:prstGeom prst="rect">
            <a:avLst/>
          </a:prstGeom>
          <a:noFill/>
        </p:spPr>
        <p:txBody>
          <a:bodyPr wrap="none" rtlCol="0">
            <a:spAutoFit/>
          </a:bodyPr>
          <a:lstStyle/>
          <a:p>
            <a:r>
              <a:rPr kumimoji="1" lang="ja-JP" altLang="en-US" sz="1000" dirty="0">
                <a:latin typeface="Meiryo UI" panose="020B0604030504040204" pitchFamily="50" charset="-128"/>
                <a:ea typeface="Meiryo UI" panose="020B0604030504040204" pitchFamily="50" charset="-128"/>
              </a:rPr>
              <a:t>「非認知能力」とは</a:t>
            </a:r>
          </a:p>
        </p:txBody>
      </p:sp>
      <p:sp>
        <p:nvSpPr>
          <p:cNvPr id="14" name="テキスト ボックス 13"/>
          <p:cNvSpPr txBox="1"/>
          <p:nvPr/>
        </p:nvSpPr>
        <p:spPr>
          <a:xfrm>
            <a:off x="5889104" y="1429781"/>
            <a:ext cx="3820277" cy="461665"/>
          </a:xfrm>
          <a:prstGeom prst="rect">
            <a:avLst/>
          </a:prstGeom>
          <a:noFill/>
        </p:spPr>
        <p:txBody>
          <a:bodyPr wrap="none" rtlCol="0">
            <a:spAutoFit/>
          </a:bodyPr>
          <a:lstStyle/>
          <a:p>
            <a:r>
              <a:rPr kumimoji="1" lang="ja-JP" altLang="en-US" sz="800" dirty="0">
                <a:latin typeface="Meiryo UI" panose="020B0604030504040204" pitchFamily="50" charset="-128"/>
                <a:ea typeface="Meiryo UI" panose="020B0604030504040204" pitchFamily="50" charset="-128"/>
              </a:rPr>
              <a:t>数値化できる学力とは別に、仲間と共に様々な体験・挑戦をすることで育まれる、協調性や</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自立性、やり抜く力や創造力などの能力。目標に向かって頑張る力や他者とうまく関わる力</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なども含まれ、人生を豊かにする能力と言われています。</a:t>
            </a:r>
          </a:p>
        </p:txBody>
      </p:sp>
      <p:sp>
        <p:nvSpPr>
          <p:cNvPr id="63" name="テキスト ボックス 62"/>
          <p:cNvSpPr txBox="1"/>
          <p:nvPr/>
        </p:nvSpPr>
        <p:spPr>
          <a:xfrm>
            <a:off x="4016100" y="5151604"/>
            <a:ext cx="1226618" cy="215444"/>
          </a:xfrm>
          <a:prstGeom prst="rect">
            <a:avLst/>
          </a:prstGeom>
          <a:noFill/>
        </p:spPr>
        <p:txBody>
          <a:bodyPr wrap="none" rtlCol="0">
            <a:spAutoFit/>
          </a:bodyPr>
          <a:lstStyle/>
          <a:p>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人数により①～③入替</a:t>
            </a:r>
          </a:p>
        </p:txBody>
      </p:sp>
      <p:sp>
        <p:nvSpPr>
          <p:cNvPr id="64" name="テキスト プレースホルダー 23">
            <a:extLst>
              <a:ext uri="{FF2B5EF4-FFF2-40B4-BE49-F238E27FC236}">
                <a16:creationId xmlns:a16="http://schemas.microsoft.com/office/drawing/2014/main" id="{92D1AD22-E6AE-06AB-3AE6-BF7938751702}"/>
              </a:ext>
            </a:extLst>
          </p:cNvPr>
          <p:cNvSpPr>
            <a:spLocks noGrp="1"/>
          </p:cNvSpPr>
          <p:nvPr>
            <p:ph type="body" sz="quarter" idx="17"/>
          </p:nvPr>
        </p:nvSpPr>
        <p:spPr>
          <a:xfrm>
            <a:off x="5755709" y="5357422"/>
            <a:ext cx="3373755" cy="990038"/>
          </a:xfrm>
        </p:spPr>
        <p:txBody>
          <a:bodyPr/>
          <a:lstStyle/>
          <a:p>
            <a:r>
              <a:rPr lang="ja-JP" altLang="en-US" dirty="0"/>
              <a:t>強風時は水上活動が実施できない場合があります。雨天時は雨合羽を着用して活動を実施します。</a:t>
            </a:r>
            <a:endParaRPr lang="en-US" altLang="ja-JP" dirty="0"/>
          </a:p>
          <a:p>
            <a:r>
              <a:rPr lang="ja-JP" altLang="en-US" dirty="0"/>
              <a:t>体験場所までの移動は貸切バスをおすすめします。</a:t>
            </a:r>
            <a:endParaRPr lang="en-US" altLang="ja-JP" dirty="0"/>
          </a:p>
          <a:p>
            <a:r>
              <a:rPr lang="ja-JP" altLang="en-US" dirty="0"/>
              <a:t>昼食手配も対応可能です。事前にご相談ください。</a:t>
            </a:r>
            <a:endParaRPr lang="en-US" altLang="ja-JP" dirty="0"/>
          </a:p>
          <a:p>
            <a:r>
              <a:rPr lang="ja-JP" altLang="en-US" dirty="0"/>
              <a:t>ご利用に関するお問い合わせ、体験内容詳細はお気軽にご相談ください。</a:t>
            </a:r>
            <a:endParaRPr lang="en-US" altLang="ja-JP" dirty="0"/>
          </a:p>
          <a:p>
            <a:endParaRPr lang="ja-JP" altLang="en-US" dirty="0"/>
          </a:p>
        </p:txBody>
      </p:sp>
    </p:spTree>
    <p:extLst>
      <p:ext uri="{BB962C8B-B14F-4D97-AF65-F5344CB8AC3E}">
        <p14:creationId xmlns:p14="http://schemas.microsoft.com/office/powerpoint/2010/main" val="251457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表 35">
            <a:extLst>
              <a:ext uri="{FF2B5EF4-FFF2-40B4-BE49-F238E27FC236}">
                <a16:creationId xmlns:a16="http://schemas.microsoft.com/office/drawing/2014/main" id="{0F652C46-7901-481A-991E-A099D75A3676}"/>
              </a:ext>
            </a:extLst>
          </p:cNvPr>
          <p:cNvGraphicFramePr>
            <a:graphicFrameLocks noGrp="1"/>
          </p:cNvGraphicFramePr>
          <p:nvPr>
            <p:extLst>
              <p:ext uri="{D42A27DB-BD31-4B8C-83A1-F6EECF244321}">
                <p14:modId xmlns:p14="http://schemas.microsoft.com/office/powerpoint/2010/main" val="194230769"/>
              </p:ext>
            </p:extLst>
          </p:nvPr>
        </p:nvGraphicFramePr>
        <p:xfrm>
          <a:off x="599408" y="4274155"/>
          <a:ext cx="2593561" cy="1985007"/>
        </p:xfrm>
        <a:graphic>
          <a:graphicData uri="http://schemas.openxmlformats.org/drawingml/2006/table">
            <a:tbl>
              <a:tblPr>
                <a:tableStyleId>{69CF1AB2-1976-4502-BF36-3FF5EA218861}</a:tableStyleId>
              </a:tblPr>
              <a:tblGrid>
                <a:gridCol w="832732">
                  <a:extLst>
                    <a:ext uri="{9D8B030D-6E8A-4147-A177-3AD203B41FA5}">
                      <a16:colId xmlns:a16="http://schemas.microsoft.com/office/drawing/2014/main" val="741602752"/>
                    </a:ext>
                  </a:extLst>
                </a:gridCol>
                <a:gridCol w="1760829">
                  <a:extLst>
                    <a:ext uri="{9D8B030D-6E8A-4147-A177-3AD203B41FA5}">
                      <a16:colId xmlns:a16="http://schemas.microsoft.com/office/drawing/2014/main" val="3389704294"/>
                    </a:ext>
                  </a:extLst>
                </a:gridCol>
              </a:tblGrid>
              <a:tr h="236423">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場　所</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b="0" i="0" u="none" strike="noStrike" dirty="0">
                          <a:effectLst/>
                          <a:latin typeface="メイリオ" panose="020B0604030504040204" pitchFamily="50" charset="-128"/>
                          <a:ea typeface="メイリオ" panose="020B0604030504040204" pitchFamily="50" charset="-128"/>
                        </a:rPr>
                        <a:t>びわ湖・雄琴</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06427632"/>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時　期</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ja-JP" sz="900" u="none" strike="noStrike" dirty="0">
                          <a:effectLst/>
                          <a:latin typeface="メイリオ" panose="020B0604030504040204" pitchFamily="50" charset="-128"/>
                          <a:ea typeface="メイリオ" panose="020B0604030504040204" pitchFamily="50" charset="-128"/>
                        </a:rPr>
                        <a:t>4</a:t>
                      </a:r>
                      <a:r>
                        <a:rPr lang="ja-JP" altLang="en-US" sz="900" u="none" strike="noStrike" dirty="0">
                          <a:effectLst/>
                          <a:latin typeface="メイリオ" panose="020B0604030504040204" pitchFamily="50" charset="-128"/>
                          <a:ea typeface="メイリオ" panose="020B0604030504040204" pitchFamily="50" charset="-128"/>
                        </a:rPr>
                        <a:t>～</a:t>
                      </a:r>
                      <a:r>
                        <a:rPr lang="en-US" altLang="ja-JP" sz="900" u="none" strike="noStrike" dirty="0">
                          <a:effectLst/>
                          <a:latin typeface="メイリオ" panose="020B0604030504040204" pitchFamily="50" charset="-128"/>
                          <a:ea typeface="メイリオ" panose="020B0604030504040204" pitchFamily="50" charset="-128"/>
                        </a:rPr>
                        <a:t>11</a:t>
                      </a:r>
                      <a:r>
                        <a:rPr lang="ja-JP" altLang="en-US" sz="900" u="none" strike="noStrike" dirty="0">
                          <a:effectLst/>
                          <a:latin typeface="メイリオ" panose="020B0604030504040204" pitchFamily="50" charset="-128"/>
                          <a:ea typeface="メイリオ" panose="020B0604030504040204" pitchFamily="50" charset="-128"/>
                        </a:rPr>
                        <a:t>月末</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41503561"/>
                  </a:ext>
                </a:extLst>
              </a:tr>
              <a:tr h="257767">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対　　　　　象</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zh-CN" altLang="en-US" sz="900" u="none" strike="noStrike" dirty="0">
                          <a:effectLst/>
                          <a:latin typeface="メイリオ" panose="020B0604030504040204" pitchFamily="50" charset="-128"/>
                          <a:ea typeface="メイリオ" panose="020B0604030504040204" pitchFamily="50" charset="-128"/>
                        </a:rPr>
                        <a:t>小学</a:t>
                      </a:r>
                      <a:r>
                        <a:rPr lang="ja-JP" altLang="en-US" sz="900" u="none" strike="noStrike" dirty="0">
                          <a:effectLst/>
                          <a:latin typeface="メイリオ" panose="020B0604030504040204" pitchFamily="50" charset="-128"/>
                          <a:ea typeface="メイリオ" panose="020B0604030504040204" pitchFamily="50" charset="-128"/>
                        </a:rPr>
                        <a:t>生・中学生・</a:t>
                      </a:r>
                      <a:r>
                        <a:rPr lang="zh-CN" altLang="en-US" sz="900" u="none" strike="noStrike" dirty="0">
                          <a:effectLst/>
                          <a:latin typeface="メイリオ" panose="020B0604030504040204" pitchFamily="50" charset="-128"/>
                          <a:ea typeface="メイリオ" panose="020B0604030504040204" pitchFamily="50" charset="-128"/>
                        </a:rPr>
                        <a:t>高校生</a:t>
                      </a:r>
                      <a:endParaRPr lang="zh-CN"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9073544"/>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所　要　時　間</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ja-JP" sz="900" b="0" i="0" u="none" strike="noStrike" dirty="0">
                          <a:effectLst/>
                          <a:latin typeface="メイリオ" panose="020B0604030504040204" pitchFamily="50" charset="-128"/>
                          <a:ea typeface="メイリオ" panose="020B0604030504040204" pitchFamily="50" charset="-128"/>
                        </a:rPr>
                        <a:t>4</a:t>
                      </a:r>
                      <a:r>
                        <a:rPr lang="ja-JP" altLang="en-US" sz="900" b="0" i="0" u="none" strike="noStrike" dirty="0">
                          <a:effectLst/>
                          <a:latin typeface="メイリオ" panose="020B0604030504040204" pitchFamily="50" charset="-128"/>
                          <a:ea typeface="メイリオ" panose="020B0604030504040204" pitchFamily="50" charset="-128"/>
                        </a:rPr>
                        <a:t>～</a:t>
                      </a:r>
                      <a:r>
                        <a:rPr lang="en-US" altLang="ja-JP" sz="900" b="0" i="0" u="none" strike="noStrike" dirty="0">
                          <a:effectLst/>
                          <a:latin typeface="メイリオ" panose="020B0604030504040204" pitchFamily="50" charset="-128"/>
                          <a:ea typeface="メイリオ" panose="020B0604030504040204" pitchFamily="50" charset="-128"/>
                        </a:rPr>
                        <a:t>5</a:t>
                      </a:r>
                      <a:r>
                        <a:rPr lang="ja-JP" altLang="en-US" sz="900" b="0" i="0" u="none" strike="noStrike" dirty="0">
                          <a:effectLst/>
                          <a:latin typeface="メイリオ" panose="020B0604030504040204" pitchFamily="50" charset="-128"/>
                          <a:ea typeface="メイリオ" panose="020B0604030504040204" pitchFamily="50" charset="-128"/>
                        </a:rPr>
                        <a:t>時間</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97989410"/>
                  </a:ext>
                </a:extLst>
              </a:tr>
              <a:tr h="28239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人　　　　　数</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u="none" strike="noStrike" dirty="0">
                          <a:effectLst/>
                          <a:latin typeface="メイリオ" panose="020B0604030504040204" pitchFamily="50" charset="-128"/>
                          <a:ea typeface="メイリオ" panose="020B0604030504040204" pitchFamily="50" charset="-128"/>
                        </a:rPr>
                        <a:t>20</a:t>
                      </a:r>
                      <a:r>
                        <a:rPr lang="ja-JP" altLang="en-US" sz="900" u="none" strike="noStrike" dirty="0">
                          <a:effectLst/>
                          <a:latin typeface="メイリオ" panose="020B0604030504040204" pitchFamily="50" charset="-128"/>
                          <a:ea typeface="メイリオ" panose="020B0604030504040204" pitchFamily="50" charset="-128"/>
                        </a:rPr>
                        <a:t>～</a:t>
                      </a:r>
                      <a:r>
                        <a:rPr lang="en-US" altLang="ja-JP" sz="900" u="none" strike="noStrike" dirty="0">
                          <a:effectLst/>
                          <a:latin typeface="メイリオ" panose="020B0604030504040204" pitchFamily="50" charset="-128"/>
                          <a:ea typeface="メイリオ" panose="020B0604030504040204" pitchFamily="50" charset="-128"/>
                        </a:rPr>
                        <a:t>120</a:t>
                      </a:r>
                      <a:r>
                        <a:rPr lang="ja-JP" altLang="en-US" sz="900" u="none" strike="noStrike" dirty="0">
                          <a:effectLst/>
                          <a:latin typeface="メイリオ" panose="020B0604030504040204" pitchFamily="50" charset="-128"/>
                          <a:ea typeface="メイリオ" panose="020B0604030504040204" pitchFamily="50" charset="-128"/>
                        </a:rPr>
                        <a:t>名程度</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2507589"/>
                  </a:ext>
                </a:extLst>
              </a:tr>
              <a:tr h="46028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持　　ち　　物</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u="none" strike="noStrike" dirty="0">
                          <a:effectLst/>
                          <a:latin typeface="メイリオ" panose="020B0604030504040204" pitchFamily="50" charset="-128"/>
                          <a:ea typeface="メイリオ" panose="020B0604030504040204" pitchFamily="50" charset="-128"/>
                        </a:rPr>
                        <a:t>・プログラミング体験で使用する</a:t>
                      </a:r>
                      <a:endParaRPr lang="en-US" altLang="ja-JP" sz="900" u="none" strike="noStrike" dirty="0">
                        <a:effectLst/>
                        <a:latin typeface="メイリオ" panose="020B0604030504040204" pitchFamily="50" charset="-128"/>
                        <a:ea typeface="メイリオ" panose="020B0604030504040204" pitchFamily="50" charset="-128"/>
                      </a:endParaRPr>
                    </a:p>
                    <a:p>
                      <a:pPr algn="ctr" fontAlgn="ctr"/>
                      <a:r>
                        <a:rPr lang="ja-JP" altLang="en-US" sz="900" u="none" strike="noStrike" dirty="0">
                          <a:effectLst/>
                          <a:latin typeface="メイリオ" panose="020B0604030504040204" pitchFamily="50" charset="-128"/>
                          <a:ea typeface="メイリオ" panose="020B0604030504040204" pitchFamily="50" charset="-128"/>
                        </a:rPr>
                        <a:t>タブレット等の端末</a:t>
                      </a:r>
                      <a:endParaRPr lang="en-US" altLang="ja-JP" sz="900" u="none" strike="noStrike" dirty="0">
                        <a:effectLst/>
                        <a:latin typeface="メイリオ" panose="020B0604030504040204" pitchFamily="50" charset="-128"/>
                        <a:ea typeface="メイリオ" panose="020B0604030504040204" pitchFamily="50" charset="-128"/>
                      </a:endParaRPr>
                    </a:p>
                    <a:p>
                      <a:pPr algn="l" fontAlgn="ctr"/>
                      <a:r>
                        <a:rPr kumimoji="1" lang="ja-JP" altLang="en-US" sz="900" b="0" i="0" u="none" strike="noStrike" kern="1200" dirty="0">
                          <a:solidFill>
                            <a:schemeClr val="dk1"/>
                          </a:solidFill>
                          <a:effectLst/>
                          <a:latin typeface="メイリオ" panose="020B0604030504040204" pitchFamily="50" charset="-128"/>
                          <a:ea typeface="メイリオ" panose="020B0604030504040204" pitchFamily="50" charset="-128"/>
                          <a:cs typeface="+mn-cs"/>
                        </a:rPr>
                        <a:t>・</a:t>
                      </a:r>
                      <a:r>
                        <a:rPr kumimoji="1" lang="ja-JP" altLang="en-US" sz="900" b="0" i="0" kern="1200" dirty="0">
                          <a:solidFill>
                            <a:schemeClr val="dk1"/>
                          </a:solidFill>
                          <a:effectLst/>
                          <a:latin typeface="メイリオ" panose="020B0604030504040204" pitchFamily="50" charset="-128"/>
                          <a:ea typeface="メイリオ" panose="020B0604030504040204" pitchFamily="50" charset="-128"/>
                          <a:cs typeface="+mn-cs"/>
                        </a:rPr>
                        <a:t>濡れても良い服装と履き物</a:t>
                      </a:r>
                      <a:endParaRPr kumimoji="1" lang="en-US" altLang="ja-JP" sz="900" b="0" i="0" kern="1200" dirty="0">
                        <a:solidFill>
                          <a:schemeClr val="dk1"/>
                        </a:solidFill>
                        <a:effectLst/>
                        <a:latin typeface="メイリオ" panose="020B0604030504040204" pitchFamily="50" charset="-128"/>
                        <a:ea typeface="メイリオ" panose="020B0604030504040204" pitchFamily="50" charset="-128"/>
                        <a:cs typeface="+mn-cs"/>
                      </a:endParaRPr>
                    </a:p>
                    <a:p>
                      <a:pPr algn="ctr" fontAlgn="ctr"/>
                      <a:r>
                        <a:rPr kumimoji="1" lang="ja-JP" altLang="en-US" sz="900" b="0" i="0" kern="1200" dirty="0">
                          <a:solidFill>
                            <a:schemeClr val="dk1"/>
                          </a:solidFill>
                          <a:effectLst/>
                          <a:latin typeface="メイリオ" panose="020B0604030504040204" pitchFamily="50" charset="-128"/>
                          <a:ea typeface="メイリオ" panose="020B0604030504040204" pitchFamily="50" charset="-128"/>
                          <a:cs typeface="+mn-cs"/>
                        </a:rPr>
                        <a:t>（体操服・サンダル等）</a:t>
                      </a:r>
                      <a:br>
                        <a:rPr lang="ja-JP" altLang="en-US" sz="900" dirty="0">
                          <a:latin typeface="メイリオ" panose="020B0604030504040204" pitchFamily="50" charset="-128"/>
                          <a:ea typeface="メイリオ" panose="020B0604030504040204" pitchFamily="50" charset="-128"/>
                        </a:rPr>
                      </a:br>
                      <a:r>
                        <a:rPr kumimoji="1" lang="ja-JP" altLang="en-US" sz="900" b="0" i="0" kern="1200" dirty="0">
                          <a:solidFill>
                            <a:schemeClr val="dk1"/>
                          </a:solidFill>
                          <a:effectLst/>
                          <a:latin typeface="メイリオ" panose="020B0604030504040204" pitchFamily="50" charset="-128"/>
                          <a:ea typeface="メイリオ" panose="020B0604030504040204" pitchFamily="50" charset="-128"/>
                          <a:cs typeface="+mn-cs"/>
                        </a:rPr>
                        <a:t>ライフジャケットは貸出</a:t>
                      </a:r>
                      <a:endParaRPr lang="ja-JP" altLang="en-US" sz="90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49270007"/>
                  </a:ext>
                </a:extLst>
              </a:tr>
            </a:tbl>
          </a:graphicData>
        </a:graphic>
      </p:graphicFrame>
      <p:sp>
        <p:nvSpPr>
          <p:cNvPr id="17" name="テキスト プレースホルダー 16">
            <a:extLst>
              <a:ext uri="{FF2B5EF4-FFF2-40B4-BE49-F238E27FC236}">
                <a16:creationId xmlns:a16="http://schemas.microsoft.com/office/drawing/2014/main" id="{B3520682-09AA-2FC0-7EF3-C81A1534DE3E}"/>
              </a:ext>
            </a:extLst>
          </p:cNvPr>
          <p:cNvSpPr>
            <a:spLocks noGrp="1"/>
          </p:cNvSpPr>
          <p:nvPr>
            <p:ph type="body" sz="quarter" idx="10"/>
          </p:nvPr>
        </p:nvSpPr>
        <p:spPr/>
        <p:txBody>
          <a:bodyPr/>
          <a:lstStyle/>
          <a:p>
            <a:r>
              <a:rPr lang="ja-JP" altLang="en-US" dirty="0"/>
              <a:t>びわ湖大津での自然体験を活用したプログラミングやセンサーの学習で、論理的思考や人と自然の繋がりを感じる力を養います。</a:t>
            </a:r>
            <a:endParaRPr lang="en-US" altLang="ja-JP" dirty="0"/>
          </a:p>
          <a:p>
            <a:endParaRPr lang="ja-JP" altLang="en-US" dirty="0"/>
          </a:p>
        </p:txBody>
      </p:sp>
      <p:sp>
        <p:nvSpPr>
          <p:cNvPr id="22" name="テキスト プレースホルダー 21">
            <a:extLst>
              <a:ext uri="{FF2B5EF4-FFF2-40B4-BE49-F238E27FC236}">
                <a16:creationId xmlns:a16="http://schemas.microsoft.com/office/drawing/2014/main" id="{6A75FCC1-BEDA-8E3B-2695-9E516515DD84}"/>
              </a:ext>
            </a:extLst>
          </p:cNvPr>
          <p:cNvSpPr>
            <a:spLocks noGrp="1"/>
          </p:cNvSpPr>
          <p:nvPr>
            <p:ph type="body" sz="quarter" idx="15"/>
          </p:nvPr>
        </p:nvSpPr>
        <p:spPr/>
        <p:txBody>
          <a:bodyPr/>
          <a:lstStyle/>
          <a:p>
            <a:r>
              <a:rPr lang="ja-JP" altLang="en-US" dirty="0"/>
              <a:t>滋賀県ならではのびわ湖ウォータースポーツを通じ、子どもたちの「生きる力」を育みます。</a:t>
            </a:r>
          </a:p>
          <a:p>
            <a:r>
              <a:rPr lang="ja-JP" altLang="en-US" dirty="0"/>
              <a:t>プランクトン観察でびわ湖の生物多様性について学ぶ</a:t>
            </a:r>
          </a:p>
          <a:p>
            <a:r>
              <a:rPr lang="ja-JP" altLang="en-US" dirty="0"/>
              <a:t>びわ湖の環境で重要な役割を担っているヨシの学習</a:t>
            </a:r>
          </a:p>
          <a:p>
            <a:r>
              <a:rPr lang="ja-JP" altLang="en-US" dirty="0"/>
              <a:t>プログラミングを体験することで、複雑なことを整理し、シンプルに考える論理的思考を養うプログラム</a:t>
            </a:r>
          </a:p>
        </p:txBody>
      </p:sp>
      <p:sp>
        <p:nvSpPr>
          <p:cNvPr id="23" name="テキスト プレースホルダー 22">
            <a:extLst>
              <a:ext uri="{FF2B5EF4-FFF2-40B4-BE49-F238E27FC236}">
                <a16:creationId xmlns:a16="http://schemas.microsoft.com/office/drawing/2014/main" id="{CBA330E7-5852-7EF2-8E9C-846FE76EF1AC}"/>
              </a:ext>
            </a:extLst>
          </p:cNvPr>
          <p:cNvSpPr>
            <a:spLocks noGrp="1"/>
          </p:cNvSpPr>
          <p:nvPr>
            <p:ph type="body" sz="quarter" idx="16"/>
          </p:nvPr>
        </p:nvSpPr>
        <p:spPr/>
        <p:txBody>
          <a:bodyPr/>
          <a:lstStyle/>
          <a:p>
            <a:r>
              <a:rPr lang="en-US" altLang="ja-JP" dirty="0"/>
              <a:t>9:30 </a:t>
            </a:r>
            <a:r>
              <a:rPr lang="ja-JP" altLang="en-US" dirty="0"/>
              <a:t>オーパル到着・開校式・荷物移動</a:t>
            </a:r>
            <a:endParaRPr lang="en-US" altLang="ja-JP" dirty="0"/>
          </a:p>
          <a:p>
            <a:r>
              <a:rPr lang="en-US" altLang="ja-JP" dirty="0"/>
              <a:t>10:00 </a:t>
            </a:r>
            <a:r>
              <a:rPr lang="ja-JP" altLang="en-US" dirty="0"/>
              <a:t>①プランクトン観察</a:t>
            </a:r>
          </a:p>
          <a:p>
            <a:r>
              <a:rPr lang="en-US" altLang="ja-JP" dirty="0"/>
              <a:t>11:10 </a:t>
            </a:r>
            <a:r>
              <a:rPr lang="ja-JP" altLang="en-US" dirty="0"/>
              <a:t>②プログラミング体験</a:t>
            </a:r>
            <a:endParaRPr lang="en-US" altLang="ja-JP" dirty="0"/>
          </a:p>
          <a:p>
            <a:r>
              <a:rPr lang="en-US" altLang="ja-JP" dirty="0"/>
              <a:t>12:10 </a:t>
            </a:r>
            <a:r>
              <a:rPr lang="ja-JP" altLang="en-US" dirty="0"/>
              <a:t>昼休憩（クラス写真撮影）</a:t>
            </a:r>
            <a:endParaRPr lang="en-US" altLang="ja-JP" dirty="0"/>
          </a:p>
          <a:p>
            <a:r>
              <a:rPr lang="en-US" altLang="ja-JP" dirty="0"/>
              <a:t>13:00</a:t>
            </a:r>
            <a:r>
              <a:rPr lang="ja-JP" altLang="en-US" dirty="0"/>
              <a:t> ③カヌーでヨシ帯観察</a:t>
            </a:r>
          </a:p>
          <a:p>
            <a:r>
              <a:rPr lang="en-US" altLang="ja-JP" dirty="0"/>
              <a:t>14:00 </a:t>
            </a:r>
            <a:r>
              <a:rPr lang="ja-JP" altLang="en-US" dirty="0"/>
              <a:t>活動終了・着替え・閉校式</a:t>
            </a:r>
          </a:p>
          <a:p>
            <a:r>
              <a:rPr lang="en-US" altLang="ja-JP" dirty="0"/>
              <a:t>14:30</a:t>
            </a:r>
            <a:r>
              <a:rPr lang="ja-JP" altLang="en-US" dirty="0"/>
              <a:t> オーパル出発</a:t>
            </a:r>
          </a:p>
          <a:p>
            <a:endParaRPr lang="ja-JP" altLang="en-US" dirty="0"/>
          </a:p>
        </p:txBody>
      </p:sp>
      <p:sp>
        <p:nvSpPr>
          <p:cNvPr id="26" name="テキスト プレースホルダー 25">
            <a:extLst>
              <a:ext uri="{FF2B5EF4-FFF2-40B4-BE49-F238E27FC236}">
                <a16:creationId xmlns:a16="http://schemas.microsoft.com/office/drawing/2014/main" id="{5B5A57CD-6D69-A3E3-BA23-DA35BC46B9D8}"/>
              </a:ext>
            </a:extLst>
          </p:cNvPr>
          <p:cNvSpPr>
            <a:spLocks noGrp="1"/>
          </p:cNvSpPr>
          <p:nvPr>
            <p:ph type="body" sz="quarter" idx="19"/>
          </p:nvPr>
        </p:nvSpPr>
        <p:spPr/>
        <p:txBody>
          <a:bodyPr/>
          <a:lstStyle/>
          <a:p>
            <a:r>
              <a:rPr lang="ja-JP" altLang="en-US" dirty="0"/>
              <a:t>びわ湖の生物多様性について調べてみる。</a:t>
            </a:r>
            <a:endParaRPr lang="en-US" altLang="ja-JP" dirty="0"/>
          </a:p>
          <a:p>
            <a:r>
              <a:rPr lang="ja-JP" altLang="en-US" dirty="0"/>
              <a:t>びわ湖の環境保全について調べてみる。</a:t>
            </a:r>
            <a:endParaRPr lang="en-US" altLang="ja-JP" dirty="0"/>
          </a:p>
          <a:p>
            <a:r>
              <a:rPr lang="ja-JP" altLang="en-US" dirty="0"/>
              <a:t>人と自然の繋がりについて考えてみる。</a:t>
            </a:r>
            <a:endParaRPr lang="en-US" altLang="ja-JP" dirty="0"/>
          </a:p>
        </p:txBody>
      </p:sp>
      <p:sp>
        <p:nvSpPr>
          <p:cNvPr id="27" name="テキスト プレースホルダー 26">
            <a:extLst>
              <a:ext uri="{FF2B5EF4-FFF2-40B4-BE49-F238E27FC236}">
                <a16:creationId xmlns:a16="http://schemas.microsoft.com/office/drawing/2014/main" id="{FFC69071-83AC-E0D8-245F-8AE1169A7420}"/>
              </a:ext>
            </a:extLst>
          </p:cNvPr>
          <p:cNvSpPr>
            <a:spLocks noGrp="1"/>
          </p:cNvSpPr>
          <p:nvPr>
            <p:ph type="body" sz="quarter" idx="20"/>
          </p:nvPr>
        </p:nvSpPr>
        <p:spPr>
          <a:xfrm>
            <a:off x="3637140" y="2212718"/>
            <a:ext cx="3044052" cy="617193"/>
          </a:xfrm>
        </p:spPr>
        <p:txBody>
          <a:bodyPr/>
          <a:lstStyle/>
          <a:p>
            <a:r>
              <a:rPr lang="ja-JP" altLang="en-US" dirty="0"/>
              <a:t>びわ湖でプランクトンを観察、カヌーでヨシ帯を観察を体験。</a:t>
            </a:r>
            <a:endParaRPr lang="en-US" altLang="ja-JP" dirty="0"/>
          </a:p>
          <a:p>
            <a:r>
              <a:rPr lang="ja-JP" altLang="en-US" dirty="0"/>
              <a:t>生物多様性、環境保全について学ぶ。</a:t>
            </a:r>
            <a:endParaRPr lang="en-US" altLang="ja-JP" dirty="0"/>
          </a:p>
          <a:p>
            <a:r>
              <a:rPr lang="ja-JP" altLang="en-US" dirty="0"/>
              <a:t>プログラミング体験で論理的思考力を学ぶ。</a:t>
            </a:r>
            <a:endParaRPr lang="en-US" altLang="ja-JP" dirty="0"/>
          </a:p>
          <a:p>
            <a:pPr marL="0" indent="0">
              <a:buNone/>
            </a:pPr>
            <a:endParaRPr lang="ja-JP" altLang="en-US" dirty="0"/>
          </a:p>
        </p:txBody>
      </p:sp>
      <p:sp>
        <p:nvSpPr>
          <p:cNvPr id="28" name="テキスト プレースホルダー 27">
            <a:extLst>
              <a:ext uri="{FF2B5EF4-FFF2-40B4-BE49-F238E27FC236}">
                <a16:creationId xmlns:a16="http://schemas.microsoft.com/office/drawing/2014/main" id="{BDEA7D0E-437E-EE3D-1924-D738516FF9E6}"/>
              </a:ext>
            </a:extLst>
          </p:cNvPr>
          <p:cNvSpPr>
            <a:spLocks noGrp="1"/>
          </p:cNvSpPr>
          <p:nvPr>
            <p:ph type="body" sz="quarter" idx="21"/>
          </p:nvPr>
        </p:nvSpPr>
        <p:spPr/>
        <p:txBody>
          <a:bodyPr/>
          <a:lstStyle/>
          <a:p>
            <a:r>
              <a:rPr lang="ja-JP" altLang="en-US" dirty="0"/>
              <a:t>生物多様性、環境保全などについて自分の意見をまとめる。</a:t>
            </a:r>
            <a:endParaRPr lang="en-US" altLang="ja-JP" dirty="0"/>
          </a:p>
          <a:p>
            <a:r>
              <a:rPr lang="ja-JP" altLang="en-US" dirty="0"/>
              <a:t>本プログラムで学んだ知識を発表する。</a:t>
            </a:r>
            <a:endParaRPr lang="en-US" altLang="ja-JP" dirty="0"/>
          </a:p>
          <a:p>
            <a:r>
              <a:rPr lang="ja-JP" altLang="en-US" dirty="0"/>
              <a:t>自分たちにできることを発表する。</a:t>
            </a:r>
          </a:p>
          <a:p>
            <a:endParaRPr lang="ja-JP" altLang="en-US" dirty="0"/>
          </a:p>
        </p:txBody>
      </p:sp>
      <p:sp>
        <p:nvSpPr>
          <p:cNvPr id="16" name="タイトル 15">
            <a:extLst>
              <a:ext uri="{FF2B5EF4-FFF2-40B4-BE49-F238E27FC236}">
                <a16:creationId xmlns:a16="http://schemas.microsoft.com/office/drawing/2014/main" id="{466C0A8E-78E1-1518-FDDE-5184568A176A}"/>
              </a:ext>
            </a:extLst>
          </p:cNvPr>
          <p:cNvSpPr>
            <a:spLocks noGrp="1"/>
          </p:cNvSpPr>
          <p:nvPr>
            <p:ph type="title"/>
          </p:nvPr>
        </p:nvSpPr>
        <p:spPr>
          <a:xfrm>
            <a:off x="1097014" y="368741"/>
            <a:ext cx="1803122" cy="535531"/>
          </a:xfrm>
        </p:spPr>
        <p:txBody>
          <a:bodyPr/>
          <a:lstStyle/>
          <a:p>
            <a:r>
              <a:rPr lang="ja-JP" altLang="en-US" dirty="0">
                <a:solidFill>
                  <a:srgbClr val="328CCC"/>
                </a:solidFill>
              </a:rPr>
              <a:t>プログラミングによる</a:t>
            </a:r>
            <a:br>
              <a:rPr lang="en-US" altLang="ja-JP" dirty="0">
                <a:solidFill>
                  <a:srgbClr val="328CCC"/>
                </a:solidFill>
              </a:rPr>
            </a:br>
            <a:r>
              <a:rPr lang="ja-JP" altLang="en-US" dirty="0">
                <a:solidFill>
                  <a:srgbClr val="328CCC"/>
                </a:solidFill>
              </a:rPr>
              <a:t>論理的思考力を養う</a:t>
            </a:r>
          </a:p>
        </p:txBody>
      </p:sp>
      <p:grpSp>
        <p:nvGrpSpPr>
          <p:cNvPr id="2" name="グループ化 1">
            <a:extLst>
              <a:ext uri="{FF2B5EF4-FFF2-40B4-BE49-F238E27FC236}">
                <a16:creationId xmlns:a16="http://schemas.microsoft.com/office/drawing/2014/main" id="{B0B6DD61-7AB0-93ED-5EC0-7337D271E024}"/>
              </a:ext>
            </a:extLst>
          </p:cNvPr>
          <p:cNvGrpSpPr/>
          <p:nvPr/>
        </p:nvGrpSpPr>
        <p:grpSpPr>
          <a:xfrm>
            <a:off x="1152224" y="904273"/>
            <a:ext cx="2613414" cy="174521"/>
            <a:chOff x="771224" y="904272"/>
            <a:chExt cx="2613414" cy="174521"/>
          </a:xfrm>
        </p:grpSpPr>
        <p:sp>
          <p:nvSpPr>
            <p:cNvPr id="3" name="角丸四角形 23">
              <a:extLst>
                <a:ext uri="{FF2B5EF4-FFF2-40B4-BE49-F238E27FC236}">
                  <a16:creationId xmlns:a16="http://schemas.microsoft.com/office/drawing/2014/main" id="{F3859417-8CFB-ADA3-4A06-BF2C3715F764}"/>
                </a:ext>
              </a:extLst>
            </p:cNvPr>
            <p:cNvSpPr/>
            <p:nvPr userDrawn="1"/>
          </p:nvSpPr>
          <p:spPr>
            <a:xfrm>
              <a:off x="771224"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自 然</a:t>
              </a:r>
              <a:endParaRPr kumimoji="1" lang="en-US" altLang="ja-JP" sz="800" b="1" dirty="0">
                <a:latin typeface="Meiryo UI" panose="020B0604030504040204" pitchFamily="50" charset="-128"/>
                <a:ea typeface="Meiryo UI" panose="020B0604030504040204" pitchFamily="50" charset="-128"/>
              </a:endParaRPr>
            </a:p>
          </p:txBody>
        </p:sp>
        <p:sp>
          <p:nvSpPr>
            <p:cNvPr id="4" name="角丸四角形 27">
              <a:extLst>
                <a:ext uri="{FF2B5EF4-FFF2-40B4-BE49-F238E27FC236}">
                  <a16:creationId xmlns:a16="http://schemas.microsoft.com/office/drawing/2014/main" id="{9091FA2A-7E8D-1057-083C-F5753E8B2191}"/>
                </a:ext>
              </a:extLst>
            </p:cNvPr>
            <p:cNvSpPr/>
            <p:nvPr userDrawn="1"/>
          </p:nvSpPr>
          <p:spPr>
            <a:xfrm>
              <a:off x="2092472"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歴 史</a:t>
              </a:r>
              <a:endParaRPr kumimoji="1" lang="en-US" altLang="ja-JP" sz="800" b="1" dirty="0">
                <a:latin typeface="Meiryo UI" panose="020B0604030504040204" pitchFamily="50" charset="-128"/>
                <a:ea typeface="Meiryo UI" panose="020B0604030504040204" pitchFamily="50" charset="-128"/>
              </a:endParaRPr>
            </a:p>
          </p:txBody>
        </p:sp>
        <p:sp>
          <p:nvSpPr>
            <p:cNvPr id="5" name="角丸四角形 49">
              <a:extLst>
                <a:ext uri="{FF2B5EF4-FFF2-40B4-BE49-F238E27FC236}">
                  <a16:creationId xmlns:a16="http://schemas.microsoft.com/office/drawing/2014/main" id="{161D90FD-76F4-6B45-737F-2A6BD9380120}"/>
                </a:ext>
              </a:extLst>
            </p:cNvPr>
            <p:cNvSpPr/>
            <p:nvPr userDrawn="1"/>
          </p:nvSpPr>
          <p:spPr>
            <a:xfrm>
              <a:off x="2973302"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経 済</a:t>
              </a:r>
              <a:endParaRPr kumimoji="1" lang="en-US" altLang="ja-JP" sz="800" b="1" dirty="0">
                <a:latin typeface="Meiryo UI" panose="020B0604030504040204" pitchFamily="50" charset="-128"/>
                <a:ea typeface="Meiryo UI" panose="020B0604030504040204" pitchFamily="50" charset="-128"/>
              </a:endParaRPr>
            </a:p>
          </p:txBody>
        </p:sp>
        <p:sp>
          <p:nvSpPr>
            <p:cNvPr id="6" name="角丸四角形 24">
              <a:extLst>
                <a:ext uri="{FF2B5EF4-FFF2-40B4-BE49-F238E27FC236}">
                  <a16:creationId xmlns:a16="http://schemas.microsoft.com/office/drawing/2014/main" id="{C60BCFCE-7C89-4B20-C92D-4DBB7550B9D9}"/>
                </a:ext>
              </a:extLst>
            </p:cNvPr>
            <p:cNvSpPr/>
            <p:nvPr/>
          </p:nvSpPr>
          <p:spPr>
            <a:xfrm>
              <a:off x="1211640"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環 境</a:t>
              </a:r>
              <a:endParaRPr kumimoji="1" lang="en-US" altLang="ja-JP" sz="800" b="1" dirty="0">
                <a:latin typeface="Meiryo UI" panose="020B0604030504040204" pitchFamily="50" charset="-128"/>
                <a:ea typeface="Meiryo UI" panose="020B0604030504040204" pitchFamily="50" charset="-128"/>
              </a:endParaRPr>
            </a:p>
          </p:txBody>
        </p:sp>
        <p:sp>
          <p:nvSpPr>
            <p:cNvPr id="7" name="角丸四角形 28">
              <a:extLst>
                <a:ext uri="{FF2B5EF4-FFF2-40B4-BE49-F238E27FC236}">
                  <a16:creationId xmlns:a16="http://schemas.microsoft.com/office/drawing/2014/main" id="{8C61BDBC-CEC7-3C44-7661-23A7D28C9EF9}"/>
                </a:ext>
              </a:extLst>
            </p:cNvPr>
            <p:cNvSpPr/>
            <p:nvPr/>
          </p:nvSpPr>
          <p:spPr>
            <a:xfrm>
              <a:off x="1652056"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産 業</a:t>
              </a:r>
              <a:endParaRPr kumimoji="1" lang="en-US" altLang="ja-JP" sz="800" b="1" dirty="0">
                <a:latin typeface="Meiryo UI" panose="020B0604030504040204" pitchFamily="50" charset="-128"/>
                <a:ea typeface="Meiryo UI" panose="020B0604030504040204" pitchFamily="50" charset="-128"/>
              </a:endParaRPr>
            </a:p>
          </p:txBody>
        </p:sp>
        <p:sp>
          <p:nvSpPr>
            <p:cNvPr id="8" name="角丸四角形 31">
              <a:extLst>
                <a:ext uri="{FF2B5EF4-FFF2-40B4-BE49-F238E27FC236}">
                  <a16:creationId xmlns:a16="http://schemas.microsoft.com/office/drawing/2014/main" id="{0A58AC15-F010-D251-13A2-D2FBF46AC970}"/>
                </a:ext>
              </a:extLst>
            </p:cNvPr>
            <p:cNvSpPr/>
            <p:nvPr/>
          </p:nvSpPr>
          <p:spPr>
            <a:xfrm>
              <a:off x="2532888"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文 化</a:t>
              </a:r>
              <a:endParaRPr kumimoji="1" lang="en-US" altLang="ja-JP" sz="800" b="1" dirty="0">
                <a:latin typeface="Meiryo UI" panose="020B0604030504040204" pitchFamily="50" charset="-128"/>
                <a:ea typeface="Meiryo UI" panose="020B0604030504040204" pitchFamily="50" charset="-128"/>
              </a:endParaRPr>
            </a:p>
          </p:txBody>
        </p:sp>
      </p:grpSp>
      <p:pic>
        <p:nvPicPr>
          <p:cNvPr id="9" name="図 8">
            <a:extLst>
              <a:ext uri="{FF2B5EF4-FFF2-40B4-BE49-F238E27FC236}">
                <a16:creationId xmlns:a16="http://schemas.microsoft.com/office/drawing/2014/main" id="{939711CE-6D3D-71F2-DB92-D38F08BFCE9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032198" y="748873"/>
            <a:ext cx="269549" cy="270000"/>
          </a:xfrm>
          <a:prstGeom prst="rect">
            <a:avLst/>
          </a:prstGeom>
        </p:spPr>
      </p:pic>
      <p:pic>
        <p:nvPicPr>
          <p:cNvPr id="11" name="図 10">
            <a:extLst>
              <a:ext uri="{FF2B5EF4-FFF2-40B4-BE49-F238E27FC236}">
                <a16:creationId xmlns:a16="http://schemas.microsoft.com/office/drawing/2014/main" id="{E81DCAA4-EB64-2D90-13DD-72341D507A4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335530" y="748873"/>
            <a:ext cx="269549" cy="270000"/>
          </a:xfrm>
          <a:prstGeom prst="rect">
            <a:avLst/>
          </a:prstGeom>
        </p:spPr>
      </p:pic>
      <p:pic>
        <p:nvPicPr>
          <p:cNvPr id="13" name="図 12">
            <a:extLst>
              <a:ext uri="{FF2B5EF4-FFF2-40B4-BE49-F238E27FC236}">
                <a16:creationId xmlns:a16="http://schemas.microsoft.com/office/drawing/2014/main" id="{C3541F48-8E67-17B1-9766-436D98E73DB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33624" y="452966"/>
            <a:ext cx="270000" cy="270000"/>
          </a:xfrm>
          <a:prstGeom prst="rect">
            <a:avLst/>
          </a:prstGeom>
        </p:spPr>
      </p:pic>
      <p:pic>
        <p:nvPicPr>
          <p:cNvPr id="15" name="図 14">
            <a:extLst>
              <a:ext uri="{FF2B5EF4-FFF2-40B4-BE49-F238E27FC236}">
                <a16:creationId xmlns:a16="http://schemas.microsoft.com/office/drawing/2014/main" id="{B06D323F-458A-89D7-1FD3-9D66858E04D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335530" y="452966"/>
            <a:ext cx="269549" cy="270000"/>
          </a:xfrm>
          <a:prstGeom prst="rect">
            <a:avLst/>
          </a:prstGeom>
        </p:spPr>
      </p:pic>
      <p:pic>
        <p:nvPicPr>
          <p:cNvPr id="92" name="図プレースホルダー 91" descr="ボートに乗っている人たち&#10;&#10;中程度の精度で自動的に生成された説明">
            <a:extLst>
              <a:ext uri="{FF2B5EF4-FFF2-40B4-BE49-F238E27FC236}">
                <a16:creationId xmlns:a16="http://schemas.microsoft.com/office/drawing/2014/main" id="{775B51D3-4496-4826-067C-2C6C7A68973B}"/>
              </a:ext>
            </a:extLst>
          </p:cNvPr>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l="14479" r="14479"/>
          <a:stretch>
            <a:fillRect/>
          </a:stretch>
        </p:blipFill>
        <p:spPr/>
      </p:pic>
      <p:pic>
        <p:nvPicPr>
          <p:cNvPr id="102" name="図プレースホルダー 101" descr="テーブル, コンピュータ, 若い, グループ が含まれている画像&#10;&#10;自動的に生成された説明">
            <a:extLst>
              <a:ext uri="{FF2B5EF4-FFF2-40B4-BE49-F238E27FC236}">
                <a16:creationId xmlns:a16="http://schemas.microsoft.com/office/drawing/2014/main" id="{DCEAE67D-0F4C-D438-35CC-558961987352}"/>
              </a:ext>
            </a:extLst>
          </p:cNvPr>
          <p:cNvPicPr>
            <a:picLocks noGrp="1" noChangeAspect="1"/>
          </p:cNvPicPr>
          <p:nvPr>
            <p:ph type="pic" sz="quarter" idx="13"/>
          </p:nvPr>
        </p:nvPicPr>
        <p:blipFill>
          <a:blip r:embed="rId7" cstate="print">
            <a:extLst>
              <a:ext uri="{28A0092B-C50C-407E-A947-70E740481C1C}">
                <a14:useLocalDpi xmlns:a14="http://schemas.microsoft.com/office/drawing/2010/main" val="0"/>
              </a:ext>
            </a:extLst>
          </a:blip>
          <a:srcRect t="10031" b="10031"/>
          <a:stretch>
            <a:fillRect/>
          </a:stretch>
        </p:blipFill>
        <p:spPr/>
      </p:pic>
      <p:pic>
        <p:nvPicPr>
          <p:cNvPr id="94" name="図プレースホルダー 93" descr="テーブルの上に置いてあるランプ&#10;&#10;自動的に生成された説明">
            <a:extLst>
              <a:ext uri="{FF2B5EF4-FFF2-40B4-BE49-F238E27FC236}">
                <a16:creationId xmlns:a16="http://schemas.microsoft.com/office/drawing/2014/main" id="{E3EC7247-41F2-FAFE-4C88-6CA0CDC0C214}"/>
              </a:ext>
            </a:extLst>
          </p:cNvPr>
          <p:cNvPicPr>
            <a:picLocks noGrp="1" noChangeAspect="1"/>
          </p:cNvPicPr>
          <p:nvPr>
            <p:ph type="pic" sz="quarter" idx="14"/>
          </p:nvPr>
        </p:nvPicPr>
        <p:blipFill rotWithShape="1">
          <a:blip r:embed="rId8" cstate="print">
            <a:extLst>
              <a:ext uri="{28A0092B-C50C-407E-A947-70E740481C1C}">
                <a14:useLocalDpi xmlns:a14="http://schemas.microsoft.com/office/drawing/2010/main" val="0"/>
              </a:ext>
            </a:extLst>
          </a:blip>
          <a:srcRect t="20062"/>
          <a:stretch/>
        </p:blipFill>
        <p:spPr>
          <a:xfrm>
            <a:off x="7443553" y="2925344"/>
            <a:ext cx="2049692" cy="1228725"/>
          </a:xfrm>
        </p:spPr>
      </p:pic>
      <p:pic>
        <p:nvPicPr>
          <p:cNvPr id="100" name="図プレースホルダー 99" descr="草, 建物, 屋外, 人 が含まれている画像&#10;&#10;自動的に生成された説明">
            <a:extLst>
              <a:ext uri="{FF2B5EF4-FFF2-40B4-BE49-F238E27FC236}">
                <a16:creationId xmlns:a16="http://schemas.microsoft.com/office/drawing/2014/main" id="{C3962291-E206-BDB6-BEAC-8FFE0754269A}"/>
              </a:ext>
            </a:extLst>
          </p:cNvPr>
          <p:cNvPicPr>
            <a:picLocks noGrp="1" noChangeAspect="1"/>
          </p:cNvPicPr>
          <p:nvPr>
            <p:ph type="pic" sz="quarter" idx="12"/>
          </p:nvPr>
        </p:nvPicPr>
        <p:blipFill>
          <a:blip r:embed="rId9" cstate="print">
            <a:extLst>
              <a:ext uri="{28A0092B-C50C-407E-A947-70E740481C1C}">
                <a14:useLocalDpi xmlns:a14="http://schemas.microsoft.com/office/drawing/2010/main" val="0"/>
              </a:ext>
            </a:extLst>
          </a:blip>
          <a:srcRect t="4944" b="4944"/>
          <a:stretch>
            <a:fillRect/>
          </a:stretch>
        </p:blipFill>
        <p:spPr/>
      </p:pic>
      <p:pic>
        <p:nvPicPr>
          <p:cNvPr id="40" name="図プレースホルダー 5"/>
          <p:cNvPicPr>
            <a:picLocks noGrp="1" noChangeAspect="1"/>
          </p:cNvPicPr>
          <p:nvPr>
            <p:ph type="pic" sz="quarter" idx="18"/>
          </p:nvPr>
        </p:nvPicPr>
        <p:blipFill>
          <a:blip r:embed="rId10" cstate="print">
            <a:extLst>
              <a:ext uri="{28A0092B-C50C-407E-A947-70E740481C1C}">
                <a14:useLocalDpi xmlns:a14="http://schemas.microsoft.com/office/drawing/2010/main" val="0"/>
              </a:ext>
            </a:extLst>
          </a:blip>
          <a:srcRect t="110" b="110"/>
          <a:stretch>
            <a:fillRect/>
          </a:stretch>
        </p:blipFill>
        <p:spPr>
          <a:xfrm>
            <a:off x="9119232" y="5877272"/>
            <a:ext cx="506730" cy="505615"/>
          </a:xfrm>
        </p:spPr>
      </p:pic>
      <p:sp>
        <p:nvSpPr>
          <p:cNvPr id="39" name="テキスト ボックス 38"/>
          <p:cNvSpPr txBox="1"/>
          <p:nvPr/>
        </p:nvSpPr>
        <p:spPr>
          <a:xfrm>
            <a:off x="2122644" y="6487359"/>
            <a:ext cx="5931432" cy="384721"/>
          </a:xfrm>
          <a:prstGeom prst="rect">
            <a:avLst/>
          </a:prstGeom>
          <a:solidFill>
            <a:schemeClr val="bg1"/>
          </a:solidFill>
        </p:spPr>
        <p:txBody>
          <a:bodyPr wrap="none" rtlCol="0">
            <a:spAutoFit/>
          </a:bodyPr>
          <a:lstStyle/>
          <a:p>
            <a:r>
              <a:rPr lang="ja-JP" altLang="en-US" sz="1000" dirty="0">
                <a:latin typeface="Meiryo UI" panose="020B0604030504040204" pitchFamily="50" charset="-128"/>
                <a:ea typeface="Meiryo UI" panose="020B0604030504040204" pitchFamily="50" charset="-128"/>
              </a:rPr>
              <a:t>オーパルオプテックス株式会社　</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住所</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大津市雄琴</a:t>
            </a:r>
            <a:r>
              <a:rPr lang="en-US" altLang="ja-JP" sz="1000" dirty="0">
                <a:latin typeface="Meiryo UI" panose="020B0604030504040204" pitchFamily="50" charset="-128"/>
                <a:ea typeface="Meiryo UI" panose="020B0604030504040204" pitchFamily="50" charset="-128"/>
              </a:rPr>
              <a:t>5-265-1</a:t>
            </a: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【TEL】077-579-7111</a:t>
            </a: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受付時間：</a:t>
            </a:r>
            <a:r>
              <a:rPr lang="en-US" altLang="ja-JP" sz="900" dirty="0">
                <a:latin typeface="Meiryo UI" panose="020B0604030504040204" pitchFamily="50" charset="-128"/>
                <a:ea typeface="Meiryo UI" panose="020B0604030504040204" pitchFamily="50" charset="-128"/>
              </a:rPr>
              <a:t>9:30</a:t>
            </a: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17:30</a:t>
            </a:r>
            <a:r>
              <a:rPr lang="ja-JP" altLang="en-US" sz="900" dirty="0">
                <a:latin typeface="Meiryo UI" panose="020B0604030504040204" pitchFamily="50" charset="-128"/>
                <a:ea typeface="Meiryo UI" panose="020B0604030504040204" pitchFamily="50" charset="-128"/>
              </a:rPr>
              <a:t>（定休日：木曜日、</a:t>
            </a: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2</a:t>
            </a:r>
            <a:r>
              <a:rPr lang="ja-JP" altLang="en-US" sz="900" dirty="0">
                <a:latin typeface="Meiryo UI" panose="020B0604030504040204" pitchFamily="50" charset="-128"/>
                <a:ea typeface="Meiryo UI" panose="020B0604030504040204" pitchFamily="50" charset="-128"/>
              </a:rPr>
              <a:t>月は水・木曜、夏季無休）　</a:t>
            </a:r>
            <a:r>
              <a:rPr lang="en-US" altLang="ja-JP" sz="900" dirty="0">
                <a:latin typeface="Meiryo UI" panose="020B0604030504040204" pitchFamily="50" charset="-128"/>
                <a:ea typeface="Meiryo UI" panose="020B0604030504040204" pitchFamily="50" charset="-128"/>
              </a:rPr>
              <a:t>【</a:t>
            </a:r>
            <a:r>
              <a:rPr lang="en-US" altLang="ja-JP" sz="900" dirty="0" err="1">
                <a:latin typeface="Meiryo UI" panose="020B0604030504040204" pitchFamily="50" charset="-128"/>
                <a:ea typeface="Meiryo UI" panose="020B0604030504040204" pitchFamily="50" charset="-128"/>
              </a:rPr>
              <a:t>URL】</a:t>
            </a:r>
            <a:r>
              <a:rPr lang="en-US" altLang="ja-JP" sz="900" u="sng" dirty="0" err="1">
                <a:latin typeface="Meiryo UI" panose="020B0604030504040204" pitchFamily="50" charset="-128"/>
                <a:ea typeface="Meiryo UI" panose="020B0604030504040204" pitchFamily="50" charset="-128"/>
                <a:hlinkClick r:id="rId11"/>
              </a:rPr>
              <a:t>https</a:t>
            </a:r>
            <a:r>
              <a:rPr lang="en-US" altLang="ja-JP" sz="900" u="sng" dirty="0">
                <a:latin typeface="Meiryo UI" panose="020B0604030504040204" pitchFamily="50" charset="-128"/>
                <a:ea typeface="Meiryo UI" panose="020B0604030504040204" pitchFamily="50" charset="-128"/>
                <a:hlinkClick r:id="rId11"/>
              </a:rPr>
              <a:t>://www.o-pal.com/</a:t>
            </a:r>
            <a:endParaRPr lang="en-US" altLang="ja-JP" sz="900" dirty="0">
              <a:latin typeface="Meiryo UI" panose="020B0604030504040204" pitchFamily="50" charset="-128"/>
              <a:ea typeface="Meiryo UI" panose="020B0604030504040204" pitchFamily="50" charset="-128"/>
            </a:endParaRPr>
          </a:p>
        </p:txBody>
      </p:sp>
      <p:pic>
        <p:nvPicPr>
          <p:cNvPr id="41" name="図 40" descr="文字の書かれた紙&#10;&#10;自動的に生成された説明">
            <a:extLst>
              <a:ext uri="{FF2B5EF4-FFF2-40B4-BE49-F238E27FC236}">
                <a16:creationId xmlns:a16="http://schemas.microsoft.com/office/drawing/2014/main" id="{CD646CED-5CDE-8AF8-5428-0B9A0146FF7D}"/>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9057897" y="718101"/>
            <a:ext cx="302400" cy="302400"/>
          </a:xfrm>
          <a:prstGeom prst="rect">
            <a:avLst/>
          </a:prstGeom>
        </p:spPr>
      </p:pic>
      <p:pic>
        <p:nvPicPr>
          <p:cNvPr id="42" name="図 41" descr="アイコン&#10;&#10;自動的に生成された説明">
            <a:extLst>
              <a:ext uri="{FF2B5EF4-FFF2-40B4-BE49-F238E27FC236}">
                <a16:creationId xmlns:a16="http://schemas.microsoft.com/office/drawing/2014/main" id="{4B73FE1F-B7C7-C871-84A5-AEADB978BC61}"/>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913271" y="452966"/>
            <a:ext cx="301761" cy="302400"/>
          </a:xfrm>
          <a:prstGeom prst="rect">
            <a:avLst/>
          </a:prstGeom>
        </p:spPr>
      </p:pic>
      <p:pic>
        <p:nvPicPr>
          <p:cNvPr id="43" name="図 42" descr="アイコン&#10;&#10;自動的に生成された説明">
            <a:extLst>
              <a:ext uri="{FF2B5EF4-FFF2-40B4-BE49-F238E27FC236}">
                <a16:creationId xmlns:a16="http://schemas.microsoft.com/office/drawing/2014/main" id="{3475614F-0E81-0FC2-2D50-FEB66AFBA759}"/>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8242352" y="452966"/>
            <a:ext cx="302400" cy="302400"/>
          </a:xfrm>
          <a:prstGeom prst="rect">
            <a:avLst/>
          </a:prstGeom>
        </p:spPr>
      </p:pic>
      <p:pic>
        <p:nvPicPr>
          <p:cNvPr id="54" name="図 53" descr="アイコン&#10;&#10;自動的に生成された説明">
            <a:extLst>
              <a:ext uri="{FF2B5EF4-FFF2-40B4-BE49-F238E27FC236}">
                <a16:creationId xmlns:a16="http://schemas.microsoft.com/office/drawing/2014/main" id="{428F7826-9FCF-D300-C926-F40F045217DF}"/>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8568300" y="449907"/>
            <a:ext cx="302400" cy="302400"/>
          </a:xfrm>
          <a:prstGeom prst="rect">
            <a:avLst/>
          </a:prstGeom>
        </p:spPr>
      </p:pic>
      <p:pic>
        <p:nvPicPr>
          <p:cNvPr id="55" name="図 54" descr="ロゴ, アイコン&#10;&#10;自動的に生成された説明">
            <a:extLst>
              <a:ext uri="{FF2B5EF4-FFF2-40B4-BE49-F238E27FC236}">
                <a16:creationId xmlns:a16="http://schemas.microsoft.com/office/drawing/2014/main" id="{96E99D22-726B-AD97-CECD-89CB1B939943}"/>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8894248" y="449907"/>
            <a:ext cx="302400" cy="302400"/>
          </a:xfrm>
          <a:prstGeom prst="rect">
            <a:avLst/>
          </a:prstGeom>
        </p:spPr>
      </p:pic>
      <p:pic>
        <p:nvPicPr>
          <p:cNvPr id="56" name="図 55" descr="アイコン&#10;&#10;自動的に生成された説明">
            <a:extLst>
              <a:ext uri="{FF2B5EF4-FFF2-40B4-BE49-F238E27FC236}">
                <a16:creationId xmlns:a16="http://schemas.microsoft.com/office/drawing/2014/main" id="{E3A76E28-B502-1DF3-D318-5198F98B1CB5}"/>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9222187" y="449907"/>
            <a:ext cx="301761" cy="302400"/>
          </a:xfrm>
          <a:prstGeom prst="rect">
            <a:avLst/>
          </a:prstGeom>
        </p:spPr>
      </p:pic>
      <p:pic>
        <p:nvPicPr>
          <p:cNvPr id="57" name="図 56" descr="アイコン&#10;&#10;自動的に生成された説明">
            <a:extLst>
              <a:ext uri="{FF2B5EF4-FFF2-40B4-BE49-F238E27FC236}">
                <a16:creationId xmlns:a16="http://schemas.microsoft.com/office/drawing/2014/main" id="{01C39A1B-B283-400D-B96D-98785073513D}"/>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7751676" y="715828"/>
            <a:ext cx="302400" cy="302400"/>
          </a:xfrm>
          <a:prstGeom prst="rect">
            <a:avLst/>
          </a:prstGeom>
        </p:spPr>
      </p:pic>
      <p:pic>
        <p:nvPicPr>
          <p:cNvPr id="58" name="図 57" descr="停止の標識&#10;&#10;自動的に生成された説明">
            <a:extLst>
              <a:ext uri="{FF2B5EF4-FFF2-40B4-BE49-F238E27FC236}">
                <a16:creationId xmlns:a16="http://schemas.microsoft.com/office/drawing/2014/main" id="{0A5BD3D6-CAF0-1748-02D2-3CC10AF4B8DC}"/>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8080681" y="718688"/>
            <a:ext cx="302400" cy="302400"/>
          </a:xfrm>
          <a:prstGeom prst="rect">
            <a:avLst/>
          </a:prstGeom>
        </p:spPr>
      </p:pic>
      <p:pic>
        <p:nvPicPr>
          <p:cNvPr id="59" name="図 58" descr="白黒の写真にテキストが書いてある絵&#10;&#10;低い精度で自動的に生成された説明">
            <a:extLst>
              <a:ext uri="{FF2B5EF4-FFF2-40B4-BE49-F238E27FC236}">
                <a16:creationId xmlns:a16="http://schemas.microsoft.com/office/drawing/2014/main" id="{7E2B40A8-F6D7-E67D-159E-EC55B38A3855}"/>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8403827" y="715828"/>
            <a:ext cx="301761" cy="302400"/>
          </a:xfrm>
          <a:prstGeom prst="rect">
            <a:avLst/>
          </a:prstGeom>
        </p:spPr>
      </p:pic>
      <p:pic>
        <p:nvPicPr>
          <p:cNvPr id="60" name="図 59" descr="アイコン&#10;&#10;自動的に生成された説明">
            <a:extLst>
              <a:ext uri="{FF2B5EF4-FFF2-40B4-BE49-F238E27FC236}">
                <a16:creationId xmlns:a16="http://schemas.microsoft.com/office/drawing/2014/main" id="{09DB6B45-27B4-F3FF-A8FA-7BBD50F50EEE}"/>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8732669" y="715828"/>
            <a:ext cx="302400" cy="302400"/>
          </a:xfrm>
          <a:prstGeom prst="rect">
            <a:avLst/>
          </a:prstGeom>
        </p:spPr>
      </p:pic>
      <p:sp>
        <p:nvSpPr>
          <p:cNvPr id="61" name="テキスト プレースホルダー 16">
            <a:extLst>
              <a:ext uri="{FF2B5EF4-FFF2-40B4-BE49-F238E27FC236}">
                <a16:creationId xmlns:a16="http://schemas.microsoft.com/office/drawing/2014/main" id="{B3520682-09AA-2FC0-7EF3-C81A1534DE3E}"/>
              </a:ext>
            </a:extLst>
          </p:cNvPr>
          <p:cNvSpPr txBox="1">
            <a:spLocks/>
          </p:cNvSpPr>
          <p:nvPr/>
        </p:nvSpPr>
        <p:spPr>
          <a:xfrm>
            <a:off x="2074878" y="1441238"/>
            <a:ext cx="7342617" cy="505773"/>
          </a:xfrm>
          <a:prstGeom prst="rect">
            <a:avLst/>
          </a:prstGeom>
          <a:ln>
            <a:noFill/>
          </a:ln>
        </p:spPr>
        <p:txBody>
          <a:bodyPr anchor="ctr"/>
          <a:lstStyle>
            <a:lvl1pPr marL="0" indent="0" algn="l" defTabSz="685800" rtl="0" eaLnBrk="1" latinLnBrk="0" hangingPunct="1">
              <a:lnSpc>
                <a:spcPct val="120000"/>
              </a:lnSpc>
              <a:spcBef>
                <a:spcPts val="0"/>
              </a:spcBef>
              <a:buFont typeface="Arial" panose="020B0604020202020204" pitchFamily="34" charset="0"/>
              <a:buNone/>
              <a:defRPr kumimoji="1" sz="1000" b="0" i="0" kern="1200">
                <a:solidFill>
                  <a:schemeClr val="tx1"/>
                </a:solidFill>
                <a:latin typeface="Meiryo UI" panose="020B0604030504040204" pitchFamily="50" charset="-128"/>
                <a:ea typeface="Meiryo UI" panose="020B0604030504040204" pitchFamily="50" charset="-128"/>
                <a:cs typeface="Gill Sans Light" panose="020B0302020104020203"/>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000" b="0" i="0" kern="1200">
                <a:solidFill>
                  <a:schemeClr val="tx1"/>
                </a:solidFill>
                <a:latin typeface="Meiryo UI" panose="020B0604030504040204" pitchFamily="50" charset="-128"/>
                <a:ea typeface="Meiryo UI" panose="020B0604030504040204" pitchFamily="50" charset="-128"/>
                <a:cs typeface="Gill Sans Light" panose="020B0302020104020203"/>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000" b="0" i="0" kern="1200">
                <a:solidFill>
                  <a:schemeClr val="tx1"/>
                </a:solidFill>
                <a:latin typeface="Meiryo UI" panose="020B0604030504040204" pitchFamily="50" charset="-128"/>
                <a:ea typeface="Meiryo UI" panose="020B0604030504040204" pitchFamily="50" charset="-128"/>
                <a:cs typeface="Gill Sans Light" panose="020B0302020104020203"/>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000" b="0" i="0" kern="1200">
                <a:solidFill>
                  <a:schemeClr val="tx1"/>
                </a:solidFill>
                <a:latin typeface="Meiryo UI" panose="020B0604030504040204" pitchFamily="50" charset="-128"/>
                <a:ea typeface="Meiryo UI" panose="020B0604030504040204" pitchFamily="50" charset="-128"/>
                <a:cs typeface="Gill Sans Light" panose="020B0302020104020203"/>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000" b="0" i="0" kern="1200">
                <a:solidFill>
                  <a:schemeClr val="tx1"/>
                </a:solidFill>
                <a:latin typeface="Meiryo UI" panose="020B0604030504040204" pitchFamily="50" charset="-128"/>
                <a:ea typeface="Meiryo UI" panose="020B0604030504040204" pitchFamily="50" charset="-128"/>
                <a:cs typeface="Gill Sans Light" panose="020B0302020104020203"/>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lang="ja-JP" altLang="en-US" sz="900" dirty="0"/>
              <a:t>①プランクトン観察　　　プランクトンの採取や顕微鏡を使った観察で、びわ湖の生物多様性を支えるプランクトンについて学びます。</a:t>
            </a:r>
            <a:endParaRPr lang="en-US" altLang="ja-JP" sz="900" dirty="0"/>
          </a:p>
          <a:p>
            <a:r>
              <a:rPr lang="ja-JP" altLang="en-US" sz="900" dirty="0"/>
              <a:t>②プログラミング体験　  </a:t>
            </a:r>
            <a:r>
              <a:rPr lang="en-US" altLang="ja-JP" sz="900" dirty="0"/>
              <a:t>【</a:t>
            </a:r>
            <a:r>
              <a:rPr lang="ja-JP" altLang="en-US" sz="900" dirty="0"/>
              <a:t>低学年向け</a:t>
            </a:r>
            <a:r>
              <a:rPr lang="en-US" altLang="ja-JP" sz="900" dirty="0"/>
              <a:t>】</a:t>
            </a:r>
            <a:r>
              <a:rPr lang="ja-JP" altLang="en-US" sz="900" dirty="0"/>
              <a:t> プログラミングソフトを使ったプランクトン作画　　</a:t>
            </a:r>
            <a:r>
              <a:rPr lang="en-US" altLang="ja-JP" sz="900" dirty="0"/>
              <a:t>【</a:t>
            </a:r>
            <a:r>
              <a:rPr lang="ja-JP" altLang="en-US" sz="900" dirty="0"/>
              <a:t>高学年向け</a:t>
            </a:r>
            <a:r>
              <a:rPr lang="en-US" altLang="ja-JP" sz="900" dirty="0"/>
              <a:t>】</a:t>
            </a:r>
            <a:r>
              <a:rPr lang="ja-JP" altLang="en-US" sz="900" dirty="0"/>
              <a:t> プログラミングソフトを使ってセンサーの動きを擬似体験</a:t>
            </a:r>
            <a:endParaRPr lang="en-US" altLang="ja-JP" sz="900" dirty="0"/>
          </a:p>
          <a:p>
            <a:r>
              <a:rPr lang="ja-JP" altLang="en-US" sz="900" dirty="0"/>
              <a:t>③カヌーでヨシ帯観察 　</a:t>
            </a:r>
            <a:r>
              <a:rPr lang="en-US" altLang="ja-JP" sz="900" dirty="0"/>
              <a:t>1</a:t>
            </a:r>
            <a:r>
              <a:rPr lang="ja-JP" altLang="en-US" sz="900" dirty="0"/>
              <a:t>人乗りまたは</a:t>
            </a:r>
            <a:r>
              <a:rPr lang="en-US" altLang="ja-JP" sz="900" dirty="0"/>
              <a:t>2</a:t>
            </a:r>
            <a:r>
              <a:rPr lang="ja-JP" altLang="en-US" sz="900" dirty="0"/>
              <a:t>人乗りのカヌーを使い、湖上を漕ぎ進み、水上でヨシ帯など水環境を観察します。</a:t>
            </a:r>
            <a:endParaRPr lang="en-US" altLang="ja-JP" sz="900" dirty="0"/>
          </a:p>
        </p:txBody>
      </p:sp>
      <p:sp>
        <p:nvSpPr>
          <p:cNvPr id="63" name="テキスト プレースホルダー 23">
            <a:extLst>
              <a:ext uri="{FF2B5EF4-FFF2-40B4-BE49-F238E27FC236}">
                <a16:creationId xmlns:a16="http://schemas.microsoft.com/office/drawing/2014/main" id="{92D1AD22-E6AE-06AB-3AE6-BF7938751702}"/>
              </a:ext>
            </a:extLst>
          </p:cNvPr>
          <p:cNvSpPr>
            <a:spLocks noGrp="1"/>
          </p:cNvSpPr>
          <p:nvPr>
            <p:ph type="body" sz="quarter" idx="17"/>
          </p:nvPr>
        </p:nvSpPr>
        <p:spPr>
          <a:xfrm>
            <a:off x="5755709" y="5357422"/>
            <a:ext cx="3373755" cy="990038"/>
          </a:xfrm>
        </p:spPr>
        <p:txBody>
          <a:bodyPr/>
          <a:lstStyle/>
          <a:p>
            <a:r>
              <a:rPr lang="ja-JP" altLang="en-US" dirty="0"/>
              <a:t>強風時は水上活動が実施できない場合があります。雨天時は雨合羽を着用して活動を実施します。</a:t>
            </a:r>
            <a:endParaRPr lang="en-US" altLang="ja-JP" dirty="0"/>
          </a:p>
          <a:p>
            <a:r>
              <a:rPr lang="ja-JP" altLang="en-US" dirty="0"/>
              <a:t>体験場所までの移動は貸切バスをおすすめします。</a:t>
            </a:r>
            <a:endParaRPr lang="en-US" altLang="ja-JP" dirty="0"/>
          </a:p>
          <a:p>
            <a:r>
              <a:rPr lang="ja-JP" altLang="en-US" dirty="0"/>
              <a:t>昼食手配も対応可能です。事前にご相談ください。</a:t>
            </a:r>
            <a:endParaRPr lang="en-US" altLang="ja-JP" dirty="0"/>
          </a:p>
          <a:p>
            <a:r>
              <a:rPr lang="ja-JP" altLang="en-US" dirty="0"/>
              <a:t>ご利用に関するお問い合わせ、体験内容詳細はお気軽にご相談ください。</a:t>
            </a:r>
            <a:endParaRPr lang="en-US" altLang="ja-JP" dirty="0"/>
          </a:p>
          <a:p>
            <a:endParaRPr lang="ja-JP" altLang="en-US" dirty="0"/>
          </a:p>
        </p:txBody>
      </p:sp>
      <p:sp>
        <p:nvSpPr>
          <p:cNvPr id="64" name="テキスト ボックス 63"/>
          <p:cNvSpPr txBox="1"/>
          <p:nvPr/>
        </p:nvSpPr>
        <p:spPr>
          <a:xfrm>
            <a:off x="4016100" y="5151604"/>
            <a:ext cx="1226618" cy="215444"/>
          </a:xfrm>
          <a:prstGeom prst="rect">
            <a:avLst/>
          </a:prstGeom>
          <a:noFill/>
        </p:spPr>
        <p:txBody>
          <a:bodyPr wrap="none" rtlCol="0">
            <a:spAutoFit/>
          </a:bodyPr>
          <a:lstStyle/>
          <a:p>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人数により①～③入替</a:t>
            </a:r>
          </a:p>
        </p:txBody>
      </p:sp>
    </p:spTree>
    <p:extLst>
      <p:ext uri="{BB962C8B-B14F-4D97-AF65-F5344CB8AC3E}">
        <p14:creationId xmlns:p14="http://schemas.microsoft.com/office/powerpoint/2010/main" val="1636987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表 35">
            <a:extLst>
              <a:ext uri="{FF2B5EF4-FFF2-40B4-BE49-F238E27FC236}">
                <a16:creationId xmlns:a16="http://schemas.microsoft.com/office/drawing/2014/main" id="{0F652C46-7901-481A-991E-A099D75A3676}"/>
              </a:ext>
            </a:extLst>
          </p:cNvPr>
          <p:cNvGraphicFramePr>
            <a:graphicFrameLocks noGrp="1"/>
          </p:cNvGraphicFramePr>
          <p:nvPr>
            <p:extLst>
              <p:ext uri="{D42A27DB-BD31-4B8C-83A1-F6EECF244321}">
                <p14:modId xmlns:p14="http://schemas.microsoft.com/office/powerpoint/2010/main" val="155701557"/>
              </p:ext>
            </p:extLst>
          </p:nvPr>
        </p:nvGraphicFramePr>
        <p:xfrm>
          <a:off x="574410" y="4286958"/>
          <a:ext cx="2593561" cy="1752404"/>
        </p:xfrm>
        <a:graphic>
          <a:graphicData uri="http://schemas.openxmlformats.org/drawingml/2006/table">
            <a:tbl>
              <a:tblPr>
                <a:tableStyleId>{69CF1AB2-1976-4502-BF36-3FF5EA218861}</a:tableStyleId>
              </a:tblPr>
              <a:tblGrid>
                <a:gridCol w="832732">
                  <a:extLst>
                    <a:ext uri="{9D8B030D-6E8A-4147-A177-3AD203B41FA5}">
                      <a16:colId xmlns:a16="http://schemas.microsoft.com/office/drawing/2014/main" val="741602752"/>
                    </a:ext>
                  </a:extLst>
                </a:gridCol>
                <a:gridCol w="1760829">
                  <a:extLst>
                    <a:ext uri="{9D8B030D-6E8A-4147-A177-3AD203B41FA5}">
                      <a16:colId xmlns:a16="http://schemas.microsoft.com/office/drawing/2014/main" val="3389704294"/>
                    </a:ext>
                  </a:extLst>
                </a:gridCol>
              </a:tblGrid>
              <a:tr h="236423">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場　所</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b="0" i="0" u="none" strike="noStrike" dirty="0">
                          <a:effectLst/>
                          <a:latin typeface="メイリオ" panose="020B0604030504040204" pitchFamily="50" charset="-128"/>
                          <a:ea typeface="メイリオ" panose="020B0604030504040204" pitchFamily="50" charset="-128"/>
                        </a:rPr>
                        <a:t>雄琴</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06427632"/>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時　期</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u="none" strike="noStrike" dirty="0">
                          <a:effectLst/>
                          <a:latin typeface="メイリオ" panose="020B0604030504040204" pitchFamily="50" charset="-128"/>
                          <a:ea typeface="メイリオ" panose="020B0604030504040204" pitchFamily="50" charset="-128"/>
                        </a:rPr>
                        <a:t>通年</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41503561"/>
                  </a:ext>
                </a:extLst>
              </a:tr>
              <a:tr h="257767">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対　　　　　象</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zh-CN" altLang="en-US" sz="900" u="none" strike="noStrike" dirty="0">
                          <a:effectLst/>
                          <a:latin typeface="メイリオ" panose="020B0604030504040204" pitchFamily="50" charset="-128"/>
                          <a:ea typeface="メイリオ" panose="020B0604030504040204" pitchFamily="50" charset="-128"/>
                        </a:rPr>
                        <a:t>小学</a:t>
                      </a:r>
                      <a:r>
                        <a:rPr lang="ja-JP" altLang="en-US" sz="900" u="none" strike="noStrike" dirty="0">
                          <a:effectLst/>
                          <a:latin typeface="メイリオ" panose="020B0604030504040204" pitchFamily="50" charset="-128"/>
                          <a:ea typeface="メイリオ" panose="020B0604030504040204" pitchFamily="50" charset="-128"/>
                        </a:rPr>
                        <a:t>生・中学生・</a:t>
                      </a:r>
                      <a:r>
                        <a:rPr lang="zh-CN" altLang="en-US" sz="900" u="none" strike="noStrike" dirty="0">
                          <a:effectLst/>
                          <a:latin typeface="メイリオ" panose="020B0604030504040204" pitchFamily="50" charset="-128"/>
                          <a:ea typeface="メイリオ" panose="020B0604030504040204" pitchFamily="50" charset="-128"/>
                        </a:rPr>
                        <a:t>高校生</a:t>
                      </a:r>
                      <a:endParaRPr lang="zh-CN"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9073544"/>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所　要　時　間</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b="0" i="0" u="none" strike="noStrike" dirty="0">
                          <a:effectLst/>
                          <a:latin typeface="メイリオ" panose="020B0604030504040204" pitchFamily="50" charset="-128"/>
                          <a:ea typeface="メイリオ" panose="020B0604030504040204" pitchFamily="50" charset="-128"/>
                        </a:rPr>
                        <a:t>３時間</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97989410"/>
                  </a:ext>
                </a:extLst>
              </a:tr>
              <a:tr h="28239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人　　　　　数</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u="none" strike="noStrike" dirty="0">
                          <a:effectLst/>
                          <a:latin typeface="メイリオ" panose="020B0604030504040204" pitchFamily="50" charset="-128"/>
                          <a:ea typeface="メイリオ" panose="020B0604030504040204" pitchFamily="50" charset="-128"/>
                        </a:rPr>
                        <a:t>20</a:t>
                      </a:r>
                      <a:r>
                        <a:rPr lang="ja-JP" altLang="en-US" sz="900" u="none" strike="noStrike" dirty="0">
                          <a:effectLst/>
                          <a:latin typeface="メイリオ" panose="020B0604030504040204" pitchFamily="50" charset="-128"/>
                          <a:ea typeface="メイリオ" panose="020B0604030504040204" pitchFamily="50" charset="-128"/>
                        </a:rPr>
                        <a:t>～</a:t>
                      </a:r>
                      <a:r>
                        <a:rPr lang="en-US" altLang="ja-JP" sz="900" u="none" strike="noStrike" dirty="0">
                          <a:effectLst/>
                          <a:latin typeface="メイリオ" panose="020B0604030504040204" pitchFamily="50" charset="-128"/>
                          <a:ea typeface="メイリオ" panose="020B0604030504040204" pitchFamily="50" charset="-128"/>
                        </a:rPr>
                        <a:t>80</a:t>
                      </a:r>
                      <a:r>
                        <a:rPr lang="ja-JP" altLang="en-US" sz="900" u="none" strike="noStrike" dirty="0">
                          <a:effectLst/>
                          <a:latin typeface="メイリオ" panose="020B0604030504040204" pitchFamily="50" charset="-128"/>
                          <a:ea typeface="メイリオ" panose="020B0604030504040204" pitchFamily="50" charset="-128"/>
                        </a:rPr>
                        <a:t>人</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2507589"/>
                  </a:ext>
                </a:extLst>
              </a:tr>
              <a:tr h="46028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持　　ち　　物</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u="none" strike="noStrike" dirty="0">
                          <a:effectLst/>
                          <a:latin typeface="メイリオ" panose="020B0604030504040204" pitchFamily="50" charset="-128"/>
                          <a:ea typeface="メイリオ" panose="020B0604030504040204" pitchFamily="50" charset="-128"/>
                        </a:rPr>
                        <a:t>特になし</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49270007"/>
                  </a:ext>
                </a:extLst>
              </a:tr>
            </a:tbl>
          </a:graphicData>
        </a:graphic>
      </p:graphicFrame>
      <p:sp>
        <p:nvSpPr>
          <p:cNvPr id="17" name="テキスト プレースホルダー 16">
            <a:extLst>
              <a:ext uri="{FF2B5EF4-FFF2-40B4-BE49-F238E27FC236}">
                <a16:creationId xmlns:a16="http://schemas.microsoft.com/office/drawing/2014/main" id="{B3520682-09AA-2FC0-7EF3-C81A1534DE3E}"/>
              </a:ext>
            </a:extLst>
          </p:cNvPr>
          <p:cNvSpPr>
            <a:spLocks noGrp="1"/>
          </p:cNvSpPr>
          <p:nvPr>
            <p:ph type="body" sz="quarter" idx="10"/>
          </p:nvPr>
        </p:nvSpPr>
        <p:spPr/>
        <p:txBody>
          <a:bodyPr/>
          <a:lstStyle/>
          <a:p>
            <a:r>
              <a:rPr lang="ja-JP" altLang="en-US" dirty="0"/>
              <a:t>①びわ湖の環境で重要な役割を担っているヨシのヨシ紙を使った笛づくり、②和紙を製作工程をたどり、コースターをつくるクラフト体験、</a:t>
            </a:r>
            <a:endParaRPr lang="en-US" altLang="ja-JP" dirty="0"/>
          </a:p>
          <a:p>
            <a:r>
              <a:rPr lang="en-US" altLang="ja-JP" dirty="0"/>
              <a:t>2</a:t>
            </a:r>
            <a:r>
              <a:rPr lang="ja-JP" altLang="en-US" dirty="0"/>
              <a:t>つの体験で、人と自然の繋がりを感じる力を養います。</a:t>
            </a:r>
          </a:p>
        </p:txBody>
      </p:sp>
      <p:sp>
        <p:nvSpPr>
          <p:cNvPr id="22" name="テキスト プレースホルダー 21">
            <a:extLst>
              <a:ext uri="{FF2B5EF4-FFF2-40B4-BE49-F238E27FC236}">
                <a16:creationId xmlns:a16="http://schemas.microsoft.com/office/drawing/2014/main" id="{6A75FCC1-BEDA-8E3B-2695-9E516515DD84}"/>
              </a:ext>
            </a:extLst>
          </p:cNvPr>
          <p:cNvSpPr>
            <a:spLocks noGrp="1"/>
          </p:cNvSpPr>
          <p:nvPr>
            <p:ph type="body" sz="quarter" idx="15"/>
          </p:nvPr>
        </p:nvSpPr>
        <p:spPr/>
        <p:txBody>
          <a:bodyPr/>
          <a:lstStyle/>
          <a:p>
            <a:r>
              <a:rPr lang="ja-JP" altLang="en-US" dirty="0"/>
              <a:t>ヨシ紙を使って</a:t>
            </a:r>
            <a:r>
              <a:rPr lang="en-US" altLang="ja-JP" dirty="0"/>
              <a:t>8</a:t>
            </a:r>
            <a:r>
              <a:rPr lang="ja-JP" altLang="en-US" dirty="0"/>
              <a:t>音階出せる笛を作成します。</a:t>
            </a:r>
            <a:endParaRPr lang="en-US" altLang="ja-JP" dirty="0"/>
          </a:p>
          <a:p>
            <a:r>
              <a:rPr lang="ja-JP" altLang="en-US" dirty="0"/>
              <a:t>びわ湖の環境で重要な役割を担っているヨシについて学びます。</a:t>
            </a:r>
          </a:p>
          <a:p>
            <a:r>
              <a:rPr lang="ja-JP" altLang="en-US" dirty="0"/>
              <a:t>昔ながらの和紙の製作工程を理解し、自然素材について学びえます。</a:t>
            </a:r>
          </a:p>
          <a:p>
            <a:r>
              <a:rPr lang="ja-JP" altLang="en-US" dirty="0"/>
              <a:t>自然素材を用いたクラフト体験で「人と自然の繋がりを感じる力」や創造力を養うプログラム。</a:t>
            </a:r>
          </a:p>
        </p:txBody>
      </p:sp>
      <p:sp>
        <p:nvSpPr>
          <p:cNvPr id="23" name="テキスト プレースホルダー 22">
            <a:extLst>
              <a:ext uri="{FF2B5EF4-FFF2-40B4-BE49-F238E27FC236}">
                <a16:creationId xmlns:a16="http://schemas.microsoft.com/office/drawing/2014/main" id="{CBA330E7-5852-7EF2-8E9C-846FE76EF1AC}"/>
              </a:ext>
            </a:extLst>
          </p:cNvPr>
          <p:cNvSpPr>
            <a:spLocks noGrp="1"/>
          </p:cNvSpPr>
          <p:nvPr>
            <p:ph type="body" sz="quarter" idx="16"/>
          </p:nvPr>
        </p:nvSpPr>
        <p:spPr/>
        <p:txBody>
          <a:bodyPr/>
          <a:lstStyle/>
          <a:p>
            <a:r>
              <a:rPr lang="en-US" altLang="ja-JP" dirty="0"/>
              <a:t>9:30 </a:t>
            </a:r>
            <a:r>
              <a:rPr lang="ja-JP" altLang="en-US" dirty="0"/>
              <a:t>オーパル到着・開校式・荷物移動</a:t>
            </a:r>
            <a:endParaRPr lang="en-US" altLang="ja-JP" dirty="0"/>
          </a:p>
          <a:p>
            <a:r>
              <a:rPr lang="en-US" altLang="ja-JP" dirty="0"/>
              <a:t>10:00 </a:t>
            </a:r>
            <a:r>
              <a:rPr lang="ja-JP" altLang="en-US" dirty="0"/>
              <a:t>①ヨシ紙笛づくり</a:t>
            </a:r>
          </a:p>
          <a:p>
            <a:r>
              <a:rPr lang="en-US" altLang="ja-JP" dirty="0"/>
              <a:t>11:10 </a:t>
            </a:r>
            <a:r>
              <a:rPr lang="ja-JP" altLang="en-US" dirty="0"/>
              <a:t>②和紙コースターづくり</a:t>
            </a:r>
            <a:endParaRPr lang="en-US" altLang="ja-JP" dirty="0"/>
          </a:p>
          <a:p>
            <a:r>
              <a:rPr lang="en-US" altLang="ja-JP" dirty="0"/>
              <a:t>12:30 </a:t>
            </a:r>
            <a:r>
              <a:rPr lang="ja-JP" altLang="en-US" dirty="0"/>
              <a:t>オーパル出発</a:t>
            </a:r>
          </a:p>
          <a:p>
            <a:endParaRPr lang="ja-JP" altLang="en-US" dirty="0"/>
          </a:p>
        </p:txBody>
      </p:sp>
      <p:sp>
        <p:nvSpPr>
          <p:cNvPr id="26" name="テキスト プレースホルダー 25">
            <a:extLst>
              <a:ext uri="{FF2B5EF4-FFF2-40B4-BE49-F238E27FC236}">
                <a16:creationId xmlns:a16="http://schemas.microsoft.com/office/drawing/2014/main" id="{5B5A57CD-6D69-A3E3-BA23-DA35BC46B9D8}"/>
              </a:ext>
            </a:extLst>
          </p:cNvPr>
          <p:cNvSpPr>
            <a:spLocks noGrp="1"/>
          </p:cNvSpPr>
          <p:nvPr>
            <p:ph type="body" sz="quarter" idx="19"/>
          </p:nvPr>
        </p:nvSpPr>
        <p:spPr/>
        <p:txBody>
          <a:bodyPr/>
          <a:lstStyle/>
          <a:p>
            <a:r>
              <a:rPr lang="ja-JP" altLang="en-US" dirty="0"/>
              <a:t>びわ湖の環境保全について調べてみる。</a:t>
            </a:r>
            <a:endParaRPr lang="en-US" altLang="ja-JP" dirty="0"/>
          </a:p>
          <a:p>
            <a:r>
              <a:rPr lang="ja-JP" altLang="en-US" dirty="0"/>
              <a:t>人と自然の繋がりについて考えてみる。</a:t>
            </a:r>
            <a:endParaRPr lang="en-US" altLang="ja-JP" dirty="0"/>
          </a:p>
          <a:p>
            <a:r>
              <a:rPr lang="ja-JP" altLang="en-US" dirty="0"/>
              <a:t>地域と現地の環境についての課題や取組について調べてみる。</a:t>
            </a:r>
          </a:p>
        </p:txBody>
      </p:sp>
      <p:sp>
        <p:nvSpPr>
          <p:cNvPr id="27" name="テキスト プレースホルダー 26">
            <a:extLst>
              <a:ext uri="{FF2B5EF4-FFF2-40B4-BE49-F238E27FC236}">
                <a16:creationId xmlns:a16="http://schemas.microsoft.com/office/drawing/2014/main" id="{FFC69071-83AC-E0D8-245F-8AE1169A7420}"/>
              </a:ext>
            </a:extLst>
          </p:cNvPr>
          <p:cNvSpPr>
            <a:spLocks noGrp="1"/>
          </p:cNvSpPr>
          <p:nvPr>
            <p:ph type="body" sz="quarter" idx="20"/>
          </p:nvPr>
        </p:nvSpPr>
        <p:spPr>
          <a:xfrm>
            <a:off x="3637140" y="2212718"/>
            <a:ext cx="3051180" cy="617193"/>
          </a:xfrm>
        </p:spPr>
        <p:txBody>
          <a:bodyPr/>
          <a:lstStyle/>
          <a:p>
            <a:r>
              <a:rPr lang="ja-JP" altLang="en-US" dirty="0"/>
              <a:t>ヨシ紙を使った笛や、和紙のコースターづくりを体験。</a:t>
            </a:r>
            <a:endParaRPr lang="en-US" altLang="ja-JP" dirty="0"/>
          </a:p>
          <a:p>
            <a:r>
              <a:rPr lang="ja-JP" altLang="en-US" dirty="0"/>
              <a:t>びわ湖のヨシについて学ぶ。</a:t>
            </a:r>
            <a:endParaRPr lang="en-US" altLang="ja-JP" dirty="0"/>
          </a:p>
          <a:p>
            <a:r>
              <a:rPr lang="ja-JP" altLang="en-US" dirty="0"/>
              <a:t>現地の方からお話を聞き、地域との違いを考える。</a:t>
            </a:r>
            <a:endParaRPr lang="en-US" altLang="ja-JP" dirty="0"/>
          </a:p>
          <a:p>
            <a:r>
              <a:rPr lang="ja-JP" altLang="en-US" dirty="0"/>
              <a:t>現地では課題解決のために、どんな取組を実施しているか聞いてみる。</a:t>
            </a:r>
            <a:endParaRPr lang="en-US" altLang="ja-JP" dirty="0"/>
          </a:p>
          <a:p>
            <a:endParaRPr lang="en-US" altLang="ja-JP" dirty="0"/>
          </a:p>
          <a:p>
            <a:endParaRPr lang="ja-JP" altLang="en-US" dirty="0"/>
          </a:p>
        </p:txBody>
      </p:sp>
      <p:sp>
        <p:nvSpPr>
          <p:cNvPr id="28" name="テキスト プレースホルダー 27">
            <a:extLst>
              <a:ext uri="{FF2B5EF4-FFF2-40B4-BE49-F238E27FC236}">
                <a16:creationId xmlns:a16="http://schemas.microsoft.com/office/drawing/2014/main" id="{BDEA7D0E-437E-EE3D-1924-D738516FF9E6}"/>
              </a:ext>
            </a:extLst>
          </p:cNvPr>
          <p:cNvSpPr>
            <a:spLocks noGrp="1"/>
          </p:cNvSpPr>
          <p:nvPr>
            <p:ph type="body" sz="quarter" idx="21"/>
          </p:nvPr>
        </p:nvSpPr>
        <p:spPr/>
        <p:txBody>
          <a:bodyPr/>
          <a:lstStyle/>
          <a:p>
            <a:r>
              <a:rPr lang="ja-JP" altLang="en-US" dirty="0"/>
              <a:t>環境保全について自分の意見をまとめる。</a:t>
            </a:r>
            <a:endParaRPr lang="en-US" altLang="ja-JP" dirty="0"/>
          </a:p>
          <a:p>
            <a:r>
              <a:rPr lang="ja-JP" altLang="en-US" dirty="0"/>
              <a:t>人と自然の繋がりについて調べてみる。</a:t>
            </a:r>
            <a:endParaRPr lang="en-US" altLang="ja-JP" dirty="0"/>
          </a:p>
          <a:p>
            <a:r>
              <a:rPr lang="ja-JP" altLang="en-US" dirty="0"/>
              <a:t>自分たちにできることを発表する。</a:t>
            </a:r>
          </a:p>
          <a:p>
            <a:endParaRPr lang="ja-JP" altLang="en-US" dirty="0"/>
          </a:p>
        </p:txBody>
      </p:sp>
      <p:sp>
        <p:nvSpPr>
          <p:cNvPr id="16" name="タイトル 15">
            <a:extLst>
              <a:ext uri="{FF2B5EF4-FFF2-40B4-BE49-F238E27FC236}">
                <a16:creationId xmlns:a16="http://schemas.microsoft.com/office/drawing/2014/main" id="{466C0A8E-78E1-1518-FDDE-5184568A176A}"/>
              </a:ext>
            </a:extLst>
          </p:cNvPr>
          <p:cNvSpPr>
            <a:spLocks noGrp="1"/>
          </p:cNvSpPr>
          <p:nvPr>
            <p:ph type="title"/>
          </p:nvPr>
        </p:nvSpPr>
        <p:spPr>
          <a:xfrm>
            <a:off x="1097014" y="368741"/>
            <a:ext cx="2455288" cy="535531"/>
          </a:xfrm>
        </p:spPr>
        <p:txBody>
          <a:bodyPr/>
          <a:lstStyle/>
          <a:p>
            <a:r>
              <a:rPr lang="ja-JP" altLang="en-US" dirty="0">
                <a:solidFill>
                  <a:srgbClr val="328CCC"/>
                </a:solidFill>
              </a:rPr>
              <a:t>自然素材を用いた造形による</a:t>
            </a:r>
            <a:br>
              <a:rPr lang="en-US" altLang="ja-JP" dirty="0">
                <a:solidFill>
                  <a:srgbClr val="328CCC"/>
                </a:solidFill>
              </a:rPr>
            </a:br>
            <a:r>
              <a:rPr lang="ja-JP" altLang="en-US" dirty="0">
                <a:solidFill>
                  <a:srgbClr val="328CCC"/>
                </a:solidFill>
              </a:rPr>
              <a:t>創造力を養う</a:t>
            </a:r>
          </a:p>
        </p:txBody>
      </p:sp>
      <p:grpSp>
        <p:nvGrpSpPr>
          <p:cNvPr id="2" name="グループ化 1">
            <a:extLst>
              <a:ext uri="{FF2B5EF4-FFF2-40B4-BE49-F238E27FC236}">
                <a16:creationId xmlns:a16="http://schemas.microsoft.com/office/drawing/2014/main" id="{B0B6DD61-7AB0-93ED-5EC0-7337D271E024}"/>
              </a:ext>
            </a:extLst>
          </p:cNvPr>
          <p:cNvGrpSpPr/>
          <p:nvPr/>
        </p:nvGrpSpPr>
        <p:grpSpPr>
          <a:xfrm>
            <a:off x="1152224" y="904273"/>
            <a:ext cx="2613414" cy="174521"/>
            <a:chOff x="771224" y="904272"/>
            <a:chExt cx="2613414" cy="174521"/>
          </a:xfrm>
        </p:grpSpPr>
        <p:sp>
          <p:nvSpPr>
            <p:cNvPr id="3" name="角丸四角形 23">
              <a:extLst>
                <a:ext uri="{FF2B5EF4-FFF2-40B4-BE49-F238E27FC236}">
                  <a16:creationId xmlns:a16="http://schemas.microsoft.com/office/drawing/2014/main" id="{F3859417-8CFB-ADA3-4A06-BF2C3715F764}"/>
                </a:ext>
              </a:extLst>
            </p:cNvPr>
            <p:cNvSpPr/>
            <p:nvPr userDrawn="1"/>
          </p:nvSpPr>
          <p:spPr>
            <a:xfrm>
              <a:off x="771224"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自 然</a:t>
              </a:r>
              <a:endParaRPr kumimoji="1" lang="en-US" altLang="ja-JP" sz="800" b="1" dirty="0">
                <a:latin typeface="Meiryo UI" panose="020B0604030504040204" pitchFamily="50" charset="-128"/>
                <a:ea typeface="Meiryo UI" panose="020B0604030504040204" pitchFamily="50" charset="-128"/>
              </a:endParaRPr>
            </a:p>
          </p:txBody>
        </p:sp>
        <p:sp>
          <p:nvSpPr>
            <p:cNvPr id="4" name="角丸四角形 27">
              <a:extLst>
                <a:ext uri="{FF2B5EF4-FFF2-40B4-BE49-F238E27FC236}">
                  <a16:creationId xmlns:a16="http://schemas.microsoft.com/office/drawing/2014/main" id="{9091FA2A-7E8D-1057-083C-F5753E8B2191}"/>
                </a:ext>
              </a:extLst>
            </p:cNvPr>
            <p:cNvSpPr/>
            <p:nvPr userDrawn="1"/>
          </p:nvSpPr>
          <p:spPr>
            <a:xfrm>
              <a:off x="2092472"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歴 史</a:t>
              </a:r>
              <a:endParaRPr kumimoji="1" lang="en-US" altLang="ja-JP" sz="800" b="1" dirty="0">
                <a:latin typeface="Meiryo UI" panose="020B0604030504040204" pitchFamily="50" charset="-128"/>
                <a:ea typeface="Meiryo UI" panose="020B0604030504040204" pitchFamily="50" charset="-128"/>
              </a:endParaRPr>
            </a:p>
          </p:txBody>
        </p:sp>
        <p:sp>
          <p:nvSpPr>
            <p:cNvPr id="5" name="角丸四角形 49">
              <a:extLst>
                <a:ext uri="{FF2B5EF4-FFF2-40B4-BE49-F238E27FC236}">
                  <a16:creationId xmlns:a16="http://schemas.microsoft.com/office/drawing/2014/main" id="{161D90FD-76F4-6B45-737F-2A6BD9380120}"/>
                </a:ext>
              </a:extLst>
            </p:cNvPr>
            <p:cNvSpPr/>
            <p:nvPr userDrawn="1"/>
          </p:nvSpPr>
          <p:spPr>
            <a:xfrm>
              <a:off x="2973302"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経 済</a:t>
              </a:r>
              <a:endParaRPr kumimoji="1" lang="en-US" altLang="ja-JP" sz="800" b="1" dirty="0">
                <a:latin typeface="Meiryo UI" panose="020B0604030504040204" pitchFamily="50" charset="-128"/>
                <a:ea typeface="Meiryo UI" panose="020B0604030504040204" pitchFamily="50" charset="-128"/>
              </a:endParaRPr>
            </a:p>
          </p:txBody>
        </p:sp>
        <p:sp>
          <p:nvSpPr>
            <p:cNvPr id="6" name="角丸四角形 24">
              <a:extLst>
                <a:ext uri="{FF2B5EF4-FFF2-40B4-BE49-F238E27FC236}">
                  <a16:creationId xmlns:a16="http://schemas.microsoft.com/office/drawing/2014/main" id="{C60BCFCE-7C89-4B20-C92D-4DBB7550B9D9}"/>
                </a:ext>
              </a:extLst>
            </p:cNvPr>
            <p:cNvSpPr/>
            <p:nvPr/>
          </p:nvSpPr>
          <p:spPr>
            <a:xfrm>
              <a:off x="1211640"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環 境</a:t>
              </a:r>
              <a:endParaRPr kumimoji="1" lang="en-US" altLang="ja-JP" sz="800" b="1" dirty="0">
                <a:latin typeface="Meiryo UI" panose="020B0604030504040204" pitchFamily="50" charset="-128"/>
                <a:ea typeface="Meiryo UI" panose="020B0604030504040204" pitchFamily="50" charset="-128"/>
              </a:endParaRPr>
            </a:p>
          </p:txBody>
        </p:sp>
        <p:sp>
          <p:nvSpPr>
            <p:cNvPr id="7" name="角丸四角形 28">
              <a:extLst>
                <a:ext uri="{FF2B5EF4-FFF2-40B4-BE49-F238E27FC236}">
                  <a16:creationId xmlns:a16="http://schemas.microsoft.com/office/drawing/2014/main" id="{8C61BDBC-CEC7-3C44-7661-23A7D28C9EF9}"/>
                </a:ext>
              </a:extLst>
            </p:cNvPr>
            <p:cNvSpPr/>
            <p:nvPr/>
          </p:nvSpPr>
          <p:spPr>
            <a:xfrm>
              <a:off x="1652056"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産 業</a:t>
              </a:r>
              <a:endParaRPr kumimoji="1" lang="en-US" altLang="ja-JP" sz="800" b="1" dirty="0">
                <a:latin typeface="Meiryo UI" panose="020B0604030504040204" pitchFamily="50" charset="-128"/>
                <a:ea typeface="Meiryo UI" panose="020B0604030504040204" pitchFamily="50" charset="-128"/>
              </a:endParaRPr>
            </a:p>
          </p:txBody>
        </p:sp>
        <p:sp>
          <p:nvSpPr>
            <p:cNvPr id="8" name="角丸四角形 31">
              <a:extLst>
                <a:ext uri="{FF2B5EF4-FFF2-40B4-BE49-F238E27FC236}">
                  <a16:creationId xmlns:a16="http://schemas.microsoft.com/office/drawing/2014/main" id="{0A58AC15-F010-D251-13A2-D2FBF46AC970}"/>
                </a:ext>
              </a:extLst>
            </p:cNvPr>
            <p:cNvSpPr/>
            <p:nvPr/>
          </p:nvSpPr>
          <p:spPr>
            <a:xfrm>
              <a:off x="2532888"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文 化</a:t>
              </a:r>
              <a:endParaRPr kumimoji="1" lang="en-US" altLang="ja-JP" sz="800" b="1" dirty="0">
                <a:latin typeface="Meiryo UI" panose="020B0604030504040204" pitchFamily="50" charset="-128"/>
                <a:ea typeface="Meiryo UI" panose="020B0604030504040204" pitchFamily="50" charset="-128"/>
              </a:endParaRPr>
            </a:p>
          </p:txBody>
        </p:sp>
      </p:grpSp>
      <p:pic>
        <p:nvPicPr>
          <p:cNvPr id="20" name="図プレースホルダー 19" descr="人, 屋内, テーブル, 女性 が含まれている画像&#10;&#10;自動的に生成された説明">
            <a:extLst>
              <a:ext uri="{FF2B5EF4-FFF2-40B4-BE49-F238E27FC236}">
                <a16:creationId xmlns:a16="http://schemas.microsoft.com/office/drawing/2014/main" id="{F7BFFB88-B44E-C2B7-C9E3-7A77E23AF892}"/>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0031" b="10031"/>
          <a:stretch>
            <a:fillRect/>
          </a:stretch>
        </p:blipFill>
        <p:spPr/>
      </p:pic>
      <p:pic>
        <p:nvPicPr>
          <p:cNvPr id="30" name="図プレースホルダー 29" descr="グラフィカル ユーザー インターフェイス が含まれている画像&#10;&#10;自動的に生成された説明">
            <a:extLst>
              <a:ext uri="{FF2B5EF4-FFF2-40B4-BE49-F238E27FC236}">
                <a16:creationId xmlns:a16="http://schemas.microsoft.com/office/drawing/2014/main" id="{58202B16-EF17-298B-04AF-0CBD655444E1}"/>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4944" b="4944"/>
          <a:stretch>
            <a:fillRect/>
          </a:stretch>
        </p:blipFill>
        <p:spPr/>
      </p:pic>
      <p:pic>
        <p:nvPicPr>
          <p:cNvPr id="32" name="図プレースホルダー 31" descr="座る, テーブル が含まれている画像&#10;&#10;自動的に生成された説明">
            <a:extLst>
              <a:ext uri="{FF2B5EF4-FFF2-40B4-BE49-F238E27FC236}">
                <a16:creationId xmlns:a16="http://schemas.microsoft.com/office/drawing/2014/main" id="{774BD781-1D00-46FB-FEE0-7AF517F619DB}"/>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4910" b="4910"/>
          <a:stretch>
            <a:fillRect/>
          </a:stretch>
        </p:blipFill>
        <p:spPr/>
      </p:pic>
      <p:pic>
        <p:nvPicPr>
          <p:cNvPr id="15" name="図プレースホルダー 14" descr="グラフィカル ユーザー インターフェイス が含まれている画像&#10;&#10;自動的に生成された説明">
            <a:extLst>
              <a:ext uri="{FF2B5EF4-FFF2-40B4-BE49-F238E27FC236}">
                <a16:creationId xmlns:a16="http://schemas.microsoft.com/office/drawing/2014/main" id="{37EE3155-1895-EC9C-6C26-B12150758DF7}"/>
              </a:ext>
            </a:extLst>
          </p:cNvPr>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t="4910" b="4910"/>
          <a:stretch>
            <a:fillRect/>
          </a:stretch>
        </p:blipFill>
        <p:spPr/>
      </p:pic>
      <p:pic>
        <p:nvPicPr>
          <p:cNvPr id="39" name="図 38" descr="アイコン が含まれている画像&#10;&#10;自動的に生成された説明">
            <a:extLst>
              <a:ext uri="{FF2B5EF4-FFF2-40B4-BE49-F238E27FC236}">
                <a16:creationId xmlns:a16="http://schemas.microsoft.com/office/drawing/2014/main" id="{E629755B-3449-1B14-9463-E6978853C0E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24162" y="455967"/>
            <a:ext cx="270000" cy="270000"/>
          </a:xfrm>
          <a:prstGeom prst="rect">
            <a:avLst/>
          </a:prstGeom>
        </p:spPr>
      </p:pic>
      <p:pic>
        <p:nvPicPr>
          <p:cNvPr id="42" name="図 41">
            <a:extLst>
              <a:ext uri="{FF2B5EF4-FFF2-40B4-BE49-F238E27FC236}">
                <a16:creationId xmlns:a16="http://schemas.microsoft.com/office/drawing/2014/main" id="{B2AF3BFB-0E48-5E29-9EBD-1FE504C37C9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31746" y="452966"/>
            <a:ext cx="270000" cy="270000"/>
          </a:xfrm>
          <a:prstGeom prst="rect">
            <a:avLst/>
          </a:prstGeom>
        </p:spPr>
      </p:pic>
      <p:pic>
        <p:nvPicPr>
          <p:cNvPr id="9" name="図 8">
            <a:extLst>
              <a:ext uri="{FF2B5EF4-FFF2-40B4-BE49-F238E27FC236}">
                <a16:creationId xmlns:a16="http://schemas.microsoft.com/office/drawing/2014/main" id="{DBF640D4-3BD0-B593-33C4-2D83643AE3F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032198" y="748873"/>
            <a:ext cx="269549" cy="270000"/>
          </a:xfrm>
          <a:prstGeom prst="rect">
            <a:avLst/>
          </a:prstGeom>
        </p:spPr>
      </p:pic>
      <p:pic>
        <p:nvPicPr>
          <p:cNvPr id="11" name="図 10">
            <a:extLst>
              <a:ext uri="{FF2B5EF4-FFF2-40B4-BE49-F238E27FC236}">
                <a16:creationId xmlns:a16="http://schemas.microsoft.com/office/drawing/2014/main" id="{FC371E71-BEA8-B001-9196-7C1EC024611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335530" y="748873"/>
            <a:ext cx="269549" cy="270000"/>
          </a:xfrm>
          <a:prstGeom prst="rect">
            <a:avLst/>
          </a:prstGeom>
        </p:spPr>
      </p:pic>
      <p:pic>
        <p:nvPicPr>
          <p:cNvPr id="40" name="図プレースホルダー 5"/>
          <p:cNvPicPr>
            <a:picLocks noGrp="1" noChangeAspect="1"/>
          </p:cNvPicPr>
          <p:nvPr>
            <p:ph type="pic" sz="quarter" idx="18"/>
          </p:nvPr>
        </p:nvPicPr>
        <p:blipFill>
          <a:blip r:embed="rId10" cstate="print">
            <a:extLst>
              <a:ext uri="{28A0092B-C50C-407E-A947-70E740481C1C}">
                <a14:useLocalDpi xmlns:a14="http://schemas.microsoft.com/office/drawing/2010/main" val="0"/>
              </a:ext>
            </a:extLst>
          </a:blip>
          <a:srcRect t="110" b="110"/>
          <a:stretch>
            <a:fillRect/>
          </a:stretch>
        </p:blipFill>
        <p:spPr>
          <a:xfrm>
            <a:off x="9119232" y="5877272"/>
            <a:ext cx="506730" cy="505615"/>
          </a:xfrm>
        </p:spPr>
      </p:pic>
      <p:sp>
        <p:nvSpPr>
          <p:cNvPr id="38" name="テキスト ボックス 37"/>
          <p:cNvSpPr txBox="1"/>
          <p:nvPr/>
        </p:nvSpPr>
        <p:spPr>
          <a:xfrm>
            <a:off x="2122644" y="6487359"/>
            <a:ext cx="5931432" cy="384721"/>
          </a:xfrm>
          <a:prstGeom prst="rect">
            <a:avLst/>
          </a:prstGeom>
          <a:solidFill>
            <a:schemeClr val="bg1"/>
          </a:solidFill>
        </p:spPr>
        <p:txBody>
          <a:bodyPr wrap="none" rtlCol="0">
            <a:spAutoFit/>
          </a:bodyPr>
          <a:lstStyle/>
          <a:p>
            <a:r>
              <a:rPr lang="ja-JP" altLang="en-US" sz="1000" dirty="0">
                <a:latin typeface="Meiryo UI" panose="020B0604030504040204" pitchFamily="50" charset="-128"/>
                <a:ea typeface="Meiryo UI" panose="020B0604030504040204" pitchFamily="50" charset="-128"/>
              </a:rPr>
              <a:t>オーパルオプテックス株式会社　</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住所</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大津市雄琴</a:t>
            </a:r>
            <a:r>
              <a:rPr lang="en-US" altLang="ja-JP" sz="1000" dirty="0">
                <a:latin typeface="Meiryo UI" panose="020B0604030504040204" pitchFamily="50" charset="-128"/>
                <a:ea typeface="Meiryo UI" panose="020B0604030504040204" pitchFamily="50" charset="-128"/>
              </a:rPr>
              <a:t>5-265-1</a:t>
            </a: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【TEL】077-579-7111</a:t>
            </a: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受付時間：</a:t>
            </a:r>
            <a:r>
              <a:rPr lang="en-US" altLang="ja-JP" sz="900" dirty="0">
                <a:latin typeface="Meiryo UI" panose="020B0604030504040204" pitchFamily="50" charset="-128"/>
                <a:ea typeface="Meiryo UI" panose="020B0604030504040204" pitchFamily="50" charset="-128"/>
              </a:rPr>
              <a:t>9:30</a:t>
            </a: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17:30</a:t>
            </a:r>
            <a:r>
              <a:rPr lang="ja-JP" altLang="en-US" sz="900" dirty="0">
                <a:latin typeface="Meiryo UI" panose="020B0604030504040204" pitchFamily="50" charset="-128"/>
                <a:ea typeface="Meiryo UI" panose="020B0604030504040204" pitchFamily="50" charset="-128"/>
              </a:rPr>
              <a:t>（定休日：木曜日、</a:t>
            </a: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2</a:t>
            </a:r>
            <a:r>
              <a:rPr lang="ja-JP" altLang="en-US" sz="900" dirty="0">
                <a:latin typeface="Meiryo UI" panose="020B0604030504040204" pitchFamily="50" charset="-128"/>
                <a:ea typeface="Meiryo UI" panose="020B0604030504040204" pitchFamily="50" charset="-128"/>
              </a:rPr>
              <a:t>月は水・木曜、夏季無休）　</a:t>
            </a:r>
            <a:r>
              <a:rPr lang="en-US" altLang="ja-JP" sz="900" dirty="0">
                <a:latin typeface="Meiryo UI" panose="020B0604030504040204" pitchFamily="50" charset="-128"/>
                <a:ea typeface="Meiryo UI" panose="020B0604030504040204" pitchFamily="50" charset="-128"/>
              </a:rPr>
              <a:t>【</a:t>
            </a:r>
            <a:r>
              <a:rPr lang="en-US" altLang="ja-JP" sz="900" dirty="0" err="1">
                <a:latin typeface="Meiryo UI" panose="020B0604030504040204" pitchFamily="50" charset="-128"/>
                <a:ea typeface="Meiryo UI" panose="020B0604030504040204" pitchFamily="50" charset="-128"/>
              </a:rPr>
              <a:t>URL】</a:t>
            </a:r>
            <a:r>
              <a:rPr lang="en-US" altLang="ja-JP" sz="900" u="sng" dirty="0" err="1">
                <a:latin typeface="Meiryo UI" panose="020B0604030504040204" pitchFamily="50" charset="-128"/>
                <a:ea typeface="Meiryo UI" panose="020B0604030504040204" pitchFamily="50" charset="-128"/>
                <a:hlinkClick r:id="rId11"/>
              </a:rPr>
              <a:t>https</a:t>
            </a:r>
            <a:r>
              <a:rPr lang="en-US" altLang="ja-JP" sz="900" u="sng" dirty="0">
                <a:latin typeface="Meiryo UI" panose="020B0604030504040204" pitchFamily="50" charset="-128"/>
                <a:ea typeface="Meiryo UI" panose="020B0604030504040204" pitchFamily="50" charset="-128"/>
                <a:hlinkClick r:id="rId11"/>
              </a:rPr>
              <a:t>://www.o-pal.com/</a:t>
            </a:r>
            <a:endParaRPr lang="en-US" altLang="ja-JP" sz="900" dirty="0">
              <a:latin typeface="Meiryo UI" panose="020B0604030504040204" pitchFamily="50" charset="-128"/>
              <a:ea typeface="Meiryo UI" panose="020B0604030504040204" pitchFamily="50" charset="-128"/>
            </a:endParaRPr>
          </a:p>
        </p:txBody>
      </p:sp>
      <p:pic>
        <p:nvPicPr>
          <p:cNvPr id="41" name="図 4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39437" y="457804"/>
            <a:ext cx="263979" cy="263979"/>
          </a:xfrm>
          <a:prstGeom prst="rect">
            <a:avLst/>
          </a:prstGeom>
        </p:spPr>
      </p:pic>
      <p:pic>
        <p:nvPicPr>
          <p:cNvPr id="43" name="図 42" descr="文字の書かれた紙&#10;&#10;自動的に生成された説明">
            <a:extLst>
              <a:ext uri="{FF2B5EF4-FFF2-40B4-BE49-F238E27FC236}">
                <a16:creationId xmlns:a16="http://schemas.microsoft.com/office/drawing/2014/main" id="{CD646CED-5CDE-8AF8-5428-0B9A0146FF7D}"/>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9057897" y="718101"/>
            <a:ext cx="302400" cy="302400"/>
          </a:xfrm>
          <a:prstGeom prst="rect">
            <a:avLst/>
          </a:prstGeom>
        </p:spPr>
      </p:pic>
      <p:pic>
        <p:nvPicPr>
          <p:cNvPr id="54" name="図 53" descr="アイコン&#10;&#10;自動的に生成された説明">
            <a:extLst>
              <a:ext uri="{FF2B5EF4-FFF2-40B4-BE49-F238E27FC236}">
                <a16:creationId xmlns:a16="http://schemas.microsoft.com/office/drawing/2014/main" id="{4B73FE1F-B7C7-C871-84A5-AEADB978BC61}"/>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7913271" y="452966"/>
            <a:ext cx="301761" cy="302400"/>
          </a:xfrm>
          <a:prstGeom prst="rect">
            <a:avLst/>
          </a:prstGeom>
        </p:spPr>
      </p:pic>
      <p:pic>
        <p:nvPicPr>
          <p:cNvPr id="55" name="図 54" descr="アイコン&#10;&#10;自動的に生成された説明">
            <a:extLst>
              <a:ext uri="{FF2B5EF4-FFF2-40B4-BE49-F238E27FC236}">
                <a16:creationId xmlns:a16="http://schemas.microsoft.com/office/drawing/2014/main" id="{3475614F-0E81-0FC2-2D50-FEB66AFBA759}"/>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8242352" y="452966"/>
            <a:ext cx="302400" cy="302400"/>
          </a:xfrm>
          <a:prstGeom prst="rect">
            <a:avLst/>
          </a:prstGeom>
        </p:spPr>
      </p:pic>
      <p:pic>
        <p:nvPicPr>
          <p:cNvPr id="56" name="図 55" descr="アイコン&#10;&#10;自動的に生成された説明">
            <a:extLst>
              <a:ext uri="{FF2B5EF4-FFF2-40B4-BE49-F238E27FC236}">
                <a16:creationId xmlns:a16="http://schemas.microsoft.com/office/drawing/2014/main" id="{428F7826-9FCF-D300-C926-F40F045217DF}"/>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8568300" y="449907"/>
            <a:ext cx="302400" cy="302400"/>
          </a:xfrm>
          <a:prstGeom prst="rect">
            <a:avLst/>
          </a:prstGeom>
        </p:spPr>
      </p:pic>
      <p:pic>
        <p:nvPicPr>
          <p:cNvPr id="57" name="図 56" descr="ロゴ, アイコン&#10;&#10;自動的に生成された説明">
            <a:extLst>
              <a:ext uri="{FF2B5EF4-FFF2-40B4-BE49-F238E27FC236}">
                <a16:creationId xmlns:a16="http://schemas.microsoft.com/office/drawing/2014/main" id="{96E99D22-726B-AD97-CECD-89CB1B939943}"/>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8894248" y="449907"/>
            <a:ext cx="302400" cy="302400"/>
          </a:xfrm>
          <a:prstGeom prst="rect">
            <a:avLst/>
          </a:prstGeom>
        </p:spPr>
      </p:pic>
      <p:pic>
        <p:nvPicPr>
          <p:cNvPr id="58" name="図 57" descr="アイコン&#10;&#10;自動的に生成された説明">
            <a:extLst>
              <a:ext uri="{FF2B5EF4-FFF2-40B4-BE49-F238E27FC236}">
                <a16:creationId xmlns:a16="http://schemas.microsoft.com/office/drawing/2014/main" id="{E3A76E28-B502-1DF3-D318-5198F98B1CB5}"/>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9222187" y="449907"/>
            <a:ext cx="301761" cy="302400"/>
          </a:xfrm>
          <a:prstGeom prst="rect">
            <a:avLst/>
          </a:prstGeom>
        </p:spPr>
      </p:pic>
      <p:pic>
        <p:nvPicPr>
          <p:cNvPr id="59" name="図 58" descr="アイコン&#10;&#10;自動的に生成された説明">
            <a:extLst>
              <a:ext uri="{FF2B5EF4-FFF2-40B4-BE49-F238E27FC236}">
                <a16:creationId xmlns:a16="http://schemas.microsoft.com/office/drawing/2014/main" id="{01C39A1B-B283-400D-B96D-98785073513D}"/>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7751676" y="715828"/>
            <a:ext cx="302400" cy="302400"/>
          </a:xfrm>
          <a:prstGeom prst="rect">
            <a:avLst/>
          </a:prstGeom>
        </p:spPr>
      </p:pic>
      <p:pic>
        <p:nvPicPr>
          <p:cNvPr id="60" name="図 59" descr="停止の標識&#10;&#10;自動的に生成された説明">
            <a:extLst>
              <a:ext uri="{FF2B5EF4-FFF2-40B4-BE49-F238E27FC236}">
                <a16:creationId xmlns:a16="http://schemas.microsoft.com/office/drawing/2014/main" id="{0A5BD3D6-CAF0-1748-02D2-3CC10AF4B8DC}"/>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8080681" y="718688"/>
            <a:ext cx="302400" cy="302400"/>
          </a:xfrm>
          <a:prstGeom prst="rect">
            <a:avLst/>
          </a:prstGeom>
        </p:spPr>
      </p:pic>
      <p:pic>
        <p:nvPicPr>
          <p:cNvPr id="61" name="図 60" descr="白黒の写真にテキストが書いてある絵&#10;&#10;低い精度で自動的に生成された説明">
            <a:extLst>
              <a:ext uri="{FF2B5EF4-FFF2-40B4-BE49-F238E27FC236}">
                <a16:creationId xmlns:a16="http://schemas.microsoft.com/office/drawing/2014/main" id="{7E2B40A8-F6D7-E67D-159E-EC55B38A3855}"/>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8403827" y="715828"/>
            <a:ext cx="301761" cy="302400"/>
          </a:xfrm>
          <a:prstGeom prst="rect">
            <a:avLst/>
          </a:prstGeom>
        </p:spPr>
      </p:pic>
      <p:pic>
        <p:nvPicPr>
          <p:cNvPr id="62" name="図 61" descr="アイコン&#10;&#10;自動的に生成された説明">
            <a:extLst>
              <a:ext uri="{FF2B5EF4-FFF2-40B4-BE49-F238E27FC236}">
                <a16:creationId xmlns:a16="http://schemas.microsoft.com/office/drawing/2014/main" id="{09DB6B45-27B4-F3FF-A8FA-7BBD50F50EEE}"/>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8732669" y="715828"/>
            <a:ext cx="302400" cy="302400"/>
          </a:xfrm>
          <a:prstGeom prst="rect">
            <a:avLst/>
          </a:prstGeom>
        </p:spPr>
      </p:pic>
      <p:sp>
        <p:nvSpPr>
          <p:cNvPr id="63" name="テキスト ボックス 62"/>
          <p:cNvSpPr txBox="1"/>
          <p:nvPr/>
        </p:nvSpPr>
        <p:spPr>
          <a:xfrm>
            <a:off x="4016100" y="5151604"/>
            <a:ext cx="1226618" cy="215444"/>
          </a:xfrm>
          <a:prstGeom prst="rect">
            <a:avLst/>
          </a:prstGeom>
          <a:noFill/>
        </p:spPr>
        <p:txBody>
          <a:bodyPr wrap="none" rtlCol="0">
            <a:spAutoFit/>
          </a:bodyPr>
          <a:lstStyle/>
          <a:p>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人数により①～③入替</a:t>
            </a:r>
          </a:p>
        </p:txBody>
      </p:sp>
      <p:sp>
        <p:nvSpPr>
          <p:cNvPr id="64" name="テキスト プレースホルダー 23">
            <a:extLst>
              <a:ext uri="{FF2B5EF4-FFF2-40B4-BE49-F238E27FC236}">
                <a16:creationId xmlns:a16="http://schemas.microsoft.com/office/drawing/2014/main" id="{92D1AD22-E6AE-06AB-3AE6-BF7938751702}"/>
              </a:ext>
            </a:extLst>
          </p:cNvPr>
          <p:cNvSpPr>
            <a:spLocks noGrp="1"/>
          </p:cNvSpPr>
          <p:nvPr>
            <p:ph type="body" sz="quarter" idx="17"/>
          </p:nvPr>
        </p:nvSpPr>
        <p:spPr>
          <a:xfrm>
            <a:off x="5755709" y="5357422"/>
            <a:ext cx="3373755" cy="990038"/>
          </a:xfrm>
        </p:spPr>
        <p:txBody>
          <a:bodyPr/>
          <a:lstStyle/>
          <a:p>
            <a:r>
              <a:rPr lang="ja-JP" altLang="en-US" dirty="0"/>
              <a:t>体験場所までの移動は貸切バスをおすすめします。</a:t>
            </a:r>
            <a:endParaRPr lang="en-US" altLang="ja-JP" dirty="0"/>
          </a:p>
          <a:p>
            <a:r>
              <a:rPr lang="ja-JP" altLang="en-US" dirty="0"/>
              <a:t>昼食手配も対応可能です。事前にご相談ください。</a:t>
            </a:r>
            <a:endParaRPr lang="en-US" altLang="ja-JP" dirty="0"/>
          </a:p>
          <a:p>
            <a:r>
              <a:rPr lang="ja-JP" altLang="en-US" dirty="0"/>
              <a:t>ご利用に関するお問い合わせ、体験内容詳細はお気軽にご相談ください。</a:t>
            </a:r>
            <a:endParaRPr lang="en-US" altLang="ja-JP" dirty="0"/>
          </a:p>
          <a:p>
            <a:endParaRPr lang="ja-JP" altLang="en-US" dirty="0"/>
          </a:p>
        </p:txBody>
      </p:sp>
    </p:spTree>
    <p:extLst>
      <p:ext uri="{BB962C8B-B14F-4D97-AF65-F5344CB8AC3E}">
        <p14:creationId xmlns:p14="http://schemas.microsoft.com/office/powerpoint/2010/main" val="1769547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表 35">
            <a:extLst>
              <a:ext uri="{FF2B5EF4-FFF2-40B4-BE49-F238E27FC236}">
                <a16:creationId xmlns:a16="http://schemas.microsoft.com/office/drawing/2014/main" id="{0F652C46-7901-481A-991E-A099D75A3676}"/>
              </a:ext>
            </a:extLst>
          </p:cNvPr>
          <p:cNvGraphicFramePr>
            <a:graphicFrameLocks noGrp="1"/>
          </p:cNvGraphicFramePr>
          <p:nvPr>
            <p:extLst>
              <p:ext uri="{D42A27DB-BD31-4B8C-83A1-F6EECF244321}">
                <p14:modId xmlns:p14="http://schemas.microsoft.com/office/powerpoint/2010/main" val="90002520"/>
              </p:ext>
            </p:extLst>
          </p:nvPr>
        </p:nvGraphicFramePr>
        <p:xfrm>
          <a:off x="634935" y="4282145"/>
          <a:ext cx="2593561" cy="1752404"/>
        </p:xfrm>
        <a:graphic>
          <a:graphicData uri="http://schemas.openxmlformats.org/drawingml/2006/table">
            <a:tbl>
              <a:tblPr>
                <a:tableStyleId>{69CF1AB2-1976-4502-BF36-3FF5EA218861}</a:tableStyleId>
              </a:tblPr>
              <a:tblGrid>
                <a:gridCol w="832732">
                  <a:extLst>
                    <a:ext uri="{9D8B030D-6E8A-4147-A177-3AD203B41FA5}">
                      <a16:colId xmlns:a16="http://schemas.microsoft.com/office/drawing/2014/main" val="741602752"/>
                    </a:ext>
                  </a:extLst>
                </a:gridCol>
                <a:gridCol w="1760829">
                  <a:extLst>
                    <a:ext uri="{9D8B030D-6E8A-4147-A177-3AD203B41FA5}">
                      <a16:colId xmlns:a16="http://schemas.microsoft.com/office/drawing/2014/main" val="3389704294"/>
                    </a:ext>
                  </a:extLst>
                </a:gridCol>
              </a:tblGrid>
              <a:tr h="236423">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場　所</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b="0" i="0" u="none" strike="noStrike" dirty="0">
                          <a:effectLst/>
                          <a:latin typeface="メイリオ" panose="020B0604030504040204" pitchFamily="50" charset="-128"/>
                          <a:ea typeface="メイリオ" panose="020B0604030504040204" pitchFamily="50" charset="-128"/>
                        </a:rPr>
                        <a:t>宿泊ホテル</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06427632"/>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時　期</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ja-JP" altLang="en-US" sz="900" b="0" i="0" u="none" strike="noStrike" dirty="0">
                          <a:effectLst/>
                          <a:latin typeface="メイリオ" panose="020B0604030504040204" pitchFamily="50" charset="-128"/>
                          <a:ea typeface="メイリオ" panose="020B0604030504040204" pitchFamily="50" charset="-128"/>
                        </a:rPr>
                        <a:t>通年</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41503561"/>
                  </a:ext>
                </a:extLst>
              </a:tr>
              <a:tr h="257767">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対　　　　　象</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zh-CN" altLang="en-US" sz="900" u="none" strike="noStrike" dirty="0">
                          <a:effectLst/>
                          <a:latin typeface="メイリオ" panose="020B0604030504040204" pitchFamily="50" charset="-128"/>
                          <a:ea typeface="メイリオ" panose="020B0604030504040204" pitchFamily="50" charset="-128"/>
                        </a:rPr>
                        <a:t>小学</a:t>
                      </a:r>
                      <a:r>
                        <a:rPr lang="ja-JP" altLang="en-US" sz="900" u="none" strike="noStrike" dirty="0">
                          <a:effectLst/>
                          <a:latin typeface="メイリオ" panose="020B0604030504040204" pitchFamily="50" charset="-128"/>
                          <a:ea typeface="メイリオ" panose="020B0604030504040204" pitchFamily="50" charset="-128"/>
                        </a:rPr>
                        <a:t>生・中学生・</a:t>
                      </a:r>
                      <a:r>
                        <a:rPr lang="zh-CN" altLang="en-US" sz="900" u="none" strike="noStrike" dirty="0">
                          <a:effectLst/>
                          <a:latin typeface="メイリオ" panose="020B0604030504040204" pitchFamily="50" charset="-128"/>
                          <a:ea typeface="メイリオ" panose="020B0604030504040204" pitchFamily="50" charset="-128"/>
                        </a:rPr>
                        <a:t>高校生</a:t>
                      </a:r>
                      <a:endParaRPr lang="zh-CN"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9073544"/>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所　要　時　間</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ja-JP" sz="900" b="0" i="0" u="none" strike="noStrike" dirty="0">
                          <a:effectLst/>
                          <a:latin typeface="メイリオ" panose="020B0604030504040204" pitchFamily="50" charset="-128"/>
                          <a:ea typeface="メイリオ" panose="020B0604030504040204" pitchFamily="50" charset="-128"/>
                        </a:rPr>
                        <a:t>1</a:t>
                      </a:r>
                      <a:r>
                        <a:rPr lang="ja-JP" altLang="en-US" sz="900" b="0" i="0" u="none" strike="noStrike" dirty="0">
                          <a:effectLst/>
                          <a:latin typeface="メイリオ" panose="020B0604030504040204" pitchFamily="50" charset="-128"/>
                          <a:ea typeface="メイリオ" panose="020B0604030504040204" pitchFamily="50" charset="-128"/>
                        </a:rPr>
                        <a:t>時間</a:t>
                      </a:r>
                      <a:r>
                        <a:rPr lang="en-US" altLang="ja-JP" sz="900" b="0" i="0" u="none" strike="noStrike" dirty="0">
                          <a:effectLst/>
                          <a:latin typeface="メイリオ" panose="020B0604030504040204" pitchFamily="50" charset="-128"/>
                          <a:ea typeface="メイリオ" panose="020B0604030504040204" pitchFamily="50" charset="-128"/>
                        </a:rPr>
                        <a:t>30</a:t>
                      </a:r>
                      <a:r>
                        <a:rPr lang="ja-JP" altLang="en-US" sz="900" b="0" i="0" u="none" strike="noStrike" dirty="0">
                          <a:effectLst/>
                          <a:latin typeface="メイリオ" panose="020B0604030504040204" pitchFamily="50" charset="-128"/>
                          <a:ea typeface="メイリオ" panose="020B0604030504040204" pitchFamily="50" charset="-128"/>
                        </a:rPr>
                        <a:t>分</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97989410"/>
                  </a:ext>
                </a:extLst>
              </a:tr>
              <a:tr h="28239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人　　　　　数</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u="none" strike="noStrike" dirty="0">
                          <a:effectLst/>
                          <a:latin typeface="メイリオ" panose="020B0604030504040204" pitchFamily="50" charset="-128"/>
                          <a:ea typeface="メイリオ" panose="020B0604030504040204" pitchFamily="50" charset="-128"/>
                        </a:rPr>
                        <a:t>40</a:t>
                      </a:r>
                      <a:r>
                        <a:rPr lang="ja-JP" altLang="en-US" sz="900" u="none" strike="noStrike" dirty="0">
                          <a:effectLst/>
                          <a:latin typeface="メイリオ" panose="020B0604030504040204" pitchFamily="50" charset="-128"/>
                          <a:ea typeface="メイリオ" panose="020B0604030504040204" pitchFamily="50" charset="-128"/>
                        </a:rPr>
                        <a:t>～</a:t>
                      </a:r>
                      <a:r>
                        <a:rPr lang="en-US" altLang="ja-JP" sz="900" u="none" strike="noStrike" dirty="0">
                          <a:effectLst/>
                          <a:latin typeface="メイリオ" panose="020B0604030504040204" pitchFamily="50" charset="-128"/>
                          <a:ea typeface="メイリオ" panose="020B0604030504040204" pitchFamily="50" charset="-128"/>
                        </a:rPr>
                        <a:t>200</a:t>
                      </a:r>
                      <a:r>
                        <a:rPr lang="ja-JP" altLang="en-US" sz="900" u="none" strike="noStrike" dirty="0">
                          <a:effectLst/>
                          <a:latin typeface="メイリオ" panose="020B0604030504040204" pitchFamily="50" charset="-128"/>
                          <a:ea typeface="メイリオ" panose="020B0604030504040204" pitchFamily="50" charset="-128"/>
                        </a:rPr>
                        <a:t>人</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2507589"/>
                  </a:ext>
                </a:extLst>
              </a:tr>
              <a:tr h="46028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持　　ち　　物</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ja-JP" altLang="en-US" sz="900" u="none" strike="noStrike" dirty="0">
                          <a:effectLst/>
                          <a:latin typeface="メイリオ" panose="020B0604030504040204" pitchFamily="50" charset="-128"/>
                          <a:ea typeface="メイリオ" panose="020B0604030504040204" pitchFamily="50" charset="-128"/>
                        </a:rPr>
                        <a:t>特になし</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49270007"/>
                  </a:ext>
                </a:extLst>
              </a:tr>
            </a:tbl>
          </a:graphicData>
        </a:graphic>
      </p:graphicFrame>
      <p:sp>
        <p:nvSpPr>
          <p:cNvPr id="17" name="テキスト プレースホルダー 16">
            <a:extLst>
              <a:ext uri="{FF2B5EF4-FFF2-40B4-BE49-F238E27FC236}">
                <a16:creationId xmlns:a16="http://schemas.microsoft.com/office/drawing/2014/main" id="{B3520682-09AA-2FC0-7EF3-C81A1534DE3E}"/>
              </a:ext>
            </a:extLst>
          </p:cNvPr>
          <p:cNvSpPr>
            <a:spLocks noGrp="1"/>
          </p:cNvSpPr>
          <p:nvPr>
            <p:ph type="body" sz="quarter" idx="10"/>
          </p:nvPr>
        </p:nvSpPr>
        <p:spPr/>
        <p:txBody>
          <a:bodyPr/>
          <a:lstStyle/>
          <a:p>
            <a:r>
              <a:rPr lang="ja-JP" altLang="en-US" dirty="0"/>
              <a:t>宿泊施設で実施するプログラムです。びわ湖の環境で重要な役割を担っているヨシについて学び、センサーや</a:t>
            </a:r>
            <a:r>
              <a:rPr lang="en-US" altLang="ja-JP" dirty="0"/>
              <a:t>LED</a:t>
            </a:r>
            <a:r>
              <a:rPr lang="ja-JP" altLang="en-US" dirty="0"/>
              <a:t>など先端技術の身近な利用についても学びます。</a:t>
            </a:r>
            <a:endParaRPr lang="en-US" altLang="ja-JP" dirty="0"/>
          </a:p>
          <a:p>
            <a:r>
              <a:rPr lang="ja-JP" altLang="en-US" dirty="0"/>
              <a:t>ヨシ紙</a:t>
            </a:r>
            <a:r>
              <a:rPr lang="en-US" altLang="ja-JP" dirty="0"/>
              <a:t>LED</a:t>
            </a:r>
            <a:r>
              <a:rPr lang="ja-JP" altLang="en-US" dirty="0"/>
              <a:t>センサーランプづくりを通して「人と自然の繋がりを感じる力」を養います。</a:t>
            </a:r>
          </a:p>
        </p:txBody>
      </p:sp>
      <p:sp>
        <p:nvSpPr>
          <p:cNvPr id="22" name="テキスト プレースホルダー 21">
            <a:extLst>
              <a:ext uri="{FF2B5EF4-FFF2-40B4-BE49-F238E27FC236}">
                <a16:creationId xmlns:a16="http://schemas.microsoft.com/office/drawing/2014/main" id="{6A75FCC1-BEDA-8E3B-2695-9E516515DD84}"/>
              </a:ext>
            </a:extLst>
          </p:cNvPr>
          <p:cNvSpPr>
            <a:spLocks noGrp="1"/>
          </p:cNvSpPr>
          <p:nvPr>
            <p:ph type="body" sz="quarter" idx="15"/>
          </p:nvPr>
        </p:nvSpPr>
        <p:spPr/>
        <p:txBody>
          <a:bodyPr/>
          <a:lstStyle/>
          <a:p>
            <a:r>
              <a:rPr lang="ja-JP" altLang="en-US" dirty="0"/>
              <a:t>びわ湖の環境で重要な役割を担っているヨシについて学びます。</a:t>
            </a:r>
          </a:p>
          <a:p>
            <a:r>
              <a:rPr lang="ja-JP" altLang="en-US" dirty="0"/>
              <a:t>センサーや</a:t>
            </a:r>
            <a:r>
              <a:rPr lang="en-US" altLang="ja-JP" dirty="0"/>
              <a:t>LED</a:t>
            </a:r>
            <a:r>
              <a:rPr lang="ja-JP" altLang="en-US" dirty="0"/>
              <a:t>など先端技術の身近な利用についても学びます。</a:t>
            </a:r>
          </a:p>
          <a:p>
            <a:r>
              <a:rPr lang="ja-JP" altLang="en-US" dirty="0"/>
              <a:t>自然素材を用いたクラフト体験で「人と自然の繋がりを感じる力」を養うプログラムです。</a:t>
            </a:r>
          </a:p>
        </p:txBody>
      </p:sp>
      <p:sp>
        <p:nvSpPr>
          <p:cNvPr id="23" name="テキスト プレースホルダー 22">
            <a:extLst>
              <a:ext uri="{FF2B5EF4-FFF2-40B4-BE49-F238E27FC236}">
                <a16:creationId xmlns:a16="http://schemas.microsoft.com/office/drawing/2014/main" id="{CBA330E7-5852-7EF2-8E9C-846FE76EF1AC}"/>
              </a:ext>
            </a:extLst>
          </p:cNvPr>
          <p:cNvSpPr>
            <a:spLocks noGrp="1"/>
          </p:cNvSpPr>
          <p:nvPr>
            <p:ph type="body" sz="quarter" idx="16"/>
          </p:nvPr>
        </p:nvSpPr>
        <p:spPr/>
        <p:txBody>
          <a:bodyPr/>
          <a:lstStyle/>
          <a:p>
            <a:r>
              <a:rPr lang="ja-JP" altLang="en-US" dirty="0"/>
              <a:t>宿泊施設で実施</a:t>
            </a:r>
            <a:endParaRPr lang="en-US" altLang="ja-JP" dirty="0"/>
          </a:p>
          <a:p>
            <a:r>
              <a:rPr lang="en-US" altLang="ja-JP" dirty="0"/>
              <a:t>19:45</a:t>
            </a:r>
            <a:r>
              <a:rPr lang="ja-JP" altLang="en-US" dirty="0"/>
              <a:t>　夕食後、会場移動。準備</a:t>
            </a:r>
            <a:endParaRPr lang="en-US" altLang="ja-JP" dirty="0"/>
          </a:p>
          <a:p>
            <a:r>
              <a:rPr lang="en-US" altLang="ja-JP" dirty="0"/>
              <a:t>20:00</a:t>
            </a:r>
            <a:r>
              <a:rPr lang="ja-JP" altLang="en-US" dirty="0"/>
              <a:t>　ヨシ紙センサーランプづくり（</a:t>
            </a:r>
            <a:r>
              <a:rPr lang="en-US" altLang="ja-JP" dirty="0"/>
              <a:t>60</a:t>
            </a:r>
            <a:r>
              <a:rPr lang="ja-JP" altLang="en-US" dirty="0"/>
              <a:t>分）</a:t>
            </a:r>
            <a:endParaRPr lang="en-US" altLang="ja-JP" dirty="0"/>
          </a:p>
          <a:p>
            <a:r>
              <a:rPr lang="en-US" altLang="ja-JP" dirty="0"/>
              <a:t>21:00</a:t>
            </a:r>
            <a:r>
              <a:rPr lang="ja-JP" altLang="en-US" dirty="0"/>
              <a:t>　終了、片付け</a:t>
            </a:r>
            <a:endParaRPr lang="en-US" altLang="ja-JP" dirty="0"/>
          </a:p>
          <a:p>
            <a:r>
              <a:rPr lang="en-US" altLang="ja-JP" dirty="0"/>
              <a:t>21:15</a:t>
            </a:r>
            <a:r>
              <a:rPr lang="ja-JP" altLang="en-US" dirty="0"/>
              <a:t>　解散</a:t>
            </a:r>
          </a:p>
        </p:txBody>
      </p:sp>
      <p:sp>
        <p:nvSpPr>
          <p:cNvPr id="26" name="テキスト プレースホルダー 25">
            <a:extLst>
              <a:ext uri="{FF2B5EF4-FFF2-40B4-BE49-F238E27FC236}">
                <a16:creationId xmlns:a16="http://schemas.microsoft.com/office/drawing/2014/main" id="{5B5A57CD-6D69-A3E3-BA23-DA35BC46B9D8}"/>
              </a:ext>
            </a:extLst>
          </p:cNvPr>
          <p:cNvSpPr>
            <a:spLocks noGrp="1"/>
          </p:cNvSpPr>
          <p:nvPr>
            <p:ph type="body" sz="quarter" idx="19"/>
          </p:nvPr>
        </p:nvSpPr>
        <p:spPr/>
        <p:txBody>
          <a:bodyPr/>
          <a:lstStyle/>
          <a:p>
            <a:r>
              <a:rPr lang="ja-JP" altLang="en-US" dirty="0"/>
              <a:t>びわ湖の環境保全について調べてみる。</a:t>
            </a:r>
            <a:endParaRPr lang="en-US" altLang="ja-JP" dirty="0"/>
          </a:p>
          <a:p>
            <a:r>
              <a:rPr lang="ja-JP" altLang="en-US" dirty="0"/>
              <a:t>人と自然の繋がりについて考えてみる。</a:t>
            </a:r>
            <a:endParaRPr lang="en-US" altLang="ja-JP" dirty="0"/>
          </a:p>
          <a:p>
            <a:r>
              <a:rPr lang="ja-JP" altLang="en-US" dirty="0"/>
              <a:t>地域と現地の環境についての課題や取組について調べてみる。</a:t>
            </a:r>
          </a:p>
          <a:p>
            <a:endParaRPr lang="ja-JP" altLang="en-US" dirty="0"/>
          </a:p>
        </p:txBody>
      </p:sp>
      <p:sp>
        <p:nvSpPr>
          <p:cNvPr id="27" name="テキスト プレースホルダー 26">
            <a:extLst>
              <a:ext uri="{FF2B5EF4-FFF2-40B4-BE49-F238E27FC236}">
                <a16:creationId xmlns:a16="http://schemas.microsoft.com/office/drawing/2014/main" id="{FFC69071-83AC-E0D8-245F-8AE1169A7420}"/>
              </a:ext>
            </a:extLst>
          </p:cNvPr>
          <p:cNvSpPr>
            <a:spLocks noGrp="1"/>
          </p:cNvSpPr>
          <p:nvPr>
            <p:ph type="body" sz="quarter" idx="20"/>
          </p:nvPr>
        </p:nvSpPr>
        <p:spPr>
          <a:xfrm>
            <a:off x="3637140" y="2212718"/>
            <a:ext cx="3051180" cy="617193"/>
          </a:xfrm>
        </p:spPr>
        <p:txBody>
          <a:bodyPr/>
          <a:lstStyle/>
          <a:p>
            <a:r>
              <a:rPr lang="ja-JP" altLang="en-US" dirty="0"/>
              <a:t>ヨシ紙を使った</a:t>
            </a:r>
            <a:r>
              <a:rPr lang="en-US" altLang="ja-JP" dirty="0"/>
              <a:t>LED</a:t>
            </a:r>
            <a:r>
              <a:rPr lang="ja-JP" altLang="en-US" dirty="0"/>
              <a:t>センサーランプづくりを体験。</a:t>
            </a:r>
            <a:endParaRPr lang="en-US" altLang="ja-JP" dirty="0"/>
          </a:p>
          <a:p>
            <a:r>
              <a:rPr lang="ja-JP" altLang="en-US" dirty="0"/>
              <a:t>びわ湖のヨシについて学ぶ。</a:t>
            </a:r>
            <a:endParaRPr lang="en-US" altLang="ja-JP" dirty="0"/>
          </a:p>
          <a:p>
            <a:r>
              <a:rPr lang="ja-JP" altLang="en-US" dirty="0"/>
              <a:t>現地の方からお話を聞き、地域との違いを考える。</a:t>
            </a:r>
            <a:endParaRPr lang="en-US" altLang="ja-JP" dirty="0"/>
          </a:p>
          <a:p>
            <a:r>
              <a:rPr lang="ja-JP" altLang="en-US" dirty="0"/>
              <a:t>現地では課題解決のために、どんな取組を実施しているか聞いてみる。</a:t>
            </a:r>
            <a:endParaRPr lang="en-US" altLang="ja-JP" dirty="0"/>
          </a:p>
          <a:p>
            <a:endParaRPr lang="ja-JP" altLang="en-US" dirty="0"/>
          </a:p>
        </p:txBody>
      </p:sp>
      <p:sp>
        <p:nvSpPr>
          <p:cNvPr id="28" name="テキスト プレースホルダー 27">
            <a:extLst>
              <a:ext uri="{FF2B5EF4-FFF2-40B4-BE49-F238E27FC236}">
                <a16:creationId xmlns:a16="http://schemas.microsoft.com/office/drawing/2014/main" id="{BDEA7D0E-437E-EE3D-1924-D738516FF9E6}"/>
              </a:ext>
            </a:extLst>
          </p:cNvPr>
          <p:cNvSpPr>
            <a:spLocks noGrp="1"/>
          </p:cNvSpPr>
          <p:nvPr>
            <p:ph type="body" sz="quarter" idx="21"/>
          </p:nvPr>
        </p:nvSpPr>
        <p:spPr/>
        <p:txBody>
          <a:bodyPr/>
          <a:lstStyle/>
          <a:p>
            <a:r>
              <a:rPr lang="ja-JP" altLang="en-US" dirty="0"/>
              <a:t>環境保全について自分の意見をまとめる。</a:t>
            </a:r>
            <a:endParaRPr lang="en-US" altLang="ja-JP" dirty="0"/>
          </a:p>
          <a:p>
            <a:r>
              <a:rPr lang="ja-JP" altLang="en-US" dirty="0"/>
              <a:t>人と自然の繋がりについて調べてみる。</a:t>
            </a:r>
            <a:endParaRPr lang="en-US" altLang="ja-JP" dirty="0"/>
          </a:p>
          <a:p>
            <a:r>
              <a:rPr lang="ja-JP" altLang="en-US" dirty="0"/>
              <a:t>自分たちにできることを発表する。</a:t>
            </a:r>
          </a:p>
          <a:p>
            <a:endParaRPr lang="ja-JP" altLang="en-US" dirty="0"/>
          </a:p>
        </p:txBody>
      </p:sp>
      <p:sp>
        <p:nvSpPr>
          <p:cNvPr id="16" name="タイトル 15">
            <a:extLst>
              <a:ext uri="{FF2B5EF4-FFF2-40B4-BE49-F238E27FC236}">
                <a16:creationId xmlns:a16="http://schemas.microsoft.com/office/drawing/2014/main" id="{466C0A8E-78E1-1518-FDDE-5184568A176A}"/>
              </a:ext>
            </a:extLst>
          </p:cNvPr>
          <p:cNvSpPr>
            <a:spLocks noGrp="1"/>
          </p:cNvSpPr>
          <p:nvPr>
            <p:ph type="title"/>
          </p:nvPr>
        </p:nvSpPr>
        <p:spPr>
          <a:xfrm>
            <a:off x="1097015" y="368741"/>
            <a:ext cx="2131481" cy="535531"/>
          </a:xfrm>
        </p:spPr>
        <p:txBody>
          <a:bodyPr/>
          <a:lstStyle/>
          <a:p>
            <a:r>
              <a:rPr lang="en-US" altLang="ja-JP" dirty="0">
                <a:solidFill>
                  <a:srgbClr val="328CCC"/>
                </a:solidFill>
              </a:rPr>
              <a:t>【</a:t>
            </a:r>
            <a:r>
              <a:rPr lang="ja-JP" altLang="en-US" dirty="0">
                <a:solidFill>
                  <a:srgbClr val="328CCC"/>
                </a:solidFill>
              </a:rPr>
              <a:t>宿泊施設で実施</a:t>
            </a:r>
            <a:r>
              <a:rPr lang="en-US" altLang="ja-JP" dirty="0">
                <a:solidFill>
                  <a:srgbClr val="328CCC"/>
                </a:solidFill>
              </a:rPr>
              <a:t>】</a:t>
            </a:r>
            <a:br>
              <a:rPr lang="en-US" altLang="ja-JP" dirty="0">
                <a:solidFill>
                  <a:srgbClr val="328CCC"/>
                </a:solidFill>
              </a:rPr>
            </a:br>
            <a:r>
              <a:rPr lang="ja-JP" altLang="en-US" dirty="0">
                <a:solidFill>
                  <a:srgbClr val="328CCC"/>
                </a:solidFill>
              </a:rPr>
              <a:t>ヨシ紙センサーランプづくり</a:t>
            </a:r>
          </a:p>
        </p:txBody>
      </p:sp>
      <p:grpSp>
        <p:nvGrpSpPr>
          <p:cNvPr id="2" name="グループ化 1">
            <a:extLst>
              <a:ext uri="{FF2B5EF4-FFF2-40B4-BE49-F238E27FC236}">
                <a16:creationId xmlns:a16="http://schemas.microsoft.com/office/drawing/2014/main" id="{B0B6DD61-7AB0-93ED-5EC0-7337D271E024}"/>
              </a:ext>
            </a:extLst>
          </p:cNvPr>
          <p:cNvGrpSpPr/>
          <p:nvPr/>
        </p:nvGrpSpPr>
        <p:grpSpPr>
          <a:xfrm>
            <a:off x="1152224" y="904273"/>
            <a:ext cx="2613414" cy="174521"/>
            <a:chOff x="771224" y="904272"/>
            <a:chExt cx="2613414" cy="174521"/>
          </a:xfrm>
        </p:grpSpPr>
        <p:sp>
          <p:nvSpPr>
            <p:cNvPr id="3" name="角丸四角形 23">
              <a:extLst>
                <a:ext uri="{FF2B5EF4-FFF2-40B4-BE49-F238E27FC236}">
                  <a16:creationId xmlns:a16="http://schemas.microsoft.com/office/drawing/2014/main" id="{F3859417-8CFB-ADA3-4A06-BF2C3715F764}"/>
                </a:ext>
              </a:extLst>
            </p:cNvPr>
            <p:cNvSpPr/>
            <p:nvPr userDrawn="1"/>
          </p:nvSpPr>
          <p:spPr>
            <a:xfrm>
              <a:off x="771224"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自 然</a:t>
              </a:r>
              <a:endParaRPr kumimoji="1" lang="en-US" altLang="ja-JP" sz="800" b="1" dirty="0">
                <a:latin typeface="Meiryo UI" panose="020B0604030504040204" pitchFamily="50" charset="-128"/>
                <a:ea typeface="Meiryo UI" panose="020B0604030504040204" pitchFamily="50" charset="-128"/>
              </a:endParaRPr>
            </a:p>
          </p:txBody>
        </p:sp>
        <p:sp>
          <p:nvSpPr>
            <p:cNvPr id="4" name="角丸四角形 27">
              <a:extLst>
                <a:ext uri="{FF2B5EF4-FFF2-40B4-BE49-F238E27FC236}">
                  <a16:creationId xmlns:a16="http://schemas.microsoft.com/office/drawing/2014/main" id="{9091FA2A-7E8D-1057-083C-F5753E8B2191}"/>
                </a:ext>
              </a:extLst>
            </p:cNvPr>
            <p:cNvSpPr/>
            <p:nvPr userDrawn="1"/>
          </p:nvSpPr>
          <p:spPr>
            <a:xfrm>
              <a:off x="2092472"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歴 史</a:t>
              </a:r>
              <a:endParaRPr kumimoji="1" lang="en-US" altLang="ja-JP" sz="800" b="1" dirty="0">
                <a:latin typeface="Meiryo UI" panose="020B0604030504040204" pitchFamily="50" charset="-128"/>
                <a:ea typeface="Meiryo UI" panose="020B0604030504040204" pitchFamily="50" charset="-128"/>
              </a:endParaRPr>
            </a:p>
          </p:txBody>
        </p:sp>
        <p:sp>
          <p:nvSpPr>
            <p:cNvPr id="5" name="角丸四角形 49">
              <a:extLst>
                <a:ext uri="{FF2B5EF4-FFF2-40B4-BE49-F238E27FC236}">
                  <a16:creationId xmlns:a16="http://schemas.microsoft.com/office/drawing/2014/main" id="{161D90FD-76F4-6B45-737F-2A6BD9380120}"/>
                </a:ext>
              </a:extLst>
            </p:cNvPr>
            <p:cNvSpPr/>
            <p:nvPr userDrawn="1"/>
          </p:nvSpPr>
          <p:spPr>
            <a:xfrm>
              <a:off x="2973302"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経 済</a:t>
              </a:r>
              <a:endParaRPr kumimoji="1" lang="en-US" altLang="ja-JP" sz="800" b="1" dirty="0">
                <a:latin typeface="Meiryo UI" panose="020B0604030504040204" pitchFamily="50" charset="-128"/>
                <a:ea typeface="Meiryo UI" panose="020B0604030504040204" pitchFamily="50" charset="-128"/>
              </a:endParaRPr>
            </a:p>
          </p:txBody>
        </p:sp>
        <p:sp>
          <p:nvSpPr>
            <p:cNvPr id="6" name="角丸四角形 24">
              <a:extLst>
                <a:ext uri="{FF2B5EF4-FFF2-40B4-BE49-F238E27FC236}">
                  <a16:creationId xmlns:a16="http://schemas.microsoft.com/office/drawing/2014/main" id="{C60BCFCE-7C89-4B20-C92D-4DBB7550B9D9}"/>
                </a:ext>
              </a:extLst>
            </p:cNvPr>
            <p:cNvSpPr/>
            <p:nvPr/>
          </p:nvSpPr>
          <p:spPr>
            <a:xfrm>
              <a:off x="1211640"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環 境</a:t>
              </a:r>
              <a:endParaRPr kumimoji="1" lang="en-US" altLang="ja-JP" sz="800" b="1" dirty="0">
                <a:latin typeface="Meiryo UI" panose="020B0604030504040204" pitchFamily="50" charset="-128"/>
                <a:ea typeface="Meiryo UI" panose="020B0604030504040204" pitchFamily="50" charset="-128"/>
              </a:endParaRPr>
            </a:p>
          </p:txBody>
        </p:sp>
        <p:sp>
          <p:nvSpPr>
            <p:cNvPr id="7" name="角丸四角形 28">
              <a:extLst>
                <a:ext uri="{FF2B5EF4-FFF2-40B4-BE49-F238E27FC236}">
                  <a16:creationId xmlns:a16="http://schemas.microsoft.com/office/drawing/2014/main" id="{8C61BDBC-CEC7-3C44-7661-23A7D28C9EF9}"/>
                </a:ext>
              </a:extLst>
            </p:cNvPr>
            <p:cNvSpPr/>
            <p:nvPr/>
          </p:nvSpPr>
          <p:spPr>
            <a:xfrm>
              <a:off x="1652056"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産 業</a:t>
              </a:r>
              <a:endParaRPr kumimoji="1" lang="en-US" altLang="ja-JP" sz="800" b="1" dirty="0">
                <a:latin typeface="Meiryo UI" panose="020B0604030504040204" pitchFamily="50" charset="-128"/>
                <a:ea typeface="Meiryo UI" panose="020B0604030504040204" pitchFamily="50" charset="-128"/>
              </a:endParaRPr>
            </a:p>
          </p:txBody>
        </p:sp>
        <p:sp>
          <p:nvSpPr>
            <p:cNvPr id="8" name="角丸四角形 31">
              <a:extLst>
                <a:ext uri="{FF2B5EF4-FFF2-40B4-BE49-F238E27FC236}">
                  <a16:creationId xmlns:a16="http://schemas.microsoft.com/office/drawing/2014/main" id="{0A58AC15-F010-D251-13A2-D2FBF46AC970}"/>
                </a:ext>
              </a:extLst>
            </p:cNvPr>
            <p:cNvSpPr/>
            <p:nvPr/>
          </p:nvSpPr>
          <p:spPr>
            <a:xfrm>
              <a:off x="2532888"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文 化</a:t>
              </a:r>
              <a:endParaRPr kumimoji="1" lang="en-US" altLang="ja-JP" sz="800" b="1" dirty="0">
                <a:latin typeface="Meiryo UI" panose="020B0604030504040204" pitchFamily="50" charset="-128"/>
                <a:ea typeface="Meiryo UI" panose="020B0604030504040204" pitchFamily="50" charset="-128"/>
              </a:endParaRPr>
            </a:p>
          </p:txBody>
        </p:sp>
      </p:grpSp>
      <p:pic>
        <p:nvPicPr>
          <p:cNvPr id="9" name="図 8">
            <a:extLst>
              <a:ext uri="{FF2B5EF4-FFF2-40B4-BE49-F238E27FC236}">
                <a16:creationId xmlns:a16="http://schemas.microsoft.com/office/drawing/2014/main" id="{939711CE-6D3D-71F2-DB92-D38F08BFCE9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282645" y="755989"/>
            <a:ext cx="269549" cy="270000"/>
          </a:xfrm>
          <a:prstGeom prst="rect">
            <a:avLst/>
          </a:prstGeom>
        </p:spPr>
      </p:pic>
      <p:pic>
        <p:nvPicPr>
          <p:cNvPr id="11" name="図 10">
            <a:extLst>
              <a:ext uri="{FF2B5EF4-FFF2-40B4-BE49-F238E27FC236}">
                <a16:creationId xmlns:a16="http://schemas.microsoft.com/office/drawing/2014/main" id="{E81DCAA4-EB64-2D90-13DD-72341D507A4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83648" y="755989"/>
            <a:ext cx="269549" cy="270000"/>
          </a:xfrm>
          <a:prstGeom prst="rect">
            <a:avLst/>
          </a:prstGeom>
        </p:spPr>
      </p:pic>
      <p:pic>
        <p:nvPicPr>
          <p:cNvPr id="13" name="図 12">
            <a:extLst>
              <a:ext uri="{FF2B5EF4-FFF2-40B4-BE49-F238E27FC236}">
                <a16:creationId xmlns:a16="http://schemas.microsoft.com/office/drawing/2014/main" id="{C3541F48-8E67-17B1-9766-436D98E73DB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71713" y="459204"/>
            <a:ext cx="270000" cy="270000"/>
          </a:xfrm>
          <a:prstGeom prst="rect">
            <a:avLst/>
          </a:prstGeom>
        </p:spPr>
      </p:pic>
      <p:pic>
        <p:nvPicPr>
          <p:cNvPr id="15" name="図 14">
            <a:extLst>
              <a:ext uri="{FF2B5EF4-FFF2-40B4-BE49-F238E27FC236}">
                <a16:creationId xmlns:a16="http://schemas.microsoft.com/office/drawing/2014/main" id="{B06D323F-458A-89D7-1FD3-9D66858E04D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276218" y="459204"/>
            <a:ext cx="269549" cy="270000"/>
          </a:xfrm>
          <a:prstGeom prst="rect">
            <a:avLst/>
          </a:prstGeom>
        </p:spPr>
      </p:pic>
      <p:pic>
        <p:nvPicPr>
          <p:cNvPr id="34" name="図プレースホルダー 33" descr="ベッドの上に置いてあるランプ&#10;&#10;中程度の精度で自動的に生成された説明">
            <a:extLst>
              <a:ext uri="{FF2B5EF4-FFF2-40B4-BE49-F238E27FC236}">
                <a16:creationId xmlns:a16="http://schemas.microsoft.com/office/drawing/2014/main" id="{2AC49EB4-BFA5-E8EA-B6DE-1415C6393C56}"/>
              </a:ext>
            </a:extLst>
          </p:cNvPr>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t="4910" b="4910"/>
          <a:stretch>
            <a:fillRect/>
          </a:stretch>
        </p:blipFill>
        <p:spPr/>
      </p:pic>
      <p:pic>
        <p:nvPicPr>
          <p:cNvPr id="30" name="図 29" descr="アイコン が含まれている画像&#10;&#10;自動的に生成された説明">
            <a:extLst>
              <a:ext uri="{FF2B5EF4-FFF2-40B4-BE49-F238E27FC236}">
                <a16:creationId xmlns:a16="http://schemas.microsoft.com/office/drawing/2014/main" id="{DEE8CF1D-367C-6723-010B-ABA2CF2C020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976702" y="755989"/>
            <a:ext cx="270000" cy="270000"/>
          </a:xfrm>
          <a:prstGeom prst="rect">
            <a:avLst/>
          </a:prstGeom>
        </p:spPr>
      </p:pic>
      <p:pic>
        <p:nvPicPr>
          <p:cNvPr id="38" name="図プレースホルダー 31" descr="テーブルの上に置いてあるランプ&#10;&#10;自動的に生成された説明">
            <a:extLst>
              <a:ext uri="{FF2B5EF4-FFF2-40B4-BE49-F238E27FC236}">
                <a16:creationId xmlns:a16="http://schemas.microsoft.com/office/drawing/2014/main" id="{192D882A-7371-4BCE-DF6C-0C65E463DA81}"/>
              </a:ext>
            </a:extLst>
          </p:cNvPr>
          <p:cNvPicPr>
            <a:picLocks noGrp="1" noChangeAspect="1"/>
          </p:cNvPicPr>
          <p:nvPr>
            <p:ph type="pic" sz="quarter" idx="12"/>
          </p:nvPr>
        </p:nvPicPr>
        <p:blipFill rotWithShape="1">
          <a:blip r:embed="rId8" cstate="print">
            <a:extLst>
              <a:ext uri="{28A0092B-C50C-407E-A947-70E740481C1C}">
                <a14:useLocalDpi xmlns:a14="http://schemas.microsoft.com/office/drawing/2010/main" val="0"/>
              </a:ext>
            </a:extLst>
          </a:blip>
          <a:srcRect l="16044" t="24688" r="1614" b="9540"/>
          <a:stretch/>
        </p:blipFill>
        <p:spPr>
          <a:xfrm>
            <a:off x="3013075" y="2932114"/>
            <a:ext cx="2051050" cy="1228725"/>
          </a:xfrm>
        </p:spPr>
      </p:pic>
      <p:pic>
        <p:nvPicPr>
          <p:cNvPr id="41" name="図プレースホルダー 36" descr="グラフィカル ユーザー インターフェイス&#10;&#10;自動的に生成された説明">
            <a:extLst>
              <a:ext uri="{FF2B5EF4-FFF2-40B4-BE49-F238E27FC236}">
                <a16:creationId xmlns:a16="http://schemas.microsoft.com/office/drawing/2014/main" id="{A8C162F5-AD83-4D0A-225B-B23F9D388F72}"/>
              </a:ext>
            </a:extLst>
          </p:cNvPr>
          <p:cNvPicPr>
            <a:picLocks noGrp="1" noChangeAspect="1"/>
          </p:cNvPicPr>
          <p:nvPr>
            <p:ph type="pic" sz="quarter" idx="13"/>
          </p:nvPr>
        </p:nvPicPr>
        <p:blipFill rotWithShape="1">
          <a:blip r:embed="rId9" cstate="print">
            <a:extLst>
              <a:ext uri="{28A0092B-C50C-407E-A947-70E740481C1C}">
                <a14:useLocalDpi xmlns:a14="http://schemas.microsoft.com/office/drawing/2010/main" val="0"/>
              </a:ext>
            </a:extLst>
          </a:blip>
          <a:srcRect t="3325" r="2168" b="8451"/>
          <a:stretch/>
        </p:blipFill>
        <p:spPr>
          <a:xfrm>
            <a:off x="5122863" y="2932114"/>
            <a:ext cx="2049462" cy="1228725"/>
          </a:xfrm>
        </p:spPr>
      </p:pic>
      <p:pic>
        <p:nvPicPr>
          <p:cNvPr id="39" name="図プレースホルダー 5"/>
          <p:cNvPicPr>
            <a:picLocks noGrp="1" noChangeAspect="1"/>
          </p:cNvPicPr>
          <p:nvPr>
            <p:ph type="pic" sz="quarter" idx="18"/>
          </p:nvPr>
        </p:nvPicPr>
        <p:blipFill>
          <a:blip r:embed="rId10" cstate="print">
            <a:extLst>
              <a:ext uri="{28A0092B-C50C-407E-A947-70E740481C1C}">
                <a14:useLocalDpi xmlns:a14="http://schemas.microsoft.com/office/drawing/2010/main" val="0"/>
              </a:ext>
            </a:extLst>
          </a:blip>
          <a:srcRect t="110" b="110"/>
          <a:stretch>
            <a:fillRect/>
          </a:stretch>
        </p:blipFill>
        <p:spPr>
          <a:xfrm>
            <a:off x="9119232" y="5877272"/>
            <a:ext cx="506730" cy="505615"/>
          </a:xfrm>
        </p:spPr>
      </p:pic>
      <p:sp>
        <p:nvSpPr>
          <p:cNvPr id="40" name="テキスト ボックス 39"/>
          <p:cNvSpPr txBox="1"/>
          <p:nvPr/>
        </p:nvSpPr>
        <p:spPr>
          <a:xfrm>
            <a:off x="2122644" y="6487359"/>
            <a:ext cx="5931432" cy="384721"/>
          </a:xfrm>
          <a:prstGeom prst="rect">
            <a:avLst/>
          </a:prstGeom>
          <a:solidFill>
            <a:schemeClr val="bg1"/>
          </a:solidFill>
        </p:spPr>
        <p:txBody>
          <a:bodyPr wrap="none" rtlCol="0">
            <a:spAutoFit/>
          </a:bodyPr>
          <a:lstStyle/>
          <a:p>
            <a:r>
              <a:rPr lang="ja-JP" altLang="en-US" sz="1000" dirty="0">
                <a:latin typeface="Meiryo UI" panose="020B0604030504040204" pitchFamily="50" charset="-128"/>
                <a:ea typeface="Meiryo UI" panose="020B0604030504040204" pitchFamily="50" charset="-128"/>
              </a:rPr>
              <a:t>オーパルオプテックス株式会社　</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住所</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大津市雄琴</a:t>
            </a:r>
            <a:r>
              <a:rPr lang="en-US" altLang="ja-JP" sz="1000" dirty="0">
                <a:latin typeface="Meiryo UI" panose="020B0604030504040204" pitchFamily="50" charset="-128"/>
                <a:ea typeface="Meiryo UI" panose="020B0604030504040204" pitchFamily="50" charset="-128"/>
              </a:rPr>
              <a:t>5-265-1</a:t>
            </a: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【TEL】077-579-7111</a:t>
            </a: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受付時間：</a:t>
            </a:r>
            <a:r>
              <a:rPr lang="en-US" altLang="ja-JP" sz="900" dirty="0">
                <a:latin typeface="Meiryo UI" panose="020B0604030504040204" pitchFamily="50" charset="-128"/>
                <a:ea typeface="Meiryo UI" panose="020B0604030504040204" pitchFamily="50" charset="-128"/>
              </a:rPr>
              <a:t>9:30</a:t>
            </a: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17:30</a:t>
            </a:r>
            <a:r>
              <a:rPr lang="ja-JP" altLang="en-US" sz="900" dirty="0">
                <a:latin typeface="Meiryo UI" panose="020B0604030504040204" pitchFamily="50" charset="-128"/>
                <a:ea typeface="Meiryo UI" panose="020B0604030504040204" pitchFamily="50" charset="-128"/>
              </a:rPr>
              <a:t>（定休日：木曜日、</a:t>
            </a: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2</a:t>
            </a:r>
            <a:r>
              <a:rPr lang="ja-JP" altLang="en-US" sz="900" dirty="0">
                <a:latin typeface="Meiryo UI" panose="020B0604030504040204" pitchFamily="50" charset="-128"/>
                <a:ea typeface="Meiryo UI" panose="020B0604030504040204" pitchFamily="50" charset="-128"/>
              </a:rPr>
              <a:t>月は水・木曜、夏季無休）　</a:t>
            </a:r>
            <a:r>
              <a:rPr lang="en-US" altLang="ja-JP" sz="900" dirty="0">
                <a:latin typeface="Meiryo UI" panose="020B0604030504040204" pitchFamily="50" charset="-128"/>
                <a:ea typeface="Meiryo UI" panose="020B0604030504040204" pitchFamily="50" charset="-128"/>
              </a:rPr>
              <a:t>【</a:t>
            </a:r>
            <a:r>
              <a:rPr lang="en-US" altLang="ja-JP" sz="900" dirty="0" err="1">
                <a:latin typeface="Meiryo UI" panose="020B0604030504040204" pitchFamily="50" charset="-128"/>
                <a:ea typeface="Meiryo UI" panose="020B0604030504040204" pitchFamily="50" charset="-128"/>
              </a:rPr>
              <a:t>URL】</a:t>
            </a:r>
            <a:r>
              <a:rPr lang="en-US" altLang="ja-JP" sz="900" u="sng" dirty="0" err="1">
                <a:latin typeface="Meiryo UI" panose="020B0604030504040204" pitchFamily="50" charset="-128"/>
                <a:ea typeface="Meiryo UI" panose="020B0604030504040204" pitchFamily="50" charset="-128"/>
                <a:hlinkClick r:id="rId11"/>
              </a:rPr>
              <a:t>https</a:t>
            </a:r>
            <a:r>
              <a:rPr lang="en-US" altLang="ja-JP" sz="900" u="sng" dirty="0">
                <a:latin typeface="Meiryo UI" panose="020B0604030504040204" pitchFamily="50" charset="-128"/>
                <a:ea typeface="Meiryo UI" panose="020B0604030504040204" pitchFamily="50" charset="-128"/>
                <a:hlinkClick r:id="rId11"/>
              </a:rPr>
              <a:t>://www.o-pal.com/</a:t>
            </a:r>
            <a:endParaRPr lang="en-US" altLang="ja-JP" sz="900" dirty="0">
              <a:latin typeface="Meiryo UI" panose="020B0604030504040204" pitchFamily="50" charset="-128"/>
              <a:ea typeface="Meiryo UI" panose="020B0604030504040204" pitchFamily="50" charset="-128"/>
            </a:endParaRPr>
          </a:p>
        </p:txBody>
      </p:sp>
      <p:pic>
        <p:nvPicPr>
          <p:cNvPr id="42" name="図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86432" y="462214"/>
            <a:ext cx="263979" cy="263979"/>
          </a:xfrm>
          <a:prstGeom prst="rect">
            <a:avLst/>
          </a:prstGeom>
        </p:spPr>
      </p:pic>
      <p:pic>
        <p:nvPicPr>
          <p:cNvPr id="43" name="図 42" descr="文字の書かれた紙&#10;&#10;自動的に生成された説明">
            <a:extLst>
              <a:ext uri="{FF2B5EF4-FFF2-40B4-BE49-F238E27FC236}">
                <a16:creationId xmlns:a16="http://schemas.microsoft.com/office/drawing/2014/main" id="{CD646CED-5CDE-8AF8-5428-0B9A0146FF7D}"/>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9057897" y="718101"/>
            <a:ext cx="302400" cy="302400"/>
          </a:xfrm>
          <a:prstGeom prst="rect">
            <a:avLst/>
          </a:prstGeom>
        </p:spPr>
      </p:pic>
      <p:pic>
        <p:nvPicPr>
          <p:cNvPr id="54" name="図 53" descr="アイコン&#10;&#10;自動的に生成された説明">
            <a:extLst>
              <a:ext uri="{FF2B5EF4-FFF2-40B4-BE49-F238E27FC236}">
                <a16:creationId xmlns:a16="http://schemas.microsoft.com/office/drawing/2014/main" id="{4B73FE1F-B7C7-C871-84A5-AEADB978BC61}"/>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7913271" y="452966"/>
            <a:ext cx="301761" cy="302400"/>
          </a:xfrm>
          <a:prstGeom prst="rect">
            <a:avLst/>
          </a:prstGeom>
        </p:spPr>
      </p:pic>
      <p:pic>
        <p:nvPicPr>
          <p:cNvPr id="55" name="図 54" descr="アイコン&#10;&#10;自動的に生成された説明">
            <a:extLst>
              <a:ext uri="{FF2B5EF4-FFF2-40B4-BE49-F238E27FC236}">
                <a16:creationId xmlns:a16="http://schemas.microsoft.com/office/drawing/2014/main" id="{3475614F-0E81-0FC2-2D50-FEB66AFBA759}"/>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8242352" y="452966"/>
            <a:ext cx="302400" cy="302400"/>
          </a:xfrm>
          <a:prstGeom prst="rect">
            <a:avLst/>
          </a:prstGeom>
        </p:spPr>
      </p:pic>
      <p:pic>
        <p:nvPicPr>
          <p:cNvPr id="56" name="図 55" descr="アイコン&#10;&#10;自動的に生成された説明">
            <a:extLst>
              <a:ext uri="{FF2B5EF4-FFF2-40B4-BE49-F238E27FC236}">
                <a16:creationId xmlns:a16="http://schemas.microsoft.com/office/drawing/2014/main" id="{428F7826-9FCF-D300-C926-F40F045217DF}"/>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8568300" y="449907"/>
            <a:ext cx="302400" cy="302400"/>
          </a:xfrm>
          <a:prstGeom prst="rect">
            <a:avLst/>
          </a:prstGeom>
        </p:spPr>
      </p:pic>
      <p:pic>
        <p:nvPicPr>
          <p:cNvPr id="57" name="図 56" descr="ロゴ, アイコン&#10;&#10;自動的に生成された説明">
            <a:extLst>
              <a:ext uri="{FF2B5EF4-FFF2-40B4-BE49-F238E27FC236}">
                <a16:creationId xmlns:a16="http://schemas.microsoft.com/office/drawing/2014/main" id="{96E99D22-726B-AD97-CECD-89CB1B939943}"/>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8894248" y="449907"/>
            <a:ext cx="302400" cy="302400"/>
          </a:xfrm>
          <a:prstGeom prst="rect">
            <a:avLst/>
          </a:prstGeom>
        </p:spPr>
      </p:pic>
      <p:pic>
        <p:nvPicPr>
          <p:cNvPr id="58" name="図 57" descr="アイコン&#10;&#10;自動的に生成された説明">
            <a:extLst>
              <a:ext uri="{FF2B5EF4-FFF2-40B4-BE49-F238E27FC236}">
                <a16:creationId xmlns:a16="http://schemas.microsoft.com/office/drawing/2014/main" id="{E3A76E28-B502-1DF3-D318-5198F98B1CB5}"/>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9222187" y="449907"/>
            <a:ext cx="301761" cy="302400"/>
          </a:xfrm>
          <a:prstGeom prst="rect">
            <a:avLst/>
          </a:prstGeom>
        </p:spPr>
      </p:pic>
      <p:pic>
        <p:nvPicPr>
          <p:cNvPr id="59" name="図 58" descr="アイコン&#10;&#10;自動的に生成された説明">
            <a:extLst>
              <a:ext uri="{FF2B5EF4-FFF2-40B4-BE49-F238E27FC236}">
                <a16:creationId xmlns:a16="http://schemas.microsoft.com/office/drawing/2014/main" id="{01C39A1B-B283-400D-B96D-98785073513D}"/>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7751676" y="715828"/>
            <a:ext cx="302400" cy="302400"/>
          </a:xfrm>
          <a:prstGeom prst="rect">
            <a:avLst/>
          </a:prstGeom>
        </p:spPr>
      </p:pic>
      <p:pic>
        <p:nvPicPr>
          <p:cNvPr id="60" name="図 59" descr="停止の標識&#10;&#10;自動的に生成された説明">
            <a:extLst>
              <a:ext uri="{FF2B5EF4-FFF2-40B4-BE49-F238E27FC236}">
                <a16:creationId xmlns:a16="http://schemas.microsoft.com/office/drawing/2014/main" id="{0A5BD3D6-CAF0-1748-02D2-3CC10AF4B8DC}"/>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8080681" y="718688"/>
            <a:ext cx="302400" cy="302400"/>
          </a:xfrm>
          <a:prstGeom prst="rect">
            <a:avLst/>
          </a:prstGeom>
        </p:spPr>
      </p:pic>
      <p:pic>
        <p:nvPicPr>
          <p:cNvPr id="61" name="図 60" descr="白黒の写真にテキストが書いてある絵&#10;&#10;低い精度で自動的に生成された説明">
            <a:extLst>
              <a:ext uri="{FF2B5EF4-FFF2-40B4-BE49-F238E27FC236}">
                <a16:creationId xmlns:a16="http://schemas.microsoft.com/office/drawing/2014/main" id="{7E2B40A8-F6D7-E67D-159E-EC55B38A3855}"/>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8403827" y="715828"/>
            <a:ext cx="301761" cy="302400"/>
          </a:xfrm>
          <a:prstGeom prst="rect">
            <a:avLst/>
          </a:prstGeom>
        </p:spPr>
      </p:pic>
      <p:pic>
        <p:nvPicPr>
          <p:cNvPr id="62" name="図 61" descr="アイコン&#10;&#10;自動的に生成された説明">
            <a:extLst>
              <a:ext uri="{FF2B5EF4-FFF2-40B4-BE49-F238E27FC236}">
                <a16:creationId xmlns:a16="http://schemas.microsoft.com/office/drawing/2014/main" id="{09DB6B45-27B4-F3FF-A8FA-7BBD50F50EEE}"/>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8732669" y="715828"/>
            <a:ext cx="302400" cy="302400"/>
          </a:xfrm>
          <a:prstGeom prst="rect">
            <a:avLst/>
          </a:prstGeom>
        </p:spPr>
      </p:pic>
      <p:sp>
        <p:nvSpPr>
          <p:cNvPr id="63" name="テキスト プレースホルダー 23">
            <a:extLst>
              <a:ext uri="{FF2B5EF4-FFF2-40B4-BE49-F238E27FC236}">
                <a16:creationId xmlns:a16="http://schemas.microsoft.com/office/drawing/2014/main" id="{92D1AD22-E6AE-06AB-3AE6-BF7938751702}"/>
              </a:ext>
            </a:extLst>
          </p:cNvPr>
          <p:cNvSpPr>
            <a:spLocks noGrp="1"/>
          </p:cNvSpPr>
          <p:nvPr>
            <p:ph type="body" sz="quarter" idx="17"/>
          </p:nvPr>
        </p:nvSpPr>
        <p:spPr>
          <a:xfrm>
            <a:off x="5755709" y="5357422"/>
            <a:ext cx="3373755" cy="990038"/>
          </a:xfrm>
        </p:spPr>
        <p:txBody>
          <a:bodyPr/>
          <a:lstStyle/>
          <a:p>
            <a:r>
              <a:rPr lang="ja-JP" altLang="en-US" dirty="0"/>
              <a:t>会場使用料は別途、宿泊施設にご確認ください。</a:t>
            </a:r>
            <a:endParaRPr lang="en-US" altLang="ja-JP" dirty="0"/>
          </a:p>
          <a:p>
            <a:r>
              <a:rPr lang="ja-JP" altLang="ja-JP" dirty="0"/>
              <a:t>テーブルレイアウトは、班ごとに協力して活動するため「島型形式」をお薦めしますが、「スクール形式」での開催も可能です</a:t>
            </a:r>
            <a:r>
              <a:rPr lang="ja-JP" altLang="en-US" dirty="0"/>
              <a:t>。</a:t>
            </a:r>
            <a:endParaRPr lang="en-US" altLang="ja-JP" dirty="0"/>
          </a:p>
          <a:p>
            <a:r>
              <a:rPr lang="ja-JP" altLang="ja-JP" dirty="0"/>
              <a:t>中学</a:t>
            </a:r>
            <a:r>
              <a:rPr lang="en-US" altLang="ja-JP" dirty="0"/>
              <a:t>3</a:t>
            </a:r>
            <a:r>
              <a:rPr lang="ja-JP" altLang="ja-JP" dirty="0"/>
              <a:t>年生以上を対象とした場合、体験時間は</a:t>
            </a:r>
            <a:r>
              <a:rPr lang="en-US" altLang="ja-JP" dirty="0"/>
              <a:t>60</a:t>
            </a:r>
            <a:r>
              <a:rPr lang="ja-JP" altLang="ja-JP" dirty="0"/>
              <a:t>分を標準とします。学年に応じて時間調整を行うことがあります。</a:t>
            </a:r>
            <a:endParaRPr lang="en-US" altLang="ja-JP" dirty="0"/>
          </a:p>
          <a:p>
            <a:r>
              <a:rPr lang="ja-JP" altLang="en-US" dirty="0"/>
              <a:t>ご利用に関するお問い合わせ、体験内容詳細はお気軽にご相談ください。</a:t>
            </a:r>
            <a:endParaRPr lang="en-US" altLang="ja-JP" dirty="0"/>
          </a:p>
          <a:p>
            <a:endParaRPr lang="ja-JP" altLang="en-US" dirty="0"/>
          </a:p>
        </p:txBody>
      </p:sp>
    </p:spTree>
    <p:extLst>
      <p:ext uri="{BB962C8B-B14F-4D97-AF65-F5344CB8AC3E}">
        <p14:creationId xmlns:p14="http://schemas.microsoft.com/office/powerpoint/2010/main" val="752281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表 35">
            <a:extLst>
              <a:ext uri="{FF2B5EF4-FFF2-40B4-BE49-F238E27FC236}">
                <a16:creationId xmlns:a16="http://schemas.microsoft.com/office/drawing/2014/main" id="{0F652C46-7901-481A-991E-A099D75A3676}"/>
              </a:ext>
            </a:extLst>
          </p:cNvPr>
          <p:cNvGraphicFramePr>
            <a:graphicFrameLocks noGrp="1"/>
          </p:cNvGraphicFramePr>
          <p:nvPr>
            <p:extLst>
              <p:ext uri="{D42A27DB-BD31-4B8C-83A1-F6EECF244321}">
                <p14:modId xmlns:p14="http://schemas.microsoft.com/office/powerpoint/2010/main" val="1004802374"/>
              </p:ext>
            </p:extLst>
          </p:nvPr>
        </p:nvGraphicFramePr>
        <p:xfrm>
          <a:off x="638479" y="4280853"/>
          <a:ext cx="2593561" cy="1752404"/>
        </p:xfrm>
        <a:graphic>
          <a:graphicData uri="http://schemas.openxmlformats.org/drawingml/2006/table">
            <a:tbl>
              <a:tblPr>
                <a:tableStyleId>{69CF1AB2-1976-4502-BF36-3FF5EA218861}</a:tableStyleId>
              </a:tblPr>
              <a:tblGrid>
                <a:gridCol w="832732">
                  <a:extLst>
                    <a:ext uri="{9D8B030D-6E8A-4147-A177-3AD203B41FA5}">
                      <a16:colId xmlns:a16="http://schemas.microsoft.com/office/drawing/2014/main" val="741602752"/>
                    </a:ext>
                  </a:extLst>
                </a:gridCol>
                <a:gridCol w="1760829">
                  <a:extLst>
                    <a:ext uri="{9D8B030D-6E8A-4147-A177-3AD203B41FA5}">
                      <a16:colId xmlns:a16="http://schemas.microsoft.com/office/drawing/2014/main" val="3389704294"/>
                    </a:ext>
                  </a:extLst>
                </a:gridCol>
              </a:tblGrid>
              <a:tr h="236423">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場　所</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b="0" i="0" u="none" strike="noStrike" dirty="0">
                          <a:effectLst/>
                          <a:latin typeface="メイリオ" panose="020B0604030504040204" pitchFamily="50" charset="-128"/>
                          <a:ea typeface="メイリオ" panose="020B0604030504040204" pitchFamily="50" charset="-128"/>
                        </a:rPr>
                        <a:t>宿泊ホテル</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06427632"/>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時　期</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u="none" strike="noStrike" dirty="0">
                          <a:effectLst/>
                          <a:latin typeface="メイリオ" panose="020B0604030504040204" pitchFamily="50" charset="-128"/>
                          <a:ea typeface="メイリオ" panose="020B0604030504040204" pitchFamily="50" charset="-128"/>
                        </a:rPr>
                        <a:t>通年</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41503561"/>
                  </a:ext>
                </a:extLst>
              </a:tr>
              <a:tr h="257767">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対　　　　　象</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zh-CN" altLang="en-US" sz="900" u="none" strike="noStrike" dirty="0">
                          <a:effectLst/>
                          <a:latin typeface="メイリオ" panose="020B0604030504040204" pitchFamily="50" charset="-128"/>
                          <a:ea typeface="メイリオ" panose="020B0604030504040204" pitchFamily="50" charset="-128"/>
                        </a:rPr>
                        <a:t>小学</a:t>
                      </a:r>
                      <a:r>
                        <a:rPr lang="ja-JP" altLang="en-US" sz="900" u="none" strike="noStrike" dirty="0">
                          <a:effectLst/>
                          <a:latin typeface="メイリオ" panose="020B0604030504040204" pitchFamily="50" charset="-128"/>
                          <a:ea typeface="メイリオ" panose="020B0604030504040204" pitchFamily="50" charset="-128"/>
                        </a:rPr>
                        <a:t>生・中学生・</a:t>
                      </a:r>
                      <a:r>
                        <a:rPr lang="zh-CN" altLang="en-US" sz="900" u="none" strike="noStrike" dirty="0">
                          <a:effectLst/>
                          <a:latin typeface="メイリオ" panose="020B0604030504040204" pitchFamily="50" charset="-128"/>
                          <a:ea typeface="メイリオ" panose="020B0604030504040204" pitchFamily="50" charset="-128"/>
                        </a:rPr>
                        <a:t>高校生</a:t>
                      </a:r>
                      <a:endParaRPr lang="zh-CN"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9073544"/>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所　要　時　間</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b="0" i="0" u="none" strike="noStrike" dirty="0">
                          <a:effectLst/>
                          <a:latin typeface="メイリオ" panose="020B0604030504040204" pitchFamily="50" charset="-128"/>
                          <a:ea typeface="メイリオ" panose="020B0604030504040204" pitchFamily="50" charset="-128"/>
                        </a:rPr>
                        <a:t>1</a:t>
                      </a:r>
                      <a:r>
                        <a:rPr lang="ja-JP" altLang="en-US" sz="900" b="0" i="0" u="none" strike="noStrike" dirty="0">
                          <a:effectLst/>
                          <a:latin typeface="メイリオ" panose="020B0604030504040204" pitchFamily="50" charset="-128"/>
                          <a:ea typeface="メイリオ" panose="020B0604030504040204" pitchFamily="50" charset="-128"/>
                        </a:rPr>
                        <a:t>時間</a:t>
                      </a:r>
                      <a:r>
                        <a:rPr lang="en-US" altLang="ja-JP" sz="900" b="0" i="0" u="none" strike="noStrike" dirty="0">
                          <a:effectLst/>
                          <a:latin typeface="メイリオ" panose="020B0604030504040204" pitchFamily="50" charset="-128"/>
                          <a:ea typeface="メイリオ" panose="020B0604030504040204" pitchFamily="50" charset="-128"/>
                        </a:rPr>
                        <a:t>30</a:t>
                      </a:r>
                      <a:r>
                        <a:rPr lang="ja-JP" altLang="en-US" sz="900" b="0" i="0" u="none" strike="noStrike" dirty="0">
                          <a:effectLst/>
                          <a:latin typeface="メイリオ" panose="020B0604030504040204" pitchFamily="50" charset="-128"/>
                          <a:ea typeface="メイリオ" panose="020B0604030504040204" pitchFamily="50" charset="-128"/>
                        </a:rPr>
                        <a:t>分</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97989410"/>
                  </a:ext>
                </a:extLst>
              </a:tr>
              <a:tr h="28239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人　　　　　数</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u="none" strike="noStrike" dirty="0">
                          <a:effectLst/>
                          <a:latin typeface="メイリオ" panose="020B0604030504040204" pitchFamily="50" charset="-128"/>
                          <a:ea typeface="メイリオ" panose="020B0604030504040204" pitchFamily="50" charset="-128"/>
                        </a:rPr>
                        <a:t>40</a:t>
                      </a:r>
                      <a:r>
                        <a:rPr lang="ja-JP" altLang="en-US" sz="900" u="none" strike="noStrike" dirty="0">
                          <a:effectLst/>
                          <a:latin typeface="メイリオ" panose="020B0604030504040204" pitchFamily="50" charset="-128"/>
                          <a:ea typeface="メイリオ" panose="020B0604030504040204" pitchFamily="50" charset="-128"/>
                        </a:rPr>
                        <a:t>～</a:t>
                      </a:r>
                      <a:r>
                        <a:rPr lang="en-US" altLang="ja-JP" sz="900" u="none" strike="noStrike" dirty="0">
                          <a:effectLst/>
                          <a:latin typeface="メイリオ" panose="020B0604030504040204" pitchFamily="50" charset="-128"/>
                          <a:ea typeface="メイリオ" panose="020B0604030504040204" pitchFamily="50" charset="-128"/>
                        </a:rPr>
                        <a:t>200</a:t>
                      </a:r>
                      <a:r>
                        <a:rPr lang="ja-JP" altLang="en-US" sz="900" u="none" strike="noStrike" dirty="0">
                          <a:effectLst/>
                          <a:latin typeface="メイリオ" panose="020B0604030504040204" pitchFamily="50" charset="-128"/>
                          <a:ea typeface="メイリオ" panose="020B0604030504040204" pitchFamily="50" charset="-128"/>
                        </a:rPr>
                        <a:t>人</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2507589"/>
                  </a:ext>
                </a:extLst>
              </a:tr>
              <a:tr h="46028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持　　ち　　物</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ja-JP" altLang="en-US" sz="900" u="none" strike="noStrike" dirty="0">
                          <a:effectLst/>
                          <a:latin typeface="メイリオ" panose="020B0604030504040204" pitchFamily="50" charset="-128"/>
                          <a:ea typeface="メイリオ" panose="020B0604030504040204" pitchFamily="50" charset="-128"/>
                        </a:rPr>
                        <a:t>特になし</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49270007"/>
                  </a:ext>
                </a:extLst>
              </a:tr>
            </a:tbl>
          </a:graphicData>
        </a:graphic>
      </p:graphicFrame>
      <p:sp>
        <p:nvSpPr>
          <p:cNvPr id="23" name="テキスト プレースホルダー 22">
            <a:extLst>
              <a:ext uri="{FF2B5EF4-FFF2-40B4-BE49-F238E27FC236}">
                <a16:creationId xmlns:a16="http://schemas.microsoft.com/office/drawing/2014/main" id="{CBA330E7-5852-7EF2-8E9C-846FE76EF1AC}"/>
              </a:ext>
            </a:extLst>
          </p:cNvPr>
          <p:cNvSpPr>
            <a:spLocks noGrp="1"/>
          </p:cNvSpPr>
          <p:nvPr>
            <p:ph type="body" sz="quarter" idx="16"/>
          </p:nvPr>
        </p:nvSpPr>
        <p:spPr/>
        <p:txBody>
          <a:bodyPr/>
          <a:lstStyle/>
          <a:p>
            <a:r>
              <a:rPr lang="ja-JP" altLang="en-US" dirty="0"/>
              <a:t>宿泊施設で実施</a:t>
            </a:r>
            <a:endParaRPr lang="en-US" altLang="ja-JP" dirty="0"/>
          </a:p>
          <a:p>
            <a:r>
              <a:rPr lang="en-US" altLang="ja-JP" dirty="0"/>
              <a:t>19:45</a:t>
            </a:r>
            <a:r>
              <a:rPr lang="ja-JP" altLang="en-US" dirty="0"/>
              <a:t>　夕食後、会場移動。準備</a:t>
            </a:r>
            <a:endParaRPr lang="en-US" altLang="ja-JP" dirty="0"/>
          </a:p>
          <a:p>
            <a:r>
              <a:rPr lang="en-US" altLang="ja-JP" dirty="0"/>
              <a:t>20:00</a:t>
            </a:r>
            <a:r>
              <a:rPr lang="ja-JP" altLang="en-US" dirty="0"/>
              <a:t>　ヨシ紙センサーランプづくり（</a:t>
            </a:r>
            <a:r>
              <a:rPr lang="en-US" altLang="ja-JP" dirty="0"/>
              <a:t>60</a:t>
            </a:r>
            <a:r>
              <a:rPr lang="ja-JP" altLang="en-US" dirty="0"/>
              <a:t>分）</a:t>
            </a:r>
            <a:endParaRPr lang="en-US" altLang="ja-JP" dirty="0"/>
          </a:p>
          <a:p>
            <a:r>
              <a:rPr lang="en-US" altLang="ja-JP" dirty="0"/>
              <a:t>21:00</a:t>
            </a:r>
            <a:r>
              <a:rPr lang="ja-JP" altLang="en-US" dirty="0"/>
              <a:t>　終了、片付け</a:t>
            </a:r>
            <a:endParaRPr lang="en-US" altLang="ja-JP" dirty="0"/>
          </a:p>
          <a:p>
            <a:r>
              <a:rPr lang="en-US" altLang="ja-JP" dirty="0"/>
              <a:t>21:15</a:t>
            </a:r>
            <a:r>
              <a:rPr lang="ja-JP" altLang="en-US" dirty="0"/>
              <a:t>　解散</a:t>
            </a:r>
          </a:p>
          <a:p>
            <a:endParaRPr lang="ja-JP" altLang="en-US" dirty="0"/>
          </a:p>
        </p:txBody>
      </p:sp>
      <p:sp>
        <p:nvSpPr>
          <p:cNvPr id="26" name="テキスト プレースホルダー 25">
            <a:extLst>
              <a:ext uri="{FF2B5EF4-FFF2-40B4-BE49-F238E27FC236}">
                <a16:creationId xmlns:a16="http://schemas.microsoft.com/office/drawing/2014/main" id="{5B5A57CD-6D69-A3E3-BA23-DA35BC46B9D8}"/>
              </a:ext>
            </a:extLst>
          </p:cNvPr>
          <p:cNvSpPr>
            <a:spLocks noGrp="1"/>
          </p:cNvSpPr>
          <p:nvPr>
            <p:ph type="body" sz="quarter" idx="19"/>
          </p:nvPr>
        </p:nvSpPr>
        <p:spPr/>
        <p:txBody>
          <a:bodyPr/>
          <a:lstStyle/>
          <a:p>
            <a:r>
              <a:rPr lang="ja-JP" altLang="en-US" dirty="0"/>
              <a:t>びわ湖の環境保全について調べてみる。</a:t>
            </a:r>
            <a:endParaRPr lang="en-US" altLang="ja-JP" dirty="0"/>
          </a:p>
          <a:p>
            <a:r>
              <a:rPr lang="ja-JP" altLang="en-US" dirty="0"/>
              <a:t>人と自然の繋がりについて考えてみる。</a:t>
            </a:r>
            <a:endParaRPr lang="en-US" altLang="ja-JP" dirty="0"/>
          </a:p>
          <a:p>
            <a:r>
              <a:rPr lang="ja-JP" altLang="en-US" dirty="0"/>
              <a:t>地域と現地の環境についての課題や取組について調べてみる。</a:t>
            </a:r>
          </a:p>
          <a:p>
            <a:endParaRPr lang="ja-JP" altLang="en-US" dirty="0"/>
          </a:p>
        </p:txBody>
      </p:sp>
      <p:sp>
        <p:nvSpPr>
          <p:cNvPr id="27" name="テキスト プレースホルダー 26">
            <a:extLst>
              <a:ext uri="{FF2B5EF4-FFF2-40B4-BE49-F238E27FC236}">
                <a16:creationId xmlns:a16="http://schemas.microsoft.com/office/drawing/2014/main" id="{FFC69071-83AC-E0D8-245F-8AE1169A7420}"/>
              </a:ext>
            </a:extLst>
          </p:cNvPr>
          <p:cNvSpPr>
            <a:spLocks noGrp="1"/>
          </p:cNvSpPr>
          <p:nvPr>
            <p:ph type="body" sz="quarter" idx="20"/>
          </p:nvPr>
        </p:nvSpPr>
        <p:spPr>
          <a:xfrm>
            <a:off x="3637140" y="2212718"/>
            <a:ext cx="3116060" cy="617193"/>
          </a:xfrm>
        </p:spPr>
        <p:txBody>
          <a:bodyPr/>
          <a:lstStyle/>
          <a:p>
            <a:r>
              <a:rPr lang="ja-JP" altLang="en-US" dirty="0"/>
              <a:t>ヨシ紙を使ったヨシ紙笛づくりを体験。</a:t>
            </a:r>
            <a:endParaRPr lang="en-US" altLang="ja-JP" dirty="0"/>
          </a:p>
          <a:p>
            <a:r>
              <a:rPr lang="ja-JP" altLang="en-US" dirty="0"/>
              <a:t>びわ湖のヨシについて学ぶ。</a:t>
            </a:r>
            <a:endParaRPr lang="en-US" altLang="ja-JP" dirty="0"/>
          </a:p>
          <a:p>
            <a:r>
              <a:rPr lang="ja-JP" altLang="en-US" dirty="0"/>
              <a:t>現地の方からお話を聞き、地域との違いを考える。</a:t>
            </a:r>
            <a:endParaRPr lang="en-US" altLang="ja-JP" dirty="0"/>
          </a:p>
          <a:p>
            <a:r>
              <a:rPr lang="ja-JP" altLang="en-US" dirty="0"/>
              <a:t>現地では課題解決のために、どんな取組を実施しているか聞いてみる。</a:t>
            </a:r>
            <a:endParaRPr lang="en-US" altLang="ja-JP" dirty="0"/>
          </a:p>
          <a:p>
            <a:endParaRPr lang="ja-JP" altLang="en-US" dirty="0"/>
          </a:p>
        </p:txBody>
      </p:sp>
      <p:sp>
        <p:nvSpPr>
          <p:cNvPr id="28" name="テキスト プレースホルダー 27">
            <a:extLst>
              <a:ext uri="{FF2B5EF4-FFF2-40B4-BE49-F238E27FC236}">
                <a16:creationId xmlns:a16="http://schemas.microsoft.com/office/drawing/2014/main" id="{BDEA7D0E-437E-EE3D-1924-D738516FF9E6}"/>
              </a:ext>
            </a:extLst>
          </p:cNvPr>
          <p:cNvSpPr>
            <a:spLocks noGrp="1"/>
          </p:cNvSpPr>
          <p:nvPr>
            <p:ph type="body" sz="quarter" idx="21"/>
          </p:nvPr>
        </p:nvSpPr>
        <p:spPr/>
        <p:txBody>
          <a:bodyPr/>
          <a:lstStyle/>
          <a:p>
            <a:r>
              <a:rPr lang="ja-JP" altLang="en-US" dirty="0"/>
              <a:t>環境保全について自分の意見をまとめる。</a:t>
            </a:r>
            <a:endParaRPr lang="en-US" altLang="ja-JP" dirty="0"/>
          </a:p>
          <a:p>
            <a:r>
              <a:rPr lang="ja-JP" altLang="en-US" dirty="0"/>
              <a:t>人と自然の繋がりについて調べてみる。</a:t>
            </a:r>
            <a:endParaRPr lang="en-US" altLang="ja-JP" dirty="0"/>
          </a:p>
          <a:p>
            <a:r>
              <a:rPr lang="ja-JP" altLang="en-US" dirty="0"/>
              <a:t>自分たちにできることを発表する。</a:t>
            </a:r>
          </a:p>
          <a:p>
            <a:endParaRPr lang="ja-JP" altLang="en-US" dirty="0"/>
          </a:p>
        </p:txBody>
      </p:sp>
      <p:sp>
        <p:nvSpPr>
          <p:cNvPr id="16" name="タイトル 15">
            <a:extLst>
              <a:ext uri="{FF2B5EF4-FFF2-40B4-BE49-F238E27FC236}">
                <a16:creationId xmlns:a16="http://schemas.microsoft.com/office/drawing/2014/main" id="{466C0A8E-78E1-1518-FDDE-5184568A176A}"/>
              </a:ext>
            </a:extLst>
          </p:cNvPr>
          <p:cNvSpPr>
            <a:spLocks noGrp="1"/>
          </p:cNvSpPr>
          <p:nvPr>
            <p:ph type="title"/>
          </p:nvPr>
        </p:nvSpPr>
        <p:spPr>
          <a:xfrm>
            <a:off x="1097014" y="368741"/>
            <a:ext cx="1671676" cy="535531"/>
          </a:xfrm>
        </p:spPr>
        <p:txBody>
          <a:bodyPr/>
          <a:lstStyle/>
          <a:p>
            <a:r>
              <a:rPr lang="en-US" altLang="ja-JP" dirty="0">
                <a:solidFill>
                  <a:srgbClr val="328CCC"/>
                </a:solidFill>
              </a:rPr>
              <a:t>【</a:t>
            </a:r>
            <a:r>
              <a:rPr lang="ja-JP" altLang="en-US" dirty="0">
                <a:solidFill>
                  <a:srgbClr val="328CCC"/>
                </a:solidFill>
              </a:rPr>
              <a:t>宿泊施設で実施</a:t>
            </a:r>
            <a:r>
              <a:rPr lang="en-US" altLang="ja-JP" dirty="0">
                <a:solidFill>
                  <a:srgbClr val="328CCC"/>
                </a:solidFill>
              </a:rPr>
              <a:t>】</a:t>
            </a:r>
            <a:br>
              <a:rPr lang="en-US" altLang="ja-JP" dirty="0">
                <a:solidFill>
                  <a:srgbClr val="328CCC"/>
                </a:solidFill>
              </a:rPr>
            </a:br>
            <a:r>
              <a:rPr lang="ja-JP" altLang="en-US" dirty="0">
                <a:solidFill>
                  <a:srgbClr val="328CCC"/>
                </a:solidFill>
              </a:rPr>
              <a:t>ヨシ紙笛づくり</a:t>
            </a:r>
          </a:p>
        </p:txBody>
      </p:sp>
      <p:grpSp>
        <p:nvGrpSpPr>
          <p:cNvPr id="2" name="グループ化 1">
            <a:extLst>
              <a:ext uri="{FF2B5EF4-FFF2-40B4-BE49-F238E27FC236}">
                <a16:creationId xmlns:a16="http://schemas.microsoft.com/office/drawing/2014/main" id="{B0B6DD61-7AB0-93ED-5EC0-7337D271E024}"/>
              </a:ext>
            </a:extLst>
          </p:cNvPr>
          <p:cNvGrpSpPr/>
          <p:nvPr/>
        </p:nvGrpSpPr>
        <p:grpSpPr>
          <a:xfrm>
            <a:off x="1152224" y="904273"/>
            <a:ext cx="2613414" cy="174521"/>
            <a:chOff x="771224" y="904272"/>
            <a:chExt cx="2613414" cy="174521"/>
          </a:xfrm>
        </p:grpSpPr>
        <p:sp>
          <p:nvSpPr>
            <p:cNvPr id="3" name="角丸四角形 23">
              <a:extLst>
                <a:ext uri="{FF2B5EF4-FFF2-40B4-BE49-F238E27FC236}">
                  <a16:creationId xmlns:a16="http://schemas.microsoft.com/office/drawing/2014/main" id="{F3859417-8CFB-ADA3-4A06-BF2C3715F764}"/>
                </a:ext>
              </a:extLst>
            </p:cNvPr>
            <p:cNvSpPr/>
            <p:nvPr userDrawn="1"/>
          </p:nvSpPr>
          <p:spPr>
            <a:xfrm>
              <a:off x="771224"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自 然</a:t>
              </a:r>
              <a:endParaRPr kumimoji="1" lang="en-US" altLang="ja-JP" sz="800" b="1" dirty="0">
                <a:latin typeface="Meiryo UI" panose="020B0604030504040204" pitchFamily="50" charset="-128"/>
                <a:ea typeface="Meiryo UI" panose="020B0604030504040204" pitchFamily="50" charset="-128"/>
              </a:endParaRPr>
            </a:p>
          </p:txBody>
        </p:sp>
        <p:sp>
          <p:nvSpPr>
            <p:cNvPr id="4" name="角丸四角形 27">
              <a:extLst>
                <a:ext uri="{FF2B5EF4-FFF2-40B4-BE49-F238E27FC236}">
                  <a16:creationId xmlns:a16="http://schemas.microsoft.com/office/drawing/2014/main" id="{9091FA2A-7E8D-1057-083C-F5753E8B2191}"/>
                </a:ext>
              </a:extLst>
            </p:cNvPr>
            <p:cNvSpPr/>
            <p:nvPr userDrawn="1"/>
          </p:nvSpPr>
          <p:spPr>
            <a:xfrm>
              <a:off x="2092472"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歴 史</a:t>
              </a:r>
              <a:endParaRPr kumimoji="1" lang="en-US" altLang="ja-JP" sz="800" b="1" dirty="0">
                <a:latin typeface="Meiryo UI" panose="020B0604030504040204" pitchFamily="50" charset="-128"/>
                <a:ea typeface="Meiryo UI" panose="020B0604030504040204" pitchFamily="50" charset="-128"/>
              </a:endParaRPr>
            </a:p>
          </p:txBody>
        </p:sp>
        <p:sp>
          <p:nvSpPr>
            <p:cNvPr id="5" name="角丸四角形 49">
              <a:extLst>
                <a:ext uri="{FF2B5EF4-FFF2-40B4-BE49-F238E27FC236}">
                  <a16:creationId xmlns:a16="http://schemas.microsoft.com/office/drawing/2014/main" id="{161D90FD-76F4-6B45-737F-2A6BD9380120}"/>
                </a:ext>
              </a:extLst>
            </p:cNvPr>
            <p:cNvSpPr/>
            <p:nvPr userDrawn="1"/>
          </p:nvSpPr>
          <p:spPr>
            <a:xfrm>
              <a:off x="2973302"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経 済</a:t>
              </a:r>
              <a:endParaRPr kumimoji="1" lang="en-US" altLang="ja-JP" sz="800" b="1" dirty="0">
                <a:latin typeface="Meiryo UI" panose="020B0604030504040204" pitchFamily="50" charset="-128"/>
                <a:ea typeface="Meiryo UI" panose="020B0604030504040204" pitchFamily="50" charset="-128"/>
              </a:endParaRPr>
            </a:p>
          </p:txBody>
        </p:sp>
        <p:sp>
          <p:nvSpPr>
            <p:cNvPr id="6" name="角丸四角形 24">
              <a:extLst>
                <a:ext uri="{FF2B5EF4-FFF2-40B4-BE49-F238E27FC236}">
                  <a16:creationId xmlns:a16="http://schemas.microsoft.com/office/drawing/2014/main" id="{C60BCFCE-7C89-4B20-C92D-4DBB7550B9D9}"/>
                </a:ext>
              </a:extLst>
            </p:cNvPr>
            <p:cNvSpPr/>
            <p:nvPr/>
          </p:nvSpPr>
          <p:spPr>
            <a:xfrm>
              <a:off x="1211640"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環 境</a:t>
              </a:r>
              <a:endParaRPr kumimoji="1" lang="en-US" altLang="ja-JP" sz="800" b="1" dirty="0">
                <a:latin typeface="Meiryo UI" panose="020B0604030504040204" pitchFamily="50" charset="-128"/>
                <a:ea typeface="Meiryo UI" panose="020B0604030504040204" pitchFamily="50" charset="-128"/>
              </a:endParaRPr>
            </a:p>
          </p:txBody>
        </p:sp>
        <p:sp>
          <p:nvSpPr>
            <p:cNvPr id="7" name="角丸四角形 28">
              <a:extLst>
                <a:ext uri="{FF2B5EF4-FFF2-40B4-BE49-F238E27FC236}">
                  <a16:creationId xmlns:a16="http://schemas.microsoft.com/office/drawing/2014/main" id="{8C61BDBC-CEC7-3C44-7661-23A7D28C9EF9}"/>
                </a:ext>
              </a:extLst>
            </p:cNvPr>
            <p:cNvSpPr/>
            <p:nvPr/>
          </p:nvSpPr>
          <p:spPr>
            <a:xfrm>
              <a:off x="1652056"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産 業</a:t>
              </a:r>
              <a:endParaRPr kumimoji="1" lang="en-US" altLang="ja-JP" sz="800" b="1" dirty="0">
                <a:latin typeface="Meiryo UI" panose="020B0604030504040204" pitchFamily="50" charset="-128"/>
                <a:ea typeface="Meiryo UI" panose="020B0604030504040204" pitchFamily="50" charset="-128"/>
              </a:endParaRPr>
            </a:p>
          </p:txBody>
        </p:sp>
        <p:sp>
          <p:nvSpPr>
            <p:cNvPr id="8" name="角丸四角形 31">
              <a:extLst>
                <a:ext uri="{FF2B5EF4-FFF2-40B4-BE49-F238E27FC236}">
                  <a16:creationId xmlns:a16="http://schemas.microsoft.com/office/drawing/2014/main" id="{0A58AC15-F010-D251-13A2-D2FBF46AC970}"/>
                </a:ext>
              </a:extLst>
            </p:cNvPr>
            <p:cNvSpPr/>
            <p:nvPr/>
          </p:nvSpPr>
          <p:spPr>
            <a:xfrm>
              <a:off x="2532888"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文 化</a:t>
              </a:r>
              <a:endParaRPr kumimoji="1" lang="en-US" altLang="ja-JP" sz="800" b="1" dirty="0">
                <a:latin typeface="Meiryo UI" panose="020B0604030504040204" pitchFamily="50" charset="-128"/>
                <a:ea typeface="Meiryo UI" panose="020B0604030504040204" pitchFamily="50" charset="-128"/>
              </a:endParaRPr>
            </a:p>
          </p:txBody>
        </p:sp>
      </p:grpSp>
      <p:pic>
        <p:nvPicPr>
          <p:cNvPr id="15" name="図プレースホルダー 14" descr="座る, テーブル が含まれている画像&#10;&#10;自動的に生成された説明">
            <a:extLst>
              <a:ext uri="{FF2B5EF4-FFF2-40B4-BE49-F238E27FC236}">
                <a16:creationId xmlns:a16="http://schemas.microsoft.com/office/drawing/2014/main" id="{4753A0A2-F8A1-7930-644C-F585BDD832F5}"/>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4910" b="4910"/>
          <a:stretch>
            <a:fillRect/>
          </a:stretch>
        </p:blipFill>
        <p:spPr/>
      </p:pic>
      <p:pic>
        <p:nvPicPr>
          <p:cNvPr id="20" name="図プレースホルダー 19" descr="人, 屋内, テーブル, 女性 が含まれている画像&#10;&#10;自動的に生成された説明">
            <a:extLst>
              <a:ext uri="{FF2B5EF4-FFF2-40B4-BE49-F238E27FC236}">
                <a16:creationId xmlns:a16="http://schemas.microsoft.com/office/drawing/2014/main" id="{0913E8F2-5A0D-96B4-C653-29BD036D74AC}"/>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10062" b="10062"/>
          <a:stretch>
            <a:fillRect/>
          </a:stretch>
        </p:blipFill>
        <p:spPr/>
      </p:pic>
      <p:pic>
        <p:nvPicPr>
          <p:cNvPr id="25" name="図プレースホルダー 24" descr="グラフィカル ユーザー インターフェイス が含まれている画像&#10;&#10;自動的に生成された説明">
            <a:extLst>
              <a:ext uri="{FF2B5EF4-FFF2-40B4-BE49-F238E27FC236}">
                <a16:creationId xmlns:a16="http://schemas.microsoft.com/office/drawing/2014/main" id="{C97B2F47-1372-74E4-963F-C5F6CA1ED497}"/>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4910" b="4910"/>
          <a:stretch>
            <a:fillRect/>
          </a:stretch>
        </p:blipFill>
        <p:spPr/>
      </p:pic>
      <p:pic>
        <p:nvPicPr>
          <p:cNvPr id="31" name="図プレースホルダー 30" descr="グラフィカル ユーザー インターフェイス が含まれている画像&#10;&#10;自動的に生成された説明">
            <a:extLst>
              <a:ext uri="{FF2B5EF4-FFF2-40B4-BE49-F238E27FC236}">
                <a16:creationId xmlns:a16="http://schemas.microsoft.com/office/drawing/2014/main" id="{4C428F6E-856B-930C-4EAB-E4C762138721}"/>
              </a:ext>
            </a:extLst>
          </p:cNvPr>
          <p:cNvPicPr>
            <a:picLocks noGrp="1" noChangeAspect="1"/>
          </p:cNvPicPr>
          <p:nvPr>
            <p:ph type="pic" sz="quarter" idx="14"/>
          </p:nvPr>
        </p:nvPicPr>
        <p:blipFill rotWithShape="1">
          <a:blip r:embed="rId5" cstate="print">
            <a:extLst>
              <a:ext uri="{28A0092B-C50C-407E-A947-70E740481C1C}">
                <a14:useLocalDpi xmlns:a14="http://schemas.microsoft.com/office/drawing/2010/main" val="0"/>
              </a:ext>
            </a:extLst>
          </a:blip>
          <a:srcRect l="3494" t="-3923" r="2100" b="18787"/>
          <a:stretch/>
        </p:blipFill>
        <p:spPr>
          <a:xfrm>
            <a:off x="7230833" y="2931490"/>
            <a:ext cx="2049692" cy="1228725"/>
          </a:xfrm>
        </p:spPr>
      </p:pic>
      <p:pic>
        <p:nvPicPr>
          <p:cNvPr id="40" name="図プレースホルダー 5"/>
          <p:cNvPicPr>
            <a:picLocks noGrp="1" noChangeAspect="1"/>
          </p:cNvPicPr>
          <p:nvPr>
            <p:ph type="pic" sz="quarter" idx="18"/>
          </p:nvPr>
        </p:nvPicPr>
        <p:blipFill>
          <a:blip r:embed="rId6" cstate="print">
            <a:extLst>
              <a:ext uri="{28A0092B-C50C-407E-A947-70E740481C1C}">
                <a14:useLocalDpi xmlns:a14="http://schemas.microsoft.com/office/drawing/2010/main" val="0"/>
              </a:ext>
            </a:extLst>
          </a:blip>
          <a:srcRect t="110" b="110"/>
          <a:stretch>
            <a:fillRect/>
          </a:stretch>
        </p:blipFill>
        <p:spPr>
          <a:xfrm>
            <a:off x="9119232" y="5877272"/>
            <a:ext cx="506730" cy="505615"/>
          </a:xfrm>
        </p:spPr>
      </p:pic>
      <p:sp>
        <p:nvSpPr>
          <p:cNvPr id="38" name="テキスト ボックス 37"/>
          <p:cNvSpPr txBox="1"/>
          <p:nvPr/>
        </p:nvSpPr>
        <p:spPr>
          <a:xfrm>
            <a:off x="2122644" y="6487359"/>
            <a:ext cx="5931432" cy="384721"/>
          </a:xfrm>
          <a:prstGeom prst="rect">
            <a:avLst/>
          </a:prstGeom>
          <a:solidFill>
            <a:schemeClr val="bg1"/>
          </a:solidFill>
        </p:spPr>
        <p:txBody>
          <a:bodyPr wrap="none" rtlCol="0">
            <a:spAutoFit/>
          </a:bodyPr>
          <a:lstStyle/>
          <a:p>
            <a:r>
              <a:rPr lang="ja-JP" altLang="en-US" sz="1000" dirty="0">
                <a:latin typeface="Meiryo UI" panose="020B0604030504040204" pitchFamily="50" charset="-128"/>
                <a:ea typeface="Meiryo UI" panose="020B0604030504040204" pitchFamily="50" charset="-128"/>
              </a:rPr>
              <a:t>オーパルオプテックス株式会社　</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住所</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大津市雄琴</a:t>
            </a:r>
            <a:r>
              <a:rPr lang="en-US" altLang="ja-JP" sz="1000" dirty="0">
                <a:latin typeface="Meiryo UI" panose="020B0604030504040204" pitchFamily="50" charset="-128"/>
                <a:ea typeface="Meiryo UI" panose="020B0604030504040204" pitchFamily="50" charset="-128"/>
              </a:rPr>
              <a:t>5-265-1</a:t>
            </a: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【TEL】077-579-7111</a:t>
            </a: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受付時間：</a:t>
            </a:r>
            <a:r>
              <a:rPr lang="en-US" altLang="ja-JP" sz="900" dirty="0">
                <a:latin typeface="Meiryo UI" panose="020B0604030504040204" pitchFamily="50" charset="-128"/>
                <a:ea typeface="Meiryo UI" panose="020B0604030504040204" pitchFamily="50" charset="-128"/>
              </a:rPr>
              <a:t>9:30</a:t>
            </a: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17:30</a:t>
            </a:r>
            <a:r>
              <a:rPr lang="ja-JP" altLang="en-US" sz="900" dirty="0">
                <a:latin typeface="Meiryo UI" panose="020B0604030504040204" pitchFamily="50" charset="-128"/>
                <a:ea typeface="Meiryo UI" panose="020B0604030504040204" pitchFamily="50" charset="-128"/>
              </a:rPr>
              <a:t>（定休日：木曜日、</a:t>
            </a: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2</a:t>
            </a:r>
            <a:r>
              <a:rPr lang="ja-JP" altLang="en-US" sz="900" dirty="0">
                <a:latin typeface="Meiryo UI" panose="020B0604030504040204" pitchFamily="50" charset="-128"/>
                <a:ea typeface="Meiryo UI" panose="020B0604030504040204" pitchFamily="50" charset="-128"/>
              </a:rPr>
              <a:t>月は水・木曜、夏季無休）　</a:t>
            </a:r>
            <a:r>
              <a:rPr lang="en-US" altLang="ja-JP" sz="900" dirty="0">
                <a:latin typeface="Meiryo UI" panose="020B0604030504040204" pitchFamily="50" charset="-128"/>
                <a:ea typeface="Meiryo UI" panose="020B0604030504040204" pitchFamily="50" charset="-128"/>
              </a:rPr>
              <a:t>【</a:t>
            </a:r>
            <a:r>
              <a:rPr lang="en-US" altLang="ja-JP" sz="900" dirty="0" err="1">
                <a:latin typeface="Meiryo UI" panose="020B0604030504040204" pitchFamily="50" charset="-128"/>
                <a:ea typeface="Meiryo UI" panose="020B0604030504040204" pitchFamily="50" charset="-128"/>
              </a:rPr>
              <a:t>URL】</a:t>
            </a:r>
            <a:r>
              <a:rPr lang="en-US" altLang="ja-JP" sz="900" u="sng" dirty="0" err="1">
                <a:latin typeface="Meiryo UI" panose="020B0604030504040204" pitchFamily="50" charset="-128"/>
                <a:ea typeface="Meiryo UI" panose="020B0604030504040204" pitchFamily="50" charset="-128"/>
                <a:hlinkClick r:id="rId7"/>
              </a:rPr>
              <a:t>https</a:t>
            </a:r>
            <a:r>
              <a:rPr lang="en-US" altLang="ja-JP" sz="900" u="sng" dirty="0">
                <a:latin typeface="Meiryo UI" panose="020B0604030504040204" pitchFamily="50" charset="-128"/>
                <a:ea typeface="Meiryo UI" panose="020B0604030504040204" pitchFamily="50" charset="-128"/>
                <a:hlinkClick r:id="rId7"/>
              </a:rPr>
              <a:t>://www.o-pal.com/</a:t>
            </a:r>
            <a:endParaRPr lang="en-US" altLang="ja-JP" sz="900" dirty="0">
              <a:latin typeface="Meiryo UI" panose="020B0604030504040204" pitchFamily="50" charset="-128"/>
              <a:ea typeface="Meiryo UI" panose="020B0604030504040204" pitchFamily="50" charset="-128"/>
            </a:endParaRPr>
          </a:p>
        </p:txBody>
      </p:sp>
      <p:pic>
        <p:nvPicPr>
          <p:cNvPr id="41" name="図 40">
            <a:extLst>
              <a:ext uri="{FF2B5EF4-FFF2-40B4-BE49-F238E27FC236}">
                <a16:creationId xmlns:a16="http://schemas.microsoft.com/office/drawing/2014/main" id="{939711CE-6D3D-71F2-DB92-D38F08BFCE9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976072" y="760418"/>
            <a:ext cx="269549" cy="270000"/>
          </a:xfrm>
          <a:prstGeom prst="rect">
            <a:avLst/>
          </a:prstGeom>
        </p:spPr>
      </p:pic>
      <p:pic>
        <p:nvPicPr>
          <p:cNvPr id="43" name="図 42">
            <a:extLst>
              <a:ext uri="{FF2B5EF4-FFF2-40B4-BE49-F238E27FC236}">
                <a16:creationId xmlns:a16="http://schemas.microsoft.com/office/drawing/2014/main" id="{E81DCAA4-EB64-2D90-13DD-72341D507A4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277075" y="760418"/>
            <a:ext cx="269549" cy="270000"/>
          </a:xfrm>
          <a:prstGeom prst="rect">
            <a:avLst/>
          </a:prstGeom>
        </p:spPr>
      </p:pic>
      <p:pic>
        <p:nvPicPr>
          <p:cNvPr id="54" name="図 53">
            <a:extLst>
              <a:ext uri="{FF2B5EF4-FFF2-40B4-BE49-F238E27FC236}">
                <a16:creationId xmlns:a16="http://schemas.microsoft.com/office/drawing/2014/main" id="{C3541F48-8E67-17B1-9766-436D98E73DB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971713" y="459204"/>
            <a:ext cx="270000" cy="270000"/>
          </a:xfrm>
          <a:prstGeom prst="rect">
            <a:avLst/>
          </a:prstGeom>
        </p:spPr>
      </p:pic>
      <p:pic>
        <p:nvPicPr>
          <p:cNvPr id="56" name="図 55" descr="アイコン が含まれている画像&#10;&#10;自動的に生成された説明">
            <a:extLst>
              <a:ext uri="{FF2B5EF4-FFF2-40B4-BE49-F238E27FC236}">
                <a16:creationId xmlns:a16="http://schemas.microsoft.com/office/drawing/2014/main" id="{DEE8CF1D-367C-6723-010B-ABA2CF2C020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592280" y="465122"/>
            <a:ext cx="270000" cy="270000"/>
          </a:xfrm>
          <a:prstGeom prst="rect">
            <a:avLst/>
          </a:prstGeom>
        </p:spPr>
      </p:pic>
      <p:pic>
        <p:nvPicPr>
          <p:cNvPr id="57" name="図 5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82645" y="465122"/>
            <a:ext cx="263979" cy="263979"/>
          </a:xfrm>
          <a:prstGeom prst="rect">
            <a:avLst/>
          </a:prstGeom>
        </p:spPr>
      </p:pic>
      <p:pic>
        <p:nvPicPr>
          <p:cNvPr id="58" name="図 57" descr="文字の書かれた紙&#10;&#10;自動的に生成された説明">
            <a:extLst>
              <a:ext uri="{FF2B5EF4-FFF2-40B4-BE49-F238E27FC236}">
                <a16:creationId xmlns:a16="http://schemas.microsoft.com/office/drawing/2014/main" id="{CD646CED-5CDE-8AF8-5428-0B9A0146FF7D}"/>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9057897" y="718101"/>
            <a:ext cx="302400" cy="302400"/>
          </a:xfrm>
          <a:prstGeom prst="rect">
            <a:avLst/>
          </a:prstGeom>
        </p:spPr>
      </p:pic>
      <p:pic>
        <p:nvPicPr>
          <p:cNvPr id="59" name="図 58" descr="アイコン&#10;&#10;自動的に生成された説明">
            <a:extLst>
              <a:ext uri="{FF2B5EF4-FFF2-40B4-BE49-F238E27FC236}">
                <a16:creationId xmlns:a16="http://schemas.microsoft.com/office/drawing/2014/main" id="{4B73FE1F-B7C7-C871-84A5-AEADB978BC61}"/>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7913271" y="452966"/>
            <a:ext cx="301761" cy="302400"/>
          </a:xfrm>
          <a:prstGeom prst="rect">
            <a:avLst/>
          </a:prstGeom>
        </p:spPr>
      </p:pic>
      <p:pic>
        <p:nvPicPr>
          <p:cNvPr id="60" name="図 59" descr="アイコン&#10;&#10;自動的に生成された説明">
            <a:extLst>
              <a:ext uri="{FF2B5EF4-FFF2-40B4-BE49-F238E27FC236}">
                <a16:creationId xmlns:a16="http://schemas.microsoft.com/office/drawing/2014/main" id="{3475614F-0E81-0FC2-2D50-FEB66AFBA759}"/>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8242352" y="452966"/>
            <a:ext cx="302400" cy="302400"/>
          </a:xfrm>
          <a:prstGeom prst="rect">
            <a:avLst/>
          </a:prstGeom>
        </p:spPr>
      </p:pic>
      <p:pic>
        <p:nvPicPr>
          <p:cNvPr id="61" name="図 60" descr="アイコン&#10;&#10;自動的に生成された説明">
            <a:extLst>
              <a:ext uri="{FF2B5EF4-FFF2-40B4-BE49-F238E27FC236}">
                <a16:creationId xmlns:a16="http://schemas.microsoft.com/office/drawing/2014/main" id="{428F7826-9FCF-D300-C926-F40F045217DF}"/>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8568300" y="449907"/>
            <a:ext cx="302400" cy="302400"/>
          </a:xfrm>
          <a:prstGeom prst="rect">
            <a:avLst/>
          </a:prstGeom>
        </p:spPr>
      </p:pic>
      <p:pic>
        <p:nvPicPr>
          <p:cNvPr id="62" name="図 61" descr="ロゴ, アイコン&#10;&#10;自動的に生成された説明">
            <a:extLst>
              <a:ext uri="{FF2B5EF4-FFF2-40B4-BE49-F238E27FC236}">
                <a16:creationId xmlns:a16="http://schemas.microsoft.com/office/drawing/2014/main" id="{96E99D22-726B-AD97-CECD-89CB1B939943}"/>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8894248" y="449907"/>
            <a:ext cx="302400" cy="302400"/>
          </a:xfrm>
          <a:prstGeom prst="rect">
            <a:avLst/>
          </a:prstGeom>
        </p:spPr>
      </p:pic>
      <p:pic>
        <p:nvPicPr>
          <p:cNvPr id="63" name="図 62" descr="アイコン&#10;&#10;自動的に生成された説明">
            <a:extLst>
              <a:ext uri="{FF2B5EF4-FFF2-40B4-BE49-F238E27FC236}">
                <a16:creationId xmlns:a16="http://schemas.microsoft.com/office/drawing/2014/main" id="{E3A76E28-B502-1DF3-D318-5198F98B1CB5}"/>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9222187" y="449907"/>
            <a:ext cx="301761" cy="302400"/>
          </a:xfrm>
          <a:prstGeom prst="rect">
            <a:avLst/>
          </a:prstGeom>
        </p:spPr>
      </p:pic>
      <p:pic>
        <p:nvPicPr>
          <p:cNvPr id="64" name="図 63" descr="アイコン&#10;&#10;自動的に生成された説明">
            <a:extLst>
              <a:ext uri="{FF2B5EF4-FFF2-40B4-BE49-F238E27FC236}">
                <a16:creationId xmlns:a16="http://schemas.microsoft.com/office/drawing/2014/main" id="{01C39A1B-B283-400D-B96D-98785073513D}"/>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7751676" y="715828"/>
            <a:ext cx="302400" cy="302400"/>
          </a:xfrm>
          <a:prstGeom prst="rect">
            <a:avLst/>
          </a:prstGeom>
        </p:spPr>
      </p:pic>
      <p:pic>
        <p:nvPicPr>
          <p:cNvPr id="65" name="図 64" descr="停止の標識&#10;&#10;自動的に生成された説明">
            <a:extLst>
              <a:ext uri="{FF2B5EF4-FFF2-40B4-BE49-F238E27FC236}">
                <a16:creationId xmlns:a16="http://schemas.microsoft.com/office/drawing/2014/main" id="{0A5BD3D6-CAF0-1748-02D2-3CC10AF4B8DC}"/>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8080681" y="718688"/>
            <a:ext cx="302400" cy="302400"/>
          </a:xfrm>
          <a:prstGeom prst="rect">
            <a:avLst/>
          </a:prstGeom>
        </p:spPr>
      </p:pic>
      <p:pic>
        <p:nvPicPr>
          <p:cNvPr id="66" name="図 65" descr="白黒の写真にテキストが書いてある絵&#10;&#10;低い精度で自動的に生成された説明">
            <a:extLst>
              <a:ext uri="{FF2B5EF4-FFF2-40B4-BE49-F238E27FC236}">
                <a16:creationId xmlns:a16="http://schemas.microsoft.com/office/drawing/2014/main" id="{7E2B40A8-F6D7-E67D-159E-EC55B38A3855}"/>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8403827" y="715828"/>
            <a:ext cx="301761" cy="302400"/>
          </a:xfrm>
          <a:prstGeom prst="rect">
            <a:avLst/>
          </a:prstGeom>
        </p:spPr>
      </p:pic>
      <p:pic>
        <p:nvPicPr>
          <p:cNvPr id="67" name="図 66" descr="アイコン&#10;&#10;自動的に生成された説明">
            <a:extLst>
              <a:ext uri="{FF2B5EF4-FFF2-40B4-BE49-F238E27FC236}">
                <a16:creationId xmlns:a16="http://schemas.microsoft.com/office/drawing/2014/main" id="{09DB6B45-27B4-F3FF-A8FA-7BBD50F50EEE}"/>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8732669" y="715828"/>
            <a:ext cx="302400" cy="302400"/>
          </a:xfrm>
          <a:prstGeom prst="rect">
            <a:avLst/>
          </a:prstGeom>
        </p:spPr>
      </p:pic>
      <p:sp>
        <p:nvSpPr>
          <p:cNvPr id="68" name="テキスト プレースホルダー 16">
            <a:extLst>
              <a:ext uri="{FF2B5EF4-FFF2-40B4-BE49-F238E27FC236}">
                <a16:creationId xmlns:a16="http://schemas.microsoft.com/office/drawing/2014/main" id="{B3520682-09AA-2FC0-7EF3-C81A1534DE3E}"/>
              </a:ext>
            </a:extLst>
          </p:cNvPr>
          <p:cNvSpPr>
            <a:spLocks noGrp="1"/>
          </p:cNvSpPr>
          <p:nvPr>
            <p:ph type="body" sz="quarter" idx="10"/>
          </p:nvPr>
        </p:nvSpPr>
        <p:spPr>
          <a:xfrm>
            <a:off x="574410" y="1205852"/>
            <a:ext cx="9066742" cy="431800"/>
          </a:xfrm>
        </p:spPr>
        <p:txBody>
          <a:bodyPr/>
          <a:lstStyle/>
          <a:p>
            <a:r>
              <a:rPr lang="ja-JP" altLang="en-US" dirty="0"/>
              <a:t>宿泊施設で実施するプログラムです。びわ湖の環境で重要な役割を担っているヨシについて学びます。</a:t>
            </a:r>
            <a:endParaRPr lang="en-US" altLang="ja-JP" dirty="0"/>
          </a:p>
          <a:p>
            <a:r>
              <a:rPr lang="ja-JP" altLang="en-US" dirty="0"/>
              <a:t>ヨシ紙を使った笛づくりを通して「人と自然の繋がりを感じる力」を養います。</a:t>
            </a:r>
          </a:p>
        </p:txBody>
      </p:sp>
      <p:sp>
        <p:nvSpPr>
          <p:cNvPr id="69" name="テキスト プレースホルダー 21">
            <a:extLst>
              <a:ext uri="{FF2B5EF4-FFF2-40B4-BE49-F238E27FC236}">
                <a16:creationId xmlns:a16="http://schemas.microsoft.com/office/drawing/2014/main" id="{6A75FCC1-BEDA-8E3B-2695-9E516515DD84}"/>
              </a:ext>
            </a:extLst>
          </p:cNvPr>
          <p:cNvSpPr>
            <a:spLocks noGrp="1"/>
          </p:cNvSpPr>
          <p:nvPr>
            <p:ph type="body" sz="quarter" idx="15"/>
          </p:nvPr>
        </p:nvSpPr>
        <p:spPr>
          <a:xfrm>
            <a:off x="4135756" y="4255648"/>
            <a:ext cx="5505397" cy="829536"/>
          </a:xfrm>
        </p:spPr>
        <p:txBody>
          <a:bodyPr/>
          <a:lstStyle/>
          <a:p>
            <a:r>
              <a:rPr lang="ja-JP" altLang="en-US" dirty="0"/>
              <a:t>びわ湖の環境で重要な役割を担っているヨシについて学びます。</a:t>
            </a:r>
          </a:p>
          <a:p>
            <a:r>
              <a:rPr lang="ja-JP" altLang="en-US" dirty="0"/>
              <a:t>ヨシ紙を使って</a:t>
            </a:r>
            <a:r>
              <a:rPr lang="en-US" altLang="ja-JP" dirty="0"/>
              <a:t>8</a:t>
            </a:r>
            <a:r>
              <a:rPr lang="ja-JP" altLang="en-US" dirty="0"/>
              <a:t>音階出せる笛を作成します。</a:t>
            </a:r>
          </a:p>
          <a:p>
            <a:r>
              <a:rPr lang="ja-JP" altLang="en-US" dirty="0"/>
              <a:t>自然素材を用いたクラフト体験で「人と自然の繋がりを感じる力」を養うプログラムです。</a:t>
            </a:r>
          </a:p>
        </p:txBody>
      </p:sp>
      <p:sp>
        <p:nvSpPr>
          <p:cNvPr id="70" name="テキスト プレースホルダー 23">
            <a:extLst>
              <a:ext uri="{FF2B5EF4-FFF2-40B4-BE49-F238E27FC236}">
                <a16:creationId xmlns:a16="http://schemas.microsoft.com/office/drawing/2014/main" id="{92D1AD22-E6AE-06AB-3AE6-BF7938751702}"/>
              </a:ext>
            </a:extLst>
          </p:cNvPr>
          <p:cNvSpPr>
            <a:spLocks noGrp="1"/>
          </p:cNvSpPr>
          <p:nvPr>
            <p:ph type="body" sz="quarter" idx="17"/>
          </p:nvPr>
        </p:nvSpPr>
        <p:spPr>
          <a:xfrm>
            <a:off x="5755709" y="5357422"/>
            <a:ext cx="3373755" cy="990038"/>
          </a:xfrm>
        </p:spPr>
        <p:txBody>
          <a:bodyPr/>
          <a:lstStyle/>
          <a:p>
            <a:r>
              <a:rPr lang="ja-JP" altLang="en-US" dirty="0"/>
              <a:t>会場使用料は別途、宿泊施設にご確認ください。</a:t>
            </a:r>
            <a:endParaRPr lang="en-US" altLang="ja-JP" dirty="0"/>
          </a:p>
          <a:p>
            <a:r>
              <a:rPr lang="ja-JP" altLang="ja-JP" dirty="0"/>
              <a:t>テーブルレイアウトは、班ごとに協力して活動するため「島型形式」をお薦めしますが、「スクール形式」での開催も可能です</a:t>
            </a:r>
            <a:r>
              <a:rPr lang="ja-JP" altLang="en-US" dirty="0"/>
              <a:t>。</a:t>
            </a:r>
            <a:endParaRPr lang="en-US" altLang="ja-JP" dirty="0"/>
          </a:p>
          <a:p>
            <a:r>
              <a:rPr lang="ja-JP" altLang="ja-JP" dirty="0"/>
              <a:t>中学</a:t>
            </a:r>
            <a:r>
              <a:rPr lang="en-US" altLang="ja-JP" dirty="0"/>
              <a:t>3</a:t>
            </a:r>
            <a:r>
              <a:rPr lang="ja-JP" altLang="ja-JP" dirty="0"/>
              <a:t>年生以上を対象とした場合、体験時間は</a:t>
            </a:r>
            <a:r>
              <a:rPr lang="en-US" altLang="ja-JP" dirty="0"/>
              <a:t>60</a:t>
            </a:r>
            <a:r>
              <a:rPr lang="ja-JP" altLang="ja-JP" dirty="0"/>
              <a:t>分を標準とします。学年に応じて時間調整を行うことがあります。</a:t>
            </a:r>
            <a:endParaRPr lang="en-US" altLang="ja-JP" dirty="0"/>
          </a:p>
          <a:p>
            <a:r>
              <a:rPr lang="ja-JP" altLang="en-US" dirty="0"/>
              <a:t>ご利用に関するお問い合わせ、体験内容詳細はお気軽にご相談ください。</a:t>
            </a:r>
            <a:endParaRPr lang="en-US" altLang="ja-JP" dirty="0"/>
          </a:p>
          <a:p>
            <a:endParaRPr lang="ja-JP" altLang="en-US" dirty="0"/>
          </a:p>
        </p:txBody>
      </p:sp>
    </p:spTree>
    <p:extLst>
      <p:ext uri="{BB962C8B-B14F-4D97-AF65-F5344CB8AC3E}">
        <p14:creationId xmlns:p14="http://schemas.microsoft.com/office/powerpoint/2010/main" val="368384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表 35">
            <a:extLst>
              <a:ext uri="{FF2B5EF4-FFF2-40B4-BE49-F238E27FC236}">
                <a16:creationId xmlns:a16="http://schemas.microsoft.com/office/drawing/2014/main" id="{0F652C46-7901-481A-991E-A099D75A3676}"/>
              </a:ext>
            </a:extLst>
          </p:cNvPr>
          <p:cNvGraphicFramePr>
            <a:graphicFrameLocks noGrp="1"/>
          </p:cNvGraphicFramePr>
          <p:nvPr>
            <p:extLst>
              <p:ext uri="{D42A27DB-BD31-4B8C-83A1-F6EECF244321}">
                <p14:modId xmlns:p14="http://schemas.microsoft.com/office/powerpoint/2010/main" val="3623231439"/>
              </p:ext>
            </p:extLst>
          </p:nvPr>
        </p:nvGraphicFramePr>
        <p:xfrm>
          <a:off x="632520" y="4287975"/>
          <a:ext cx="2593561" cy="2021346"/>
        </p:xfrm>
        <a:graphic>
          <a:graphicData uri="http://schemas.openxmlformats.org/drawingml/2006/table">
            <a:tbl>
              <a:tblPr>
                <a:tableStyleId>{69CF1AB2-1976-4502-BF36-3FF5EA218861}</a:tableStyleId>
              </a:tblPr>
              <a:tblGrid>
                <a:gridCol w="832732">
                  <a:extLst>
                    <a:ext uri="{9D8B030D-6E8A-4147-A177-3AD203B41FA5}">
                      <a16:colId xmlns:a16="http://schemas.microsoft.com/office/drawing/2014/main" val="741602752"/>
                    </a:ext>
                  </a:extLst>
                </a:gridCol>
                <a:gridCol w="1760829">
                  <a:extLst>
                    <a:ext uri="{9D8B030D-6E8A-4147-A177-3AD203B41FA5}">
                      <a16:colId xmlns:a16="http://schemas.microsoft.com/office/drawing/2014/main" val="3389704294"/>
                    </a:ext>
                  </a:extLst>
                </a:gridCol>
              </a:tblGrid>
              <a:tr h="267444">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場　所</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b="0" i="0" u="none" strike="noStrike" dirty="0">
                          <a:effectLst/>
                          <a:latin typeface="メイリオ" panose="020B0604030504040204" pitchFamily="50" charset="-128"/>
                          <a:ea typeface="メイリオ" panose="020B0604030504040204" pitchFamily="50" charset="-128"/>
                        </a:rPr>
                        <a:t>比叡山</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06427632"/>
                  </a:ext>
                </a:extLst>
              </a:tr>
              <a:tr h="291589">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時　期</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u="none" strike="noStrike" dirty="0">
                          <a:effectLst/>
                          <a:latin typeface="メイリオ" panose="020B0604030504040204" pitchFamily="50" charset="-128"/>
                          <a:ea typeface="メイリオ" panose="020B0604030504040204" pitchFamily="50" charset="-128"/>
                        </a:rPr>
                        <a:t>通年</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41503561"/>
                  </a:ext>
                </a:extLst>
              </a:tr>
              <a:tr h="291589">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対　　　　　象</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zh-CN" altLang="en-US" sz="900" u="none" strike="noStrike" dirty="0">
                          <a:effectLst/>
                          <a:latin typeface="メイリオ" panose="020B0604030504040204" pitchFamily="50" charset="-128"/>
                          <a:ea typeface="メイリオ" panose="020B0604030504040204" pitchFamily="50" charset="-128"/>
                        </a:rPr>
                        <a:t>小学</a:t>
                      </a:r>
                      <a:r>
                        <a:rPr lang="ja-JP" altLang="en-US" sz="900" u="none" strike="noStrike" dirty="0">
                          <a:effectLst/>
                          <a:latin typeface="メイリオ" panose="020B0604030504040204" pitchFamily="50" charset="-128"/>
                          <a:ea typeface="メイリオ" panose="020B0604030504040204" pitchFamily="50" charset="-128"/>
                        </a:rPr>
                        <a:t>生・中学生・</a:t>
                      </a:r>
                      <a:r>
                        <a:rPr lang="zh-CN" altLang="en-US" sz="900" u="none" strike="noStrike" dirty="0">
                          <a:effectLst/>
                          <a:latin typeface="メイリオ" panose="020B0604030504040204" pitchFamily="50" charset="-128"/>
                          <a:ea typeface="メイリオ" panose="020B0604030504040204" pitchFamily="50" charset="-128"/>
                        </a:rPr>
                        <a:t>高校生</a:t>
                      </a:r>
                      <a:endParaRPr lang="zh-CN"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9073544"/>
                  </a:ext>
                </a:extLst>
              </a:tr>
              <a:tr h="291589">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所　要　時　間</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b="0" i="0" u="none" strike="noStrike" dirty="0">
                          <a:effectLst/>
                          <a:latin typeface="メイリオ" panose="020B0604030504040204" pitchFamily="50" charset="-128"/>
                          <a:ea typeface="メイリオ" panose="020B0604030504040204" pitchFamily="50" charset="-128"/>
                        </a:rPr>
                        <a:t>3</a:t>
                      </a:r>
                      <a:r>
                        <a:rPr lang="ja-JP" altLang="en-US" sz="900" b="0" i="0" u="none" strike="noStrike" dirty="0">
                          <a:effectLst/>
                          <a:latin typeface="メイリオ" panose="020B0604030504040204" pitchFamily="50" charset="-128"/>
                          <a:ea typeface="メイリオ" panose="020B0604030504040204" pitchFamily="50" charset="-128"/>
                        </a:rPr>
                        <a:t>時間</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97989410"/>
                  </a:ext>
                </a:extLst>
              </a:tr>
              <a:tr h="319448">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人　　　　　数</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u="none" strike="noStrike" dirty="0">
                          <a:effectLst/>
                          <a:latin typeface="メイリオ" panose="020B0604030504040204" pitchFamily="50" charset="-128"/>
                          <a:ea typeface="メイリオ" panose="020B0604030504040204" pitchFamily="50" charset="-128"/>
                        </a:rPr>
                        <a:t>30</a:t>
                      </a:r>
                      <a:r>
                        <a:rPr lang="ja-JP" altLang="en-US" sz="900" u="none" strike="noStrike" dirty="0">
                          <a:effectLst/>
                          <a:latin typeface="メイリオ" panose="020B0604030504040204" pitchFamily="50" charset="-128"/>
                          <a:ea typeface="メイリオ" panose="020B0604030504040204" pitchFamily="50" charset="-128"/>
                        </a:rPr>
                        <a:t>～</a:t>
                      </a:r>
                      <a:r>
                        <a:rPr lang="en-US" altLang="ja-JP" sz="900" u="none" strike="noStrike" dirty="0">
                          <a:effectLst/>
                          <a:latin typeface="メイリオ" panose="020B0604030504040204" pitchFamily="50" charset="-128"/>
                          <a:ea typeface="メイリオ" panose="020B0604030504040204" pitchFamily="50" charset="-128"/>
                        </a:rPr>
                        <a:t>300</a:t>
                      </a:r>
                      <a:r>
                        <a:rPr lang="ja-JP" altLang="en-US" sz="900" u="none" strike="noStrike" dirty="0">
                          <a:effectLst/>
                          <a:latin typeface="メイリオ" panose="020B0604030504040204" pitchFamily="50" charset="-128"/>
                          <a:ea typeface="メイリオ" panose="020B0604030504040204" pitchFamily="50" charset="-128"/>
                        </a:rPr>
                        <a:t>人</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2507589"/>
                  </a:ext>
                </a:extLst>
              </a:tr>
              <a:tr h="559687">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持　　ち　　物</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800" u="none" strike="noStrike" dirty="0">
                          <a:effectLst/>
                          <a:latin typeface="メイリオ" panose="020B0604030504040204" pitchFamily="50" charset="-128"/>
                          <a:ea typeface="メイリオ" panose="020B0604030504040204" pitchFamily="50" charset="-128"/>
                        </a:rPr>
                        <a:t>動きやすい服装（体操服など）</a:t>
                      </a:r>
                      <a:endParaRPr lang="en-US" altLang="ja-JP" sz="800" u="none" strike="noStrike" dirty="0">
                        <a:effectLst/>
                        <a:latin typeface="メイリオ" panose="020B0604030504040204" pitchFamily="50" charset="-128"/>
                        <a:ea typeface="メイリオ" panose="020B0604030504040204" pitchFamily="50" charset="-128"/>
                      </a:endParaRPr>
                    </a:p>
                    <a:p>
                      <a:pPr algn="ctr" fontAlgn="ctr"/>
                      <a:r>
                        <a:rPr lang="ja-JP" altLang="en-US" sz="800" u="none" strike="noStrike" dirty="0">
                          <a:effectLst/>
                          <a:latin typeface="メイリオ" panose="020B0604030504040204" pitchFamily="50" charset="-128"/>
                          <a:ea typeface="メイリオ" panose="020B0604030504040204" pitchFamily="50" charset="-128"/>
                        </a:rPr>
                        <a:t>運動靴・帽子・手袋（軍手など）</a:t>
                      </a:r>
                      <a:endParaRPr lang="en-US" altLang="ja-JP" sz="800" u="none" strike="noStrike" dirty="0">
                        <a:effectLst/>
                        <a:latin typeface="メイリオ" panose="020B0604030504040204" pitchFamily="50" charset="-128"/>
                        <a:ea typeface="メイリオ" panose="020B0604030504040204" pitchFamily="50" charset="-128"/>
                      </a:endParaRPr>
                    </a:p>
                    <a:p>
                      <a:pPr algn="ctr" fontAlgn="ctr"/>
                      <a:r>
                        <a:rPr lang="ja-JP" altLang="en-US" sz="800" u="none" strike="noStrike" dirty="0">
                          <a:effectLst/>
                          <a:latin typeface="メイリオ" panose="020B0604030504040204" pitchFamily="50" charset="-128"/>
                          <a:ea typeface="メイリオ" panose="020B0604030504040204" pitchFamily="50" charset="-128"/>
                        </a:rPr>
                        <a:t>飲み物・雨合羽・タオル・</a:t>
                      </a:r>
                      <a:endParaRPr lang="en-US" altLang="ja-JP" sz="800" u="none" strike="noStrike" dirty="0">
                        <a:effectLst/>
                        <a:latin typeface="メイリオ" panose="020B0604030504040204" pitchFamily="50" charset="-128"/>
                        <a:ea typeface="メイリオ" panose="020B0604030504040204" pitchFamily="50" charset="-128"/>
                      </a:endParaRPr>
                    </a:p>
                    <a:p>
                      <a:pPr algn="ctr" fontAlgn="ctr"/>
                      <a:r>
                        <a:rPr lang="ja-JP" altLang="en-US" sz="800" u="none" strike="noStrike" dirty="0">
                          <a:effectLst/>
                          <a:latin typeface="メイリオ" panose="020B0604030504040204" pitchFamily="50" charset="-128"/>
                          <a:ea typeface="メイリオ" panose="020B0604030504040204" pitchFamily="50" charset="-128"/>
                        </a:rPr>
                        <a:t>着替え（雨で濡れた場合に使用）</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49270007"/>
                  </a:ext>
                </a:extLst>
              </a:tr>
            </a:tbl>
          </a:graphicData>
        </a:graphic>
      </p:graphicFrame>
      <p:sp>
        <p:nvSpPr>
          <p:cNvPr id="17" name="テキスト プレースホルダー 16">
            <a:extLst>
              <a:ext uri="{FF2B5EF4-FFF2-40B4-BE49-F238E27FC236}">
                <a16:creationId xmlns:a16="http://schemas.microsoft.com/office/drawing/2014/main" id="{B3520682-09AA-2FC0-7EF3-C81A1534DE3E}"/>
              </a:ext>
            </a:extLst>
          </p:cNvPr>
          <p:cNvSpPr>
            <a:spLocks noGrp="1"/>
          </p:cNvSpPr>
          <p:nvPr>
            <p:ph type="body" sz="quarter" idx="10"/>
          </p:nvPr>
        </p:nvSpPr>
        <p:spPr/>
        <p:txBody>
          <a:bodyPr/>
          <a:lstStyle/>
          <a:p>
            <a:r>
              <a:rPr lang="ja-JP" altLang="en-US" dirty="0"/>
              <a:t>比叡山延暦寺を周辺を辿る</a:t>
            </a:r>
            <a:r>
              <a:rPr lang="en-US" altLang="ja-JP" dirty="0"/>
              <a:t>3</a:t>
            </a:r>
            <a:r>
              <a:rPr lang="ja-JP" altLang="en-US" dirty="0"/>
              <a:t>時間程度の比較的やさしい比叡山トレッキングです。ガイドが同行し、びわ湖の源となる山々の自然と、比叡山延暦寺の歴史や伝承文化を学びます。</a:t>
            </a:r>
            <a:endParaRPr lang="en-US" altLang="ja-JP" dirty="0"/>
          </a:p>
          <a:p>
            <a:r>
              <a:rPr lang="ja-JP" altLang="en-US" dirty="0"/>
              <a:t>「自然に学ぶ」「歴史を学ぶ」「協調性を育む」をねらいとする自然体験学習プログラムです。</a:t>
            </a:r>
          </a:p>
        </p:txBody>
      </p:sp>
      <p:pic>
        <p:nvPicPr>
          <p:cNvPr id="30" name="図プレースホルダー 29" descr="森の中の道を歩く人々&#10;&#10;自動的に生成された説明">
            <a:extLst>
              <a:ext uri="{FF2B5EF4-FFF2-40B4-BE49-F238E27FC236}">
                <a16:creationId xmlns:a16="http://schemas.microsoft.com/office/drawing/2014/main" id="{BF9878EB-9203-994C-9387-C48F94F73D04}"/>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t="10058" b="10058"/>
          <a:stretch/>
        </p:blipFill>
        <p:spPr/>
      </p:pic>
      <p:pic>
        <p:nvPicPr>
          <p:cNvPr id="32" name="図プレースホルダー 31" descr="屋外, 建物, ウォーキング, 公園 が含まれている画像&#10;&#10;自動的に生成された説明">
            <a:extLst>
              <a:ext uri="{FF2B5EF4-FFF2-40B4-BE49-F238E27FC236}">
                <a16:creationId xmlns:a16="http://schemas.microsoft.com/office/drawing/2014/main" id="{905DD75A-9F6D-245F-92C4-99488BCEB797}"/>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t="5115" b="5115"/>
          <a:stretch/>
        </p:blipFill>
        <p:spPr/>
      </p:pic>
      <p:pic>
        <p:nvPicPr>
          <p:cNvPr id="34" name="図プレースホルダー 33" descr="山の上に立つ人々&#10;&#10;中程度の精度で自動的に生成された説明">
            <a:extLst>
              <a:ext uri="{FF2B5EF4-FFF2-40B4-BE49-F238E27FC236}">
                <a16:creationId xmlns:a16="http://schemas.microsoft.com/office/drawing/2014/main" id="{17A413AE-15EC-85A7-9F8A-3B384D8105EF}"/>
              </a:ext>
            </a:extLst>
          </p:cNvPr>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t="4910" b="4910"/>
          <a:stretch/>
        </p:blipFill>
        <p:spPr/>
      </p:pic>
      <p:sp>
        <p:nvSpPr>
          <p:cNvPr id="37" name="テキスト プレースホルダー 36">
            <a:extLst>
              <a:ext uri="{FF2B5EF4-FFF2-40B4-BE49-F238E27FC236}">
                <a16:creationId xmlns:a16="http://schemas.microsoft.com/office/drawing/2014/main" id="{960CFD10-509D-4357-02D8-99E0B7706063}"/>
              </a:ext>
            </a:extLst>
          </p:cNvPr>
          <p:cNvSpPr>
            <a:spLocks noGrp="1"/>
          </p:cNvSpPr>
          <p:nvPr>
            <p:ph type="body" sz="quarter" idx="15"/>
          </p:nvPr>
        </p:nvSpPr>
        <p:spPr/>
        <p:txBody>
          <a:bodyPr/>
          <a:lstStyle/>
          <a:p>
            <a:r>
              <a:rPr lang="ja-JP" altLang="en-US" dirty="0"/>
              <a:t>びわ湖の源となる山々で自然について学びます。</a:t>
            </a:r>
            <a:endParaRPr lang="en-US" altLang="ja-JP" dirty="0"/>
          </a:p>
          <a:p>
            <a:r>
              <a:rPr lang="ja-JP" altLang="en-US" dirty="0"/>
              <a:t>比叡山延暦寺の歴史や伝承文化を学びます。</a:t>
            </a:r>
            <a:endParaRPr lang="en-US" altLang="ja-JP" dirty="0"/>
          </a:p>
        </p:txBody>
      </p:sp>
      <p:sp>
        <p:nvSpPr>
          <p:cNvPr id="23" name="テキスト プレースホルダー 22">
            <a:extLst>
              <a:ext uri="{FF2B5EF4-FFF2-40B4-BE49-F238E27FC236}">
                <a16:creationId xmlns:a16="http://schemas.microsoft.com/office/drawing/2014/main" id="{CBA330E7-5852-7EF2-8E9C-846FE76EF1AC}"/>
              </a:ext>
            </a:extLst>
          </p:cNvPr>
          <p:cNvSpPr>
            <a:spLocks noGrp="1"/>
          </p:cNvSpPr>
          <p:nvPr>
            <p:ph type="body" sz="quarter" idx="16"/>
          </p:nvPr>
        </p:nvSpPr>
        <p:spPr>
          <a:xfrm>
            <a:off x="3526864" y="5001330"/>
            <a:ext cx="2057382" cy="1399667"/>
          </a:xfrm>
        </p:spPr>
        <p:txBody>
          <a:bodyPr/>
          <a:lstStyle/>
          <a:p>
            <a:r>
              <a:rPr lang="en-US" altLang="ja-JP" dirty="0"/>
              <a:t>  9:30</a:t>
            </a:r>
            <a:r>
              <a:rPr lang="ja-JP" altLang="en-US" dirty="0"/>
              <a:t>　延暦寺バスセンター集合／出発準備</a:t>
            </a:r>
            <a:endParaRPr lang="en-US" altLang="ja-JP" dirty="0"/>
          </a:p>
          <a:p>
            <a:pPr marL="180000"/>
            <a:r>
              <a:rPr lang="ja-JP" altLang="en-US" dirty="0"/>
              <a:t>  　（安全指導・準備体操・トイレ）</a:t>
            </a:r>
          </a:p>
          <a:p>
            <a:r>
              <a:rPr lang="ja-JP" altLang="en-US" dirty="0"/>
              <a:t>  </a:t>
            </a:r>
            <a:r>
              <a:rPr lang="en-US" altLang="ja-JP" dirty="0"/>
              <a:t>9:45</a:t>
            </a:r>
            <a:r>
              <a:rPr lang="ja-JP" altLang="en-US" dirty="0"/>
              <a:t>　出発／東塔エリア根本中堂から西塔、</a:t>
            </a:r>
            <a:endParaRPr lang="en-US" altLang="ja-JP" dirty="0"/>
          </a:p>
          <a:p>
            <a:pPr marL="180000"/>
            <a:r>
              <a:rPr lang="ja-JP" altLang="en-US" dirty="0"/>
              <a:t>　    横川エリアへ</a:t>
            </a:r>
          </a:p>
          <a:p>
            <a:r>
              <a:rPr lang="en-US" altLang="ja-JP" dirty="0"/>
              <a:t>12:30</a:t>
            </a:r>
            <a:r>
              <a:rPr lang="ja-JP" altLang="en-US" dirty="0"/>
              <a:t>　延暦寺横川駐車場にて解散</a:t>
            </a:r>
            <a:endParaRPr lang="en-US" altLang="ja-JP" dirty="0"/>
          </a:p>
          <a:p>
            <a:r>
              <a:rPr lang="en-US" altLang="ja-JP" dirty="0"/>
              <a:t>         </a:t>
            </a:r>
            <a:r>
              <a:rPr lang="ja-JP" altLang="en-US" dirty="0"/>
              <a:t>（トイレ有）</a:t>
            </a:r>
          </a:p>
        </p:txBody>
      </p:sp>
      <p:sp>
        <p:nvSpPr>
          <p:cNvPr id="24" name="テキスト プレースホルダー 23">
            <a:extLst>
              <a:ext uri="{FF2B5EF4-FFF2-40B4-BE49-F238E27FC236}">
                <a16:creationId xmlns:a16="http://schemas.microsoft.com/office/drawing/2014/main" id="{92D1AD22-E6AE-06AB-3AE6-BF7938751702}"/>
              </a:ext>
            </a:extLst>
          </p:cNvPr>
          <p:cNvSpPr>
            <a:spLocks noGrp="1"/>
          </p:cNvSpPr>
          <p:nvPr>
            <p:ph type="body" sz="quarter" idx="17"/>
          </p:nvPr>
        </p:nvSpPr>
        <p:spPr>
          <a:xfrm>
            <a:off x="5693962" y="4941168"/>
            <a:ext cx="3425270" cy="1418430"/>
          </a:xfrm>
        </p:spPr>
        <p:txBody>
          <a:bodyPr/>
          <a:lstStyle/>
          <a:p>
            <a:r>
              <a:rPr lang="ja-JP" altLang="en-US" dirty="0"/>
              <a:t>約</a:t>
            </a:r>
            <a:r>
              <a:rPr lang="en-US" altLang="ja-JP" dirty="0"/>
              <a:t>3</a:t>
            </a:r>
            <a:r>
              <a:rPr lang="ja-JP" altLang="en-US" dirty="0"/>
              <a:t>時間　トレッキングは約</a:t>
            </a:r>
            <a:r>
              <a:rPr lang="en-US" altLang="ja-JP" dirty="0"/>
              <a:t>2.5</a:t>
            </a:r>
            <a:r>
              <a:rPr lang="ja-JP" altLang="en-US" dirty="0"/>
              <a:t>時間（約</a:t>
            </a:r>
            <a:r>
              <a:rPr lang="en-US" altLang="ja-JP" dirty="0"/>
              <a:t>4.5Km</a:t>
            </a:r>
            <a:r>
              <a:rPr lang="ja-JP" altLang="en-US" dirty="0"/>
              <a:t>）</a:t>
            </a:r>
            <a:endParaRPr lang="en-US" altLang="ja-JP" dirty="0"/>
          </a:p>
          <a:p>
            <a:r>
              <a:rPr lang="ja-JP" altLang="en-US" dirty="0"/>
              <a:t>比叡山延暦寺巡拝料が別途必要です。</a:t>
            </a:r>
            <a:endParaRPr lang="en-US" altLang="ja-JP" dirty="0"/>
          </a:p>
          <a:p>
            <a:r>
              <a:rPr lang="ja-JP" altLang="en-US" dirty="0"/>
              <a:t>足場の悪い道を歩行できない児童生徒はトレッキングに参加できません。</a:t>
            </a:r>
          </a:p>
          <a:p>
            <a:r>
              <a:rPr lang="ja-JP" altLang="en-US" dirty="0"/>
              <a:t>トレッキング参加が難しい児童生徒は、バス（ドライブウェイを利用）ゴール地点へ移動が可能です。</a:t>
            </a:r>
            <a:endParaRPr lang="en-US" altLang="ja-JP" dirty="0"/>
          </a:p>
          <a:p>
            <a:r>
              <a:rPr lang="ja-JP" altLang="en-US" dirty="0"/>
              <a:t>雨天荒天時の中止は、前日</a:t>
            </a:r>
            <a:r>
              <a:rPr lang="en-US" altLang="ja-JP" dirty="0"/>
              <a:t>12:00</a:t>
            </a:r>
            <a:r>
              <a:rPr lang="ja-JP" altLang="en-US" dirty="0"/>
              <a:t>段階での気象予報により判断いたします。</a:t>
            </a:r>
          </a:p>
          <a:p>
            <a:r>
              <a:rPr lang="ja-JP" altLang="en-US" dirty="0"/>
              <a:t>体験場所までの移動は貸切バスをおすすめします。</a:t>
            </a:r>
          </a:p>
        </p:txBody>
      </p:sp>
      <p:sp>
        <p:nvSpPr>
          <p:cNvPr id="40" name="テキスト プレースホルダー 39">
            <a:extLst>
              <a:ext uri="{FF2B5EF4-FFF2-40B4-BE49-F238E27FC236}">
                <a16:creationId xmlns:a16="http://schemas.microsoft.com/office/drawing/2014/main" id="{47CA34A5-1301-6A26-7909-4EAE5D29E3D8}"/>
              </a:ext>
            </a:extLst>
          </p:cNvPr>
          <p:cNvSpPr>
            <a:spLocks noGrp="1"/>
          </p:cNvSpPr>
          <p:nvPr>
            <p:ph type="body" sz="quarter" idx="19"/>
          </p:nvPr>
        </p:nvSpPr>
        <p:spPr/>
        <p:txBody>
          <a:bodyPr/>
          <a:lstStyle/>
          <a:p>
            <a:r>
              <a:rPr lang="ja-JP" altLang="en-US" dirty="0"/>
              <a:t>比叡山延暦寺の歴史について調べてみる。</a:t>
            </a:r>
            <a:endParaRPr lang="en-US" altLang="ja-JP" dirty="0"/>
          </a:p>
          <a:p>
            <a:r>
              <a:rPr lang="ja-JP" altLang="en-US" dirty="0"/>
              <a:t>びわ湖の源となる比叡山とその歴史について調べてみる。</a:t>
            </a:r>
            <a:endParaRPr lang="en-US" altLang="ja-JP" dirty="0"/>
          </a:p>
          <a:p>
            <a:r>
              <a:rPr lang="ja-JP" altLang="en-US" dirty="0"/>
              <a:t>人と自然の繋がりについて考えてみる。</a:t>
            </a:r>
            <a:endParaRPr lang="en-US" altLang="ja-JP" dirty="0"/>
          </a:p>
          <a:p>
            <a:r>
              <a:rPr lang="ja-JP" altLang="en-US" dirty="0"/>
              <a:t>地域と現地の環境についての課題や取組について調べてみる。</a:t>
            </a:r>
          </a:p>
          <a:p>
            <a:endParaRPr lang="ja-JP" altLang="en-US" dirty="0"/>
          </a:p>
        </p:txBody>
      </p:sp>
      <p:sp>
        <p:nvSpPr>
          <p:cNvPr id="43" name="テキスト プレースホルダー 42">
            <a:extLst>
              <a:ext uri="{FF2B5EF4-FFF2-40B4-BE49-F238E27FC236}">
                <a16:creationId xmlns:a16="http://schemas.microsoft.com/office/drawing/2014/main" id="{9F9D04E3-E769-792E-724E-AE4ABF9FAA33}"/>
              </a:ext>
            </a:extLst>
          </p:cNvPr>
          <p:cNvSpPr>
            <a:spLocks noGrp="1"/>
          </p:cNvSpPr>
          <p:nvPr>
            <p:ph type="body" sz="quarter" idx="20"/>
          </p:nvPr>
        </p:nvSpPr>
        <p:spPr>
          <a:xfrm>
            <a:off x="3637140" y="2212718"/>
            <a:ext cx="3051180" cy="617193"/>
          </a:xfrm>
        </p:spPr>
        <p:txBody>
          <a:bodyPr/>
          <a:lstStyle/>
          <a:p>
            <a:r>
              <a:rPr lang="ja-JP" altLang="en-US" dirty="0"/>
              <a:t>比叡山で、歴史と自然に触れる。</a:t>
            </a:r>
            <a:endParaRPr lang="en-US" altLang="ja-JP" dirty="0"/>
          </a:p>
          <a:p>
            <a:r>
              <a:rPr lang="ja-JP" altLang="en-US" dirty="0"/>
              <a:t>仲間と協力しながら、比叡山トレッキングのゴールを目指す。</a:t>
            </a:r>
            <a:endParaRPr lang="en-US" altLang="ja-JP" dirty="0"/>
          </a:p>
          <a:p>
            <a:r>
              <a:rPr lang="ja-JP" altLang="en-US" dirty="0"/>
              <a:t>現地の方からお話を聞き、地域との違いを考える。</a:t>
            </a:r>
            <a:endParaRPr lang="en-US" altLang="ja-JP" dirty="0"/>
          </a:p>
          <a:p>
            <a:r>
              <a:rPr lang="ja-JP" altLang="en-US" dirty="0"/>
              <a:t>現地では課題解決のために、どんな取組を実施しているか聞いてみる。</a:t>
            </a:r>
            <a:endParaRPr lang="en-US" altLang="ja-JP" dirty="0"/>
          </a:p>
          <a:p>
            <a:endParaRPr lang="ja-JP" altLang="en-US" dirty="0"/>
          </a:p>
        </p:txBody>
      </p:sp>
      <p:sp>
        <p:nvSpPr>
          <p:cNvPr id="54" name="テキスト プレースホルダー 53">
            <a:extLst>
              <a:ext uri="{FF2B5EF4-FFF2-40B4-BE49-F238E27FC236}">
                <a16:creationId xmlns:a16="http://schemas.microsoft.com/office/drawing/2014/main" id="{A0E9A104-8D0A-6F7F-3542-E43536685936}"/>
              </a:ext>
            </a:extLst>
          </p:cNvPr>
          <p:cNvSpPr>
            <a:spLocks noGrp="1"/>
          </p:cNvSpPr>
          <p:nvPr>
            <p:ph type="body" sz="quarter" idx="21"/>
          </p:nvPr>
        </p:nvSpPr>
        <p:spPr/>
        <p:txBody>
          <a:bodyPr/>
          <a:lstStyle/>
          <a:p>
            <a:r>
              <a:rPr lang="ja-JP" altLang="en-US" dirty="0"/>
              <a:t>環境保全について自分の意見をまとめる。</a:t>
            </a:r>
            <a:endParaRPr lang="en-US" altLang="ja-JP" dirty="0"/>
          </a:p>
          <a:p>
            <a:r>
              <a:rPr lang="ja-JP" altLang="en-US" dirty="0"/>
              <a:t>人と自然の繋がりについて調べてみる。</a:t>
            </a:r>
            <a:endParaRPr lang="en-US" altLang="ja-JP" dirty="0"/>
          </a:p>
          <a:p>
            <a:r>
              <a:rPr lang="ja-JP" altLang="en-US" dirty="0"/>
              <a:t>自分たちにできることを発表する。</a:t>
            </a:r>
          </a:p>
          <a:p>
            <a:endParaRPr lang="ja-JP" altLang="en-US" dirty="0"/>
          </a:p>
        </p:txBody>
      </p:sp>
      <p:sp>
        <p:nvSpPr>
          <p:cNvPr id="16" name="タイトル 15">
            <a:extLst>
              <a:ext uri="{FF2B5EF4-FFF2-40B4-BE49-F238E27FC236}">
                <a16:creationId xmlns:a16="http://schemas.microsoft.com/office/drawing/2014/main" id="{466C0A8E-78E1-1518-FDDE-5184568A176A}"/>
              </a:ext>
            </a:extLst>
          </p:cNvPr>
          <p:cNvSpPr>
            <a:spLocks noGrp="1"/>
          </p:cNvSpPr>
          <p:nvPr>
            <p:ph type="title"/>
          </p:nvPr>
        </p:nvSpPr>
        <p:spPr>
          <a:xfrm>
            <a:off x="1020554" y="395065"/>
            <a:ext cx="2581797" cy="535531"/>
          </a:xfrm>
        </p:spPr>
        <p:txBody>
          <a:bodyPr/>
          <a:lstStyle/>
          <a:p>
            <a:r>
              <a:rPr lang="ja-JP" altLang="en-US" dirty="0">
                <a:solidFill>
                  <a:srgbClr val="328CCC"/>
                </a:solidFill>
              </a:rPr>
              <a:t>比叡山トレッキング</a:t>
            </a:r>
            <a:r>
              <a:rPr lang="en-US" altLang="ja-JP" dirty="0">
                <a:solidFill>
                  <a:srgbClr val="328CCC"/>
                </a:solidFill>
              </a:rPr>
              <a:t>3</a:t>
            </a:r>
            <a:r>
              <a:rPr lang="ja-JP" altLang="en-US" dirty="0">
                <a:solidFill>
                  <a:srgbClr val="328CCC"/>
                </a:solidFill>
              </a:rPr>
              <a:t>時間コース</a:t>
            </a:r>
            <a:br>
              <a:rPr lang="en-US" altLang="ja-JP" dirty="0">
                <a:solidFill>
                  <a:srgbClr val="328CCC"/>
                </a:solidFill>
              </a:rPr>
            </a:br>
            <a:r>
              <a:rPr lang="ja-JP" altLang="en-US" dirty="0">
                <a:solidFill>
                  <a:srgbClr val="328CCC"/>
                </a:solidFill>
              </a:rPr>
              <a:t>（難易度：やさしい）</a:t>
            </a:r>
          </a:p>
        </p:txBody>
      </p:sp>
      <p:grpSp>
        <p:nvGrpSpPr>
          <p:cNvPr id="2" name="グループ化 1">
            <a:extLst>
              <a:ext uri="{FF2B5EF4-FFF2-40B4-BE49-F238E27FC236}">
                <a16:creationId xmlns:a16="http://schemas.microsoft.com/office/drawing/2014/main" id="{B0B6DD61-7AB0-93ED-5EC0-7337D271E024}"/>
              </a:ext>
            </a:extLst>
          </p:cNvPr>
          <p:cNvGrpSpPr/>
          <p:nvPr/>
        </p:nvGrpSpPr>
        <p:grpSpPr>
          <a:xfrm>
            <a:off x="1152224" y="904273"/>
            <a:ext cx="2613414" cy="174521"/>
            <a:chOff x="771224" y="904272"/>
            <a:chExt cx="2613414" cy="174521"/>
          </a:xfrm>
        </p:grpSpPr>
        <p:sp>
          <p:nvSpPr>
            <p:cNvPr id="3" name="角丸四角形 23">
              <a:extLst>
                <a:ext uri="{FF2B5EF4-FFF2-40B4-BE49-F238E27FC236}">
                  <a16:creationId xmlns:a16="http://schemas.microsoft.com/office/drawing/2014/main" id="{F3859417-8CFB-ADA3-4A06-BF2C3715F764}"/>
                </a:ext>
              </a:extLst>
            </p:cNvPr>
            <p:cNvSpPr/>
            <p:nvPr userDrawn="1"/>
          </p:nvSpPr>
          <p:spPr>
            <a:xfrm>
              <a:off x="771224"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自 然</a:t>
              </a:r>
              <a:endParaRPr kumimoji="1" lang="en-US" altLang="ja-JP" sz="800" b="1" dirty="0">
                <a:latin typeface="Meiryo UI" panose="020B0604030504040204" pitchFamily="50" charset="-128"/>
                <a:ea typeface="Meiryo UI" panose="020B0604030504040204" pitchFamily="50" charset="-128"/>
              </a:endParaRPr>
            </a:p>
          </p:txBody>
        </p:sp>
        <p:sp>
          <p:nvSpPr>
            <p:cNvPr id="4" name="角丸四角形 27">
              <a:extLst>
                <a:ext uri="{FF2B5EF4-FFF2-40B4-BE49-F238E27FC236}">
                  <a16:creationId xmlns:a16="http://schemas.microsoft.com/office/drawing/2014/main" id="{9091FA2A-7E8D-1057-083C-F5753E8B2191}"/>
                </a:ext>
              </a:extLst>
            </p:cNvPr>
            <p:cNvSpPr/>
            <p:nvPr userDrawn="1"/>
          </p:nvSpPr>
          <p:spPr>
            <a:xfrm>
              <a:off x="2092472" y="904272"/>
              <a:ext cx="411336" cy="174521"/>
            </a:xfrm>
            <a:prstGeom prst="roundRect">
              <a:avLst/>
            </a:prstGeom>
            <a:solidFill>
              <a:srgbClr val="00194C"/>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歴 史</a:t>
              </a:r>
              <a:endParaRPr kumimoji="1" lang="en-US" altLang="ja-JP" sz="800" b="1" dirty="0">
                <a:latin typeface="Meiryo UI" panose="020B0604030504040204" pitchFamily="50" charset="-128"/>
                <a:ea typeface="Meiryo UI" panose="020B0604030504040204" pitchFamily="50" charset="-128"/>
              </a:endParaRPr>
            </a:p>
          </p:txBody>
        </p:sp>
        <p:sp>
          <p:nvSpPr>
            <p:cNvPr id="5" name="角丸四角形 49">
              <a:extLst>
                <a:ext uri="{FF2B5EF4-FFF2-40B4-BE49-F238E27FC236}">
                  <a16:creationId xmlns:a16="http://schemas.microsoft.com/office/drawing/2014/main" id="{161D90FD-76F4-6B45-737F-2A6BD9380120}"/>
                </a:ext>
              </a:extLst>
            </p:cNvPr>
            <p:cNvSpPr/>
            <p:nvPr userDrawn="1"/>
          </p:nvSpPr>
          <p:spPr>
            <a:xfrm>
              <a:off x="2973302"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経 済</a:t>
              </a:r>
              <a:endParaRPr kumimoji="1" lang="en-US" altLang="ja-JP" sz="800" b="1" dirty="0">
                <a:latin typeface="Meiryo UI" panose="020B0604030504040204" pitchFamily="50" charset="-128"/>
                <a:ea typeface="Meiryo UI" panose="020B0604030504040204" pitchFamily="50" charset="-128"/>
              </a:endParaRPr>
            </a:p>
          </p:txBody>
        </p:sp>
        <p:sp>
          <p:nvSpPr>
            <p:cNvPr id="6" name="角丸四角形 24">
              <a:extLst>
                <a:ext uri="{FF2B5EF4-FFF2-40B4-BE49-F238E27FC236}">
                  <a16:creationId xmlns:a16="http://schemas.microsoft.com/office/drawing/2014/main" id="{C60BCFCE-7C89-4B20-C92D-4DBB7550B9D9}"/>
                </a:ext>
              </a:extLst>
            </p:cNvPr>
            <p:cNvSpPr/>
            <p:nvPr/>
          </p:nvSpPr>
          <p:spPr>
            <a:xfrm>
              <a:off x="1211640"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環 境</a:t>
              </a:r>
              <a:endParaRPr kumimoji="1" lang="en-US" altLang="ja-JP" sz="800" b="1" dirty="0">
                <a:latin typeface="Meiryo UI" panose="020B0604030504040204" pitchFamily="50" charset="-128"/>
                <a:ea typeface="Meiryo UI" panose="020B0604030504040204" pitchFamily="50" charset="-128"/>
              </a:endParaRPr>
            </a:p>
          </p:txBody>
        </p:sp>
        <p:sp>
          <p:nvSpPr>
            <p:cNvPr id="7" name="角丸四角形 28">
              <a:extLst>
                <a:ext uri="{FF2B5EF4-FFF2-40B4-BE49-F238E27FC236}">
                  <a16:creationId xmlns:a16="http://schemas.microsoft.com/office/drawing/2014/main" id="{8C61BDBC-CEC7-3C44-7661-23A7D28C9EF9}"/>
                </a:ext>
              </a:extLst>
            </p:cNvPr>
            <p:cNvSpPr/>
            <p:nvPr/>
          </p:nvSpPr>
          <p:spPr>
            <a:xfrm>
              <a:off x="1652056"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産 業</a:t>
              </a:r>
              <a:endParaRPr kumimoji="1" lang="en-US" altLang="ja-JP" sz="800" b="1" dirty="0">
                <a:latin typeface="Meiryo UI" panose="020B0604030504040204" pitchFamily="50" charset="-128"/>
                <a:ea typeface="Meiryo UI" panose="020B0604030504040204" pitchFamily="50" charset="-128"/>
              </a:endParaRPr>
            </a:p>
          </p:txBody>
        </p:sp>
        <p:sp>
          <p:nvSpPr>
            <p:cNvPr id="8" name="角丸四角形 31">
              <a:extLst>
                <a:ext uri="{FF2B5EF4-FFF2-40B4-BE49-F238E27FC236}">
                  <a16:creationId xmlns:a16="http://schemas.microsoft.com/office/drawing/2014/main" id="{0A58AC15-F010-D251-13A2-D2FBF46AC970}"/>
                </a:ext>
              </a:extLst>
            </p:cNvPr>
            <p:cNvSpPr/>
            <p:nvPr/>
          </p:nvSpPr>
          <p:spPr>
            <a:xfrm>
              <a:off x="2532888" y="904272"/>
              <a:ext cx="411336" cy="174521"/>
            </a:xfrm>
            <a:prstGeom prst="roundRect">
              <a:avLst/>
            </a:prstGeom>
            <a:solidFill>
              <a:srgbClr val="00194C"/>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文 化</a:t>
              </a:r>
              <a:endParaRPr kumimoji="1" lang="en-US" altLang="ja-JP" sz="800" b="1" dirty="0">
                <a:latin typeface="Meiryo UI" panose="020B0604030504040204" pitchFamily="50" charset="-128"/>
                <a:ea typeface="Meiryo UI" panose="020B0604030504040204" pitchFamily="50" charset="-128"/>
              </a:endParaRPr>
            </a:p>
          </p:txBody>
        </p:sp>
      </p:grpSp>
      <p:pic>
        <p:nvPicPr>
          <p:cNvPr id="13" name="図 12" descr="アイコン が含まれている画像&#10;&#10;自動的に生成された説明">
            <a:extLst>
              <a:ext uri="{FF2B5EF4-FFF2-40B4-BE49-F238E27FC236}">
                <a16:creationId xmlns:a16="http://schemas.microsoft.com/office/drawing/2014/main" id="{4262441F-F056-AAB6-599A-8DA7670FFC4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33605" y="454755"/>
            <a:ext cx="270000" cy="270000"/>
          </a:xfrm>
          <a:prstGeom prst="rect">
            <a:avLst/>
          </a:prstGeom>
        </p:spPr>
      </p:pic>
      <p:pic>
        <p:nvPicPr>
          <p:cNvPr id="15" name="図 14" descr="アイコン が含まれている画像&#10;&#10;自動的に生成された説明">
            <a:extLst>
              <a:ext uri="{FF2B5EF4-FFF2-40B4-BE49-F238E27FC236}">
                <a16:creationId xmlns:a16="http://schemas.microsoft.com/office/drawing/2014/main" id="{83530E0F-8E9F-E16B-3B9C-60B4E202649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37130" y="452967"/>
            <a:ext cx="270000" cy="270000"/>
          </a:xfrm>
          <a:prstGeom prst="rect">
            <a:avLst/>
          </a:prstGeom>
        </p:spPr>
      </p:pic>
      <p:pic>
        <p:nvPicPr>
          <p:cNvPr id="19" name="図 18">
            <a:extLst>
              <a:ext uri="{FF2B5EF4-FFF2-40B4-BE49-F238E27FC236}">
                <a16:creationId xmlns:a16="http://schemas.microsoft.com/office/drawing/2014/main" id="{5D862C72-73C4-9FBD-3FB4-D9CFA42637D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40656" y="452967"/>
            <a:ext cx="270000" cy="270000"/>
          </a:xfrm>
          <a:prstGeom prst="rect">
            <a:avLst/>
          </a:prstGeom>
        </p:spPr>
      </p:pic>
      <p:pic>
        <p:nvPicPr>
          <p:cNvPr id="20" name="図 19">
            <a:extLst>
              <a:ext uri="{FF2B5EF4-FFF2-40B4-BE49-F238E27FC236}">
                <a16:creationId xmlns:a16="http://schemas.microsoft.com/office/drawing/2014/main" id="{FCAEE1EE-3910-3043-A6B3-F10545577F3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040656" y="755989"/>
            <a:ext cx="269549" cy="270000"/>
          </a:xfrm>
          <a:prstGeom prst="rect">
            <a:avLst/>
          </a:prstGeom>
        </p:spPr>
      </p:pic>
      <p:pic>
        <p:nvPicPr>
          <p:cNvPr id="39" name="図プレースホルダー 5"/>
          <p:cNvPicPr>
            <a:picLocks noGrp="1" noChangeAspect="1"/>
          </p:cNvPicPr>
          <p:nvPr>
            <p:ph type="pic" sz="quarter" idx="18"/>
          </p:nvPr>
        </p:nvPicPr>
        <p:blipFill>
          <a:blip r:embed="rId9" cstate="print">
            <a:extLst>
              <a:ext uri="{28A0092B-C50C-407E-A947-70E740481C1C}">
                <a14:useLocalDpi xmlns:a14="http://schemas.microsoft.com/office/drawing/2010/main" val="0"/>
              </a:ext>
            </a:extLst>
          </a:blip>
          <a:srcRect t="110" b="110"/>
          <a:stretch>
            <a:fillRect/>
          </a:stretch>
        </p:blipFill>
        <p:spPr>
          <a:xfrm>
            <a:off x="9119232" y="5877272"/>
            <a:ext cx="506730" cy="505615"/>
          </a:xfrm>
        </p:spPr>
      </p:pic>
      <p:sp>
        <p:nvSpPr>
          <p:cNvPr id="38" name="テキスト ボックス 37"/>
          <p:cNvSpPr txBox="1"/>
          <p:nvPr/>
        </p:nvSpPr>
        <p:spPr>
          <a:xfrm>
            <a:off x="2122644" y="6487359"/>
            <a:ext cx="5931432" cy="384721"/>
          </a:xfrm>
          <a:prstGeom prst="rect">
            <a:avLst/>
          </a:prstGeom>
          <a:solidFill>
            <a:schemeClr val="bg1"/>
          </a:solidFill>
        </p:spPr>
        <p:txBody>
          <a:bodyPr wrap="none" rtlCol="0">
            <a:spAutoFit/>
          </a:bodyPr>
          <a:lstStyle/>
          <a:p>
            <a:r>
              <a:rPr lang="ja-JP" altLang="en-US" sz="1000" dirty="0">
                <a:latin typeface="Meiryo UI" panose="020B0604030504040204" pitchFamily="50" charset="-128"/>
                <a:ea typeface="Meiryo UI" panose="020B0604030504040204" pitchFamily="50" charset="-128"/>
              </a:rPr>
              <a:t>オーパルオプテックス株式会社　</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住所</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大津市雄琴</a:t>
            </a:r>
            <a:r>
              <a:rPr lang="en-US" altLang="ja-JP" sz="1000" dirty="0">
                <a:latin typeface="Meiryo UI" panose="020B0604030504040204" pitchFamily="50" charset="-128"/>
                <a:ea typeface="Meiryo UI" panose="020B0604030504040204" pitchFamily="50" charset="-128"/>
              </a:rPr>
              <a:t>5-265-1</a:t>
            </a: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【TEL】077-579-7111</a:t>
            </a: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受付時間：</a:t>
            </a:r>
            <a:r>
              <a:rPr lang="en-US" altLang="ja-JP" sz="900" dirty="0">
                <a:latin typeface="Meiryo UI" panose="020B0604030504040204" pitchFamily="50" charset="-128"/>
                <a:ea typeface="Meiryo UI" panose="020B0604030504040204" pitchFamily="50" charset="-128"/>
              </a:rPr>
              <a:t>9:30</a:t>
            </a: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17:30</a:t>
            </a:r>
            <a:r>
              <a:rPr lang="ja-JP" altLang="en-US" sz="900" dirty="0">
                <a:latin typeface="Meiryo UI" panose="020B0604030504040204" pitchFamily="50" charset="-128"/>
                <a:ea typeface="Meiryo UI" panose="020B0604030504040204" pitchFamily="50" charset="-128"/>
              </a:rPr>
              <a:t>（定休日：木曜日、</a:t>
            </a: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2</a:t>
            </a:r>
            <a:r>
              <a:rPr lang="ja-JP" altLang="en-US" sz="900" dirty="0">
                <a:latin typeface="Meiryo UI" panose="020B0604030504040204" pitchFamily="50" charset="-128"/>
                <a:ea typeface="Meiryo UI" panose="020B0604030504040204" pitchFamily="50" charset="-128"/>
              </a:rPr>
              <a:t>月は水・木曜、夏季無休）　</a:t>
            </a:r>
            <a:r>
              <a:rPr lang="en-US" altLang="ja-JP" sz="900" dirty="0">
                <a:latin typeface="Meiryo UI" panose="020B0604030504040204" pitchFamily="50" charset="-128"/>
                <a:ea typeface="Meiryo UI" panose="020B0604030504040204" pitchFamily="50" charset="-128"/>
              </a:rPr>
              <a:t>【</a:t>
            </a:r>
            <a:r>
              <a:rPr lang="en-US" altLang="ja-JP" sz="900" dirty="0" err="1">
                <a:latin typeface="Meiryo UI" panose="020B0604030504040204" pitchFamily="50" charset="-128"/>
                <a:ea typeface="Meiryo UI" panose="020B0604030504040204" pitchFamily="50" charset="-128"/>
              </a:rPr>
              <a:t>URL】</a:t>
            </a:r>
            <a:r>
              <a:rPr lang="en-US" altLang="ja-JP" sz="900" u="sng" dirty="0" err="1">
                <a:latin typeface="Meiryo UI" panose="020B0604030504040204" pitchFamily="50" charset="-128"/>
                <a:ea typeface="Meiryo UI" panose="020B0604030504040204" pitchFamily="50" charset="-128"/>
                <a:hlinkClick r:id="rId10"/>
              </a:rPr>
              <a:t>https</a:t>
            </a:r>
            <a:r>
              <a:rPr lang="en-US" altLang="ja-JP" sz="900" u="sng" dirty="0">
                <a:latin typeface="Meiryo UI" panose="020B0604030504040204" pitchFamily="50" charset="-128"/>
                <a:ea typeface="Meiryo UI" panose="020B0604030504040204" pitchFamily="50" charset="-128"/>
                <a:hlinkClick r:id="rId10"/>
              </a:rPr>
              <a:t>://www.o-pal.com/</a:t>
            </a:r>
            <a:endParaRPr lang="en-US" altLang="ja-JP" sz="900" dirty="0">
              <a:latin typeface="Meiryo UI" panose="020B0604030504040204" pitchFamily="50" charset="-128"/>
              <a:ea typeface="Meiryo UI" panose="020B0604030504040204" pitchFamily="50" charset="-128"/>
            </a:endParaRPr>
          </a:p>
        </p:txBody>
      </p:sp>
      <p:pic>
        <p:nvPicPr>
          <p:cNvPr id="41" name="図 4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42970" y="761726"/>
            <a:ext cx="263522" cy="263522"/>
          </a:xfrm>
          <a:prstGeom prst="rect">
            <a:avLst/>
          </a:prstGeom>
        </p:spPr>
      </p:pic>
      <p:pic>
        <p:nvPicPr>
          <p:cNvPr id="42" name="図 41" descr="文字の書かれた紙&#10;&#10;自動的に生成された説明">
            <a:extLst>
              <a:ext uri="{FF2B5EF4-FFF2-40B4-BE49-F238E27FC236}">
                <a16:creationId xmlns:a16="http://schemas.microsoft.com/office/drawing/2014/main" id="{CD646CED-5CDE-8AF8-5428-0B9A0146FF7D}"/>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9057897" y="718101"/>
            <a:ext cx="302400" cy="302400"/>
          </a:xfrm>
          <a:prstGeom prst="rect">
            <a:avLst/>
          </a:prstGeom>
        </p:spPr>
      </p:pic>
      <p:pic>
        <p:nvPicPr>
          <p:cNvPr id="55" name="図 54" descr="アイコン&#10;&#10;自動的に生成された説明">
            <a:extLst>
              <a:ext uri="{FF2B5EF4-FFF2-40B4-BE49-F238E27FC236}">
                <a16:creationId xmlns:a16="http://schemas.microsoft.com/office/drawing/2014/main" id="{4B73FE1F-B7C7-C871-84A5-AEADB978BC61}"/>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913271" y="452966"/>
            <a:ext cx="301761" cy="302400"/>
          </a:xfrm>
          <a:prstGeom prst="rect">
            <a:avLst/>
          </a:prstGeom>
        </p:spPr>
      </p:pic>
      <p:pic>
        <p:nvPicPr>
          <p:cNvPr id="56" name="図 55" descr="アイコン&#10;&#10;自動的に生成された説明">
            <a:extLst>
              <a:ext uri="{FF2B5EF4-FFF2-40B4-BE49-F238E27FC236}">
                <a16:creationId xmlns:a16="http://schemas.microsoft.com/office/drawing/2014/main" id="{3475614F-0E81-0FC2-2D50-FEB66AFBA759}"/>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8242352" y="452966"/>
            <a:ext cx="302400" cy="302400"/>
          </a:xfrm>
          <a:prstGeom prst="rect">
            <a:avLst/>
          </a:prstGeom>
        </p:spPr>
      </p:pic>
      <p:pic>
        <p:nvPicPr>
          <p:cNvPr id="57" name="図 56" descr="アイコン&#10;&#10;自動的に生成された説明">
            <a:extLst>
              <a:ext uri="{FF2B5EF4-FFF2-40B4-BE49-F238E27FC236}">
                <a16:creationId xmlns:a16="http://schemas.microsoft.com/office/drawing/2014/main" id="{428F7826-9FCF-D300-C926-F40F045217DF}"/>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8568300" y="449907"/>
            <a:ext cx="302400" cy="302400"/>
          </a:xfrm>
          <a:prstGeom prst="rect">
            <a:avLst/>
          </a:prstGeom>
        </p:spPr>
      </p:pic>
      <p:pic>
        <p:nvPicPr>
          <p:cNvPr id="58" name="図 57" descr="ロゴ, アイコン&#10;&#10;自動的に生成された説明">
            <a:extLst>
              <a:ext uri="{FF2B5EF4-FFF2-40B4-BE49-F238E27FC236}">
                <a16:creationId xmlns:a16="http://schemas.microsoft.com/office/drawing/2014/main" id="{96E99D22-726B-AD97-CECD-89CB1B939943}"/>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8894248" y="449907"/>
            <a:ext cx="302400" cy="302400"/>
          </a:xfrm>
          <a:prstGeom prst="rect">
            <a:avLst/>
          </a:prstGeom>
        </p:spPr>
      </p:pic>
      <p:pic>
        <p:nvPicPr>
          <p:cNvPr id="59" name="図 58" descr="アイコン&#10;&#10;自動的に生成された説明">
            <a:extLst>
              <a:ext uri="{FF2B5EF4-FFF2-40B4-BE49-F238E27FC236}">
                <a16:creationId xmlns:a16="http://schemas.microsoft.com/office/drawing/2014/main" id="{E3A76E28-B502-1DF3-D318-5198F98B1CB5}"/>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9222187" y="449907"/>
            <a:ext cx="301761" cy="302400"/>
          </a:xfrm>
          <a:prstGeom prst="rect">
            <a:avLst/>
          </a:prstGeom>
        </p:spPr>
      </p:pic>
      <p:pic>
        <p:nvPicPr>
          <p:cNvPr id="60" name="図 59" descr="アイコン&#10;&#10;自動的に生成された説明">
            <a:extLst>
              <a:ext uri="{FF2B5EF4-FFF2-40B4-BE49-F238E27FC236}">
                <a16:creationId xmlns:a16="http://schemas.microsoft.com/office/drawing/2014/main" id="{01C39A1B-B283-400D-B96D-98785073513D}"/>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7751676" y="715828"/>
            <a:ext cx="302400" cy="302400"/>
          </a:xfrm>
          <a:prstGeom prst="rect">
            <a:avLst/>
          </a:prstGeom>
        </p:spPr>
      </p:pic>
      <p:pic>
        <p:nvPicPr>
          <p:cNvPr id="61" name="図 60" descr="停止の標識&#10;&#10;自動的に生成された説明">
            <a:extLst>
              <a:ext uri="{FF2B5EF4-FFF2-40B4-BE49-F238E27FC236}">
                <a16:creationId xmlns:a16="http://schemas.microsoft.com/office/drawing/2014/main" id="{0A5BD3D6-CAF0-1748-02D2-3CC10AF4B8DC}"/>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8080681" y="718688"/>
            <a:ext cx="302400" cy="302400"/>
          </a:xfrm>
          <a:prstGeom prst="rect">
            <a:avLst/>
          </a:prstGeom>
        </p:spPr>
      </p:pic>
      <p:pic>
        <p:nvPicPr>
          <p:cNvPr id="62" name="図 61" descr="白黒の写真にテキストが書いてある絵&#10;&#10;低い精度で自動的に生成された説明">
            <a:extLst>
              <a:ext uri="{FF2B5EF4-FFF2-40B4-BE49-F238E27FC236}">
                <a16:creationId xmlns:a16="http://schemas.microsoft.com/office/drawing/2014/main" id="{7E2B40A8-F6D7-E67D-159E-EC55B38A3855}"/>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8403827" y="715828"/>
            <a:ext cx="301761" cy="302400"/>
          </a:xfrm>
          <a:prstGeom prst="rect">
            <a:avLst/>
          </a:prstGeom>
        </p:spPr>
      </p:pic>
      <p:pic>
        <p:nvPicPr>
          <p:cNvPr id="63" name="図 62" descr="アイコン&#10;&#10;自動的に生成された説明">
            <a:extLst>
              <a:ext uri="{FF2B5EF4-FFF2-40B4-BE49-F238E27FC236}">
                <a16:creationId xmlns:a16="http://schemas.microsoft.com/office/drawing/2014/main" id="{09DB6B45-27B4-F3FF-A8FA-7BBD50F50EEE}"/>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8732669" y="715828"/>
            <a:ext cx="302400" cy="302400"/>
          </a:xfrm>
          <a:prstGeom prst="rect">
            <a:avLst/>
          </a:prstGeom>
        </p:spPr>
      </p:pic>
      <p:pic>
        <p:nvPicPr>
          <p:cNvPr id="9" name="図 8"/>
          <p:cNvPicPr>
            <a:picLocks noChangeAspect="1"/>
          </p:cNvPicPr>
          <p:nvPr/>
        </p:nvPicPr>
        <p:blipFill>
          <a:blip r:embed="rId22"/>
          <a:stretch>
            <a:fillRect/>
          </a:stretch>
        </p:blipFill>
        <p:spPr>
          <a:xfrm>
            <a:off x="7472231" y="2950243"/>
            <a:ext cx="2156666" cy="1702893"/>
          </a:xfrm>
          <a:prstGeom prst="rect">
            <a:avLst/>
          </a:prstGeom>
        </p:spPr>
      </p:pic>
      <p:sp>
        <p:nvSpPr>
          <p:cNvPr id="10" name="テキスト ボックス 9"/>
          <p:cNvSpPr txBox="1"/>
          <p:nvPr/>
        </p:nvSpPr>
        <p:spPr>
          <a:xfrm>
            <a:off x="8132619" y="4640848"/>
            <a:ext cx="851515" cy="215444"/>
          </a:xfrm>
          <a:prstGeom prst="rect">
            <a:avLst/>
          </a:prstGeom>
          <a:noFill/>
        </p:spPr>
        <p:txBody>
          <a:bodyPr wrap="none" rtlCol="0">
            <a:spAutoFit/>
          </a:bodyPr>
          <a:lstStyle/>
          <a:p>
            <a:r>
              <a:rPr kumimoji="1" lang="en-US" altLang="ja-JP" sz="800" b="1" dirty="0">
                <a:solidFill>
                  <a:srgbClr val="F4BAC8"/>
                </a:solidFill>
                <a:latin typeface="Meiryo UI" panose="020B0604030504040204" pitchFamily="50" charset="-128"/>
                <a:ea typeface="Meiryo UI" panose="020B0604030504040204" pitchFamily="50" charset="-128"/>
              </a:rPr>
              <a:t>A</a:t>
            </a:r>
            <a:r>
              <a:rPr kumimoji="1" lang="ja-JP" altLang="en-US" sz="800" b="1" dirty="0">
                <a:solidFill>
                  <a:srgbClr val="F4BAC8"/>
                </a:solidFill>
                <a:latin typeface="Meiryo UI" panose="020B0604030504040204" pitchFamily="50" charset="-128"/>
                <a:ea typeface="Meiryo UI" panose="020B0604030504040204" pitchFamily="50" charset="-128"/>
              </a:rPr>
              <a:t>　</a:t>
            </a:r>
            <a:r>
              <a:rPr kumimoji="1" lang="en-US" altLang="ja-JP" sz="800" b="1" dirty="0">
                <a:solidFill>
                  <a:srgbClr val="F4BAC8"/>
                </a:solidFill>
                <a:latin typeface="Meiryo UI" panose="020B0604030504040204" pitchFamily="50" charset="-128"/>
                <a:ea typeface="Meiryo UI" panose="020B0604030504040204" pitchFamily="50" charset="-128"/>
              </a:rPr>
              <a:t>3</a:t>
            </a:r>
            <a:r>
              <a:rPr kumimoji="1" lang="ja-JP" altLang="en-US" sz="800" b="1" dirty="0">
                <a:solidFill>
                  <a:srgbClr val="F4BAC8"/>
                </a:solidFill>
                <a:latin typeface="Meiryo UI" panose="020B0604030504040204" pitchFamily="50" charset="-128"/>
                <a:ea typeface="Meiryo UI" panose="020B0604030504040204" pitchFamily="50" charset="-128"/>
              </a:rPr>
              <a:t>時間コース</a:t>
            </a:r>
          </a:p>
        </p:txBody>
      </p:sp>
    </p:spTree>
    <p:extLst>
      <p:ext uri="{BB962C8B-B14F-4D97-AF65-F5344CB8AC3E}">
        <p14:creationId xmlns:p14="http://schemas.microsoft.com/office/powerpoint/2010/main" val="3430375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表 35">
            <a:extLst>
              <a:ext uri="{FF2B5EF4-FFF2-40B4-BE49-F238E27FC236}">
                <a16:creationId xmlns:a16="http://schemas.microsoft.com/office/drawing/2014/main" id="{0F652C46-7901-481A-991E-A099D75A3676}"/>
              </a:ext>
            </a:extLst>
          </p:cNvPr>
          <p:cNvGraphicFramePr>
            <a:graphicFrameLocks noGrp="1"/>
          </p:cNvGraphicFramePr>
          <p:nvPr>
            <p:extLst>
              <p:ext uri="{D42A27DB-BD31-4B8C-83A1-F6EECF244321}">
                <p14:modId xmlns:p14="http://schemas.microsoft.com/office/powerpoint/2010/main" val="3095197315"/>
              </p:ext>
            </p:extLst>
          </p:nvPr>
        </p:nvGraphicFramePr>
        <p:xfrm>
          <a:off x="620744" y="4299676"/>
          <a:ext cx="2593561" cy="2047784"/>
        </p:xfrm>
        <a:graphic>
          <a:graphicData uri="http://schemas.openxmlformats.org/drawingml/2006/table">
            <a:tbl>
              <a:tblPr>
                <a:tableStyleId>{69CF1AB2-1976-4502-BF36-3FF5EA218861}</a:tableStyleId>
              </a:tblPr>
              <a:tblGrid>
                <a:gridCol w="832732">
                  <a:extLst>
                    <a:ext uri="{9D8B030D-6E8A-4147-A177-3AD203B41FA5}">
                      <a16:colId xmlns:a16="http://schemas.microsoft.com/office/drawing/2014/main" val="741602752"/>
                    </a:ext>
                  </a:extLst>
                </a:gridCol>
                <a:gridCol w="1760829">
                  <a:extLst>
                    <a:ext uri="{9D8B030D-6E8A-4147-A177-3AD203B41FA5}">
                      <a16:colId xmlns:a16="http://schemas.microsoft.com/office/drawing/2014/main" val="3389704294"/>
                    </a:ext>
                  </a:extLst>
                </a:gridCol>
              </a:tblGrid>
              <a:tr h="270942">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場　所</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b="0" i="0" u="none" strike="noStrike" dirty="0">
                          <a:effectLst/>
                          <a:latin typeface="メイリオ" panose="020B0604030504040204" pitchFamily="50" charset="-128"/>
                          <a:ea typeface="メイリオ" panose="020B0604030504040204" pitchFamily="50" charset="-128"/>
                        </a:rPr>
                        <a:t>比叡山</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06427632"/>
                  </a:ext>
                </a:extLst>
              </a:tr>
              <a:tr h="295403">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時　期</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u="none" strike="noStrike" dirty="0">
                          <a:effectLst/>
                          <a:latin typeface="メイリオ" panose="020B0604030504040204" pitchFamily="50" charset="-128"/>
                          <a:ea typeface="メイリオ" panose="020B0604030504040204" pitchFamily="50" charset="-128"/>
                        </a:rPr>
                        <a:t>通年</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41503561"/>
                  </a:ext>
                </a:extLst>
              </a:tr>
              <a:tr h="295403">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対　　　　　象</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zh-CN" altLang="en-US" sz="900" u="none" strike="noStrike" dirty="0">
                          <a:effectLst/>
                          <a:latin typeface="メイリオ" panose="020B0604030504040204" pitchFamily="50" charset="-128"/>
                          <a:ea typeface="メイリオ" panose="020B0604030504040204" pitchFamily="50" charset="-128"/>
                        </a:rPr>
                        <a:t>小学</a:t>
                      </a:r>
                      <a:r>
                        <a:rPr lang="ja-JP" altLang="en-US" sz="900" u="none" strike="noStrike" dirty="0">
                          <a:effectLst/>
                          <a:latin typeface="メイリオ" panose="020B0604030504040204" pitchFamily="50" charset="-128"/>
                          <a:ea typeface="メイリオ" panose="020B0604030504040204" pitchFamily="50" charset="-128"/>
                        </a:rPr>
                        <a:t>生・中学生・</a:t>
                      </a:r>
                      <a:r>
                        <a:rPr lang="zh-CN" altLang="en-US" sz="900" u="none" strike="noStrike" dirty="0">
                          <a:effectLst/>
                          <a:latin typeface="メイリオ" panose="020B0604030504040204" pitchFamily="50" charset="-128"/>
                          <a:ea typeface="メイリオ" panose="020B0604030504040204" pitchFamily="50" charset="-128"/>
                        </a:rPr>
                        <a:t>高校生</a:t>
                      </a:r>
                      <a:endParaRPr lang="zh-CN"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9073544"/>
                  </a:ext>
                </a:extLst>
              </a:tr>
              <a:tr h="295403">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所　要　時　間</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b="0" i="0" u="none" strike="noStrike" dirty="0">
                          <a:effectLst/>
                          <a:latin typeface="メイリオ" panose="020B0604030504040204" pitchFamily="50" charset="-128"/>
                          <a:ea typeface="メイリオ" panose="020B0604030504040204" pitchFamily="50" charset="-128"/>
                        </a:rPr>
                        <a:t>5</a:t>
                      </a:r>
                      <a:r>
                        <a:rPr lang="ja-JP" altLang="en-US" sz="900" b="0" i="0" u="none" strike="noStrike" dirty="0">
                          <a:effectLst/>
                          <a:latin typeface="メイリオ" panose="020B0604030504040204" pitchFamily="50" charset="-128"/>
                          <a:ea typeface="メイリオ" panose="020B0604030504040204" pitchFamily="50" charset="-128"/>
                        </a:rPr>
                        <a:t>時間</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97989410"/>
                  </a:ext>
                </a:extLst>
              </a:tr>
              <a:tr h="323626">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人　　　　　数</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u="none" strike="noStrike" dirty="0">
                          <a:effectLst/>
                          <a:latin typeface="メイリオ" panose="020B0604030504040204" pitchFamily="50" charset="-128"/>
                          <a:ea typeface="メイリオ" panose="020B0604030504040204" pitchFamily="50" charset="-128"/>
                        </a:rPr>
                        <a:t>30</a:t>
                      </a:r>
                      <a:r>
                        <a:rPr lang="ja-JP" altLang="en-US" sz="900" u="none" strike="noStrike" dirty="0">
                          <a:effectLst/>
                          <a:latin typeface="メイリオ" panose="020B0604030504040204" pitchFamily="50" charset="-128"/>
                          <a:ea typeface="メイリオ" panose="020B0604030504040204" pitchFamily="50" charset="-128"/>
                        </a:rPr>
                        <a:t>～</a:t>
                      </a:r>
                      <a:r>
                        <a:rPr lang="en-US" altLang="ja-JP" sz="900" u="none" strike="noStrike" dirty="0">
                          <a:effectLst/>
                          <a:latin typeface="メイリオ" panose="020B0604030504040204" pitchFamily="50" charset="-128"/>
                          <a:ea typeface="メイリオ" panose="020B0604030504040204" pitchFamily="50" charset="-128"/>
                        </a:rPr>
                        <a:t>300</a:t>
                      </a:r>
                      <a:r>
                        <a:rPr lang="ja-JP" altLang="en-US" sz="900" u="none" strike="noStrike" dirty="0">
                          <a:effectLst/>
                          <a:latin typeface="メイリオ" panose="020B0604030504040204" pitchFamily="50" charset="-128"/>
                          <a:ea typeface="メイリオ" panose="020B0604030504040204" pitchFamily="50" charset="-128"/>
                        </a:rPr>
                        <a:t>人</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2507589"/>
                  </a:ext>
                </a:extLst>
              </a:tr>
              <a:tr h="567007">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持　　ち　　物</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3F3F3F"/>
                          </a:solidFill>
                          <a:effectLst/>
                          <a:uLnTx/>
                          <a:uFillTx/>
                          <a:latin typeface="メイリオ" panose="020B0604030504040204" pitchFamily="50" charset="-128"/>
                          <a:ea typeface="メイリオ" panose="020B0604030504040204" pitchFamily="50" charset="-128"/>
                          <a:cs typeface="+mn-cs"/>
                        </a:rPr>
                        <a:t>動きやすい服装（体操服など）</a:t>
                      </a:r>
                      <a:endParaRPr kumimoji="1" lang="en-US" altLang="ja-JP" sz="800" b="0" i="0" u="none" strike="noStrike" kern="1200" cap="none" spc="0" normalizeH="0" baseline="0" noProof="0" dirty="0">
                        <a:ln>
                          <a:noFill/>
                        </a:ln>
                        <a:solidFill>
                          <a:srgbClr val="3F3F3F"/>
                        </a:solidFill>
                        <a:effectLst/>
                        <a:uLnTx/>
                        <a:uFillTx/>
                        <a:latin typeface="メイリオ" panose="020B0604030504040204" pitchFamily="50" charset="-128"/>
                        <a:ea typeface="メイリオ" panose="020B0604030504040204" pitchFamily="50" charset="-128"/>
                        <a:cs typeface="+mn-cs"/>
                      </a:endParaRPr>
                    </a:p>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3F3F3F"/>
                          </a:solidFill>
                          <a:effectLst/>
                          <a:uLnTx/>
                          <a:uFillTx/>
                          <a:latin typeface="メイリオ" panose="020B0604030504040204" pitchFamily="50" charset="-128"/>
                          <a:ea typeface="メイリオ" panose="020B0604030504040204" pitchFamily="50" charset="-128"/>
                          <a:cs typeface="+mn-cs"/>
                        </a:rPr>
                        <a:t>運動靴・帽子・手袋（軍手など）</a:t>
                      </a:r>
                      <a:endParaRPr kumimoji="1" lang="en-US" altLang="ja-JP" sz="800" b="0" i="0" u="none" strike="noStrike" kern="1200" cap="none" spc="0" normalizeH="0" baseline="0" noProof="0" dirty="0">
                        <a:ln>
                          <a:noFill/>
                        </a:ln>
                        <a:solidFill>
                          <a:srgbClr val="3F3F3F"/>
                        </a:solidFill>
                        <a:effectLst/>
                        <a:uLnTx/>
                        <a:uFillTx/>
                        <a:latin typeface="メイリオ" panose="020B0604030504040204" pitchFamily="50" charset="-128"/>
                        <a:ea typeface="メイリオ" panose="020B0604030504040204" pitchFamily="50" charset="-128"/>
                        <a:cs typeface="+mn-cs"/>
                      </a:endParaRPr>
                    </a:p>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3F3F3F"/>
                          </a:solidFill>
                          <a:effectLst/>
                          <a:uLnTx/>
                          <a:uFillTx/>
                          <a:latin typeface="メイリオ" panose="020B0604030504040204" pitchFamily="50" charset="-128"/>
                          <a:ea typeface="メイリオ" panose="020B0604030504040204" pitchFamily="50" charset="-128"/>
                          <a:cs typeface="+mn-cs"/>
                        </a:rPr>
                        <a:t>飲み物・雨合羽・タオル・</a:t>
                      </a:r>
                      <a:endParaRPr kumimoji="1" lang="en-US" altLang="ja-JP" sz="800" b="0" i="0" u="none" strike="noStrike" kern="1200" cap="none" spc="0" normalizeH="0" baseline="0" noProof="0" dirty="0">
                        <a:ln>
                          <a:noFill/>
                        </a:ln>
                        <a:solidFill>
                          <a:srgbClr val="3F3F3F"/>
                        </a:solidFill>
                        <a:effectLst/>
                        <a:uLnTx/>
                        <a:uFillTx/>
                        <a:latin typeface="メイリオ" panose="020B0604030504040204" pitchFamily="50" charset="-128"/>
                        <a:ea typeface="メイリオ" panose="020B0604030504040204" pitchFamily="50" charset="-128"/>
                        <a:cs typeface="+mn-cs"/>
                      </a:endParaRPr>
                    </a:p>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3F3F3F"/>
                          </a:solidFill>
                          <a:effectLst/>
                          <a:uLnTx/>
                          <a:uFillTx/>
                          <a:latin typeface="メイリオ" panose="020B0604030504040204" pitchFamily="50" charset="-128"/>
                          <a:ea typeface="メイリオ" panose="020B0604030504040204" pitchFamily="50" charset="-128"/>
                          <a:cs typeface="+mn-cs"/>
                        </a:rPr>
                        <a:t>着替え（雨で濡れた場合に使用）</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49270007"/>
                  </a:ext>
                </a:extLst>
              </a:tr>
            </a:tbl>
          </a:graphicData>
        </a:graphic>
      </p:graphicFrame>
      <p:pic>
        <p:nvPicPr>
          <p:cNvPr id="30" name="図プレースホルダー 29" descr="山の上に立つ人々&#10;&#10;中程度の精度で自動的に生成された説明">
            <a:extLst>
              <a:ext uri="{FF2B5EF4-FFF2-40B4-BE49-F238E27FC236}">
                <a16:creationId xmlns:a16="http://schemas.microsoft.com/office/drawing/2014/main" id="{80945E5E-F157-13A6-C9FC-83C2DB06F2F0}"/>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t="7456" b="2364"/>
          <a:stretch/>
        </p:blipFill>
        <p:spPr>
          <a:xfrm>
            <a:off x="609118" y="2953862"/>
            <a:ext cx="2049692" cy="1228725"/>
          </a:xfrm>
        </p:spPr>
      </p:pic>
      <p:sp>
        <p:nvSpPr>
          <p:cNvPr id="34" name="テキスト プレースホルダー 33">
            <a:extLst>
              <a:ext uri="{FF2B5EF4-FFF2-40B4-BE49-F238E27FC236}">
                <a16:creationId xmlns:a16="http://schemas.microsoft.com/office/drawing/2014/main" id="{0072BDC2-D11D-5CA9-8EA0-7F208A0352A9}"/>
              </a:ext>
            </a:extLst>
          </p:cNvPr>
          <p:cNvSpPr>
            <a:spLocks noGrp="1"/>
          </p:cNvSpPr>
          <p:nvPr>
            <p:ph type="body" sz="quarter" idx="15"/>
          </p:nvPr>
        </p:nvSpPr>
        <p:spPr/>
        <p:txBody>
          <a:bodyPr/>
          <a:lstStyle/>
          <a:p>
            <a:r>
              <a:rPr lang="ja-JP" altLang="en-US" dirty="0"/>
              <a:t>びわ湖の源となる山々で自然について学びます。</a:t>
            </a:r>
            <a:endParaRPr lang="en-US" altLang="ja-JP" dirty="0"/>
          </a:p>
          <a:p>
            <a:r>
              <a:rPr lang="ja-JP" altLang="en-US" dirty="0"/>
              <a:t>比叡山延暦寺の歴史や伝承文化を学びます。</a:t>
            </a:r>
            <a:endParaRPr lang="en-US" altLang="ja-JP" dirty="0"/>
          </a:p>
          <a:p>
            <a:endParaRPr lang="ja-JP" altLang="en-US" dirty="0"/>
          </a:p>
        </p:txBody>
      </p:sp>
      <p:sp>
        <p:nvSpPr>
          <p:cNvPr id="23" name="テキスト プレースホルダー 22">
            <a:extLst>
              <a:ext uri="{FF2B5EF4-FFF2-40B4-BE49-F238E27FC236}">
                <a16:creationId xmlns:a16="http://schemas.microsoft.com/office/drawing/2014/main" id="{CBA330E7-5852-7EF2-8E9C-846FE76EF1AC}"/>
              </a:ext>
            </a:extLst>
          </p:cNvPr>
          <p:cNvSpPr>
            <a:spLocks noGrp="1"/>
          </p:cNvSpPr>
          <p:nvPr>
            <p:ph type="body" sz="quarter" idx="16"/>
          </p:nvPr>
        </p:nvSpPr>
        <p:spPr/>
        <p:txBody>
          <a:bodyPr/>
          <a:lstStyle/>
          <a:p>
            <a:r>
              <a:rPr lang="ja-JP" altLang="en-US" dirty="0"/>
              <a:t>　</a:t>
            </a:r>
            <a:r>
              <a:rPr lang="en-US" altLang="ja-JP" dirty="0"/>
              <a:t>9:30</a:t>
            </a:r>
            <a:r>
              <a:rPr lang="ja-JP" altLang="en-US" dirty="0"/>
              <a:t>　大宮川観光駐車場集合／</a:t>
            </a:r>
            <a:br>
              <a:rPr lang="en-US" altLang="ja-JP" dirty="0"/>
            </a:br>
            <a:r>
              <a:rPr lang="ja-JP" altLang="en-US" dirty="0"/>
              <a:t>　　　　　 出発準備</a:t>
            </a:r>
            <a:br>
              <a:rPr lang="en-US" altLang="ja-JP" dirty="0"/>
            </a:br>
            <a:r>
              <a:rPr lang="en-US" altLang="ja-JP" dirty="0"/>
              <a:t>         </a:t>
            </a:r>
            <a:r>
              <a:rPr lang="ja-JP" altLang="en-US" dirty="0"/>
              <a:t>（安全指導・準備体操・トイレ）</a:t>
            </a:r>
          </a:p>
          <a:p>
            <a:r>
              <a:rPr lang="en-US" altLang="ja-JP" dirty="0"/>
              <a:t>10:00 </a:t>
            </a:r>
            <a:r>
              <a:rPr lang="ja-JP" altLang="en-US" dirty="0"/>
              <a:t>出発／坂本の石積みなどを抜けて</a:t>
            </a:r>
            <a:br>
              <a:rPr lang="en-US" altLang="ja-JP" dirty="0"/>
            </a:br>
            <a:r>
              <a:rPr lang="en-US" altLang="ja-JP" dirty="0"/>
              <a:t>          </a:t>
            </a:r>
            <a:r>
              <a:rPr lang="ja-JP" altLang="en-US" dirty="0"/>
              <a:t>比叡山トレッキング</a:t>
            </a:r>
          </a:p>
          <a:p>
            <a:r>
              <a:rPr lang="en-US" altLang="ja-JP" dirty="0"/>
              <a:t>12:00 </a:t>
            </a:r>
            <a:r>
              <a:rPr lang="ja-JP" altLang="en-US" dirty="0"/>
              <a:t>延暦寺会館到着</a:t>
            </a:r>
            <a:br>
              <a:rPr lang="en-US" altLang="ja-JP" dirty="0"/>
            </a:br>
            <a:r>
              <a:rPr lang="en-US" altLang="ja-JP" dirty="0"/>
              <a:t>         </a:t>
            </a:r>
            <a:r>
              <a:rPr lang="ja-JP" altLang="en-US" dirty="0"/>
              <a:t>（昼休憩・トイレ休憩）</a:t>
            </a:r>
          </a:p>
          <a:p>
            <a:r>
              <a:rPr lang="en-US" altLang="ja-JP" dirty="0"/>
              <a:t>13:00 </a:t>
            </a:r>
            <a:r>
              <a:rPr lang="ja-JP" altLang="en-US" dirty="0"/>
              <a:t>出発／比叡山延暦寺拝観</a:t>
            </a:r>
            <a:br>
              <a:rPr lang="en-US" altLang="ja-JP" dirty="0"/>
            </a:br>
            <a:r>
              <a:rPr lang="ja-JP" altLang="en-US" dirty="0"/>
              <a:t>　　（根本中堂および東塔エリア～西塔エリア）</a:t>
            </a:r>
          </a:p>
          <a:p>
            <a:r>
              <a:rPr lang="en-US" altLang="ja-JP" dirty="0"/>
              <a:t>14:30 </a:t>
            </a:r>
            <a:r>
              <a:rPr lang="ja-JP" altLang="en-US" dirty="0"/>
              <a:t>比叡山峰通レストランにて解散</a:t>
            </a:r>
            <a:br>
              <a:rPr lang="en-US" altLang="ja-JP" dirty="0"/>
            </a:br>
            <a:r>
              <a:rPr lang="en-US" altLang="ja-JP" dirty="0"/>
              <a:t>         </a:t>
            </a:r>
            <a:r>
              <a:rPr lang="ja-JP" altLang="en-US" dirty="0"/>
              <a:t>（トイレ有）</a:t>
            </a:r>
          </a:p>
        </p:txBody>
      </p:sp>
      <p:sp>
        <p:nvSpPr>
          <p:cNvPr id="37" name="テキスト プレースホルダー 36">
            <a:extLst>
              <a:ext uri="{FF2B5EF4-FFF2-40B4-BE49-F238E27FC236}">
                <a16:creationId xmlns:a16="http://schemas.microsoft.com/office/drawing/2014/main" id="{41D4C0F6-E2E8-5C16-8B98-C992DB332031}"/>
              </a:ext>
            </a:extLst>
          </p:cNvPr>
          <p:cNvSpPr>
            <a:spLocks noGrp="1"/>
          </p:cNvSpPr>
          <p:nvPr>
            <p:ph type="body" sz="quarter" idx="19"/>
          </p:nvPr>
        </p:nvSpPr>
        <p:spPr/>
        <p:txBody>
          <a:bodyPr/>
          <a:lstStyle/>
          <a:p>
            <a:r>
              <a:rPr lang="ja-JP" altLang="en-US" dirty="0"/>
              <a:t>比叡山延暦寺の歴史について調べてみる。</a:t>
            </a:r>
            <a:endParaRPr lang="en-US" altLang="ja-JP" dirty="0"/>
          </a:p>
          <a:p>
            <a:r>
              <a:rPr lang="ja-JP" altLang="en-US" dirty="0"/>
              <a:t>びわ湖の源となる比叡山とその歴史について調べてみる。</a:t>
            </a:r>
            <a:endParaRPr lang="en-US" altLang="ja-JP" dirty="0"/>
          </a:p>
          <a:p>
            <a:r>
              <a:rPr lang="ja-JP" altLang="en-US" dirty="0"/>
              <a:t>人と自然の繋がりについて考えてみる。</a:t>
            </a:r>
            <a:endParaRPr lang="en-US" altLang="ja-JP" dirty="0"/>
          </a:p>
          <a:p>
            <a:r>
              <a:rPr lang="ja-JP" altLang="en-US" dirty="0"/>
              <a:t>地域と現地の環境についての課題や取組について調べてみる。</a:t>
            </a:r>
          </a:p>
          <a:p>
            <a:endParaRPr lang="ja-JP" altLang="en-US" dirty="0"/>
          </a:p>
        </p:txBody>
      </p:sp>
      <p:sp>
        <p:nvSpPr>
          <p:cNvPr id="38" name="テキスト プレースホルダー 37">
            <a:extLst>
              <a:ext uri="{FF2B5EF4-FFF2-40B4-BE49-F238E27FC236}">
                <a16:creationId xmlns:a16="http://schemas.microsoft.com/office/drawing/2014/main" id="{A75D8FBF-B0EF-7834-71E7-DC54AEB8A4A1}"/>
              </a:ext>
            </a:extLst>
          </p:cNvPr>
          <p:cNvSpPr>
            <a:spLocks noGrp="1"/>
          </p:cNvSpPr>
          <p:nvPr>
            <p:ph type="body" sz="quarter" idx="20"/>
          </p:nvPr>
        </p:nvSpPr>
        <p:spPr>
          <a:xfrm>
            <a:off x="3637140" y="2212718"/>
            <a:ext cx="3051180" cy="617193"/>
          </a:xfrm>
        </p:spPr>
        <p:txBody>
          <a:bodyPr/>
          <a:lstStyle/>
          <a:p>
            <a:r>
              <a:rPr lang="ja-JP" altLang="en-US" dirty="0"/>
              <a:t>比叡山で、歴史と自然に触れる。</a:t>
            </a:r>
            <a:endParaRPr lang="en-US" altLang="ja-JP" dirty="0"/>
          </a:p>
          <a:p>
            <a:r>
              <a:rPr lang="ja-JP" altLang="en-US" dirty="0"/>
              <a:t>仲間と協力しながら、比叡山トレッキングのゴールを目指す。</a:t>
            </a:r>
            <a:endParaRPr lang="en-US" altLang="ja-JP" dirty="0"/>
          </a:p>
          <a:p>
            <a:r>
              <a:rPr lang="ja-JP" altLang="en-US" dirty="0"/>
              <a:t>現地の方からお話を聞き、地域との違いを考える。</a:t>
            </a:r>
            <a:endParaRPr lang="en-US" altLang="ja-JP" dirty="0"/>
          </a:p>
          <a:p>
            <a:r>
              <a:rPr lang="ja-JP" altLang="en-US" dirty="0"/>
              <a:t>現地では課題解決のために、どんな取組を実施しているか聞いてみる。</a:t>
            </a:r>
            <a:endParaRPr lang="en-US" altLang="ja-JP" dirty="0"/>
          </a:p>
          <a:p>
            <a:endParaRPr lang="ja-JP" altLang="en-US" dirty="0"/>
          </a:p>
        </p:txBody>
      </p:sp>
      <p:sp>
        <p:nvSpPr>
          <p:cNvPr id="40" name="テキスト プレースホルダー 39">
            <a:extLst>
              <a:ext uri="{FF2B5EF4-FFF2-40B4-BE49-F238E27FC236}">
                <a16:creationId xmlns:a16="http://schemas.microsoft.com/office/drawing/2014/main" id="{06C8856E-B5FF-3760-E93F-9D49EA032565}"/>
              </a:ext>
            </a:extLst>
          </p:cNvPr>
          <p:cNvSpPr>
            <a:spLocks noGrp="1"/>
          </p:cNvSpPr>
          <p:nvPr>
            <p:ph type="body" sz="quarter" idx="21"/>
          </p:nvPr>
        </p:nvSpPr>
        <p:spPr/>
        <p:txBody>
          <a:bodyPr/>
          <a:lstStyle/>
          <a:p>
            <a:r>
              <a:rPr lang="ja-JP" altLang="en-US" dirty="0"/>
              <a:t>環境保全について自分の意見をまとめる。</a:t>
            </a:r>
            <a:endParaRPr lang="en-US" altLang="ja-JP" dirty="0"/>
          </a:p>
          <a:p>
            <a:r>
              <a:rPr lang="ja-JP" altLang="en-US" dirty="0"/>
              <a:t>人と自然の繋がりについて調べてみる。</a:t>
            </a:r>
            <a:endParaRPr lang="en-US" altLang="ja-JP" dirty="0"/>
          </a:p>
          <a:p>
            <a:r>
              <a:rPr lang="ja-JP" altLang="en-US" dirty="0"/>
              <a:t>自分たちにできることを発表する。</a:t>
            </a:r>
          </a:p>
          <a:p>
            <a:endParaRPr lang="ja-JP" altLang="en-US" dirty="0"/>
          </a:p>
        </p:txBody>
      </p:sp>
      <p:sp>
        <p:nvSpPr>
          <p:cNvPr id="16" name="タイトル 15">
            <a:extLst>
              <a:ext uri="{FF2B5EF4-FFF2-40B4-BE49-F238E27FC236}">
                <a16:creationId xmlns:a16="http://schemas.microsoft.com/office/drawing/2014/main" id="{466C0A8E-78E1-1518-FDDE-5184568A176A}"/>
              </a:ext>
            </a:extLst>
          </p:cNvPr>
          <p:cNvSpPr>
            <a:spLocks noGrp="1"/>
          </p:cNvSpPr>
          <p:nvPr>
            <p:ph type="title"/>
          </p:nvPr>
        </p:nvSpPr>
        <p:spPr>
          <a:xfrm>
            <a:off x="1010827" y="395065"/>
            <a:ext cx="2581797" cy="535531"/>
          </a:xfrm>
        </p:spPr>
        <p:txBody>
          <a:bodyPr/>
          <a:lstStyle/>
          <a:p>
            <a:r>
              <a:rPr lang="ja-JP" altLang="en-US" dirty="0">
                <a:solidFill>
                  <a:srgbClr val="328CCC"/>
                </a:solidFill>
              </a:rPr>
              <a:t>比叡山トレッキング</a:t>
            </a:r>
            <a:r>
              <a:rPr lang="en-US" altLang="ja-JP" dirty="0">
                <a:solidFill>
                  <a:srgbClr val="328CCC"/>
                </a:solidFill>
              </a:rPr>
              <a:t>5</a:t>
            </a:r>
            <a:r>
              <a:rPr lang="ja-JP" altLang="en-US" dirty="0">
                <a:solidFill>
                  <a:srgbClr val="328CCC"/>
                </a:solidFill>
              </a:rPr>
              <a:t>時間コース</a:t>
            </a:r>
            <a:br>
              <a:rPr lang="en-US" altLang="ja-JP" dirty="0">
                <a:solidFill>
                  <a:srgbClr val="328CCC"/>
                </a:solidFill>
              </a:rPr>
            </a:br>
            <a:r>
              <a:rPr lang="ja-JP" altLang="en-US" dirty="0">
                <a:solidFill>
                  <a:srgbClr val="328CCC"/>
                </a:solidFill>
              </a:rPr>
              <a:t>（難易度：ふつう）</a:t>
            </a:r>
          </a:p>
        </p:txBody>
      </p:sp>
      <p:grpSp>
        <p:nvGrpSpPr>
          <p:cNvPr id="2" name="グループ化 1">
            <a:extLst>
              <a:ext uri="{FF2B5EF4-FFF2-40B4-BE49-F238E27FC236}">
                <a16:creationId xmlns:a16="http://schemas.microsoft.com/office/drawing/2014/main" id="{B0B6DD61-7AB0-93ED-5EC0-7337D271E024}"/>
              </a:ext>
            </a:extLst>
          </p:cNvPr>
          <p:cNvGrpSpPr/>
          <p:nvPr/>
        </p:nvGrpSpPr>
        <p:grpSpPr>
          <a:xfrm>
            <a:off x="1152224" y="904273"/>
            <a:ext cx="2613414" cy="174521"/>
            <a:chOff x="771224" y="904272"/>
            <a:chExt cx="2613414" cy="174521"/>
          </a:xfrm>
        </p:grpSpPr>
        <p:sp>
          <p:nvSpPr>
            <p:cNvPr id="3" name="角丸四角形 23">
              <a:extLst>
                <a:ext uri="{FF2B5EF4-FFF2-40B4-BE49-F238E27FC236}">
                  <a16:creationId xmlns:a16="http://schemas.microsoft.com/office/drawing/2014/main" id="{F3859417-8CFB-ADA3-4A06-BF2C3715F764}"/>
                </a:ext>
              </a:extLst>
            </p:cNvPr>
            <p:cNvSpPr/>
            <p:nvPr userDrawn="1"/>
          </p:nvSpPr>
          <p:spPr>
            <a:xfrm>
              <a:off x="771224"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自 然</a:t>
              </a:r>
              <a:endParaRPr kumimoji="1" lang="en-US" altLang="ja-JP" sz="800" b="1" dirty="0">
                <a:latin typeface="Meiryo UI" panose="020B0604030504040204" pitchFamily="50" charset="-128"/>
                <a:ea typeface="Meiryo UI" panose="020B0604030504040204" pitchFamily="50" charset="-128"/>
              </a:endParaRPr>
            </a:p>
          </p:txBody>
        </p:sp>
        <p:sp>
          <p:nvSpPr>
            <p:cNvPr id="4" name="角丸四角形 27">
              <a:extLst>
                <a:ext uri="{FF2B5EF4-FFF2-40B4-BE49-F238E27FC236}">
                  <a16:creationId xmlns:a16="http://schemas.microsoft.com/office/drawing/2014/main" id="{9091FA2A-7E8D-1057-083C-F5753E8B2191}"/>
                </a:ext>
              </a:extLst>
            </p:cNvPr>
            <p:cNvSpPr/>
            <p:nvPr userDrawn="1"/>
          </p:nvSpPr>
          <p:spPr>
            <a:xfrm>
              <a:off x="2092472" y="904272"/>
              <a:ext cx="411336" cy="174521"/>
            </a:xfrm>
            <a:prstGeom prst="roundRect">
              <a:avLst/>
            </a:prstGeom>
            <a:solidFill>
              <a:srgbClr val="00194C"/>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歴 史</a:t>
              </a:r>
              <a:endParaRPr kumimoji="1" lang="en-US" altLang="ja-JP" sz="800" b="1" dirty="0">
                <a:latin typeface="Meiryo UI" panose="020B0604030504040204" pitchFamily="50" charset="-128"/>
                <a:ea typeface="Meiryo UI" panose="020B0604030504040204" pitchFamily="50" charset="-128"/>
              </a:endParaRPr>
            </a:p>
          </p:txBody>
        </p:sp>
        <p:sp>
          <p:nvSpPr>
            <p:cNvPr id="5" name="角丸四角形 49">
              <a:extLst>
                <a:ext uri="{FF2B5EF4-FFF2-40B4-BE49-F238E27FC236}">
                  <a16:creationId xmlns:a16="http://schemas.microsoft.com/office/drawing/2014/main" id="{161D90FD-76F4-6B45-737F-2A6BD9380120}"/>
                </a:ext>
              </a:extLst>
            </p:cNvPr>
            <p:cNvSpPr/>
            <p:nvPr userDrawn="1"/>
          </p:nvSpPr>
          <p:spPr>
            <a:xfrm>
              <a:off x="2973302"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経 済</a:t>
              </a:r>
              <a:endParaRPr kumimoji="1" lang="en-US" altLang="ja-JP" sz="800" b="1" dirty="0">
                <a:latin typeface="Meiryo UI" panose="020B0604030504040204" pitchFamily="50" charset="-128"/>
                <a:ea typeface="Meiryo UI" panose="020B0604030504040204" pitchFamily="50" charset="-128"/>
              </a:endParaRPr>
            </a:p>
          </p:txBody>
        </p:sp>
        <p:sp>
          <p:nvSpPr>
            <p:cNvPr id="6" name="角丸四角形 24">
              <a:extLst>
                <a:ext uri="{FF2B5EF4-FFF2-40B4-BE49-F238E27FC236}">
                  <a16:creationId xmlns:a16="http://schemas.microsoft.com/office/drawing/2014/main" id="{C60BCFCE-7C89-4B20-C92D-4DBB7550B9D9}"/>
                </a:ext>
              </a:extLst>
            </p:cNvPr>
            <p:cNvSpPr/>
            <p:nvPr/>
          </p:nvSpPr>
          <p:spPr>
            <a:xfrm>
              <a:off x="1211640"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環 境</a:t>
              </a:r>
              <a:endParaRPr kumimoji="1" lang="en-US" altLang="ja-JP" sz="800" b="1" dirty="0">
                <a:latin typeface="Meiryo UI" panose="020B0604030504040204" pitchFamily="50" charset="-128"/>
                <a:ea typeface="Meiryo UI" panose="020B0604030504040204" pitchFamily="50" charset="-128"/>
              </a:endParaRPr>
            </a:p>
          </p:txBody>
        </p:sp>
        <p:sp>
          <p:nvSpPr>
            <p:cNvPr id="7" name="角丸四角形 28">
              <a:extLst>
                <a:ext uri="{FF2B5EF4-FFF2-40B4-BE49-F238E27FC236}">
                  <a16:creationId xmlns:a16="http://schemas.microsoft.com/office/drawing/2014/main" id="{8C61BDBC-CEC7-3C44-7661-23A7D28C9EF9}"/>
                </a:ext>
              </a:extLst>
            </p:cNvPr>
            <p:cNvSpPr/>
            <p:nvPr/>
          </p:nvSpPr>
          <p:spPr>
            <a:xfrm>
              <a:off x="1652056"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産 業</a:t>
              </a:r>
              <a:endParaRPr kumimoji="1" lang="en-US" altLang="ja-JP" sz="800" b="1" dirty="0">
                <a:latin typeface="Meiryo UI" panose="020B0604030504040204" pitchFamily="50" charset="-128"/>
                <a:ea typeface="Meiryo UI" panose="020B0604030504040204" pitchFamily="50" charset="-128"/>
              </a:endParaRPr>
            </a:p>
          </p:txBody>
        </p:sp>
        <p:sp>
          <p:nvSpPr>
            <p:cNvPr id="8" name="角丸四角形 31">
              <a:extLst>
                <a:ext uri="{FF2B5EF4-FFF2-40B4-BE49-F238E27FC236}">
                  <a16:creationId xmlns:a16="http://schemas.microsoft.com/office/drawing/2014/main" id="{0A58AC15-F010-D251-13A2-D2FBF46AC970}"/>
                </a:ext>
              </a:extLst>
            </p:cNvPr>
            <p:cNvSpPr/>
            <p:nvPr/>
          </p:nvSpPr>
          <p:spPr>
            <a:xfrm>
              <a:off x="2532888" y="904272"/>
              <a:ext cx="411336" cy="174521"/>
            </a:xfrm>
            <a:prstGeom prst="roundRect">
              <a:avLst/>
            </a:prstGeom>
            <a:solidFill>
              <a:srgbClr val="00194C"/>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文 化</a:t>
              </a:r>
              <a:endParaRPr kumimoji="1" lang="en-US" altLang="ja-JP" sz="800" b="1" dirty="0">
                <a:latin typeface="Meiryo UI" panose="020B0604030504040204" pitchFamily="50" charset="-128"/>
                <a:ea typeface="Meiryo UI" panose="020B0604030504040204" pitchFamily="50" charset="-128"/>
              </a:endParaRPr>
            </a:p>
          </p:txBody>
        </p:sp>
      </p:grpSp>
      <p:pic>
        <p:nvPicPr>
          <p:cNvPr id="39" name="図プレースホルダー 5"/>
          <p:cNvPicPr>
            <a:picLocks noGrp="1" noChangeAspect="1"/>
          </p:cNvPicPr>
          <p:nvPr>
            <p:ph type="pic" sz="quarter" idx="18"/>
          </p:nvPr>
        </p:nvPicPr>
        <p:blipFill>
          <a:blip r:embed="rId3" cstate="print">
            <a:extLst>
              <a:ext uri="{28A0092B-C50C-407E-A947-70E740481C1C}">
                <a14:useLocalDpi xmlns:a14="http://schemas.microsoft.com/office/drawing/2010/main" val="0"/>
              </a:ext>
            </a:extLst>
          </a:blip>
          <a:srcRect t="110" b="110"/>
          <a:stretch>
            <a:fillRect/>
          </a:stretch>
        </p:blipFill>
        <p:spPr>
          <a:xfrm>
            <a:off x="9119232" y="5877272"/>
            <a:ext cx="506730" cy="505615"/>
          </a:xfrm>
        </p:spPr>
      </p:pic>
      <p:sp>
        <p:nvSpPr>
          <p:cNvPr id="35" name="テキスト ボックス 34"/>
          <p:cNvSpPr txBox="1"/>
          <p:nvPr/>
        </p:nvSpPr>
        <p:spPr>
          <a:xfrm>
            <a:off x="2122644" y="6487359"/>
            <a:ext cx="5931432" cy="384721"/>
          </a:xfrm>
          <a:prstGeom prst="rect">
            <a:avLst/>
          </a:prstGeom>
          <a:solidFill>
            <a:schemeClr val="bg1"/>
          </a:solidFill>
        </p:spPr>
        <p:txBody>
          <a:bodyPr wrap="none" rtlCol="0">
            <a:spAutoFit/>
          </a:bodyPr>
          <a:lstStyle/>
          <a:p>
            <a:r>
              <a:rPr lang="ja-JP" altLang="en-US" sz="1000" dirty="0">
                <a:latin typeface="Meiryo UI" panose="020B0604030504040204" pitchFamily="50" charset="-128"/>
                <a:ea typeface="Meiryo UI" panose="020B0604030504040204" pitchFamily="50" charset="-128"/>
              </a:rPr>
              <a:t>オーパルオプテックス株式会社　</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住所</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大津市雄琴</a:t>
            </a:r>
            <a:r>
              <a:rPr lang="en-US" altLang="ja-JP" sz="1000" dirty="0">
                <a:latin typeface="Meiryo UI" panose="020B0604030504040204" pitchFamily="50" charset="-128"/>
                <a:ea typeface="Meiryo UI" panose="020B0604030504040204" pitchFamily="50" charset="-128"/>
              </a:rPr>
              <a:t>5-265-1</a:t>
            </a: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【TEL】077-579-7111</a:t>
            </a: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受付時間：</a:t>
            </a:r>
            <a:r>
              <a:rPr lang="en-US" altLang="ja-JP" sz="900" dirty="0">
                <a:latin typeface="Meiryo UI" panose="020B0604030504040204" pitchFamily="50" charset="-128"/>
                <a:ea typeface="Meiryo UI" panose="020B0604030504040204" pitchFamily="50" charset="-128"/>
              </a:rPr>
              <a:t>9:30</a:t>
            </a: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17:30</a:t>
            </a:r>
            <a:r>
              <a:rPr lang="ja-JP" altLang="en-US" sz="900" dirty="0">
                <a:latin typeface="Meiryo UI" panose="020B0604030504040204" pitchFamily="50" charset="-128"/>
                <a:ea typeface="Meiryo UI" panose="020B0604030504040204" pitchFamily="50" charset="-128"/>
              </a:rPr>
              <a:t>（定休日：木曜日、</a:t>
            </a: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2</a:t>
            </a:r>
            <a:r>
              <a:rPr lang="ja-JP" altLang="en-US" sz="900" dirty="0">
                <a:latin typeface="Meiryo UI" panose="020B0604030504040204" pitchFamily="50" charset="-128"/>
                <a:ea typeface="Meiryo UI" panose="020B0604030504040204" pitchFamily="50" charset="-128"/>
              </a:rPr>
              <a:t>月は水・木曜、夏季無休）　</a:t>
            </a:r>
            <a:r>
              <a:rPr lang="en-US" altLang="ja-JP" sz="900" dirty="0">
                <a:latin typeface="Meiryo UI" panose="020B0604030504040204" pitchFamily="50" charset="-128"/>
                <a:ea typeface="Meiryo UI" panose="020B0604030504040204" pitchFamily="50" charset="-128"/>
              </a:rPr>
              <a:t>【</a:t>
            </a:r>
            <a:r>
              <a:rPr lang="en-US" altLang="ja-JP" sz="900" dirty="0" err="1">
                <a:latin typeface="Meiryo UI" panose="020B0604030504040204" pitchFamily="50" charset="-128"/>
                <a:ea typeface="Meiryo UI" panose="020B0604030504040204" pitchFamily="50" charset="-128"/>
              </a:rPr>
              <a:t>URL】</a:t>
            </a:r>
            <a:r>
              <a:rPr lang="en-US" altLang="ja-JP" sz="900" u="sng" dirty="0" err="1">
                <a:latin typeface="Meiryo UI" panose="020B0604030504040204" pitchFamily="50" charset="-128"/>
                <a:ea typeface="Meiryo UI" panose="020B0604030504040204" pitchFamily="50" charset="-128"/>
                <a:hlinkClick r:id="rId4"/>
              </a:rPr>
              <a:t>https</a:t>
            </a:r>
            <a:r>
              <a:rPr lang="en-US" altLang="ja-JP" sz="900" u="sng" dirty="0">
                <a:latin typeface="Meiryo UI" panose="020B0604030504040204" pitchFamily="50" charset="-128"/>
                <a:ea typeface="Meiryo UI" panose="020B0604030504040204" pitchFamily="50" charset="-128"/>
                <a:hlinkClick r:id="rId4"/>
              </a:rPr>
              <a:t>://www.o-pal.com/</a:t>
            </a:r>
            <a:endParaRPr lang="en-US" altLang="ja-JP" sz="900" dirty="0">
              <a:latin typeface="Meiryo UI" panose="020B0604030504040204" pitchFamily="50" charset="-128"/>
              <a:ea typeface="Meiryo UI" panose="020B0604030504040204" pitchFamily="50" charset="-128"/>
            </a:endParaRPr>
          </a:p>
        </p:txBody>
      </p:sp>
      <p:pic>
        <p:nvPicPr>
          <p:cNvPr id="41" name="図プレースホルダー 31" descr="屋外, 建物, ウォーキング, 公園 が含まれている画像&#10;&#10;自動的に生成された説明">
            <a:extLst>
              <a:ext uri="{FF2B5EF4-FFF2-40B4-BE49-F238E27FC236}">
                <a16:creationId xmlns:a16="http://schemas.microsoft.com/office/drawing/2014/main" id="{905DD75A-9F6D-245F-92C4-99488BCEB797}"/>
              </a:ext>
            </a:extLst>
          </p:cNvPr>
          <p:cNvPicPr>
            <a:picLocks noGrp="1" noChangeAspect="1"/>
          </p:cNvPicPr>
          <p:nvPr>
            <p:ph type="pic" sz="quarter" idx="12"/>
          </p:nvPr>
        </p:nvPicPr>
        <p:blipFill rotWithShape="1">
          <a:blip r:embed="rId5" cstate="print">
            <a:extLst>
              <a:ext uri="{28A0092B-C50C-407E-A947-70E740481C1C}">
                <a14:useLocalDpi xmlns:a14="http://schemas.microsoft.com/office/drawing/2010/main" val="0"/>
              </a:ext>
            </a:extLst>
          </a:blip>
          <a:srcRect t="5115" b="5115"/>
          <a:stretch/>
        </p:blipFill>
        <p:spPr>
          <a:xfrm>
            <a:off x="2777626" y="2961758"/>
            <a:ext cx="2220500" cy="1228725"/>
          </a:xfrm>
        </p:spPr>
      </p:pic>
      <p:pic>
        <p:nvPicPr>
          <p:cNvPr id="42" name="図 41" descr="アイコン が含まれている画像&#10;&#10;自動的に生成された説明">
            <a:extLst>
              <a:ext uri="{FF2B5EF4-FFF2-40B4-BE49-F238E27FC236}">
                <a16:creationId xmlns:a16="http://schemas.microsoft.com/office/drawing/2014/main" id="{4262441F-F056-AAB6-599A-8DA7670FFC4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33605" y="454755"/>
            <a:ext cx="270000" cy="270000"/>
          </a:xfrm>
          <a:prstGeom prst="rect">
            <a:avLst/>
          </a:prstGeom>
        </p:spPr>
      </p:pic>
      <p:pic>
        <p:nvPicPr>
          <p:cNvPr id="43" name="図 42" descr="アイコン が含まれている画像&#10;&#10;自動的に生成された説明">
            <a:extLst>
              <a:ext uri="{FF2B5EF4-FFF2-40B4-BE49-F238E27FC236}">
                <a16:creationId xmlns:a16="http://schemas.microsoft.com/office/drawing/2014/main" id="{83530E0F-8E9F-E16B-3B9C-60B4E202649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37130" y="452967"/>
            <a:ext cx="270000" cy="270000"/>
          </a:xfrm>
          <a:prstGeom prst="rect">
            <a:avLst/>
          </a:prstGeom>
        </p:spPr>
      </p:pic>
      <p:pic>
        <p:nvPicPr>
          <p:cNvPr id="54" name="図 53">
            <a:extLst>
              <a:ext uri="{FF2B5EF4-FFF2-40B4-BE49-F238E27FC236}">
                <a16:creationId xmlns:a16="http://schemas.microsoft.com/office/drawing/2014/main" id="{5D862C72-73C4-9FBD-3FB4-D9CFA42637D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040656" y="452967"/>
            <a:ext cx="270000" cy="270000"/>
          </a:xfrm>
          <a:prstGeom prst="rect">
            <a:avLst/>
          </a:prstGeom>
        </p:spPr>
      </p:pic>
      <p:pic>
        <p:nvPicPr>
          <p:cNvPr id="55" name="図 54">
            <a:extLst>
              <a:ext uri="{FF2B5EF4-FFF2-40B4-BE49-F238E27FC236}">
                <a16:creationId xmlns:a16="http://schemas.microsoft.com/office/drawing/2014/main" id="{FCAEE1EE-3910-3043-A6B3-F10545577F3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040656" y="755989"/>
            <a:ext cx="269549" cy="270000"/>
          </a:xfrm>
          <a:prstGeom prst="rect">
            <a:avLst/>
          </a:prstGeom>
        </p:spPr>
      </p:pic>
      <p:pic>
        <p:nvPicPr>
          <p:cNvPr id="56" name="図 5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42970" y="761726"/>
            <a:ext cx="263522" cy="263522"/>
          </a:xfrm>
          <a:prstGeom prst="rect">
            <a:avLst/>
          </a:prstGeom>
        </p:spPr>
      </p:pic>
      <p:pic>
        <p:nvPicPr>
          <p:cNvPr id="57" name="図 56" descr="文字の書かれた紙&#10;&#10;自動的に生成された説明">
            <a:extLst>
              <a:ext uri="{FF2B5EF4-FFF2-40B4-BE49-F238E27FC236}">
                <a16:creationId xmlns:a16="http://schemas.microsoft.com/office/drawing/2014/main" id="{CD646CED-5CDE-8AF8-5428-0B9A0146FF7D}"/>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9057897" y="718101"/>
            <a:ext cx="302400" cy="302400"/>
          </a:xfrm>
          <a:prstGeom prst="rect">
            <a:avLst/>
          </a:prstGeom>
        </p:spPr>
      </p:pic>
      <p:pic>
        <p:nvPicPr>
          <p:cNvPr id="58" name="図 57" descr="アイコン&#10;&#10;自動的に生成された説明">
            <a:extLst>
              <a:ext uri="{FF2B5EF4-FFF2-40B4-BE49-F238E27FC236}">
                <a16:creationId xmlns:a16="http://schemas.microsoft.com/office/drawing/2014/main" id="{4B73FE1F-B7C7-C871-84A5-AEADB978BC61}"/>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913271" y="452966"/>
            <a:ext cx="301761" cy="302400"/>
          </a:xfrm>
          <a:prstGeom prst="rect">
            <a:avLst/>
          </a:prstGeom>
        </p:spPr>
      </p:pic>
      <p:pic>
        <p:nvPicPr>
          <p:cNvPr id="59" name="図 58" descr="アイコン&#10;&#10;自動的に生成された説明">
            <a:extLst>
              <a:ext uri="{FF2B5EF4-FFF2-40B4-BE49-F238E27FC236}">
                <a16:creationId xmlns:a16="http://schemas.microsoft.com/office/drawing/2014/main" id="{3475614F-0E81-0FC2-2D50-FEB66AFBA759}"/>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8242352" y="452966"/>
            <a:ext cx="302400" cy="302400"/>
          </a:xfrm>
          <a:prstGeom prst="rect">
            <a:avLst/>
          </a:prstGeom>
        </p:spPr>
      </p:pic>
      <p:pic>
        <p:nvPicPr>
          <p:cNvPr id="60" name="図 59" descr="アイコン&#10;&#10;自動的に生成された説明">
            <a:extLst>
              <a:ext uri="{FF2B5EF4-FFF2-40B4-BE49-F238E27FC236}">
                <a16:creationId xmlns:a16="http://schemas.microsoft.com/office/drawing/2014/main" id="{428F7826-9FCF-D300-C926-F40F045217DF}"/>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8568300" y="449907"/>
            <a:ext cx="302400" cy="302400"/>
          </a:xfrm>
          <a:prstGeom prst="rect">
            <a:avLst/>
          </a:prstGeom>
        </p:spPr>
      </p:pic>
      <p:pic>
        <p:nvPicPr>
          <p:cNvPr id="61" name="図 60" descr="ロゴ, アイコン&#10;&#10;自動的に生成された説明">
            <a:extLst>
              <a:ext uri="{FF2B5EF4-FFF2-40B4-BE49-F238E27FC236}">
                <a16:creationId xmlns:a16="http://schemas.microsoft.com/office/drawing/2014/main" id="{96E99D22-726B-AD97-CECD-89CB1B939943}"/>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8894248" y="449907"/>
            <a:ext cx="302400" cy="302400"/>
          </a:xfrm>
          <a:prstGeom prst="rect">
            <a:avLst/>
          </a:prstGeom>
        </p:spPr>
      </p:pic>
      <p:pic>
        <p:nvPicPr>
          <p:cNvPr id="62" name="図 61" descr="アイコン&#10;&#10;自動的に生成された説明">
            <a:extLst>
              <a:ext uri="{FF2B5EF4-FFF2-40B4-BE49-F238E27FC236}">
                <a16:creationId xmlns:a16="http://schemas.microsoft.com/office/drawing/2014/main" id="{E3A76E28-B502-1DF3-D318-5198F98B1CB5}"/>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9222187" y="449907"/>
            <a:ext cx="301761" cy="302400"/>
          </a:xfrm>
          <a:prstGeom prst="rect">
            <a:avLst/>
          </a:prstGeom>
        </p:spPr>
      </p:pic>
      <p:pic>
        <p:nvPicPr>
          <p:cNvPr id="63" name="図 62" descr="アイコン&#10;&#10;自動的に生成された説明">
            <a:extLst>
              <a:ext uri="{FF2B5EF4-FFF2-40B4-BE49-F238E27FC236}">
                <a16:creationId xmlns:a16="http://schemas.microsoft.com/office/drawing/2014/main" id="{01C39A1B-B283-400D-B96D-98785073513D}"/>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7751676" y="715828"/>
            <a:ext cx="302400" cy="302400"/>
          </a:xfrm>
          <a:prstGeom prst="rect">
            <a:avLst/>
          </a:prstGeom>
        </p:spPr>
      </p:pic>
      <p:pic>
        <p:nvPicPr>
          <p:cNvPr id="64" name="図 63" descr="停止の標識&#10;&#10;自動的に生成された説明">
            <a:extLst>
              <a:ext uri="{FF2B5EF4-FFF2-40B4-BE49-F238E27FC236}">
                <a16:creationId xmlns:a16="http://schemas.microsoft.com/office/drawing/2014/main" id="{0A5BD3D6-CAF0-1748-02D2-3CC10AF4B8DC}"/>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8080681" y="718688"/>
            <a:ext cx="302400" cy="302400"/>
          </a:xfrm>
          <a:prstGeom prst="rect">
            <a:avLst/>
          </a:prstGeom>
        </p:spPr>
      </p:pic>
      <p:pic>
        <p:nvPicPr>
          <p:cNvPr id="65" name="図 64" descr="白黒の写真にテキストが書いてある絵&#10;&#10;低い精度で自動的に生成された説明">
            <a:extLst>
              <a:ext uri="{FF2B5EF4-FFF2-40B4-BE49-F238E27FC236}">
                <a16:creationId xmlns:a16="http://schemas.microsoft.com/office/drawing/2014/main" id="{7E2B40A8-F6D7-E67D-159E-EC55B38A3855}"/>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8403827" y="715828"/>
            <a:ext cx="301761" cy="302400"/>
          </a:xfrm>
          <a:prstGeom prst="rect">
            <a:avLst/>
          </a:prstGeom>
        </p:spPr>
      </p:pic>
      <p:pic>
        <p:nvPicPr>
          <p:cNvPr id="66" name="図 65" descr="アイコン&#10;&#10;自動的に生成された説明">
            <a:extLst>
              <a:ext uri="{FF2B5EF4-FFF2-40B4-BE49-F238E27FC236}">
                <a16:creationId xmlns:a16="http://schemas.microsoft.com/office/drawing/2014/main" id="{09DB6B45-27B4-F3FF-A8FA-7BBD50F50EEE}"/>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8732669" y="715828"/>
            <a:ext cx="302400" cy="302400"/>
          </a:xfrm>
          <a:prstGeom prst="rect">
            <a:avLst/>
          </a:prstGeom>
        </p:spPr>
      </p:pic>
      <p:pic>
        <p:nvPicPr>
          <p:cNvPr id="67" name="図 66"/>
          <p:cNvPicPr>
            <a:picLocks noChangeAspect="1"/>
          </p:cNvPicPr>
          <p:nvPr/>
        </p:nvPicPr>
        <p:blipFill>
          <a:blip r:embed="rId21"/>
          <a:stretch>
            <a:fillRect/>
          </a:stretch>
        </p:blipFill>
        <p:spPr>
          <a:xfrm>
            <a:off x="7472231" y="2950243"/>
            <a:ext cx="2156666" cy="1702893"/>
          </a:xfrm>
          <a:prstGeom prst="rect">
            <a:avLst/>
          </a:prstGeom>
        </p:spPr>
      </p:pic>
      <p:pic>
        <p:nvPicPr>
          <p:cNvPr id="9" name="図 8"/>
          <p:cNvPicPr>
            <a:picLocks noChangeAspect="1"/>
          </p:cNvPicPr>
          <p:nvPr/>
        </p:nvPicPr>
        <p:blipFill rotWithShape="1">
          <a:blip r:embed="rId22"/>
          <a:srcRect t="26660"/>
          <a:stretch/>
        </p:blipFill>
        <p:spPr>
          <a:xfrm>
            <a:off x="5116942" y="2954135"/>
            <a:ext cx="2444112" cy="1230148"/>
          </a:xfrm>
          <a:prstGeom prst="rect">
            <a:avLst/>
          </a:prstGeom>
        </p:spPr>
      </p:pic>
      <p:sp>
        <p:nvSpPr>
          <p:cNvPr id="68" name="テキスト プレースホルダー 16">
            <a:extLst>
              <a:ext uri="{FF2B5EF4-FFF2-40B4-BE49-F238E27FC236}">
                <a16:creationId xmlns:a16="http://schemas.microsoft.com/office/drawing/2014/main" id="{B3520682-09AA-2FC0-7EF3-C81A1534DE3E}"/>
              </a:ext>
            </a:extLst>
          </p:cNvPr>
          <p:cNvSpPr>
            <a:spLocks noGrp="1"/>
          </p:cNvSpPr>
          <p:nvPr>
            <p:ph type="body" sz="quarter" idx="10"/>
          </p:nvPr>
        </p:nvSpPr>
        <p:spPr>
          <a:xfrm>
            <a:off x="574410" y="1205852"/>
            <a:ext cx="9066742" cy="431800"/>
          </a:xfrm>
        </p:spPr>
        <p:txBody>
          <a:bodyPr/>
          <a:lstStyle/>
          <a:p>
            <a:r>
              <a:rPr lang="ja-JP" altLang="en-US" dirty="0"/>
              <a:t>びわ湖側、門前町の坂本を起点とした５時間程度の比叡山トレッキングです。ガイドが同行し、びわ湖の源となる山々の自然と、比叡山延暦寺の歴史や伝承文化を学びます。</a:t>
            </a:r>
            <a:endParaRPr lang="en-US" altLang="ja-JP" dirty="0"/>
          </a:p>
          <a:p>
            <a:r>
              <a:rPr lang="ja-JP" altLang="en-US" dirty="0"/>
              <a:t>「自然に学ぶ」「歴史を学ぶ」「協調性を育む」をねらいとする自然体験学習プログラムです。</a:t>
            </a:r>
          </a:p>
        </p:txBody>
      </p:sp>
      <p:sp>
        <p:nvSpPr>
          <p:cNvPr id="69" name="テキスト プレースホルダー 23">
            <a:extLst>
              <a:ext uri="{FF2B5EF4-FFF2-40B4-BE49-F238E27FC236}">
                <a16:creationId xmlns:a16="http://schemas.microsoft.com/office/drawing/2014/main" id="{92D1AD22-E6AE-06AB-3AE6-BF7938751702}"/>
              </a:ext>
            </a:extLst>
          </p:cNvPr>
          <p:cNvSpPr>
            <a:spLocks noGrp="1"/>
          </p:cNvSpPr>
          <p:nvPr>
            <p:ph type="body" sz="quarter" idx="17"/>
          </p:nvPr>
        </p:nvSpPr>
        <p:spPr>
          <a:xfrm>
            <a:off x="5693962" y="4941168"/>
            <a:ext cx="3425270" cy="1418430"/>
          </a:xfrm>
        </p:spPr>
        <p:txBody>
          <a:bodyPr/>
          <a:lstStyle/>
          <a:p>
            <a:r>
              <a:rPr lang="ja-JP" altLang="en-US" dirty="0"/>
              <a:t>約</a:t>
            </a:r>
            <a:r>
              <a:rPr lang="en-US" altLang="ja-JP" dirty="0"/>
              <a:t>5</a:t>
            </a:r>
            <a:r>
              <a:rPr lang="ja-JP" altLang="en-US" dirty="0"/>
              <a:t>時間　トレッキングは約</a:t>
            </a:r>
            <a:r>
              <a:rPr lang="en-US" altLang="ja-JP" dirty="0"/>
              <a:t>3.5</a:t>
            </a:r>
            <a:r>
              <a:rPr lang="ja-JP" altLang="en-US" dirty="0"/>
              <a:t>時間（約</a:t>
            </a:r>
            <a:r>
              <a:rPr lang="en-US" altLang="ja-JP" dirty="0"/>
              <a:t>6Km</a:t>
            </a:r>
            <a:r>
              <a:rPr lang="ja-JP" altLang="en-US" dirty="0"/>
              <a:t>）</a:t>
            </a:r>
            <a:endParaRPr lang="en-US" altLang="ja-JP" dirty="0"/>
          </a:p>
          <a:p>
            <a:r>
              <a:rPr lang="ja-JP" altLang="en-US" dirty="0"/>
              <a:t>比叡山延暦寺巡拝料が別途必要です。</a:t>
            </a:r>
            <a:endParaRPr lang="en-US" altLang="ja-JP" dirty="0"/>
          </a:p>
          <a:p>
            <a:r>
              <a:rPr lang="ja-JP" altLang="en-US" dirty="0"/>
              <a:t>足場の悪い道を歩行できない児童生徒はトレッキングに参加できません。</a:t>
            </a:r>
          </a:p>
          <a:p>
            <a:r>
              <a:rPr lang="ja-JP" altLang="en-US" dirty="0"/>
              <a:t>トレッキング参加が難しい児童生徒は、バス（ドライブウェイを利用）ゴール地点へ移動が可能です。</a:t>
            </a:r>
            <a:endParaRPr lang="en-US" altLang="ja-JP" dirty="0"/>
          </a:p>
          <a:p>
            <a:r>
              <a:rPr lang="ja-JP" altLang="en-US" dirty="0"/>
              <a:t>雨天荒天時の中止は、前日</a:t>
            </a:r>
            <a:r>
              <a:rPr lang="en-US" altLang="ja-JP" dirty="0"/>
              <a:t>12:00</a:t>
            </a:r>
            <a:r>
              <a:rPr lang="ja-JP" altLang="en-US" dirty="0"/>
              <a:t>段階での気象予報により判断いたします。</a:t>
            </a:r>
          </a:p>
          <a:p>
            <a:r>
              <a:rPr lang="ja-JP" altLang="en-US" dirty="0"/>
              <a:t>体験場所までの移動は貸切バスをおすすめします。</a:t>
            </a:r>
          </a:p>
        </p:txBody>
      </p:sp>
      <p:sp>
        <p:nvSpPr>
          <p:cNvPr id="70" name="テキスト ボックス 69"/>
          <p:cNvSpPr txBox="1"/>
          <p:nvPr/>
        </p:nvSpPr>
        <p:spPr>
          <a:xfrm>
            <a:off x="8132619" y="4640848"/>
            <a:ext cx="885179" cy="215444"/>
          </a:xfrm>
          <a:prstGeom prst="rect">
            <a:avLst/>
          </a:prstGeom>
          <a:noFill/>
        </p:spPr>
        <p:txBody>
          <a:bodyPr wrap="none" rtlCol="0">
            <a:spAutoFit/>
          </a:bodyPr>
          <a:lstStyle/>
          <a:p>
            <a:r>
              <a:rPr kumimoji="1" lang="en-US" altLang="ja-JP" sz="800" b="1" dirty="0">
                <a:solidFill>
                  <a:srgbClr val="89D1EA"/>
                </a:solidFill>
                <a:latin typeface="Meiryo UI" panose="020B0604030504040204" pitchFamily="50" charset="-128"/>
                <a:ea typeface="Meiryo UI" panose="020B0604030504040204" pitchFamily="50" charset="-128"/>
              </a:rPr>
              <a:t>B</a:t>
            </a:r>
            <a:r>
              <a:rPr kumimoji="1" lang="ja-JP" altLang="en-US" sz="800" b="1" dirty="0">
                <a:solidFill>
                  <a:srgbClr val="89D1EA"/>
                </a:solidFill>
                <a:latin typeface="Meiryo UI" panose="020B0604030504040204" pitchFamily="50" charset="-128"/>
                <a:ea typeface="Meiryo UI" panose="020B0604030504040204" pitchFamily="50" charset="-128"/>
              </a:rPr>
              <a:t>　５時間コース</a:t>
            </a:r>
          </a:p>
        </p:txBody>
      </p:sp>
    </p:spTree>
    <p:extLst>
      <p:ext uri="{BB962C8B-B14F-4D97-AF65-F5344CB8AC3E}">
        <p14:creationId xmlns:p14="http://schemas.microsoft.com/office/powerpoint/2010/main" val="2860322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表 35">
            <a:extLst>
              <a:ext uri="{FF2B5EF4-FFF2-40B4-BE49-F238E27FC236}">
                <a16:creationId xmlns:a16="http://schemas.microsoft.com/office/drawing/2014/main" id="{0F652C46-7901-481A-991E-A099D75A3676}"/>
              </a:ext>
            </a:extLst>
          </p:cNvPr>
          <p:cNvGraphicFramePr>
            <a:graphicFrameLocks noGrp="1"/>
          </p:cNvGraphicFramePr>
          <p:nvPr>
            <p:extLst>
              <p:ext uri="{D42A27DB-BD31-4B8C-83A1-F6EECF244321}">
                <p14:modId xmlns:p14="http://schemas.microsoft.com/office/powerpoint/2010/main" val="135761500"/>
              </p:ext>
            </p:extLst>
          </p:nvPr>
        </p:nvGraphicFramePr>
        <p:xfrm>
          <a:off x="629999" y="4287227"/>
          <a:ext cx="2593561" cy="2037797"/>
        </p:xfrm>
        <a:graphic>
          <a:graphicData uri="http://schemas.openxmlformats.org/drawingml/2006/table">
            <a:tbl>
              <a:tblPr>
                <a:tableStyleId>{69CF1AB2-1976-4502-BF36-3FF5EA218861}</a:tableStyleId>
              </a:tblPr>
              <a:tblGrid>
                <a:gridCol w="832732">
                  <a:extLst>
                    <a:ext uri="{9D8B030D-6E8A-4147-A177-3AD203B41FA5}">
                      <a16:colId xmlns:a16="http://schemas.microsoft.com/office/drawing/2014/main" val="741602752"/>
                    </a:ext>
                  </a:extLst>
                </a:gridCol>
                <a:gridCol w="1760829">
                  <a:extLst>
                    <a:ext uri="{9D8B030D-6E8A-4147-A177-3AD203B41FA5}">
                      <a16:colId xmlns:a16="http://schemas.microsoft.com/office/drawing/2014/main" val="3389704294"/>
                    </a:ext>
                  </a:extLst>
                </a:gridCol>
              </a:tblGrid>
              <a:tr h="269621">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場　所</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b="0" i="0" u="none" strike="noStrike" dirty="0">
                          <a:effectLst/>
                          <a:latin typeface="メイリオ" panose="020B0604030504040204" pitchFamily="50" charset="-128"/>
                          <a:ea typeface="メイリオ" panose="020B0604030504040204" pitchFamily="50" charset="-128"/>
                        </a:rPr>
                        <a:t>比叡山</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06427632"/>
                  </a:ext>
                </a:extLst>
              </a:tr>
              <a:tr h="293962">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時　期</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u="none" strike="noStrike" dirty="0">
                          <a:effectLst/>
                          <a:latin typeface="メイリオ" panose="020B0604030504040204" pitchFamily="50" charset="-128"/>
                          <a:ea typeface="メイリオ" panose="020B0604030504040204" pitchFamily="50" charset="-128"/>
                        </a:rPr>
                        <a:t>通年</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41503561"/>
                  </a:ext>
                </a:extLst>
              </a:tr>
              <a:tr h="293962">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対　　　　　象</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zh-CN" altLang="en-US" sz="900" u="none" strike="noStrike" dirty="0">
                          <a:effectLst/>
                          <a:latin typeface="メイリオ" panose="020B0604030504040204" pitchFamily="50" charset="-128"/>
                          <a:ea typeface="メイリオ" panose="020B0604030504040204" pitchFamily="50" charset="-128"/>
                        </a:rPr>
                        <a:t>小学</a:t>
                      </a:r>
                      <a:r>
                        <a:rPr lang="ja-JP" altLang="en-US" sz="900" u="none" strike="noStrike" dirty="0">
                          <a:effectLst/>
                          <a:latin typeface="メイリオ" panose="020B0604030504040204" pitchFamily="50" charset="-128"/>
                          <a:ea typeface="メイリオ" panose="020B0604030504040204" pitchFamily="50" charset="-128"/>
                        </a:rPr>
                        <a:t>生・中学生・</a:t>
                      </a:r>
                      <a:r>
                        <a:rPr lang="zh-CN" altLang="en-US" sz="900" u="none" strike="noStrike" dirty="0">
                          <a:effectLst/>
                          <a:latin typeface="メイリオ" panose="020B0604030504040204" pitchFamily="50" charset="-128"/>
                          <a:ea typeface="メイリオ" panose="020B0604030504040204" pitchFamily="50" charset="-128"/>
                        </a:rPr>
                        <a:t>高校生</a:t>
                      </a:r>
                      <a:endParaRPr lang="zh-CN"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9073544"/>
                  </a:ext>
                </a:extLst>
              </a:tr>
              <a:tr h="293962">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所　要　時　間</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b="0" i="0" u="none" strike="noStrike" dirty="0">
                          <a:effectLst/>
                          <a:latin typeface="メイリオ" panose="020B0604030504040204" pitchFamily="50" charset="-128"/>
                          <a:ea typeface="メイリオ" panose="020B0604030504040204" pitchFamily="50" charset="-128"/>
                        </a:rPr>
                        <a:t>7</a:t>
                      </a:r>
                      <a:r>
                        <a:rPr lang="ja-JP" altLang="en-US" sz="900" b="0" i="0" u="none" strike="noStrike" dirty="0">
                          <a:effectLst/>
                          <a:latin typeface="メイリオ" panose="020B0604030504040204" pitchFamily="50" charset="-128"/>
                          <a:ea typeface="メイリオ" panose="020B0604030504040204" pitchFamily="50" charset="-128"/>
                        </a:rPr>
                        <a:t>時間</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97989410"/>
                  </a:ext>
                </a:extLst>
              </a:tr>
              <a:tr h="322048">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人　　　　　数</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u="none" strike="noStrike" dirty="0">
                          <a:effectLst/>
                          <a:latin typeface="メイリオ" panose="020B0604030504040204" pitchFamily="50" charset="-128"/>
                          <a:ea typeface="メイリオ" panose="020B0604030504040204" pitchFamily="50" charset="-128"/>
                        </a:rPr>
                        <a:t>最少催行</a:t>
                      </a:r>
                      <a:r>
                        <a:rPr lang="en-US" altLang="ja-JP" sz="900" u="none" strike="noStrike" dirty="0">
                          <a:effectLst/>
                          <a:latin typeface="メイリオ" panose="020B0604030504040204" pitchFamily="50" charset="-128"/>
                          <a:ea typeface="メイリオ" panose="020B0604030504040204" pitchFamily="50" charset="-128"/>
                        </a:rPr>
                        <a:t>30</a:t>
                      </a:r>
                      <a:r>
                        <a:rPr lang="ja-JP" altLang="en-US" sz="900" u="none" strike="noStrike" dirty="0">
                          <a:effectLst/>
                          <a:latin typeface="メイリオ" panose="020B0604030504040204" pitchFamily="50" charset="-128"/>
                          <a:ea typeface="メイリオ" panose="020B0604030504040204" pitchFamily="50" charset="-128"/>
                        </a:rPr>
                        <a:t>名～最大</a:t>
                      </a:r>
                      <a:r>
                        <a:rPr lang="en-US" altLang="ja-JP" sz="900" u="none" strike="noStrike" dirty="0">
                          <a:effectLst/>
                          <a:latin typeface="メイリオ" panose="020B0604030504040204" pitchFamily="50" charset="-128"/>
                          <a:ea typeface="メイリオ" panose="020B0604030504040204" pitchFamily="50" charset="-128"/>
                        </a:rPr>
                        <a:t>300</a:t>
                      </a:r>
                      <a:r>
                        <a:rPr lang="ja-JP" altLang="en-US" sz="900" u="none" strike="noStrike" dirty="0">
                          <a:effectLst/>
                          <a:latin typeface="メイリオ" panose="020B0604030504040204" pitchFamily="50" charset="-128"/>
                          <a:ea typeface="メイリオ" panose="020B0604030504040204" pitchFamily="50" charset="-128"/>
                        </a:rPr>
                        <a:t>名程度</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2507589"/>
                  </a:ext>
                </a:extLst>
              </a:tr>
              <a:tr h="564242">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持　　ち　　物</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3F3F3F"/>
                          </a:solidFill>
                          <a:effectLst/>
                          <a:uLnTx/>
                          <a:uFillTx/>
                          <a:latin typeface="メイリオ" panose="020B0604030504040204" pitchFamily="50" charset="-128"/>
                          <a:ea typeface="メイリオ" panose="020B0604030504040204" pitchFamily="50" charset="-128"/>
                          <a:cs typeface="+mn-cs"/>
                        </a:rPr>
                        <a:t>動きやすい服装（体操服など）</a:t>
                      </a:r>
                      <a:endParaRPr kumimoji="1" lang="en-US" altLang="ja-JP" sz="800" b="0" i="0" u="none" strike="noStrike" kern="1200" cap="none" spc="0" normalizeH="0" baseline="0" noProof="0" dirty="0">
                        <a:ln>
                          <a:noFill/>
                        </a:ln>
                        <a:solidFill>
                          <a:srgbClr val="3F3F3F"/>
                        </a:solidFill>
                        <a:effectLst/>
                        <a:uLnTx/>
                        <a:uFillTx/>
                        <a:latin typeface="メイリオ" panose="020B0604030504040204" pitchFamily="50" charset="-128"/>
                        <a:ea typeface="メイリオ" panose="020B0604030504040204" pitchFamily="50" charset="-128"/>
                        <a:cs typeface="+mn-cs"/>
                      </a:endParaRPr>
                    </a:p>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3F3F3F"/>
                          </a:solidFill>
                          <a:effectLst/>
                          <a:uLnTx/>
                          <a:uFillTx/>
                          <a:latin typeface="メイリオ" panose="020B0604030504040204" pitchFamily="50" charset="-128"/>
                          <a:ea typeface="メイリオ" panose="020B0604030504040204" pitchFamily="50" charset="-128"/>
                          <a:cs typeface="+mn-cs"/>
                        </a:rPr>
                        <a:t>運動靴・帽子・手袋（軍手など）</a:t>
                      </a:r>
                      <a:endParaRPr kumimoji="1" lang="en-US" altLang="ja-JP" sz="800" b="0" i="0" u="none" strike="noStrike" kern="1200" cap="none" spc="0" normalizeH="0" baseline="0" noProof="0" dirty="0">
                        <a:ln>
                          <a:noFill/>
                        </a:ln>
                        <a:solidFill>
                          <a:srgbClr val="3F3F3F"/>
                        </a:solidFill>
                        <a:effectLst/>
                        <a:uLnTx/>
                        <a:uFillTx/>
                        <a:latin typeface="メイリオ" panose="020B0604030504040204" pitchFamily="50" charset="-128"/>
                        <a:ea typeface="メイリオ" panose="020B0604030504040204" pitchFamily="50" charset="-128"/>
                        <a:cs typeface="+mn-cs"/>
                      </a:endParaRPr>
                    </a:p>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3F3F3F"/>
                          </a:solidFill>
                          <a:effectLst/>
                          <a:uLnTx/>
                          <a:uFillTx/>
                          <a:latin typeface="メイリオ" panose="020B0604030504040204" pitchFamily="50" charset="-128"/>
                          <a:ea typeface="メイリオ" panose="020B0604030504040204" pitchFamily="50" charset="-128"/>
                          <a:cs typeface="+mn-cs"/>
                        </a:rPr>
                        <a:t>飲み物・雨合羽・タオル・</a:t>
                      </a:r>
                      <a:endParaRPr kumimoji="1" lang="en-US" altLang="ja-JP" sz="800" b="0" i="0" u="none" strike="noStrike" kern="1200" cap="none" spc="0" normalizeH="0" baseline="0" noProof="0" dirty="0">
                        <a:ln>
                          <a:noFill/>
                        </a:ln>
                        <a:solidFill>
                          <a:srgbClr val="3F3F3F"/>
                        </a:solidFill>
                        <a:effectLst/>
                        <a:uLnTx/>
                        <a:uFillTx/>
                        <a:latin typeface="メイリオ" panose="020B0604030504040204" pitchFamily="50" charset="-128"/>
                        <a:ea typeface="メイリオ" panose="020B0604030504040204" pitchFamily="50" charset="-128"/>
                        <a:cs typeface="+mn-cs"/>
                      </a:endParaRPr>
                    </a:p>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3F3F3F"/>
                          </a:solidFill>
                          <a:effectLst/>
                          <a:uLnTx/>
                          <a:uFillTx/>
                          <a:latin typeface="メイリオ" panose="020B0604030504040204" pitchFamily="50" charset="-128"/>
                          <a:ea typeface="メイリオ" panose="020B0604030504040204" pitchFamily="50" charset="-128"/>
                          <a:cs typeface="+mn-cs"/>
                        </a:rPr>
                        <a:t>着替え（雨で濡れた場合に使用）</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49270007"/>
                  </a:ext>
                </a:extLst>
              </a:tr>
            </a:tbl>
          </a:graphicData>
        </a:graphic>
      </p:graphicFrame>
      <p:pic>
        <p:nvPicPr>
          <p:cNvPr id="15" name="図プレースホルダー 14" descr="山の上に立つ人々&#10;&#10;中程度の精度で自動的に生成された説明">
            <a:extLst>
              <a:ext uri="{FF2B5EF4-FFF2-40B4-BE49-F238E27FC236}">
                <a16:creationId xmlns:a16="http://schemas.microsoft.com/office/drawing/2014/main" id="{F10847AB-FA22-3449-8800-34DEB9D422C6}"/>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t="9820"/>
          <a:stretch/>
        </p:blipFill>
        <p:spPr>
          <a:xfrm>
            <a:off x="581145" y="2931490"/>
            <a:ext cx="2049692" cy="1228725"/>
          </a:xfrm>
        </p:spPr>
      </p:pic>
      <p:pic>
        <p:nvPicPr>
          <p:cNvPr id="20" name="図プレースホルダー 19" descr="森の中を歩いている人たち&#10;&#10;自動的に生成された説明">
            <a:extLst>
              <a:ext uri="{FF2B5EF4-FFF2-40B4-BE49-F238E27FC236}">
                <a16:creationId xmlns:a16="http://schemas.microsoft.com/office/drawing/2014/main" id="{0D88838E-1B3F-C9C9-367E-B96A55E520E9}"/>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t="10089" b="10089"/>
          <a:stretch/>
        </p:blipFill>
        <p:spPr>
          <a:xfrm>
            <a:off x="2777626" y="2938938"/>
            <a:ext cx="2220500" cy="1228725"/>
          </a:xfrm>
        </p:spPr>
      </p:pic>
      <p:sp>
        <p:nvSpPr>
          <p:cNvPr id="32" name="テキスト プレースホルダー 31">
            <a:extLst>
              <a:ext uri="{FF2B5EF4-FFF2-40B4-BE49-F238E27FC236}">
                <a16:creationId xmlns:a16="http://schemas.microsoft.com/office/drawing/2014/main" id="{C56CEC0F-9D58-4CE4-2468-CB75787A7627}"/>
              </a:ext>
            </a:extLst>
          </p:cNvPr>
          <p:cNvSpPr>
            <a:spLocks noGrp="1"/>
          </p:cNvSpPr>
          <p:nvPr>
            <p:ph type="body" sz="quarter" idx="16"/>
          </p:nvPr>
        </p:nvSpPr>
        <p:spPr/>
        <p:txBody>
          <a:bodyPr/>
          <a:lstStyle/>
          <a:p>
            <a:r>
              <a:rPr lang="en-US" altLang="ja-JP" dirty="0"/>
              <a:t>9:30</a:t>
            </a:r>
            <a:r>
              <a:rPr lang="ja-JP" altLang="en-US" dirty="0"/>
              <a:t>　大原（京都市）集合／出発準備</a:t>
            </a:r>
            <a:br>
              <a:rPr lang="en-US" altLang="ja-JP" dirty="0"/>
            </a:br>
            <a:r>
              <a:rPr lang="en-US" altLang="ja-JP" dirty="0"/>
              <a:t>         </a:t>
            </a:r>
            <a:r>
              <a:rPr lang="ja-JP" altLang="en-US" dirty="0"/>
              <a:t>（安全指導・準備体操・トイレ）</a:t>
            </a:r>
          </a:p>
          <a:p>
            <a:r>
              <a:rPr lang="en-US" altLang="ja-JP" dirty="0"/>
              <a:t>10:00 </a:t>
            </a:r>
            <a:r>
              <a:rPr lang="ja-JP" altLang="en-US" dirty="0"/>
              <a:t>出発／京都川側から</a:t>
            </a:r>
            <a:br>
              <a:rPr lang="en-US" altLang="ja-JP" dirty="0"/>
            </a:br>
            <a:r>
              <a:rPr lang="en-US" altLang="ja-JP" dirty="0"/>
              <a:t>          </a:t>
            </a:r>
            <a:r>
              <a:rPr lang="ja-JP" altLang="en-US" dirty="0"/>
              <a:t>比叡山トレッキング開始</a:t>
            </a:r>
          </a:p>
          <a:p>
            <a:r>
              <a:rPr lang="en-US" altLang="ja-JP" dirty="0"/>
              <a:t>12:30 </a:t>
            </a:r>
            <a:r>
              <a:rPr lang="ja-JP" altLang="en-US" dirty="0"/>
              <a:t>横川エリア到着</a:t>
            </a:r>
            <a:br>
              <a:rPr lang="en-US" altLang="ja-JP" dirty="0"/>
            </a:br>
            <a:r>
              <a:rPr lang="en-US" altLang="ja-JP" dirty="0"/>
              <a:t>          </a:t>
            </a:r>
            <a:r>
              <a:rPr lang="ja-JP" altLang="en-US" dirty="0"/>
              <a:t>（昼休憩・トイレ休憩）</a:t>
            </a:r>
          </a:p>
          <a:p>
            <a:r>
              <a:rPr lang="en-US" altLang="ja-JP" dirty="0"/>
              <a:t>13:30 </a:t>
            </a:r>
            <a:r>
              <a:rPr lang="ja-JP" altLang="en-US" dirty="0"/>
              <a:t>出発／横川～西塔～東塔エリア、</a:t>
            </a:r>
            <a:endParaRPr lang="en-US" altLang="ja-JP" dirty="0"/>
          </a:p>
          <a:p>
            <a:r>
              <a:rPr lang="en-US" altLang="ja-JP" dirty="0"/>
              <a:t>          </a:t>
            </a:r>
            <a:r>
              <a:rPr lang="ja-JP" altLang="en-US" dirty="0"/>
              <a:t>比叡山延暦寺拝観、自然観察</a:t>
            </a:r>
          </a:p>
          <a:p>
            <a:r>
              <a:rPr lang="en-US" altLang="ja-JP" dirty="0"/>
              <a:t>15:30 </a:t>
            </a:r>
            <a:r>
              <a:rPr lang="ja-JP" altLang="en-US" dirty="0"/>
              <a:t>根本中堂到着、拝観</a:t>
            </a:r>
          </a:p>
          <a:p>
            <a:r>
              <a:rPr lang="en-US" altLang="ja-JP" dirty="0"/>
              <a:t>16:30 </a:t>
            </a:r>
            <a:r>
              <a:rPr lang="ja-JP" altLang="en-US" dirty="0"/>
              <a:t>延暦寺バスセンターにて解散</a:t>
            </a:r>
            <a:endParaRPr lang="en-US" altLang="ja-JP" dirty="0"/>
          </a:p>
          <a:p>
            <a:r>
              <a:rPr lang="en-US" altLang="ja-JP" dirty="0"/>
              <a:t>        </a:t>
            </a:r>
            <a:r>
              <a:rPr lang="ja-JP" altLang="en-US" dirty="0"/>
              <a:t>（トイレ有）</a:t>
            </a:r>
          </a:p>
        </p:txBody>
      </p:sp>
      <p:sp>
        <p:nvSpPr>
          <p:cNvPr id="34" name="テキスト プレースホルダー 33">
            <a:extLst>
              <a:ext uri="{FF2B5EF4-FFF2-40B4-BE49-F238E27FC236}">
                <a16:creationId xmlns:a16="http://schemas.microsoft.com/office/drawing/2014/main" id="{86A5253D-4C52-5B21-46BA-FF8C3654F72C}"/>
              </a:ext>
            </a:extLst>
          </p:cNvPr>
          <p:cNvSpPr>
            <a:spLocks noGrp="1"/>
          </p:cNvSpPr>
          <p:nvPr>
            <p:ph type="body" sz="quarter" idx="19"/>
          </p:nvPr>
        </p:nvSpPr>
        <p:spPr/>
        <p:txBody>
          <a:bodyPr/>
          <a:lstStyle/>
          <a:p>
            <a:r>
              <a:rPr lang="ja-JP" altLang="en-US" dirty="0"/>
              <a:t>比叡山延暦寺の歴史について調べてみる。</a:t>
            </a:r>
            <a:endParaRPr lang="en-US" altLang="ja-JP" dirty="0"/>
          </a:p>
          <a:p>
            <a:r>
              <a:rPr lang="ja-JP" altLang="en-US" dirty="0"/>
              <a:t>びわ湖の源となる比叡山とその歴史について調べてみる。</a:t>
            </a:r>
            <a:endParaRPr lang="en-US" altLang="ja-JP" dirty="0"/>
          </a:p>
          <a:p>
            <a:r>
              <a:rPr lang="ja-JP" altLang="en-US" dirty="0"/>
              <a:t>人と自然の繋がりについて考えてみる。</a:t>
            </a:r>
            <a:endParaRPr lang="en-US" altLang="ja-JP" dirty="0"/>
          </a:p>
          <a:p>
            <a:r>
              <a:rPr lang="ja-JP" altLang="en-US" dirty="0"/>
              <a:t>地域と現地の環境についての課題や取組について調べてみる。</a:t>
            </a:r>
          </a:p>
          <a:p>
            <a:endParaRPr lang="ja-JP" altLang="en-US" dirty="0"/>
          </a:p>
        </p:txBody>
      </p:sp>
      <p:sp>
        <p:nvSpPr>
          <p:cNvPr id="35" name="テキスト プレースホルダー 34">
            <a:extLst>
              <a:ext uri="{FF2B5EF4-FFF2-40B4-BE49-F238E27FC236}">
                <a16:creationId xmlns:a16="http://schemas.microsoft.com/office/drawing/2014/main" id="{6382B1D9-33D1-1E81-69D5-C4B23676F13D}"/>
              </a:ext>
            </a:extLst>
          </p:cNvPr>
          <p:cNvSpPr>
            <a:spLocks noGrp="1"/>
          </p:cNvSpPr>
          <p:nvPr>
            <p:ph type="body" sz="quarter" idx="20"/>
          </p:nvPr>
        </p:nvSpPr>
        <p:spPr>
          <a:xfrm>
            <a:off x="3637140" y="2212718"/>
            <a:ext cx="3051180" cy="617193"/>
          </a:xfrm>
        </p:spPr>
        <p:txBody>
          <a:bodyPr/>
          <a:lstStyle/>
          <a:p>
            <a:r>
              <a:rPr lang="ja-JP" altLang="en-US" dirty="0"/>
              <a:t>比叡山で、歴史と自然に触れる。</a:t>
            </a:r>
            <a:endParaRPr lang="en-US" altLang="ja-JP" dirty="0"/>
          </a:p>
          <a:p>
            <a:r>
              <a:rPr lang="ja-JP" altLang="en-US" dirty="0"/>
              <a:t>仲間と協力しながら、比叡山トレッキングのゴールを目指す。</a:t>
            </a:r>
            <a:endParaRPr lang="en-US" altLang="ja-JP" dirty="0"/>
          </a:p>
          <a:p>
            <a:r>
              <a:rPr lang="ja-JP" altLang="en-US" dirty="0"/>
              <a:t>現地の方からお話を聞き、地域との違いを考える。</a:t>
            </a:r>
            <a:endParaRPr lang="en-US" altLang="ja-JP" dirty="0"/>
          </a:p>
          <a:p>
            <a:r>
              <a:rPr lang="ja-JP" altLang="en-US" dirty="0"/>
              <a:t>現地では課題解決のために、どんな取組を実施しているか聞いてみる。</a:t>
            </a:r>
            <a:endParaRPr lang="en-US" altLang="ja-JP" dirty="0"/>
          </a:p>
          <a:p>
            <a:endParaRPr lang="ja-JP" altLang="en-US" dirty="0"/>
          </a:p>
        </p:txBody>
      </p:sp>
      <p:sp>
        <p:nvSpPr>
          <p:cNvPr id="37" name="テキスト プレースホルダー 36">
            <a:extLst>
              <a:ext uri="{FF2B5EF4-FFF2-40B4-BE49-F238E27FC236}">
                <a16:creationId xmlns:a16="http://schemas.microsoft.com/office/drawing/2014/main" id="{8124F42D-D9A6-C972-380C-57DE2A901CF9}"/>
              </a:ext>
            </a:extLst>
          </p:cNvPr>
          <p:cNvSpPr>
            <a:spLocks noGrp="1"/>
          </p:cNvSpPr>
          <p:nvPr>
            <p:ph type="body" sz="quarter" idx="21"/>
          </p:nvPr>
        </p:nvSpPr>
        <p:spPr/>
        <p:txBody>
          <a:bodyPr/>
          <a:lstStyle/>
          <a:p>
            <a:r>
              <a:rPr lang="ja-JP" altLang="en-US" dirty="0"/>
              <a:t>環境保全について自分の意見をまとめる。</a:t>
            </a:r>
            <a:endParaRPr lang="en-US" altLang="ja-JP" dirty="0"/>
          </a:p>
          <a:p>
            <a:r>
              <a:rPr lang="ja-JP" altLang="en-US" dirty="0"/>
              <a:t>人と自然の繋がりについて調べてみる。</a:t>
            </a:r>
            <a:endParaRPr lang="en-US" altLang="ja-JP" dirty="0"/>
          </a:p>
          <a:p>
            <a:r>
              <a:rPr lang="ja-JP" altLang="en-US" dirty="0"/>
              <a:t>自分たちにできることを発表する。</a:t>
            </a:r>
          </a:p>
          <a:p>
            <a:endParaRPr lang="ja-JP" altLang="en-US" dirty="0"/>
          </a:p>
        </p:txBody>
      </p:sp>
      <p:sp>
        <p:nvSpPr>
          <p:cNvPr id="16" name="タイトル 15">
            <a:extLst>
              <a:ext uri="{FF2B5EF4-FFF2-40B4-BE49-F238E27FC236}">
                <a16:creationId xmlns:a16="http://schemas.microsoft.com/office/drawing/2014/main" id="{466C0A8E-78E1-1518-FDDE-5184568A176A}"/>
              </a:ext>
            </a:extLst>
          </p:cNvPr>
          <p:cNvSpPr>
            <a:spLocks noGrp="1"/>
          </p:cNvSpPr>
          <p:nvPr>
            <p:ph type="title"/>
          </p:nvPr>
        </p:nvSpPr>
        <p:spPr>
          <a:xfrm>
            <a:off x="1029626" y="398898"/>
            <a:ext cx="2581797" cy="535531"/>
          </a:xfrm>
        </p:spPr>
        <p:txBody>
          <a:bodyPr/>
          <a:lstStyle/>
          <a:p>
            <a:r>
              <a:rPr lang="ja-JP" altLang="en-US" dirty="0">
                <a:solidFill>
                  <a:srgbClr val="328CCC"/>
                </a:solidFill>
              </a:rPr>
              <a:t>比叡山トレッキング</a:t>
            </a:r>
            <a:r>
              <a:rPr lang="en-US" altLang="ja-JP" dirty="0">
                <a:solidFill>
                  <a:srgbClr val="328CCC"/>
                </a:solidFill>
              </a:rPr>
              <a:t>7</a:t>
            </a:r>
            <a:r>
              <a:rPr lang="ja-JP" altLang="en-US" dirty="0">
                <a:solidFill>
                  <a:srgbClr val="328CCC"/>
                </a:solidFill>
              </a:rPr>
              <a:t>時間コース</a:t>
            </a:r>
            <a:br>
              <a:rPr lang="en-US" altLang="ja-JP" dirty="0">
                <a:solidFill>
                  <a:srgbClr val="328CCC"/>
                </a:solidFill>
              </a:rPr>
            </a:br>
            <a:r>
              <a:rPr lang="ja-JP" altLang="en-US" dirty="0">
                <a:solidFill>
                  <a:srgbClr val="328CCC"/>
                </a:solidFill>
              </a:rPr>
              <a:t>（難易度：ややむずかしい）</a:t>
            </a:r>
          </a:p>
        </p:txBody>
      </p:sp>
      <p:grpSp>
        <p:nvGrpSpPr>
          <p:cNvPr id="2" name="グループ化 1">
            <a:extLst>
              <a:ext uri="{FF2B5EF4-FFF2-40B4-BE49-F238E27FC236}">
                <a16:creationId xmlns:a16="http://schemas.microsoft.com/office/drawing/2014/main" id="{B0B6DD61-7AB0-93ED-5EC0-7337D271E024}"/>
              </a:ext>
            </a:extLst>
          </p:cNvPr>
          <p:cNvGrpSpPr/>
          <p:nvPr/>
        </p:nvGrpSpPr>
        <p:grpSpPr>
          <a:xfrm>
            <a:off x="1152224" y="904273"/>
            <a:ext cx="2613414" cy="174521"/>
            <a:chOff x="771224" y="904272"/>
            <a:chExt cx="2613414" cy="174521"/>
          </a:xfrm>
        </p:grpSpPr>
        <p:sp>
          <p:nvSpPr>
            <p:cNvPr id="3" name="角丸四角形 23">
              <a:extLst>
                <a:ext uri="{FF2B5EF4-FFF2-40B4-BE49-F238E27FC236}">
                  <a16:creationId xmlns:a16="http://schemas.microsoft.com/office/drawing/2014/main" id="{F3859417-8CFB-ADA3-4A06-BF2C3715F764}"/>
                </a:ext>
              </a:extLst>
            </p:cNvPr>
            <p:cNvSpPr/>
            <p:nvPr userDrawn="1"/>
          </p:nvSpPr>
          <p:spPr>
            <a:xfrm>
              <a:off x="771224"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自 然</a:t>
              </a:r>
              <a:endParaRPr kumimoji="1" lang="en-US" altLang="ja-JP" sz="800" b="1" dirty="0">
                <a:latin typeface="Meiryo UI" panose="020B0604030504040204" pitchFamily="50" charset="-128"/>
                <a:ea typeface="Meiryo UI" panose="020B0604030504040204" pitchFamily="50" charset="-128"/>
              </a:endParaRPr>
            </a:p>
          </p:txBody>
        </p:sp>
        <p:sp>
          <p:nvSpPr>
            <p:cNvPr id="4" name="角丸四角形 27">
              <a:extLst>
                <a:ext uri="{FF2B5EF4-FFF2-40B4-BE49-F238E27FC236}">
                  <a16:creationId xmlns:a16="http://schemas.microsoft.com/office/drawing/2014/main" id="{9091FA2A-7E8D-1057-083C-F5753E8B2191}"/>
                </a:ext>
              </a:extLst>
            </p:cNvPr>
            <p:cNvSpPr/>
            <p:nvPr userDrawn="1"/>
          </p:nvSpPr>
          <p:spPr>
            <a:xfrm>
              <a:off x="2092472" y="904272"/>
              <a:ext cx="411336" cy="174521"/>
            </a:xfrm>
            <a:prstGeom prst="roundRect">
              <a:avLst/>
            </a:prstGeom>
            <a:solidFill>
              <a:srgbClr val="00194C"/>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歴 史</a:t>
              </a:r>
              <a:endParaRPr kumimoji="1" lang="en-US" altLang="ja-JP" sz="800" b="1" dirty="0">
                <a:latin typeface="Meiryo UI" panose="020B0604030504040204" pitchFamily="50" charset="-128"/>
                <a:ea typeface="Meiryo UI" panose="020B0604030504040204" pitchFamily="50" charset="-128"/>
              </a:endParaRPr>
            </a:p>
          </p:txBody>
        </p:sp>
        <p:sp>
          <p:nvSpPr>
            <p:cNvPr id="5" name="角丸四角形 49">
              <a:extLst>
                <a:ext uri="{FF2B5EF4-FFF2-40B4-BE49-F238E27FC236}">
                  <a16:creationId xmlns:a16="http://schemas.microsoft.com/office/drawing/2014/main" id="{161D90FD-76F4-6B45-737F-2A6BD9380120}"/>
                </a:ext>
              </a:extLst>
            </p:cNvPr>
            <p:cNvSpPr/>
            <p:nvPr userDrawn="1"/>
          </p:nvSpPr>
          <p:spPr>
            <a:xfrm>
              <a:off x="2973302"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経 済</a:t>
              </a:r>
              <a:endParaRPr kumimoji="1" lang="en-US" altLang="ja-JP" sz="800" b="1" dirty="0">
                <a:latin typeface="Meiryo UI" panose="020B0604030504040204" pitchFamily="50" charset="-128"/>
                <a:ea typeface="Meiryo UI" panose="020B0604030504040204" pitchFamily="50" charset="-128"/>
              </a:endParaRPr>
            </a:p>
          </p:txBody>
        </p:sp>
        <p:sp>
          <p:nvSpPr>
            <p:cNvPr id="6" name="角丸四角形 24">
              <a:extLst>
                <a:ext uri="{FF2B5EF4-FFF2-40B4-BE49-F238E27FC236}">
                  <a16:creationId xmlns:a16="http://schemas.microsoft.com/office/drawing/2014/main" id="{C60BCFCE-7C89-4B20-C92D-4DBB7550B9D9}"/>
                </a:ext>
              </a:extLst>
            </p:cNvPr>
            <p:cNvSpPr/>
            <p:nvPr/>
          </p:nvSpPr>
          <p:spPr>
            <a:xfrm>
              <a:off x="1211640"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環 境</a:t>
              </a:r>
              <a:endParaRPr kumimoji="1" lang="en-US" altLang="ja-JP" sz="800" b="1" dirty="0">
                <a:latin typeface="Meiryo UI" panose="020B0604030504040204" pitchFamily="50" charset="-128"/>
                <a:ea typeface="Meiryo UI" panose="020B0604030504040204" pitchFamily="50" charset="-128"/>
              </a:endParaRPr>
            </a:p>
          </p:txBody>
        </p:sp>
        <p:sp>
          <p:nvSpPr>
            <p:cNvPr id="7" name="角丸四角形 28">
              <a:extLst>
                <a:ext uri="{FF2B5EF4-FFF2-40B4-BE49-F238E27FC236}">
                  <a16:creationId xmlns:a16="http://schemas.microsoft.com/office/drawing/2014/main" id="{8C61BDBC-CEC7-3C44-7661-23A7D28C9EF9}"/>
                </a:ext>
              </a:extLst>
            </p:cNvPr>
            <p:cNvSpPr/>
            <p:nvPr/>
          </p:nvSpPr>
          <p:spPr>
            <a:xfrm>
              <a:off x="1652056"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産 業</a:t>
              </a:r>
              <a:endParaRPr kumimoji="1" lang="en-US" altLang="ja-JP" sz="800" b="1" dirty="0">
                <a:latin typeface="Meiryo UI" panose="020B0604030504040204" pitchFamily="50" charset="-128"/>
                <a:ea typeface="Meiryo UI" panose="020B0604030504040204" pitchFamily="50" charset="-128"/>
              </a:endParaRPr>
            </a:p>
          </p:txBody>
        </p:sp>
        <p:sp>
          <p:nvSpPr>
            <p:cNvPr id="8" name="角丸四角形 31">
              <a:extLst>
                <a:ext uri="{FF2B5EF4-FFF2-40B4-BE49-F238E27FC236}">
                  <a16:creationId xmlns:a16="http://schemas.microsoft.com/office/drawing/2014/main" id="{0A58AC15-F010-D251-13A2-D2FBF46AC970}"/>
                </a:ext>
              </a:extLst>
            </p:cNvPr>
            <p:cNvSpPr/>
            <p:nvPr/>
          </p:nvSpPr>
          <p:spPr>
            <a:xfrm>
              <a:off x="2532888" y="904272"/>
              <a:ext cx="411336" cy="174521"/>
            </a:xfrm>
            <a:prstGeom prst="roundRect">
              <a:avLst/>
            </a:prstGeom>
            <a:solidFill>
              <a:srgbClr val="00194C"/>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文 化</a:t>
              </a:r>
              <a:endParaRPr kumimoji="1" lang="en-US" altLang="ja-JP" sz="800" b="1" dirty="0">
                <a:latin typeface="Meiryo UI" panose="020B0604030504040204" pitchFamily="50" charset="-128"/>
                <a:ea typeface="Meiryo UI" panose="020B0604030504040204" pitchFamily="50" charset="-128"/>
              </a:endParaRPr>
            </a:p>
          </p:txBody>
        </p:sp>
      </p:grpSp>
      <p:pic>
        <p:nvPicPr>
          <p:cNvPr id="38" name="図プレースホルダー 5"/>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t="110" b="110"/>
          <a:stretch>
            <a:fillRect/>
          </a:stretch>
        </p:blipFill>
        <p:spPr>
          <a:xfrm>
            <a:off x="9119232" y="5877272"/>
            <a:ext cx="506730" cy="505615"/>
          </a:xfrm>
        </p:spPr>
      </p:pic>
      <p:sp>
        <p:nvSpPr>
          <p:cNvPr id="40" name="テキスト ボックス 39"/>
          <p:cNvSpPr txBox="1"/>
          <p:nvPr/>
        </p:nvSpPr>
        <p:spPr>
          <a:xfrm>
            <a:off x="2122644" y="6487359"/>
            <a:ext cx="5931432" cy="384721"/>
          </a:xfrm>
          <a:prstGeom prst="rect">
            <a:avLst/>
          </a:prstGeom>
          <a:solidFill>
            <a:schemeClr val="bg1"/>
          </a:solidFill>
        </p:spPr>
        <p:txBody>
          <a:bodyPr wrap="none" rtlCol="0">
            <a:spAutoFit/>
          </a:bodyPr>
          <a:lstStyle/>
          <a:p>
            <a:r>
              <a:rPr lang="ja-JP" altLang="en-US" sz="1000" dirty="0">
                <a:latin typeface="Meiryo UI" panose="020B0604030504040204" pitchFamily="50" charset="-128"/>
                <a:ea typeface="Meiryo UI" panose="020B0604030504040204" pitchFamily="50" charset="-128"/>
              </a:rPr>
              <a:t>オーパルオプテックス株式会社　</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住所</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大津市雄琴</a:t>
            </a:r>
            <a:r>
              <a:rPr lang="en-US" altLang="ja-JP" sz="1000" dirty="0">
                <a:latin typeface="Meiryo UI" panose="020B0604030504040204" pitchFamily="50" charset="-128"/>
                <a:ea typeface="Meiryo UI" panose="020B0604030504040204" pitchFamily="50" charset="-128"/>
              </a:rPr>
              <a:t>5-265-1</a:t>
            </a: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【TEL】077-579-7111</a:t>
            </a: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受付時間：</a:t>
            </a:r>
            <a:r>
              <a:rPr lang="en-US" altLang="ja-JP" sz="900" dirty="0">
                <a:latin typeface="Meiryo UI" panose="020B0604030504040204" pitchFamily="50" charset="-128"/>
                <a:ea typeface="Meiryo UI" panose="020B0604030504040204" pitchFamily="50" charset="-128"/>
              </a:rPr>
              <a:t>9:30</a:t>
            </a: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17:30</a:t>
            </a:r>
            <a:r>
              <a:rPr lang="ja-JP" altLang="en-US" sz="900" dirty="0">
                <a:latin typeface="Meiryo UI" panose="020B0604030504040204" pitchFamily="50" charset="-128"/>
                <a:ea typeface="Meiryo UI" panose="020B0604030504040204" pitchFamily="50" charset="-128"/>
              </a:rPr>
              <a:t>（定休日：木曜日、</a:t>
            </a: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2</a:t>
            </a:r>
            <a:r>
              <a:rPr lang="ja-JP" altLang="en-US" sz="900" dirty="0">
                <a:latin typeface="Meiryo UI" panose="020B0604030504040204" pitchFamily="50" charset="-128"/>
                <a:ea typeface="Meiryo UI" panose="020B0604030504040204" pitchFamily="50" charset="-128"/>
              </a:rPr>
              <a:t>月は水・木曜、夏季無休）　</a:t>
            </a:r>
            <a:r>
              <a:rPr lang="en-US" altLang="ja-JP" sz="900" dirty="0">
                <a:latin typeface="Meiryo UI" panose="020B0604030504040204" pitchFamily="50" charset="-128"/>
                <a:ea typeface="Meiryo UI" panose="020B0604030504040204" pitchFamily="50" charset="-128"/>
              </a:rPr>
              <a:t>【</a:t>
            </a:r>
            <a:r>
              <a:rPr lang="en-US" altLang="ja-JP" sz="900" dirty="0" err="1">
                <a:latin typeface="Meiryo UI" panose="020B0604030504040204" pitchFamily="50" charset="-128"/>
                <a:ea typeface="Meiryo UI" panose="020B0604030504040204" pitchFamily="50" charset="-128"/>
              </a:rPr>
              <a:t>URL】</a:t>
            </a:r>
            <a:r>
              <a:rPr lang="en-US" altLang="ja-JP" sz="900" u="sng" dirty="0" err="1">
                <a:latin typeface="Meiryo UI" panose="020B0604030504040204" pitchFamily="50" charset="-128"/>
                <a:ea typeface="Meiryo UI" panose="020B0604030504040204" pitchFamily="50" charset="-128"/>
                <a:hlinkClick r:id="rId5"/>
              </a:rPr>
              <a:t>https</a:t>
            </a:r>
            <a:r>
              <a:rPr lang="en-US" altLang="ja-JP" sz="900" u="sng" dirty="0">
                <a:latin typeface="Meiryo UI" panose="020B0604030504040204" pitchFamily="50" charset="-128"/>
                <a:ea typeface="Meiryo UI" panose="020B0604030504040204" pitchFamily="50" charset="-128"/>
                <a:hlinkClick r:id="rId5"/>
              </a:rPr>
              <a:t>://www.o-pal.com/</a:t>
            </a:r>
            <a:endParaRPr lang="en-US" altLang="ja-JP" sz="900" dirty="0">
              <a:latin typeface="Meiryo UI" panose="020B0604030504040204" pitchFamily="50" charset="-128"/>
              <a:ea typeface="Meiryo UI" panose="020B0604030504040204" pitchFamily="50" charset="-128"/>
            </a:endParaRPr>
          </a:p>
        </p:txBody>
      </p:sp>
      <p:pic>
        <p:nvPicPr>
          <p:cNvPr id="43" name="図プレースホルダー 29" descr="山の上に立つ人々&#10;&#10;中程度の精度で自動的に生成された説明">
            <a:extLst>
              <a:ext uri="{FF2B5EF4-FFF2-40B4-BE49-F238E27FC236}">
                <a16:creationId xmlns:a16="http://schemas.microsoft.com/office/drawing/2014/main" id="{80945E5E-F157-13A6-C9FC-83C2DB06F2F0}"/>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t="7456" b="2364"/>
          <a:stretch/>
        </p:blipFill>
        <p:spPr>
          <a:xfrm>
            <a:off x="609118" y="2953862"/>
            <a:ext cx="2049692" cy="1228725"/>
          </a:xfrm>
        </p:spPr>
      </p:pic>
      <p:pic>
        <p:nvPicPr>
          <p:cNvPr id="54" name="図 53" descr="アイコン が含まれている画像&#10;&#10;自動的に生成された説明">
            <a:extLst>
              <a:ext uri="{FF2B5EF4-FFF2-40B4-BE49-F238E27FC236}">
                <a16:creationId xmlns:a16="http://schemas.microsoft.com/office/drawing/2014/main" id="{4262441F-F056-AAB6-599A-8DA7670FFC4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33605" y="454755"/>
            <a:ext cx="270000" cy="270000"/>
          </a:xfrm>
          <a:prstGeom prst="rect">
            <a:avLst/>
          </a:prstGeom>
        </p:spPr>
      </p:pic>
      <p:pic>
        <p:nvPicPr>
          <p:cNvPr id="55" name="図 54" descr="アイコン が含まれている画像&#10;&#10;自動的に生成された説明">
            <a:extLst>
              <a:ext uri="{FF2B5EF4-FFF2-40B4-BE49-F238E27FC236}">
                <a16:creationId xmlns:a16="http://schemas.microsoft.com/office/drawing/2014/main" id="{83530E0F-8E9F-E16B-3B9C-60B4E202649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37130" y="452967"/>
            <a:ext cx="270000" cy="270000"/>
          </a:xfrm>
          <a:prstGeom prst="rect">
            <a:avLst/>
          </a:prstGeom>
        </p:spPr>
      </p:pic>
      <p:pic>
        <p:nvPicPr>
          <p:cNvPr id="56" name="図 55">
            <a:extLst>
              <a:ext uri="{FF2B5EF4-FFF2-40B4-BE49-F238E27FC236}">
                <a16:creationId xmlns:a16="http://schemas.microsoft.com/office/drawing/2014/main" id="{5D862C72-73C4-9FBD-3FB4-D9CFA42637D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040656" y="452967"/>
            <a:ext cx="270000" cy="270000"/>
          </a:xfrm>
          <a:prstGeom prst="rect">
            <a:avLst/>
          </a:prstGeom>
        </p:spPr>
      </p:pic>
      <p:pic>
        <p:nvPicPr>
          <p:cNvPr id="57" name="図 56">
            <a:extLst>
              <a:ext uri="{FF2B5EF4-FFF2-40B4-BE49-F238E27FC236}">
                <a16:creationId xmlns:a16="http://schemas.microsoft.com/office/drawing/2014/main" id="{FCAEE1EE-3910-3043-A6B3-F10545577F3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040656" y="755989"/>
            <a:ext cx="269549" cy="270000"/>
          </a:xfrm>
          <a:prstGeom prst="rect">
            <a:avLst/>
          </a:prstGeom>
        </p:spPr>
      </p:pic>
      <p:pic>
        <p:nvPicPr>
          <p:cNvPr id="58" name="図 5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42970" y="761726"/>
            <a:ext cx="263522" cy="263522"/>
          </a:xfrm>
          <a:prstGeom prst="rect">
            <a:avLst/>
          </a:prstGeom>
        </p:spPr>
      </p:pic>
      <p:pic>
        <p:nvPicPr>
          <p:cNvPr id="59" name="図 58" descr="文字の書かれた紙&#10;&#10;自動的に生成された説明">
            <a:extLst>
              <a:ext uri="{FF2B5EF4-FFF2-40B4-BE49-F238E27FC236}">
                <a16:creationId xmlns:a16="http://schemas.microsoft.com/office/drawing/2014/main" id="{CD646CED-5CDE-8AF8-5428-0B9A0146FF7D}"/>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9057897" y="718101"/>
            <a:ext cx="302400" cy="302400"/>
          </a:xfrm>
          <a:prstGeom prst="rect">
            <a:avLst/>
          </a:prstGeom>
        </p:spPr>
      </p:pic>
      <p:pic>
        <p:nvPicPr>
          <p:cNvPr id="60" name="図 59" descr="アイコン&#10;&#10;自動的に生成された説明">
            <a:extLst>
              <a:ext uri="{FF2B5EF4-FFF2-40B4-BE49-F238E27FC236}">
                <a16:creationId xmlns:a16="http://schemas.microsoft.com/office/drawing/2014/main" id="{4B73FE1F-B7C7-C871-84A5-AEADB978BC61}"/>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913271" y="452966"/>
            <a:ext cx="301761" cy="302400"/>
          </a:xfrm>
          <a:prstGeom prst="rect">
            <a:avLst/>
          </a:prstGeom>
        </p:spPr>
      </p:pic>
      <p:pic>
        <p:nvPicPr>
          <p:cNvPr id="61" name="図 60" descr="アイコン&#10;&#10;自動的に生成された説明">
            <a:extLst>
              <a:ext uri="{FF2B5EF4-FFF2-40B4-BE49-F238E27FC236}">
                <a16:creationId xmlns:a16="http://schemas.microsoft.com/office/drawing/2014/main" id="{3475614F-0E81-0FC2-2D50-FEB66AFBA759}"/>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8242352" y="452966"/>
            <a:ext cx="302400" cy="302400"/>
          </a:xfrm>
          <a:prstGeom prst="rect">
            <a:avLst/>
          </a:prstGeom>
        </p:spPr>
      </p:pic>
      <p:pic>
        <p:nvPicPr>
          <p:cNvPr id="62" name="図 61" descr="アイコン&#10;&#10;自動的に生成された説明">
            <a:extLst>
              <a:ext uri="{FF2B5EF4-FFF2-40B4-BE49-F238E27FC236}">
                <a16:creationId xmlns:a16="http://schemas.microsoft.com/office/drawing/2014/main" id="{428F7826-9FCF-D300-C926-F40F045217DF}"/>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8568300" y="449907"/>
            <a:ext cx="302400" cy="302400"/>
          </a:xfrm>
          <a:prstGeom prst="rect">
            <a:avLst/>
          </a:prstGeom>
        </p:spPr>
      </p:pic>
      <p:pic>
        <p:nvPicPr>
          <p:cNvPr id="63" name="図 62" descr="ロゴ, アイコン&#10;&#10;自動的に生成された説明">
            <a:extLst>
              <a:ext uri="{FF2B5EF4-FFF2-40B4-BE49-F238E27FC236}">
                <a16:creationId xmlns:a16="http://schemas.microsoft.com/office/drawing/2014/main" id="{96E99D22-726B-AD97-CECD-89CB1B939943}"/>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8894248" y="449907"/>
            <a:ext cx="302400" cy="302400"/>
          </a:xfrm>
          <a:prstGeom prst="rect">
            <a:avLst/>
          </a:prstGeom>
        </p:spPr>
      </p:pic>
      <p:pic>
        <p:nvPicPr>
          <p:cNvPr id="64" name="図 63" descr="アイコン&#10;&#10;自動的に生成された説明">
            <a:extLst>
              <a:ext uri="{FF2B5EF4-FFF2-40B4-BE49-F238E27FC236}">
                <a16:creationId xmlns:a16="http://schemas.microsoft.com/office/drawing/2014/main" id="{E3A76E28-B502-1DF3-D318-5198F98B1CB5}"/>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9222187" y="449907"/>
            <a:ext cx="301761" cy="302400"/>
          </a:xfrm>
          <a:prstGeom prst="rect">
            <a:avLst/>
          </a:prstGeom>
        </p:spPr>
      </p:pic>
      <p:pic>
        <p:nvPicPr>
          <p:cNvPr id="65" name="図 64" descr="アイコン&#10;&#10;自動的に生成された説明">
            <a:extLst>
              <a:ext uri="{FF2B5EF4-FFF2-40B4-BE49-F238E27FC236}">
                <a16:creationId xmlns:a16="http://schemas.microsoft.com/office/drawing/2014/main" id="{01C39A1B-B283-400D-B96D-98785073513D}"/>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7751676" y="715828"/>
            <a:ext cx="302400" cy="302400"/>
          </a:xfrm>
          <a:prstGeom prst="rect">
            <a:avLst/>
          </a:prstGeom>
        </p:spPr>
      </p:pic>
      <p:pic>
        <p:nvPicPr>
          <p:cNvPr id="66" name="図 65" descr="停止の標識&#10;&#10;自動的に生成された説明">
            <a:extLst>
              <a:ext uri="{FF2B5EF4-FFF2-40B4-BE49-F238E27FC236}">
                <a16:creationId xmlns:a16="http://schemas.microsoft.com/office/drawing/2014/main" id="{0A5BD3D6-CAF0-1748-02D2-3CC10AF4B8DC}"/>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8080681" y="718688"/>
            <a:ext cx="302400" cy="302400"/>
          </a:xfrm>
          <a:prstGeom prst="rect">
            <a:avLst/>
          </a:prstGeom>
        </p:spPr>
      </p:pic>
      <p:pic>
        <p:nvPicPr>
          <p:cNvPr id="67" name="図 66" descr="白黒の写真にテキストが書いてある絵&#10;&#10;低い精度で自動的に生成された説明">
            <a:extLst>
              <a:ext uri="{FF2B5EF4-FFF2-40B4-BE49-F238E27FC236}">
                <a16:creationId xmlns:a16="http://schemas.microsoft.com/office/drawing/2014/main" id="{7E2B40A8-F6D7-E67D-159E-EC55B38A3855}"/>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8403827" y="715828"/>
            <a:ext cx="301761" cy="302400"/>
          </a:xfrm>
          <a:prstGeom prst="rect">
            <a:avLst/>
          </a:prstGeom>
        </p:spPr>
      </p:pic>
      <p:pic>
        <p:nvPicPr>
          <p:cNvPr id="68" name="図 67" descr="アイコン&#10;&#10;自動的に生成された説明">
            <a:extLst>
              <a:ext uri="{FF2B5EF4-FFF2-40B4-BE49-F238E27FC236}">
                <a16:creationId xmlns:a16="http://schemas.microsoft.com/office/drawing/2014/main" id="{09DB6B45-27B4-F3FF-A8FA-7BBD50F50EEE}"/>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8732669" y="715828"/>
            <a:ext cx="302400" cy="302400"/>
          </a:xfrm>
          <a:prstGeom prst="rect">
            <a:avLst/>
          </a:prstGeom>
        </p:spPr>
      </p:pic>
      <p:pic>
        <p:nvPicPr>
          <p:cNvPr id="69" name="図 68"/>
          <p:cNvPicPr>
            <a:picLocks noChangeAspect="1"/>
          </p:cNvPicPr>
          <p:nvPr/>
        </p:nvPicPr>
        <p:blipFill>
          <a:blip r:embed="rId21"/>
          <a:stretch>
            <a:fillRect/>
          </a:stretch>
        </p:blipFill>
        <p:spPr>
          <a:xfrm>
            <a:off x="7472231" y="2950243"/>
            <a:ext cx="2156666" cy="1702893"/>
          </a:xfrm>
          <a:prstGeom prst="rect">
            <a:avLst/>
          </a:prstGeom>
        </p:spPr>
      </p:pic>
      <p:sp>
        <p:nvSpPr>
          <p:cNvPr id="70" name="テキスト ボックス 69"/>
          <p:cNvSpPr txBox="1"/>
          <p:nvPr/>
        </p:nvSpPr>
        <p:spPr>
          <a:xfrm>
            <a:off x="8132619" y="4640848"/>
            <a:ext cx="846707" cy="215444"/>
          </a:xfrm>
          <a:prstGeom prst="rect">
            <a:avLst/>
          </a:prstGeom>
          <a:noFill/>
        </p:spPr>
        <p:txBody>
          <a:bodyPr wrap="none" rtlCol="0">
            <a:spAutoFit/>
          </a:bodyPr>
          <a:lstStyle/>
          <a:p>
            <a:r>
              <a:rPr kumimoji="1" lang="en-US" altLang="ja-JP" sz="800" b="1" dirty="0">
                <a:solidFill>
                  <a:srgbClr val="F8D36F"/>
                </a:solidFill>
                <a:latin typeface="Meiryo UI" panose="020B0604030504040204" pitchFamily="50" charset="-128"/>
                <a:ea typeface="Meiryo UI" panose="020B0604030504040204" pitchFamily="50" charset="-128"/>
              </a:rPr>
              <a:t>C</a:t>
            </a:r>
            <a:r>
              <a:rPr kumimoji="1" lang="ja-JP" altLang="en-US" sz="800" b="1" dirty="0">
                <a:solidFill>
                  <a:srgbClr val="F8D36F"/>
                </a:solidFill>
                <a:latin typeface="Meiryo UI" panose="020B0604030504040204" pitchFamily="50" charset="-128"/>
                <a:ea typeface="Meiryo UI" panose="020B0604030504040204" pitchFamily="50" charset="-128"/>
              </a:rPr>
              <a:t>　</a:t>
            </a:r>
            <a:r>
              <a:rPr kumimoji="1" lang="en-US" altLang="ja-JP" sz="800" b="1" dirty="0">
                <a:solidFill>
                  <a:srgbClr val="F8D36F"/>
                </a:solidFill>
                <a:latin typeface="Meiryo UI" panose="020B0604030504040204" pitchFamily="50" charset="-128"/>
                <a:ea typeface="Meiryo UI" panose="020B0604030504040204" pitchFamily="50" charset="-128"/>
              </a:rPr>
              <a:t>7</a:t>
            </a:r>
            <a:r>
              <a:rPr kumimoji="1" lang="ja-JP" altLang="en-US" sz="800" b="1" dirty="0">
                <a:solidFill>
                  <a:srgbClr val="F8D36F"/>
                </a:solidFill>
                <a:latin typeface="Meiryo UI" panose="020B0604030504040204" pitchFamily="50" charset="-128"/>
                <a:ea typeface="Meiryo UI" panose="020B0604030504040204" pitchFamily="50" charset="-128"/>
              </a:rPr>
              <a:t>時間コース</a:t>
            </a:r>
          </a:p>
        </p:txBody>
      </p:sp>
      <p:sp>
        <p:nvSpPr>
          <p:cNvPr id="71" name="テキスト プレースホルダー 33">
            <a:extLst>
              <a:ext uri="{FF2B5EF4-FFF2-40B4-BE49-F238E27FC236}">
                <a16:creationId xmlns:a16="http://schemas.microsoft.com/office/drawing/2014/main" id="{0072BDC2-D11D-5CA9-8EA0-7F208A0352A9}"/>
              </a:ext>
            </a:extLst>
          </p:cNvPr>
          <p:cNvSpPr>
            <a:spLocks noGrp="1"/>
          </p:cNvSpPr>
          <p:nvPr>
            <p:ph type="body" sz="quarter" idx="15"/>
          </p:nvPr>
        </p:nvSpPr>
        <p:spPr/>
        <p:txBody>
          <a:bodyPr/>
          <a:lstStyle/>
          <a:p>
            <a:r>
              <a:rPr lang="ja-JP" altLang="en-US" dirty="0"/>
              <a:t>びわ湖の源となる山々で自然について学びます。</a:t>
            </a:r>
            <a:endParaRPr lang="en-US" altLang="ja-JP" dirty="0"/>
          </a:p>
          <a:p>
            <a:r>
              <a:rPr lang="ja-JP" altLang="en-US" dirty="0"/>
              <a:t>比叡山延暦寺の歴史や伝承文化を学びます。</a:t>
            </a:r>
            <a:endParaRPr lang="en-US" altLang="ja-JP" dirty="0"/>
          </a:p>
          <a:p>
            <a:endParaRPr lang="ja-JP" altLang="en-US" dirty="0"/>
          </a:p>
        </p:txBody>
      </p:sp>
      <p:pic>
        <p:nvPicPr>
          <p:cNvPr id="72" name="図 71"/>
          <p:cNvPicPr>
            <a:picLocks noChangeAspect="1"/>
          </p:cNvPicPr>
          <p:nvPr/>
        </p:nvPicPr>
        <p:blipFill rotWithShape="1">
          <a:blip r:embed="rId22"/>
          <a:srcRect t="26660"/>
          <a:stretch/>
        </p:blipFill>
        <p:spPr>
          <a:xfrm>
            <a:off x="5116943" y="2924944"/>
            <a:ext cx="2444112" cy="1230148"/>
          </a:xfrm>
          <a:prstGeom prst="rect">
            <a:avLst/>
          </a:prstGeom>
        </p:spPr>
      </p:pic>
      <p:sp>
        <p:nvSpPr>
          <p:cNvPr id="73" name="テキスト プレースホルダー 16">
            <a:extLst>
              <a:ext uri="{FF2B5EF4-FFF2-40B4-BE49-F238E27FC236}">
                <a16:creationId xmlns:a16="http://schemas.microsoft.com/office/drawing/2014/main" id="{B3520682-09AA-2FC0-7EF3-C81A1534DE3E}"/>
              </a:ext>
            </a:extLst>
          </p:cNvPr>
          <p:cNvSpPr>
            <a:spLocks noGrp="1"/>
          </p:cNvSpPr>
          <p:nvPr>
            <p:ph type="body" sz="quarter" idx="10"/>
          </p:nvPr>
        </p:nvSpPr>
        <p:spPr>
          <a:xfrm>
            <a:off x="574410" y="1205852"/>
            <a:ext cx="9066742" cy="431800"/>
          </a:xfrm>
        </p:spPr>
        <p:txBody>
          <a:bodyPr/>
          <a:lstStyle/>
          <a:p>
            <a:r>
              <a:rPr lang="ja-JP" altLang="en-US" dirty="0"/>
              <a:t>京都北山方面から行者道を通り、比叡山延暦寺へ向かう本格的な</a:t>
            </a:r>
            <a:r>
              <a:rPr lang="en-US" altLang="ja-JP" dirty="0"/>
              <a:t>7</a:t>
            </a:r>
            <a:r>
              <a:rPr lang="ja-JP" altLang="en-US" dirty="0"/>
              <a:t>時間程度の比叡山トレッキングです。ガイドが同行し、びわ湖の源となる山々の自然と、比叡山延暦寺の歴史や伝承文化を学びます。「自然に学ぶ」「歴史を学ぶ」「協調性を育む」をねらいとする自然体験学習プログラムです。</a:t>
            </a:r>
          </a:p>
        </p:txBody>
      </p:sp>
      <p:sp>
        <p:nvSpPr>
          <p:cNvPr id="74" name="テキスト プレースホルダー 23">
            <a:extLst>
              <a:ext uri="{FF2B5EF4-FFF2-40B4-BE49-F238E27FC236}">
                <a16:creationId xmlns:a16="http://schemas.microsoft.com/office/drawing/2014/main" id="{92D1AD22-E6AE-06AB-3AE6-BF7938751702}"/>
              </a:ext>
            </a:extLst>
          </p:cNvPr>
          <p:cNvSpPr>
            <a:spLocks noGrp="1"/>
          </p:cNvSpPr>
          <p:nvPr>
            <p:ph type="body" sz="quarter" idx="17"/>
          </p:nvPr>
        </p:nvSpPr>
        <p:spPr>
          <a:xfrm>
            <a:off x="5693962" y="4941168"/>
            <a:ext cx="3425270" cy="1418430"/>
          </a:xfrm>
        </p:spPr>
        <p:txBody>
          <a:bodyPr/>
          <a:lstStyle/>
          <a:p>
            <a:r>
              <a:rPr lang="ja-JP" altLang="en-US" dirty="0"/>
              <a:t>約</a:t>
            </a:r>
            <a:r>
              <a:rPr lang="en-US" altLang="ja-JP" dirty="0"/>
              <a:t>7</a:t>
            </a:r>
            <a:r>
              <a:rPr lang="ja-JP" altLang="en-US" dirty="0"/>
              <a:t>時間　トレッキングは約</a:t>
            </a:r>
            <a:r>
              <a:rPr lang="en-US" altLang="ja-JP" dirty="0"/>
              <a:t>5</a:t>
            </a:r>
            <a:r>
              <a:rPr lang="ja-JP" altLang="en-US" dirty="0"/>
              <a:t>時間（約</a:t>
            </a:r>
            <a:r>
              <a:rPr lang="en-US" altLang="ja-JP" dirty="0"/>
              <a:t>10Km</a:t>
            </a:r>
            <a:r>
              <a:rPr lang="ja-JP" altLang="en-US" dirty="0"/>
              <a:t>）</a:t>
            </a:r>
            <a:endParaRPr lang="en-US" altLang="ja-JP" dirty="0"/>
          </a:p>
          <a:p>
            <a:r>
              <a:rPr lang="ja-JP" altLang="en-US" dirty="0"/>
              <a:t>比叡山延暦寺巡拝料が別途必要です。</a:t>
            </a:r>
            <a:endParaRPr lang="en-US" altLang="ja-JP" dirty="0"/>
          </a:p>
          <a:p>
            <a:r>
              <a:rPr lang="ja-JP" altLang="en-US" dirty="0"/>
              <a:t>足場の悪い道を歩行できない児童生徒はトレッキングに参加できません。</a:t>
            </a:r>
          </a:p>
          <a:p>
            <a:r>
              <a:rPr lang="ja-JP" altLang="en-US" dirty="0"/>
              <a:t>トレッキング参加が難しい児童生徒は、バス（ドライブウェイを利用）ゴール地点へ移動が可能です。</a:t>
            </a:r>
            <a:endParaRPr lang="en-US" altLang="ja-JP" dirty="0"/>
          </a:p>
          <a:p>
            <a:r>
              <a:rPr lang="ja-JP" altLang="en-US" dirty="0"/>
              <a:t>雨天荒天時の中止は、前日</a:t>
            </a:r>
            <a:r>
              <a:rPr lang="en-US" altLang="ja-JP" dirty="0"/>
              <a:t>12:00</a:t>
            </a:r>
            <a:r>
              <a:rPr lang="ja-JP" altLang="en-US" dirty="0"/>
              <a:t>段階での気象予報により判断いたします。</a:t>
            </a:r>
          </a:p>
          <a:p>
            <a:r>
              <a:rPr lang="ja-JP" altLang="en-US" dirty="0"/>
              <a:t>体験場所までの移動は貸切バスをおすすめします。</a:t>
            </a:r>
          </a:p>
        </p:txBody>
      </p:sp>
    </p:spTree>
    <p:extLst>
      <p:ext uri="{BB962C8B-B14F-4D97-AF65-F5344CB8AC3E}">
        <p14:creationId xmlns:p14="http://schemas.microsoft.com/office/powerpoint/2010/main" val="1499389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表 35">
            <a:extLst>
              <a:ext uri="{FF2B5EF4-FFF2-40B4-BE49-F238E27FC236}">
                <a16:creationId xmlns:a16="http://schemas.microsoft.com/office/drawing/2014/main" id="{0F652C46-7901-481A-991E-A099D75A3676}"/>
              </a:ext>
            </a:extLst>
          </p:cNvPr>
          <p:cNvGraphicFramePr>
            <a:graphicFrameLocks noGrp="1"/>
          </p:cNvGraphicFramePr>
          <p:nvPr>
            <p:extLst>
              <p:ext uri="{D42A27DB-BD31-4B8C-83A1-F6EECF244321}">
                <p14:modId xmlns:p14="http://schemas.microsoft.com/office/powerpoint/2010/main" val="3428252328"/>
              </p:ext>
            </p:extLst>
          </p:nvPr>
        </p:nvGraphicFramePr>
        <p:xfrm>
          <a:off x="632520" y="4280853"/>
          <a:ext cx="2593561" cy="1752404"/>
        </p:xfrm>
        <a:graphic>
          <a:graphicData uri="http://schemas.openxmlformats.org/drawingml/2006/table">
            <a:tbl>
              <a:tblPr>
                <a:tableStyleId>{69CF1AB2-1976-4502-BF36-3FF5EA218861}</a:tableStyleId>
              </a:tblPr>
              <a:tblGrid>
                <a:gridCol w="832732">
                  <a:extLst>
                    <a:ext uri="{9D8B030D-6E8A-4147-A177-3AD203B41FA5}">
                      <a16:colId xmlns:a16="http://schemas.microsoft.com/office/drawing/2014/main" val="741602752"/>
                    </a:ext>
                  </a:extLst>
                </a:gridCol>
                <a:gridCol w="1760829">
                  <a:extLst>
                    <a:ext uri="{9D8B030D-6E8A-4147-A177-3AD203B41FA5}">
                      <a16:colId xmlns:a16="http://schemas.microsoft.com/office/drawing/2014/main" val="3389704294"/>
                    </a:ext>
                  </a:extLst>
                </a:gridCol>
              </a:tblGrid>
              <a:tr h="236423">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場　所</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b="0" i="0" u="none" strike="noStrike" dirty="0">
                          <a:effectLst/>
                          <a:latin typeface="メイリオ" panose="020B0604030504040204" pitchFamily="50" charset="-128"/>
                          <a:ea typeface="メイリオ" panose="020B0604030504040204" pitchFamily="50" charset="-128"/>
                        </a:rPr>
                        <a:t>びわ湖・蓬莱</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06427632"/>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時　期</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ja-JP" sz="900" u="none" strike="noStrike" dirty="0">
                          <a:effectLst/>
                          <a:latin typeface="メイリオ" panose="020B0604030504040204" pitchFamily="50" charset="-128"/>
                          <a:ea typeface="メイリオ" panose="020B0604030504040204" pitchFamily="50" charset="-128"/>
                        </a:rPr>
                        <a:t>3</a:t>
                      </a:r>
                      <a:r>
                        <a:rPr lang="ja-JP" altLang="en-US" sz="900" u="none" strike="noStrike" dirty="0">
                          <a:effectLst/>
                          <a:latin typeface="メイリオ" panose="020B0604030504040204" pitchFamily="50" charset="-128"/>
                          <a:ea typeface="メイリオ" panose="020B0604030504040204" pitchFamily="50" charset="-128"/>
                        </a:rPr>
                        <a:t>～</a:t>
                      </a:r>
                      <a:r>
                        <a:rPr lang="en-US" altLang="ja-JP" sz="900" u="none" strike="noStrike" dirty="0">
                          <a:effectLst/>
                          <a:latin typeface="メイリオ" panose="020B0604030504040204" pitchFamily="50" charset="-128"/>
                          <a:ea typeface="メイリオ" panose="020B0604030504040204" pitchFamily="50" charset="-128"/>
                        </a:rPr>
                        <a:t>12</a:t>
                      </a:r>
                      <a:r>
                        <a:rPr lang="ja-JP" altLang="en-US" sz="900" u="none" strike="noStrike" dirty="0">
                          <a:effectLst/>
                          <a:latin typeface="メイリオ" panose="020B0604030504040204" pitchFamily="50" charset="-128"/>
                          <a:ea typeface="メイリオ" panose="020B0604030504040204" pitchFamily="50" charset="-128"/>
                        </a:rPr>
                        <a:t>月</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41503561"/>
                  </a:ext>
                </a:extLst>
              </a:tr>
              <a:tr h="257767">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対　　　　　象</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zh-CN" altLang="en-US" sz="900" u="none" strike="noStrike" dirty="0">
                          <a:effectLst/>
                          <a:latin typeface="メイリオ" panose="020B0604030504040204" pitchFamily="50" charset="-128"/>
                          <a:ea typeface="メイリオ" panose="020B0604030504040204" pitchFamily="50" charset="-128"/>
                        </a:rPr>
                        <a:t>小学</a:t>
                      </a:r>
                      <a:r>
                        <a:rPr lang="ja-JP" altLang="en-US" sz="900" u="none" strike="noStrike" dirty="0">
                          <a:effectLst/>
                          <a:latin typeface="メイリオ" panose="020B0604030504040204" pitchFamily="50" charset="-128"/>
                          <a:ea typeface="メイリオ" panose="020B0604030504040204" pitchFamily="50" charset="-128"/>
                        </a:rPr>
                        <a:t>生・中学生・</a:t>
                      </a:r>
                      <a:r>
                        <a:rPr lang="zh-CN" altLang="en-US" sz="900" u="none" strike="noStrike" dirty="0">
                          <a:effectLst/>
                          <a:latin typeface="メイリオ" panose="020B0604030504040204" pitchFamily="50" charset="-128"/>
                          <a:ea typeface="メイリオ" panose="020B0604030504040204" pitchFamily="50" charset="-128"/>
                        </a:rPr>
                        <a:t>高校生</a:t>
                      </a:r>
                      <a:endParaRPr lang="zh-CN"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9073544"/>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所　要　時　間</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b="0" i="0" u="none" strike="noStrike" dirty="0">
                          <a:effectLst/>
                          <a:latin typeface="メイリオ" panose="020B0604030504040204" pitchFamily="50" charset="-128"/>
                          <a:ea typeface="メイリオ" panose="020B0604030504040204" pitchFamily="50" charset="-128"/>
                        </a:rPr>
                        <a:t>2</a:t>
                      </a:r>
                      <a:r>
                        <a:rPr lang="ja-JP" altLang="en-US" sz="900" b="0" i="0" u="none" strike="noStrike" dirty="0">
                          <a:effectLst/>
                          <a:latin typeface="メイリオ" panose="020B0604030504040204" pitchFamily="50" charset="-128"/>
                          <a:ea typeface="メイリオ" panose="020B0604030504040204" pitchFamily="50" charset="-128"/>
                        </a:rPr>
                        <a:t>時間</a:t>
                      </a:r>
                      <a:r>
                        <a:rPr lang="en-US" altLang="ja-JP" sz="900" b="0" i="0" u="none" strike="noStrike" dirty="0">
                          <a:effectLst/>
                          <a:latin typeface="メイリオ" panose="020B0604030504040204" pitchFamily="50" charset="-128"/>
                          <a:ea typeface="メイリオ" panose="020B0604030504040204" pitchFamily="50" charset="-128"/>
                        </a:rPr>
                        <a:t>30</a:t>
                      </a:r>
                      <a:r>
                        <a:rPr lang="ja-JP" altLang="en-US" sz="900" b="0" i="0" u="none" strike="noStrike" dirty="0">
                          <a:effectLst/>
                          <a:latin typeface="メイリオ" panose="020B0604030504040204" pitchFamily="50" charset="-128"/>
                          <a:ea typeface="メイリオ" panose="020B0604030504040204" pitchFamily="50" charset="-128"/>
                        </a:rPr>
                        <a:t>分</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97989410"/>
                  </a:ext>
                </a:extLst>
              </a:tr>
              <a:tr h="28239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人　　　　　数</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u="none" strike="noStrike" dirty="0">
                          <a:effectLst/>
                          <a:latin typeface="メイリオ" panose="020B0604030504040204" pitchFamily="50" charset="-128"/>
                          <a:ea typeface="メイリオ" panose="020B0604030504040204" pitchFamily="50" charset="-128"/>
                        </a:rPr>
                        <a:t>40</a:t>
                      </a:r>
                      <a:r>
                        <a:rPr lang="ja-JP" altLang="en-US" sz="900" u="none" strike="noStrike" dirty="0">
                          <a:effectLst/>
                          <a:latin typeface="メイリオ" panose="020B0604030504040204" pitchFamily="50" charset="-128"/>
                          <a:ea typeface="メイリオ" panose="020B0604030504040204" pitchFamily="50" charset="-128"/>
                        </a:rPr>
                        <a:t>～</a:t>
                      </a:r>
                      <a:r>
                        <a:rPr lang="en-US" altLang="ja-JP" sz="900" u="none" strike="noStrike" dirty="0">
                          <a:effectLst/>
                          <a:latin typeface="メイリオ" panose="020B0604030504040204" pitchFamily="50" charset="-128"/>
                          <a:ea typeface="メイリオ" panose="020B0604030504040204" pitchFamily="50" charset="-128"/>
                        </a:rPr>
                        <a:t>400</a:t>
                      </a:r>
                      <a:r>
                        <a:rPr lang="ja-JP" altLang="en-US" sz="900" u="none" strike="noStrike" dirty="0">
                          <a:effectLst/>
                          <a:latin typeface="メイリオ" panose="020B0604030504040204" pitchFamily="50" charset="-128"/>
                          <a:ea typeface="メイリオ" panose="020B0604030504040204" pitchFamily="50" charset="-128"/>
                        </a:rPr>
                        <a:t>人</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2507589"/>
                  </a:ext>
                </a:extLst>
              </a:tr>
              <a:tr h="46028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持　　ち　　物</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kumimoji="1" lang="ja-JP" altLang="en-US" sz="900" b="0" i="0" kern="1200" dirty="0">
                          <a:solidFill>
                            <a:schemeClr val="dk1"/>
                          </a:solidFill>
                          <a:effectLst/>
                          <a:latin typeface="メイリオ" panose="020B0604030504040204" pitchFamily="50" charset="-128"/>
                          <a:ea typeface="メイリオ" panose="020B0604030504040204" pitchFamily="50" charset="-128"/>
                          <a:cs typeface="+mn-cs"/>
                        </a:rPr>
                        <a:t>濡れても良い服装と履き物</a:t>
                      </a:r>
                      <a:endParaRPr kumimoji="1" lang="en-US" altLang="ja-JP" sz="900" b="0" i="0" kern="1200" dirty="0">
                        <a:solidFill>
                          <a:schemeClr val="dk1"/>
                        </a:solidFill>
                        <a:effectLst/>
                        <a:latin typeface="メイリオ" panose="020B0604030504040204" pitchFamily="50" charset="-128"/>
                        <a:ea typeface="メイリオ" panose="020B0604030504040204" pitchFamily="50" charset="-128"/>
                        <a:cs typeface="+mn-cs"/>
                      </a:endParaRPr>
                    </a:p>
                    <a:p>
                      <a:pPr algn="ctr" fontAlgn="ctr"/>
                      <a:r>
                        <a:rPr kumimoji="1" lang="ja-JP" altLang="en-US" sz="900" b="0" i="0" kern="1200" dirty="0">
                          <a:solidFill>
                            <a:schemeClr val="dk1"/>
                          </a:solidFill>
                          <a:effectLst/>
                          <a:latin typeface="メイリオ" panose="020B0604030504040204" pitchFamily="50" charset="-128"/>
                          <a:ea typeface="メイリオ" panose="020B0604030504040204" pitchFamily="50" charset="-128"/>
                          <a:cs typeface="+mn-cs"/>
                        </a:rPr>
                        <a:t>（体操服・サンダル等）</a:t>
                      </a:r>
                      <a:br>
                        <a:rPr lang="ja-JP" altLang="en-US" sz="900" dirty="0">
                          <a:latin typeface="メイリオ" panose="020B0604030504040204" pitchFamily="50" charset="-128"/>
                          <a:ea typeface="メイリオ" panose="020B0604030504040204" pitchFamily="50" charset="-128"/>
                        </a:rPr>
                      </a:br>
                      <a:r>
                        <a:rPr kumimoji="1" lang="ja-JP" altLang="en-US" sz="900" b="0" i="0" kern="1200" dirty="0">
                          <a:solidFill>
                            <a:schemeClr val="dk1"/>
                          </a:solidFill>
                          <a:effectLst/>
                          <a:latin typeface="メイリオ" panose="020B0604030504040204" pitchFamily="50" charset="-128"/>
                          <a:ea typeface="メイリオ" panose="020B0604030504040204" pitchFamily="50" charset="-128"/>
                          <a:cs typeface="+mn-cs"/>
                        </a:rPr>
                        <a:t>ライフジャケットは貸出</a:t>
                      </a:r>
                      <a:endParaRPr lang="ja-JP" altLang="en-US" sz="90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49270007"/>
                  </a:ext>
                </a:extLst>
              </a:tr>
            </a:tbl>
          </a:graphicData>
        </a:graphic>
      </p:graphicFrame>
      <p:sp>
        <p:nvSpPr>
          <p:cNvPr id="17" name="テキスト プレースホルダー 16">
            <a:extLst>
              <a:ext uri="{FF2B5EF4-FFF2-40B4-BE49-F238E27FC236}">
                <a16:creationId xmlns:a16="http://schemas.microsoft.com/office/drawing/2014/main" id="{B3520682-09AA-2FC0-7EF3-C81A1534DE3E}"/>
              </a:ext>
            </a:extLst>
          </p:cNvPr>
          <p:cNvSpPr>
            <a:spLocks noGrp="1"/>
          </p:cNvSpPr>
          <p:nvPr>
            <p:ph type="body" sz="quarter" idx="10"/>
          </p:nvPr>
        </p:nvSpPr>
        <p:spPr/>
        <p:txBody>
          <a:bodyPr/>
          <a:lstStyle/>
          <a:p>
            <a:r>
              <a:rPr lang="ja-JP" altLang="en-US" dirty="0"/>
              <a:t>びわ湖比良山のふもと、水と緑あふれる蓬莱（ほうらい）の雄大な自然のなかでカヤック体験。</a:t>
            </a:r>
            <a:endParaRPr lang="en-US" altLang="ja-JP" dirty="0"/>
          </a:p>
          <a:p>
            <a:r>
              <a:rPr lang="ja-JP" altLang="en-US" dirty="0"/>
              <a:t>一人ひとりの達成感、共通体験を通じて仲間と深める絆、団結力、社会生活で大切なルールや、自分と周りの身を守る判断行動力を養うプログラムです。</a:t>
            </a:r>
          </a:p>
        </p:txBody>
      </p:sp>
      <p:pic>
        <p:nvPicPr>
          <p:cNvPr id="15" name="図プレースホルダー 14" descr="ボートに乗る人&#10;&#10;自動的に生成された説明">
            <a:extLst>
              <a:ext uri="{FF2B5EF4-FFF2-40B4-BE49-F238E27FC236}">
                <a16:creationId xmlns:a16="http://schemas.microsoft.com/office/drawing/2014/main" id="{2BCD1DFA-722C-8636-853F-FA025D0BC5B1}"/>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t="5080" b="5080"/>
          <a:stretch/>
        </p:blipFill>
        <p:spPr/>
      </p:pic>
      <p:pic>
        <p:nvPicPr>
          <p:cNvPr id="20" name="図プレースホルダー 19" descr="ボートに乗っている子供たち&#10;&#10;低い精度で自動的に生成された説明">
            <a:extLst>
              <a:ext uri="{FF2B5EF4-FFF2-40B4-BE49-F238E27FC236}">
                <a16:creationId xmlns:a16="http://schemas.microsoft.com/office/drawing/2014/main" id="{8ED509E2-E373-0402-E006-7770C65AEC3A}"/>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2763" r="2763"/>
          <a:stretch/>
        </p:blipFill>
        <p:spPr/>
      </p:pic>
      <p:pic>
        <p:nvPicPr>
          <p:cNvPr id="30" name="図プレースホルダー 29" descr="湖でボートに乗っている人たち&#10;&#10;自動的に生成された説明">
            <a:extLst>
              <a:ext uri="{FF2B5EF4-FFF2-40B4-BE49-F238E27FC236}">
                <a16:creationId xmlns:a16="http://schemas.microsoft.com/office/drawing/2014/main" id="{A7039376-AEAB-02A3-973B-CEF3BF46AAE5}"/>
              </a:ext>
            </a:extLst>
          </p:cNvPr>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t="4943" b="4943"/>
          <a:stretch/>
        </p:blipFill>
        <p:spPr/>
      </p:pic>
      <p:pic>
        <p:nvPicPr>
          <p:cNvPr id="37" name="図プレースホルダー 36" descr="建物の前に立っている家&#10;&#10;中程度の精度で自動的に生成された説明">
            <a:extLst>
              <a:ext uri="{FF2B5EF4-FFF2-40B4-BE49-F238E27FC236}">
                <a16:creationId xmlns:a16="http://schemas.microsoft.com/office/drawing/2014/main" id="{21BE2CB3-C9AF-82E6-7998-21BC77E09626}"/>
              </a:ext>
            </a:extLst>
          </p:cNvPr>
          <p:cNvPicPr>
            <a:picLocks noGrp="1" noChangeAspect="1"/>
          </p:cNvPicPr>
          <p:nvPr>
            <p:ph type="pic" sz="quarter" idx="14"/>
          </p:nvPr>
        </p:nvPicPr>
        <p:blipFill rotWithShape="1">
          <a:blip r:embed="rId5" cstate="print">
            <a:extLst>
              <a:ext uri="{28A0092B-C50C-407E-A947-70E740481C1C}">
                <a14:useLocalDpi xmlns:a14="http://schemas.microsoft.com/office/drawing/2010/main" val="0"/>
              </a:ext>
            </a:extLst>
          </a:blip>
          <a:srcRect l="3069" r="3069"/>
          <a:stretch/>
        </p:blipFill>
        <p:spPr/>
      </p:pic>
      <p:sp>
        <p:nvSpPr>
          <p:cNvPr id="22" name="テキスト プレースホルダー 21">
            <a:extLst>
              <a:ext uri="{FF2B5EF4-FFF2-40B4-BE49-F238E27FC236}">
                <a16:creationId xmlns:a16="http://schemas.microsoft.com/office/drawing/2014/main" id="{6A75FCC1-BEDA-8E3B-2695-9E516515DD84}"/>
              </a:ext>
            </a:extLst>
          </p:cNvPr>
          <p:cNvSpPr>
            <a:spLocks noGrp="1"/>
          </p:cNvSpPr>
          <p:nvPr>
            <p:ph type="body" sz="quarter" idx="15"/>
          </p:nvPr>
        </p:nvSpPr>
        <p:spPr/>
        <p:txBody>
          <a:bodyPr/>
          <a:lstStyle/>
          <a:p>
            <a:r>
              <a:rPr lang="ja-JP" altLang="en-US" dirty="0"/>
              <a:t>びわ湖自然体験学習を通して、</a:t>
            </a:r>
            <a:r>
              <a:rPr lang="en-US" altLang="ja-JP" dirty="0"/>
              <a:t>SDGs</a:t>
            </a:r>
            <a:r>
              <a:rPr lang="ja-JP" altLang="en-US" dirty="0"/>
              <a:t>について学びます。各テーマについてのお話も可能です。</a:t>
            </a:r>
            <a:endParaRPr lang="en-US" altLang="ja-JP" dirty="0"/>
          </a:p>
          <a:p>
            <a:r>
              <a:rPr lang="ja-JP" altLang="en-US" dirty="0"/>
              <a:t>生徒たち一人ひとりの“できた”という「達成感」を味わえます。</a:t>
            </a:r>
            <a:endParaRPr lang="en-US" altLang="ja-JP" dirty="0"/>
          </a:p>
          <a:p>
            <a:r>
              <a:rPr lang="ja-JP" altLang="en-US" dirty="0"/>
              <a:t>共通体験を通じて仲間と「絆、団結力」を深めます。</a:t>
            </a:r>
            <a:endParaRPr lang="en-US" altLang="ja-JP" dirty="0"/>
          </a:p>
          <a:p>
            <a:r>
              <a:rPr lang="ja-JP" altLang="en-US" dirty="0"/>
              <a:t>社会生活で大切なルールや自分と周りの身を守る「判断行動力」を養います。</a:t>
            </a:r>
            <a:endParaRPr lang="en-US" altLang="ja-JP" dirty="0"/>
          </a:p>
          <a:p>
            <a:endParaRPr lang="en-US" altLang="ja-JP" dirty="0"/>
          </a:p>
        </p:txBody>
      </p:sp>
      <p:sp>
        <p:nvSpPr>
          <p:cNvPr id="23" name="テキスト プレースホルダー 22">
            <a:extLst>
              <a:ext uri="{FF2B5EF4-FFF2-40B4-BE49-F238E27FC236}">
                <a16:creationId xmlns:a16="http://schemas.microsoft.com/office/drawing/2014/main" id="{CBA330E7-5852-7EF2-8E9C-846FE76EF1AC}"/>
              </a:ext>
            </a:extLst>
          </p:cNvPr>
          <p:cNvSpPr>
            <a:spLocks noGrp="1"/>
          </p:cNvSpPr>
          <p:nvPr>
            <p:ph type="body" sz="quarter" idx="16"/>
          </p:nvPr>
        </p:nvSpPr>
        <p:spPr>
          <a:xfrm>
            <a:off x="3500120" y="5357422"/>
            <a:ext cx="2803813" cy="990038"/>
          </a:xfrm>
        </p:spPr>
        <p:txBody>
          <a:bodyPr/>
          <a:lstStyle/>
          <a:p>
            <a:r>
              <a:rPr lang="en-US" altLang="ja-JP" dirty="0"/>
              <a:t>9:30 BSC</a:t>
            </a:r>
            <a:r>
              <a:rPr lang="ja-JP" altLang="en-US" dirty="0"/>
              <a:t>到着／更衣／開校式</a:t>
            </a:r>
          </a:p>
          <a:p>
            <a:r>
              <a:rPr lang="ja-JP" altLang="en-US" dirty="0"/>
              <a:t>　　             </a:t>
            </a:r>
            <a:r>
              <a:rPr lang="en-US" altLang="ja-JP" dirty="0"/>
              <a:t>【A</a:t>
            </a:r>
            <a:r>
              <a:rPr lang="ja-JP" altLang="en-US" dirty="0"/>
              <a:t>班</a:t>
            </a:r>
            <a:r>
              <a:rPr lang="en-US" altLang="ja-JP" dirty="0"/>
              <a:t>】</a:t>
            </a:r>
            <a:r>
              <a:rPr lang="ja-JP" altLang="en-US" dirty="0"/>
              <a:t>　　　　　　　 </a:t>
            </a:r>
            <a:r>
              <a:rPr lang="en-US" altLang="ja-JP" dirty="0"/>
              <a:t>【B</a:t>
            </a:r>
            <a:r>
              <a:rPr lang="ja-JP" altLang="en-US" dirty="0"/>
              <a:t>班</a:t>
            </a:r>
            <a:r>
              <a:rPr lang="en-US" altLang="ja-JP" dirty="0"/>
              <a:t>】</a:t>
            </a:r>
            <a:r>
              <a:rPr lang="ja-JP" altLang="en-US" dirty="0"/>
              <a:t>　　</a:t>
            </a:r>
          </a:p>
          <a:p>
            <a:r>
              <a:rPr lang="en-US" altLang="ja-JP" dirty="0"/>
              <a:t>10:00 ①</a:t>
            </a:r>
            <a:r>
              <a:rPr lang="ja-JP" altLang="en-US" dirty="0"/>
              <a:t>カヤック</a:t>
            </a:r>
            <a:r>
              <a:rPr lang="en-US" altLang="ja-JP" dirty="0"/>
              <a:t>1</a:t>
            </a:r>
            <a:r>
              <a:rPr lang="ja-JP" altLang="en-US" dirty="0"/>
              <a:t>人乗り  ②カヤック</a:t>
            </a:r>
            <a:r>
              <a:rPr lang="en-US" altLang="ja-JP" dirty="0"/>
              <a:t>2</a:t>
            </a:r>
            <a:r>
              <a:rPr lang="ja-JP" altLang="en-US" dirty="0"/>
              <a:t>人乗り</a:t>
            </a:r>
          </a:p>
          <a:p>
            <a:r>
              <a:rPr lang="en-US" altLang="ja-JP" dirty="0"/>
              <a:t>10:45 ②</a:t>
            </a:r>
            <a:r>
              <a:rPr lang="ja-JP" altLang="en-US" dirty="0"/>
              <a:t>カヤック</a:t>
            </a:r>
            <a:r>
              <a:rPr lang="en-US" altLang="ja-JP" dirty="0"/>
              <a:t>2</a:t>
            </a:r>
            <a:r>
              <a:rPr lang="ja-JP" altLang="en-US" dirty="0"/>
              <a:t>人乗り　①カヤック</a:t>
            </a:r>
            <a:r>
              <a:rPr lang="en-US" altLang="ja-JP" dirty="0"/>
              <a:t>1</a:t>
            </a:r>
            <a:r>
              <a:rPr lang="ja-JP" altLang="en-US" dirty="0"/>
              <a:t>人乗り</a:t>
            </a:r>
          </a:p>
          <a:p>
            <a:r>
              <a:rPr lang="en-US" altLang="ja-JP" dirty="0"/>
              <a:t>11:30 </a:t>
            </a:r>
            <a:r>
              <a:rPr lang="ja-JP" altLang="en-US" dirty="0"/>
              <a:t>閉校式／更衣</a:t>
            </a:r>
          </a:p>
          <a:p>
            <a:r>
              <a:rPr lang="en-US" altLang="ja-JP" dirty="0"/>
              <a:t>12:00 BSC</a:t>
            </a:r>
            <a:r>
              <a:rPr lang="ja-JP" altLang="en-US" dirty="0"/>
              <a:t>出発</a:t>
            </a:r>
          </a:p>
          <a:p>
            <a:r>
              <a:rPr lang="en-US" altLang="ja-JP" dirty="0"/>
              <a:t>※</a:t>
            </a:r>
            <a:r>
              <a:rPr lang="ja-JP" altLang="en-US" dirty="0"/>
              <a:t>午後開始の場合 </a:t>
            </a:r>
            <a:r>
              <a:rPr lang="en-US" altLang="ja-JP" dirty="0"/>
              <a:t>13:30</a:t>
            </a:r>
            <a:r>
              <a:rPr lang="ja-JP" altLang="en-US" dirty="0"/>
              <a:t>到着、</a:t>
            </a:r>
            <a:r>
              <a:rPr lang="en-US" altLang="ja-JP" dirty="0"/>
              <a:t>16:00</a:t>
            </a:r>
            <a:r>
              <a:rPr lang="ja-JP" altLang="en-US" dirty="0"/>
              <a:t>出発　</a:t>
            </a:r>
          </a:p>
        </p:txBody>
      </p:sp>
      <p:sp>
        <p:nvSpPr>
          <p:cNvPr id="24" name="テキスト プレースホルダー 23">
            <a:extLst>
              <a:ext uri="{FF2B5EF4-FFF2-40B4-BE49-F238E27FC236}">
                <a16:creationId xmlns:a16="http://schemas.microsoft.com/office/drawing/2014/main" id="{92D1AD22-E6AE-06AB-3AE6-BF7938751702}"/>
              </a:ext>
            </a:extLst>
          </p:cNvPr>
          <p:cNvSpPr>
            <a:spLocks noGrp="1"/>
          </p:cNvSpPr>
          <p:nvPr>
            <p:ph type="body" sz="quarter" idx="17"/>
          </p:nvPr>
        </p:nvSpPr>
        <p:spPr>
          <a:xfrm>
            <a:off x="6688320" y="5357422"/>
            <a:ext cx="2277525" cy="990038"/>
          </a:xfrm>
        </p:spPr>
        <p:txBody>
          <a:bodyPr/>
          <a:lstStyle/>
          <a:p>
            <a:r>
              <a:rPr lang="ja-JP" altLang="en-US" dirty="0"/>
              <a:t>ご到着に合わせて、スケジュールを作成いたします。お気軽にご相談ください。</a:t>
            </a:r>
            <a:r>
              <a:rPr lang="en-US" altLang="ja-JP" dirty="0"/>
              <a:t>※</a:t>
            </a:r>
            <a:r>
              <a:rPr lang="ja-JP" altLang="en-US" dirty="0"/>
              <a:t>午後からの実施も可能</a:t>
            </a:r>
          </a:p>
          <a:p>
            <a:r>
              <a:rPr lang="ja-JP" altLang="en-US" dirty="0"/>
              <a:t>ウォータースポーツのため、</a:t>
            </a:r>
            <a:r>
              <a:rPr lang="ja-JP" altLang="en-US" u="sng" dirty="0"/>
              <a:t>雨天決行</a:t>
            </a:r>
            <a:r>
              <a:rPr lang="ja-JP" altLang="en-US" dirty="0"/>
              <a:t>いたします。</a:t>
            </a:r>
          </a:p>
          <a:p>
            <a:r>
              <a:rPr lang="en-US" altLang="ja-JP" dirty="0"/>
              <a:t>BSC</a:t>
            </a:r>
            <a:r>
              <a:rPr lang="ja-JP" altLang="en-US" dirty="0" err="1"/>
              <a:t>での</a:t>
            </a:r>
            <a:r>
              <a:rPr lang="ja-JP" altLang="en-US" dirty="0"/>
              <a:t>昼食も可能（別途料金：</a:t>
            </a:r>
            <a:r>
              <a:rPr lang="en-US" altLang="ja-JP" dirty="0"/>
              <a:t>BBQ</a:t>
            </a:r>
            <a:r>
              <a:rPr lang="ja-JP" altLang="en-US" dirty="0"/>
              <a:t>大会／蓬莱手打ちうどん作り／カレー作り体験）</a:t>
            </a:r>
          </a:p>
          <a:p>
            <a:r>
              <a:rPr lang="ja-JP" altLang="en-US" dirty="0"/>
              <a:t>雨天時の昼食：部屋等の食事場所を用意可能</a:t>
            </a:r>
          </a:p>
          <a:p>
            <a:endParaRPr lang="en-US" altLang="ja-JP" dirty="0"/>
          </a:p>
          <a:p>
            <a:endParaRPr lang="ja-JP" altLang="en-US" dirty="0"/>
          </a:p>
        </p:txBody>
      </p:sp>
      <p:sp>
        <p:nvSpPr>
          <p:cNvPr id="39" name="テキスト プレースホルダー 38">
            <a:extLst>
              <a:ext uri="{FF2B5EF4-FFF2-40B4-BE49-F238E27FC236}">
                <a16:creationId xmlns:a16="http://schemas.microsoft.com/office/drawing/2014/main" id="{9EA5474C-F8BF-AD37-F0B9-90CB020F67AB}"/>
              </a:ext>
            </a:extLst>
          </p:cNvPr>
          <p:cNvSpPr>
            <a:spLocks noGrp="1"/>
          </p:cNvSpPr>
          <p:nvPr>
            <p:ph type="body" sz="quarter" idx="19"/>
          </p:nvPr>
        </p:nvSpPr>
        <p:spPr/>
        <p:txBody>
          <a:bodyPr/>
          <a:lstStyle/>
          <a:p>
            <a:r>
              <a:rPr lang="ja-JP" altLang="en-US" dirty="0"/>
              <a:t>びわ湖の環境保全について調べてみる。</a:t>
            </a:r>
            <a:endParaRPr lang="en-US" altLang="ja-JP" dirty="0"/>
          </a:p>
          <a:p>
            <a:r>
              <a:rPr lang="ja-JP" altLang="en-US" dirty="0"/>
              <a:t>人と自然の繋がりについて考えてみる。</a:t>
            </a:r>
            <a:endParaRPr lang="en-US" altLang="ja-JP" dirty="0"/>
          </a:p>
          <a:p>
            <a:r>
              <a:rPr lang="ja-JP" altLang="en-US" dirty="0"/>
              <a:t>地域と現地の環境についての課題や取組について調べてみる。</a:t>
            </a:r>
          </a:p>
        </p:txBody>
      </p:sp>
      <p:sp>
        <p:nvSpPr>
          <p:cNvPr id="40" name="テキスト プレースホルダー 39">
            <a:extLst>
              <a:ext uri="{FF2B5EF4-FFF2-40B4-BE49-F238E27FC236}">
                <a16:creationId xmlns:a16="http://schemas.microsoft.com/office/drawing/2014/main" id="{05BB7DF4-6EED-D284-B3E6-34B32903C78A}"/>
              </a:ext>
            </a:extLst>
          </p:cNvPr>
          <p:cNvSpPr>
            <a:spLocks noGrp="1"/>
          </p:cNvSpPr>
          <p:nvPr>
            <p:ph type="body" sz="quarter" idx="20"/>
          </p:nvPr>
        </p:nvSpPr>
        <p:spPr>
          <a:xfrm>
            <a:off x="3637140" y="2212718"/>
            <a:ext cx="3051180" cy="617193"/>
          </a:xfrm>
        </p:spPr>
        <p:txBody>
          <a:bodyPr/>
          <a:lstStyle/>
          <a:p>
            <a:r>
              <a:rPr lang="ja-JP" altLang="en-US" dirty="0"/>
              <a:t>びわ湖で人気のウォータースポーツを通して協力する力を学ぶ。</a:t>
            </a:r>
            <a:endParaRPr lang="en-US" altLang="ja-JP" dirty="0"/>
          </a:p>
          <a:p>
            <a:r>
              <a:rPr lang="ja-JP" altLang="en-US" dirty="0"/>
              <a:t>現地の方からお話を聞き、地域との違いを考える。</a:t>
            </a:r>
            <a:endParaRPr lang="en-US" altLang="ja-JP" dirty="0"/>
          </a:p>
          <a:p>
            <a:r>
              <a:rPr lang="ja-JP" altLang="en-US" dirty="0"/>
              <a:t>現地では課題解決のために、どんな取組を実施しているか聞いてみる。</a:t>
            </a:r>
            <a:endParaRPr lang="en-US" altLang="ja-JP" dirty="0"/>
          </a:p>
          <a:p>
            <a:endParaRPr lang="ja-JP" altLang="en-US" dirty="0"/>
          </a:p>
        </p:txBody>
      </p:sp>
      <p:sp>
        <p:nvSpPr>
          <p:cNvPr id="43" name="テキスト プレースホルダー 42">
            <a:extLst>
              <a:ext uri="{FF2B5EF4-FFF2-40B4-BE49-F238E27FC236}">
                <a16:creationId xmlns:a16="http://schemas.microsoft.com/office/drawing/2014/main" id="{30281D5E-6556-5F2E-28A0-236417689BE8}"/>
              </a:ext>
            </a:extLst>
          </p:cNvPr>
          <p:cNvSpPr>
            <a:spLocks noGrp="1"/>
          </p:cNvSpPr>
          <p:nvPr>
            <p:ph type="body" sz="quarter" idx="21"/>
          </p:nvPr>
        </p:nvSpPr>
        <p:spPr/>
        <p:txBody>
          <a:bodyPr/>
          <a:lstStyle/>
          <a:p>
            <a:r>
              <a:rPr lang="ja-JP" altLang="en-US" dirty="0"/>
              <a:t>環境保全について自分の意見をまとめる。</a:t>
            </a:r>
            <a:endParaRPr lang="en-US" altLang="ja-JP" dirty="0"/>
          </a:p>
          <a:p>
            <a:r>
              <a:rPr lang="ja-JP" altLang="en-US" dirty="0"/>
              <a:t>人と自然の繋がりについて調べてみる。</a:t>
            </a:r>
            <a:endParaRPr lang="en-US" altLang="ja-JP" dirty="0"/>
          </a:p>
          <a:p>
            <a:r>
              <a:rPr lang="ja-JP" altLang="en-US" dirty="0"/>
              <a:t>自分たちにできることを発表する。</a:t>
            </a:r>
          </a:p>
          <a:p>
            <a:endParaRPr lang="ja-JP" altLang="en-US" dirty="0"/>
          </a:p>
        </p:txBody>
      </p:sp>
      <p:sp>
        <p:nvSpPr>
          <p:cNvPr id="16" name="タイトル 15">
            <a:extLst>
              <a:ext uri="{FF2B5EF4-FFF2-40B4-BE49-F238E27FC236}">
                <a16:creationId xmlns:a16="http://schemas.microsoft.com/office/drawing/2014/main" id="{466C0A8E-78E1-1518-FDDE-5184568A176A}"/>
              </a:ext>
            </a:extLst>
          </p:cNvPr>
          <p:cNvSpPr>
            <a:spLocks noGrp="1"/>
          </p:cNvSpPr>
          <p:nvPr>
            <p:ph type="title"/>
          </p:nvPr>
        </p:nvSpPr>
        <p:spPr>
          <a:xfrm>
            <a:off x="1036235" y="395065"/>
            <a:ext cx="1979388" cy="535531"/>
          </a:xfrm>
        </p:spPr>
        <p:txBody>
          <a:bodyPr/>
          <a:lstStyle/>
          <a:p>
            <a:r>
              <a:rPr lang="ja-JP" altLang="en-US" dirty="0">
                <a:solidFill>
                  <a:srgbClr val="328CCC"/>
                </a:solidFill>
              </a:rPr>
              <a:t>びわ湖自然体験学習　</a:t>
            </a:r>
            <a:br>
              <a:rPr lang="en-US" altLang="ja-JP" dirty="0">
                <a:solidFill>
                  <a:srgbClr val="328CCC"/>
                </a:solidFill>
              </a:rPr>
            </a:br>
            <a:r>
              <a:rPr lang="ja-JP" altLang="en-US" dirty="0">
                <a:solidFill>
                  <a:srgbClr val="328CCC"/>
                </a:solidFill>
              </a:rPr>
              <a:t>カヤック体験プラン</a:t>
            </a:r>
          </a:p>
        </p:txBody>
      </p:sp>
      <p:grpSp>
        <p:nvGrpSpPr>
          <p:cNvPr id="2" name="グループ化 1">
            <a:extLst>
              <a:ext uri="{FF2B5EF4-FFF2-40B4-BE49-F238E27FC236}">
                <a16:creationId xmlns:a16="http://schemas.microsoft.com/office/drawing/2014/main" id="{B0B6DD61-7AB0-93ED-5EC0-7337D271E024}"/>
              </a:ext>
            </a:extLst>
          </p:cNvPr>
          <p:cNvGrpSpPr/>
          <p:nvPr/>
        </p:nvGrpSpPr>
        <p:grpSpPr>
          <a:xfrm>
            <a:off x="1152224" y="904273"/>
            <a:ext cx="2613414" cy="174521"/>
            <a:chOff x="771224" y="904272"/>
            <a:chExt cx="2613414" cy="174521"/>
          </a:xfrm>
        </p:grpSpPr>
        <p:sp>
          <p:nvSpPr>
            <p:cNvPr id="3" name="角丸四角形 23">
              <a:extLst>
                <a:ext uri="{FF2B5EF4-FFF2-40B4-BE49-F238E27FC236}">
                  <a16:creationId xmlns:a16="http://schemas.microsoft.com/office/drawing/2014/main" id="{F3859417-8CFB-ADA3-4A06-BF2C3715F764}"/>
                </a:ext>
              </a:extLst>
            </p:cNvPr>
            <p:cNvSpPr/>
            <p:nvPr userDrawn="1"/>
          </p:nvSpPr>
          <p:spPr>
            <a:xfrm>
              <a:off x="771224"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自 然</a:t>
              </a:r>
              <a:endParaRPr kumimoji="1" lang="en-US" altLang="ja-JP" sz="800" b="1" dirty="0">
                <a:latin typeface="Meiryo UI" panose="020B0604030504040204" pitchFamily="50" charset="-128"/>
                <a:ea typeface="Meiryo UI" panose="020B0604030504040204" pitchFamily="50" charset="-128"/>
              </a:endParaRPr>
            </a:p>
          </p:txBody>
        </p:sp>
        <p:sp>
          <p:nvSpPr>
            <p:cNvPr id="4" name="角丸四角形 27">
              <a:extLst>
                <a:ext uri="{FF2B5EF4-FFF2-40B4-BE49-F238E27FC236}">
                  <a16:creationId xmlns:a16="http://schemas.microsoft.com/office/drawing/2014/main" id="{9091FA2A-7E8D-1057-083C-F5753E8B2191}"/>
                </a:ext>
              </a:extLst>
            </p:cNvPr>
            <p:cNvSpPr/>
            <p:nvPr userDrawn="1"/>
          </p:nvSpPr>
          <p:spPr>
            <a:xfrm>
              <a:off x="2092472"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歴 史</a:t>
              </a:r>
              <a:endParaRPr kumimoji="1" lang="en-US" altLang="ja-JP" sz="800" b="1" dirty="0">
                <a:latin typeface="Meiryo UI" panose="020B0604030504040204" pitchFamily="50" charset="-128"/>
                <a:ea typeface="Meiryo UI" panose="020B0604030504040204" pitchFamily="50" charset="-128"/>
              </a:endParaRPr>
            </a:p>
          </p:txBody>
        </p:sp>
        <p:sp>
          <p:nvSpPr>
            <p:cNvPr id="5" name="角丸四角形 49">
              <a:extLst>
                <a:ext uri="{FF2B5EF4-FFF2-40B4-BE49-F238E27FC236}">
                  <a16:creationId xmlns:a16="http://schemas.microsoft.com/office/drawing/2014/main" id="{161D90FD-76F4-6B45-737F-2A6BD9380120}"/>
                </a:ext>
              </a:extLst>
            </p:cNvPr>
            <p:cNvSpPr/>
            <p:nvPr userDrawn="1"/>
          </p:nvSpPr>
          <p:spPr>
            <a:xfrm>
              <a:off x="2973302"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経 済</a:t>
              </a:r>
              <a:endParaRPr kumimoji="1" lang="en-US" altLang="ja-JP" sz="800" b="1" dirty="0">
                <a:latin typeface="Meiryo UI" panose="020B0604030504040204" pitchFamily="50" charset="-128"/>
                <a:ea typeface="Meiryo UI" panose="020B0604030504040204" pitchFamily="50" charset="-128"/>
              </a:endParaRPr>
            </a:p>
          </p:txBody>
        </p:sp>
        <p:sp>
          <p:nvSpPr>
            <p:cNvPr id="6" name="角丸四角形 24">
              <a:extLst>
                <a:ext uri="{FF2B5EF4-FFF2-40B4-BE49-F238E27FC236}">
                  <a16:creationId xmlns:a16="http://schemas.microsoft.com/office/drawing/2014/main" id="{C60BCFCE-7C89-4B20-C92D-4DBB7550B9D9}"/>
                </a:ext>
              </a:extLst>
            </p:cNvPr>
            <p:cNvSpPr/>
            <p:nvPr/>
          </p:nvSpPr>
          <p:spPr>
            <a:xfrm>
              <a:off x="1211640"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環 境</a:t>
              </a:r>
              <a:endParaRPr kumimoji="1" lang="en-US" altLang="ja-JP" sz="800" b="1" dirty="0">
                <a:latin typeface="Meiryo UI" panose="020B0604030504040204" pitchFamily="50" charset="-128"/>
                <a:ea typeface="Meiryo UI" panose="020B0604030504040204" pitchFamily="50" charset="-128"/>
              </a:endParaRPr>
            </a:p>
          </p:txBody>
        </p:sp>
        <p:sp>
          <p:nvSpPr>
            <p:cNvPr id="7" name="角丸四角形 28">
              <a:extLst>
                <a:ext uri="{FF2B5EF4-FFF2-40B4-BE49-F238E27FC236}">
                  <a16:creationId xmlns:a16="http://schemas.microsoft.com/office/drawing/2014/main" id="{8C61BDBC-CEC7-3C44-7661-23A7D28C9EF9}"/>
                </a:ext>
              </a:extLst>
            </p:cNvPr>
            <p:cNvSpPr/>
            <p:nvPr/>
          </p:nvSpPr>
          <p:spPr>
            <a:xfrm>
              <a:off x="1652056"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産 業</a:t>
              </a:r>
              <a:endParaRPr kumimoji="1" lang="en-US" altLang="ja-JP" sz="800" b="1" dirty="0">
                <a:latin typeface="Meiryo UI" panose="020B0604030504040204" pitchFamily="50" charset="-128"/>
                <a:ea typeface="Meiryo UI" panose="020B0604030504040204" pitchFamily="50" charset="-128"/>
              </a:endParaRPr>
            </a:p>
          </p:txBody>
        </p:sp>
        <p:sp>
          <p:nvSpPr>
            <p:cNvPr id="8" name="角丸四角形 31">
              <a:extLst>
                <a:ext uri="{FF2B5EF4-FFF2-40B4-BE49-F238E27FC236}">
                  <a16:creationId xmlns:a16="http://schemas.microsoft.com/office/drawing/2014/main" id="{0A58AC15-F010-D251-13A2-D2FBF46AC970}"/>
                </a:ext>
              </a:extLst>
            </p:cNvPr>
            <p:cNvSpPr/>
            <p:nvPr/>
          </p:nvSpPr>
          <p:spPr>
            <a:xfrm>
              <a:off x="2532888"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文 化</a:t>
              </a:r>
              <a:endParaRPr kumimoji="1" lang="en-US" altLang="ja-JP" sz="800" b="1" dirty="0">
                <a:latin typeface="Meiryo UI" panose="020B0604030504040204" pitchFamily="50" charset="-128"/>
                <a:ea typeface="Meiryo UI" panose="020B0604030504040204" pitchFamily="50" charset="-128"/>
              </a:endParaRPr>
            </a:p>
          </p:txBody>
        </p:sp>
      </p:grpSp>
      <p:pic>
        <p:nvPicPr>
          <p:cNvPr id="41" name="図 40">
            <a:extLst>
              <a:ext uri="{FF2B5EF4-FFF2-40B4-BE49-F238E27FC236}">
                <a16:creationId xmlns:a16="http://schemas.microsoft.com/office/drawing/2014/main" id="{7049F1C1-CB9E-7A7B-4E76-69803E18FD6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30858" y="452966"/>
            <a:ext cx="270000" cy="270000"/>
          </a:xfrm>
          <a:prstGeom prst="rect">
            <a:avLst/>
          </a:prstGeom>
        </p:spPr>
      </p:pic>
      <p:pic>
        <p:nvPicPr>
          <p:cNvPr id="42" name="図 41">
            <a:extLst>
              <a:ext uri="{FF2B5EF4-FFF2-40B4-BE49-F238E27FC236}">
                <a16:creationId xmlns:a16="http://schemas.microsoft.com/office/drawing/2014/main" id="{B2AF3BFB-0E48-5E29-9EBD-1FE504C37C9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34384" y="452966"/>
            <a:ext cx="270000" cy="270000"/>
          </a:xfrm>
          <a:prstGeom prst="rect">
            <a:avLst/>
          </a:prstGeom>
        </p:spPr>
      </p:pic>
      <p:pic>
        <p:nvPicPr>
          <p:cNvPr id="9" name="図 8">
            <a:extLst>
              <a:ext uri="{FF2B5EF4-FFF2-40B4-BE49-F238E27FC236}">
                <a16:creationId xmlns:a16="http://schemas.microsoft.com/office/drawing/2014/main" id="{0872EC19-FFD6-6A1C-9179-CD7818B7384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034384" y="748300"/>
            <a:ext cx="269549" cy="270000"/>
          </a:xfrm>
          <a:prstGeom prst="rect">
            <a:avLst/>
          </a:prstGeom>
        </p:spPr>
      </p:pic>
      <p:pic>
        <p:nvPicPr>
          <p:cNvPr id="11" name="図 10">
            <a:extLst>
              <a:ext uri="{FF2B5EF4-FFF2-40B4-BE49-F238E27FC236}">
                <a16:creationId xmlns:a16="http://schemas.microsoft.com/office/drawing/2014/main" id="{2DFC71C7-9B27-1492-286C-34F8E36AAC5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631267" y="459268"/>
            <a:ext cx="269549" cy="270000"/>
          </a:xfrm>
          <a:prstGeom prst="rect">
            <a:avLst/>
          </a:prstGeom>
        </p:spPr>
      </p:pic>
      <p:pic>
        <p:nvPicPr>
          <p:cNvPr id="54" name="図 53"/>
          <p:cNvPicPr>
            <a:picLocks noChangeAspect="1"/>
          </p:cNvPicPr>
          <p:nvPr/>
        </p:nvPicPr>
        <p:blipFill rotWithShape="1">
          <a:blip r:embed="rId10"/>
          <a:srcRect l="25645" t="10469" r="23807" b="12712"/>
          <a:stretch/>
        </p:blipFill>
        <p:spPr>
          <a:xfrm>
            <a:off x="4690554" y="493678"/>
            <a:ext cx="489647" cy="524622"/>
          </a:xfrm>
          <a:prstGeom prst="rect">
            <a:avLst/>
          </a:prstGeom>
        </p:spPr>
      </p:pic>
      <p:pic>
        <p:nvPicPr>
          <p:cNvPr id="55" name="図プレースホルダー 5"/>
          <p:cNvPicPr>
            <a:picLocks noGrp="1" noChangeAspect="1"/>
          </p:cNvPicPr>
          <p:nvPr>
            <p:ph type="pic" sz="quarter" idx="18"/>
          </p:nvPr>
        </p:nvPicPr>
        <p:blipFill>
          <a:blip r:embed="rId11" cstate="print">
            <a:extLst>
              <a:ext uri="{28A0092B-C50C-407E-A947-70E740481C1C}">
                <a14:useLocalDpi xmlns:a14="http://schemas.microsoft.com/office/drawing/2010/main" val="0"/>
              </a:ext>
            </a:extLst>
          </a:blip>
          <a:srcRect t="110" b="110"/>
          <a:stretch>
            <a:fillRect/>
          </a:stretch>
        </p:blipFill>
        <p:spPr>
          <a:xfrm>
            <a:off x="9119232" y="5877272"/>
            <a:ext cx="506730" cy="505615"/>
          </a:xfrm>
        </p:spPr>
      </p:pic>
      <p:pic>
        <p:nvPicPr>
          <p:cNvPr id="38" name="図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42970" y="761726"/>
            <a:ext cx="263522" cy="263522"/>
          </a:xfrm>
          <a:prstGeom prst="rect">
            <a:avLst/>
          </a:prstGeom>
        </p:spPr>
      </p:pic>
      <p:pic>
        <p:nvPicPr>
          <p:cNvPr id="56" name="図 55" descr="文字の書かれた紙&#10;&#10;自動的に生成された説明">
            <a:extLst>
              <a:ext uri="{FF2B5EF4-FFF2-40B4-BE49-F238E27FC236}">
                <a16:creationId xmlns:a16="http://schemas.microsoft.com/office/drawing/2014/main" id="{CD646CED-5CDE-8AF8-5428-0B9A0146FF7D}"/>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9057897" y="718101"/>
            <a:ext cx="302400" cy="302400"/>
          </a:xfrm>
          <a:prstGeom prst="rect">
            <a:avLst/>
          </a:prstGeom>
        </p:spPr>
      </p:pic>
      <p:pic>
        <p:nvPicPr>
          <p:cNvPr id="57" name="図 56" descr="アイコン&#10;&#10;自動的に生成された説明">
            <a:extLst>
              <a:ext uri="{FF2B5EF4-FFF2-40B4-BE49-F238E27FC236}">
                <a16:creationId xmlns:a16="http://schemas.microsoft.com/office/drawing/2014/main" id="{4B73FE1F-B7C7-C871-84A5-AEADB978BC61}"/>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7913271" y="452966"/>
            <a:ext cx="301761" cy="302400"/>
          </a:xfrm>
          <a:prstGeom prst="rect">
            <a:avLst/>
          </a:prstGeom>
        </p:spPr>
      </p:pic>
      <p:pic>
        <p:nvPicPr>
          <p:cNvPr id="58" name="図 57" descr="アイコン&#10;&#10;自動的に生成された説明">
            <a:extLst>
              <a:ext uri="{FF2B5EF4-FFF2-40B4-BE49-F238E27FC236}">
                <a16:creationId xmlns:a16="http://schemas.microsoft.com/office/drawing/2014/main" id="{3475614F-0E81-0FC2-2D50-FEB66AFBA759}"/>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8242352" y="452966"/>
            <a:ext cx="302400" cy="302400"/>
          </a:xfrm>
          <a:prstGeom prst="rect">
            <a:avLst/>
          </a:prstGeom>
        </p:spPr>
      </p:pic>
      <p:pic>
        <p:nvPicPr>
          <p:cNvPr id="59" name="図 58" descr="アイコン&#10;&#10;自動的に生成された説明">
            <a:extLst>
              <a:ext uri="{FF2B5EF4-FFF2-40B4-BE49-F238E27FC236}">
                <a16:creationId xmlns:a16="http://schemas.microsoft.com/office/drawing/2014/main" id="{428F7826-9FCF-D300-C926-F40F045217DF}"/>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8568300" y="449907"/>
            <a:ext cx="302400" cy="302400"/>
          </a:xfrm>
          <a:prstGeom prst="rect">
            <a:avLst/>
          </a:prstGeom>
        </p:spPr>
      </p:pic>
      <p:pic>
        <p:nvPicPr>
          <p:cNvPr id="60" name="図 59" descr="ロゴ, アイコン&#10;&#10;自動的に生成された説明">
            <a:extLst>
              <a:ext uri="{FF2B5EF4-FFF2-40B4-BE49-F238E27FC236}">
                <a16:creationId xmlns:a16="http://schemas.microsoft.com/office/drawing/2014/main" id="{96E99D22-726B-AD97-CECD-89CB1B939943}"/>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8894248" y="449907"/>
            <a:ext cx="302400" cy="302400"/>
          </a:xfrm>
          <a:prstGeom prst="rect">
            <a:avLst/>
          </a:prstGeom>
        </p:spPr>
      </p:pic>
      <p:pic>
        <p:nvPicPr>
          <p:cNvPr id="61" name="図 60" descr="アイコン&#10;&#10;自動的に生成された説明">
            <a:extLst>
              <a:ext uri="{FF2B5EF4-FFF2-40B4-BE49-F238E27FC236}">
                <a16:creationId xmlns:a16="http://schemas.microsoft.com/office/drawing/2014/main" id="{E3A76E28-B502-1DF3-D318-5198F98B1CB5}"/>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9222187" y="449907"/>
            <a:ext cx="301761" cy="302400"/>
          </a:xfrm>
          <a:prstGeom prst="rect">
            <a:avLst/>
          </a:prstGeom>
        </p:spPr>
      </p:pic>
      <p:pic>
        <p:nvPicPr>
          <p:cNvPr id="62" name="図 61" descr="アイコン&#10;&#10;自動的に生成された説明">
            <a:extLst>
              <a:ext uri="{FF2B5EF4-FFF2-40B4-BE49-F238E27FC236}">
                <a16:creationId xmlns:a16="http://schemas.microsoft.com/office/drawing/2014/main" id="{01C39A1B-B283-400D-B96D-98785073513D}"/>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7751676" y="715828"/>
            <a:ext cx="302400" cy="302400"/>
          </a:xfrm>
          <a:prstGeom prst="rect">
            <a:avLst/>
          </a:prstGeom>
        </p:spPr>
      </p:pic>
      <p:pic>
        <p:nvPicPr>
          <p:cNvPr id="63" name="図 62" descr="停止の標識&#10;&#10;自動的に生成された説明">
            <a:extLst>
              <a:ext uri="{FF2B5EF4-FFF2-40B4-BE49-F238E27FC236}">
                <a16:creationId xmlns:a16="http://schemas.microsoft.com/office/drawing/2014/main" id="{0A5BD3D6-CAF0-1748-02D2-3CC10AF4B8DC}"/>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8080681" y="718688"/>
            <a:ext cx="302400" cy="302400"/>
          </a:xfrm>
          <a:prstGeom prst="rect">
            <a:avLst/>
          </a:prstGeom>
        </p:spPr>
      </p:pic>
      <p:pic>
        <p:nvPicPr>
          <p:cNvPr id="64" name="図 63" descr="白黒の写真にテキストが書いてある絵&#10;&#10;低い精度で自動的に生成された説明">
            <a:extLst>
              <a:ext uri="{FF2B5EF4-FFF2-40B4-BE49-F238E27FC236}">
                <a16:creationId xmlns:a16="http://schemas.microsoft.com/office/drawing/2014/main" id="{7E2B40A8-F6D7-E67D-159E-EC55B38A3855}"/>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8403827" y="715828"/>
            <a:ext cx="301761" cy="302400"/>
          </a:xfrm>
          <a:prstGeom prst="rect">
            <a:avLst/>
          </a:prstGeom>
        </p:spPr>
      </p:pic>
      <p:pic>
        <p:nvPicPr>
          <p:cNvPr id="65" name="図 64" descr="アイコン&#10;&#10;自動的に生成された説明">
            <a:extLst>
              <a:ext uri="{FF2B5EF4-FFF2-40B4-BE49-F238E27FC236}">
                <a16:creationId xmlns:a16="http://schemas.microsoft.com/office/drawing/2014/main" id="{09DB6B45-27B4-F3FF-A8FA-7BBD50F50EEE}"/>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8732669" y="715828"/>
            <a:ext cx="302400" cy="302400"/>
          </a:xfrm>
          <a:prstGeom prst="rect">
            <a:avLst/>
          </a:prstGeom>
        </p:spPr>
      </p:pic>
      <p:sp>
        <p:nvSpPr>
          <p:cNvPr id="66" name="テキスト ボックス 65"/>
          <p:cNvSpPr txBox="1"/>
          <p:nvPr/>
        </p:nvSpPr>
        <p:spPr>
          <a:xfrm>
            <a:off x="2122644" y="6487359"/>
            <a:ext cx="5897768" cy="400110"/>
          </a:xfrm>
          <a:prstGeom prst="rect">
            <a:avLst/>
          </a:prstGeom>
          <a:solidFill>
            <a:schemeClr val="bg1"/>
          </a:solidFill>
        </p:spPr>
        <p:txBody>
          <a:bodyPr wrap="none" rtlCol="0">
            <a:spAutoFit/>
          </a:bodyPr>
          <a:lstStyle/>
          <a:p>
            <a:r>
              <a:rPr lang="en-US" altLang="ja-JP" sz="1000" dirty="0">
                <a:latin typeface="Meiryo UI" panose="020B0604030504040204" pitchFamily="50" charset="-128"/>
                <a:ea typeface="Meiryo UI" panose="020B0604030504040204" pitchFamily="50" charset="-128"/>
              </a:rPr>
              <a:t>BSC</a:t>
            </a:r>
            <a:r>
              <a:rPr lang="ja-JP" altLang="en-US" sz="1000" dirty="0">
                <a:latin typeface="Meiryo UI" panose="020B0604030504040204" pitchFamily="50" charset="-128"/>
                <a:ea typeface="Meiryo UI" panose="020B0604030504040204" pitchFamily="50" charset="-128"/>
              </a:rPr>
              <a:t>ウォータースポーツセンター　</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住所</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大津市南船路</a:t>
            </a:r>
            <a:r>
              <a:rPr lang="en-US" altLang="ja-JP" sz="1000" dirty="0">
                <a:latin typeface="Meiryo UI" panose="020B0604030504040204" pitchFamily="50" charset="-128"/>
                <a:ea typeface="Meiryo UI" panose="020B0604030504040204" pitchFamily="50" charset="-128"/>
              </a:rPr>
              <a:t>4-1</a:t>
            </a: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【TEL】077-592-0127</a:t>
            </a: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【FAX】077-592-1531</a:t>
            </a:r>
            <a:br>
              <a:rPr lang="en-US" altLang="ja-JP" sz="1000" dirty="0">
                <a:latin typeface="Meiryo UI" panose="020B0604030504040204" pitchFamily="50" charset="-128"/>
                <a:ea typeface="Meiryo UI" panose="020B0604030504040204" pitchFamily="50" charset="-128"/>
              </a:rPr>
            </a:b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a:t>
            </a:r>
            <a:r>
              <a:rPr lang="en-US" altLang="ja-JP" sz="1000" dirty="0" err="1">
                <a:latin typeface="Meiryo UI" panose="020B0604030504040204" pitchFamily="50" charset="-128"/>
                <a:ea typeface="Meiryo UI" panose="020B0604030504040204" pitchFamily="50" charset="-128"/>
              </a:rPr>
              <a:t>URL】</a:t>
            </a:r>
            <a:r>
              <a:rPr lang="en-US" altLang="ja-JP" sz="1000" u="sng" dirty="0" err="1">
                <a:latin typeface="Meiryo UI" panose="020B0604030504040204" pitchFamily="50" charset="-128"/>
                <a:ea typeface="Meiryo UI" panose="020B0604030504040204" pitchFamily="50" charset="-128"/>
                <a:hlinkClick r:id="rId23"/>
              </a:rPr>
              <a:t>http</a:t>
            </a:r>
            <a:r>
              <a:rPr lang="en-US" altLang="ja-JP" sz="1000" u="sng" dirty="0">
                <a:latin typeface="Meiryo UI" panose="020B0604030504040204" pitchFamily="50" charset="-128"/>
                <a:ea typeface="Meiryo UI" panose="020B0604030504040204" pitchFamily="50" charset="-128"/>
                <a:hlinkClick r:id="rId23"/>
              </a:rPr>
              <a:t>://bsc-int.co.jp/</a:t>
            </a:r>
            <a:r>
              <a:rPr kumimoji="1" lang="ja-JP" altLang="en-US" sz="1000" dirty="0">
                <a:latin typeface="Meiryo UI" panose="020B0604030504040204" pitchFamily="50" charset="-128"/>
                <a:ea typeface="Meiryo UI" panose="020B0604030504040204" pitchFamily="50" charset="-128"/>
              </a:rPr>
              <a:t>　</a:t>
            </a:r>
            <a:endParaRPr kumimoji="1" lang="en-US" altLang="ja-JP"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75175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表 35">
            <a:extLst>
              <a:ext uri="{FF2B5EF4-FFF2-40B4-BE49-F238E27FC236}">
                <a16:creationId xmlns:a16="http://schemas.microsoft.com/office/drawing/2014/main" id="{0F652C46-7901-481A-991E-A099D75A3676}"/>
              </a:ext>
            </a:extLst>
          </p:cNvPr>
          <p:cNvGraphicFramePr>
            <a:graphicFrameLocks noGrp="1"/>
          </p:cNvGraphicFramePr>
          <p:nvPr>
            <p:extLst>
              <p:ext uri="{D42A27DB-BD31-4B8C-83A1-F6EECF244321}">
                <p14:modId xmlns:p14="http://schemas.microsoft.com/office/powerpoint/2010/main" val="147811245"/>
              </p:ext>
            </p:extLst>
          </p:nvPr>
        </p:nvGraphicFramePr>
        <p:xfrm>
          <a:off x="632520" y="4280853"/>
          <a:ext cx="2593561" cy="1752404"/>
        </p:xfrm>
        <a:graphic>
          <a:graphicData uri="http://schemas.openxmlformats.org/drawingml/2006/table">
            <a:tbl>
              <a:tblPr>
                <a:tableStyleId>{69CF1AB2-1976-4502-BF36-3FF5EA218861}</a:tableStyleId>
              </a:tblPr>
              <a:tblGrid>
                <a:gridCol w="832732">
                  <a:extLst>
                    <a:ext uri="{9D8B030D-6E8A-4147-A177-3AD203B41FA5}">
                      <a16:colId xmlns:a16="http://schemas.microsoft.com/office/drawing/2014/main" val="741602752"/>
                    </a:ext>
                  </a:extLst>
                </a:gridCol>
                <a:gridCol w="1760829">
                  <a:extLst>
                    <a:ext uri="{9D8B030D-6E8A-4147-A177-3AD203B41FA5}">
                      <a16:colId xmlns:a16="http://schemas.microsoft.com/office/drawing/2014/main" val="3389704294"/>
                    </a:ext>
                  </a:extLst>
                </a:gridCol>
              </a:tblGrid>
              <a:tr h="236423">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場　所</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b="0" i="0" u="none" strike="noStrike" dirty="0">
                          <a:effectLst/>
                          <a:latin typeface="メイリオ" panose="020B0604030504040204" pitchFamily="50" charset="-128"/>
                          <a:ea typeface="メイリオ" panose="020B0604030504040204" pitchFamily="50" charset="-128"/>
                        </a:rPr>
                        <a:t>びわ湖・蓬莱</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06427632"/>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時　期</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b="0" i="0" u="none" strike="noStrike" dirty="0">
                          <a:effectLst/>
                          <a:latin typeface="メイリオ" panose="020B0604030504040204" pitchFamily="50" charset="-128"/>
                          <a:ea typeface="メイリオ" panose="020B0604030504040204" pitchFamily="50" charset="-128"/>
                        </a:rPr>
                        <a:t>3</a:t>
                      </a:r>
                      <a:r>
                        <a:rPr lang="ja-JP" altLang="en-US" sz="900" b="0" i="0" u="none" strike="noStrike" dirty="0">
                          <a:effectLst/>
                          <a:latin typeface="メイリオ" panose="020B0604030504040204" pitchFamily="50" charset="-128"/>
                          <a:ea typeface="メイリオ" panose="020B0604030504040204" pitchFamily="50" charset="-128"/>
                        </a:rPr>
                        <a:t>～</a:t>
                      </a:r>
                      <a:r>
                        <a:rPr lang="en-US" altLang="ja-JP" sz="900" b="0" i="0" u="none" strike="noStrike" dirty="0">
                          <a:effectLst/>
                          <a:latin typeface="メイリオ" panose="020B0604030504040204" pitchFamily="50" charset="-128"/>
                          <a:ea typeface="メイリオ" panose="020B0604030504040204" pitchFamily="50" charset="-128"/>
                        </a:rPr>
                        <a:t>12</a:t>
                      </a:r>
                      <a:r>
                        <a:rPr lang="ja-JP" altLang="en-US" sz="900" b="0" i="0" u="none" strike="noStrike" dirty="0">
                          <a:effectLst/>
                          <a:latin typeface="メイリオ" panose="020B0604030504040204" pitchFamily="50" charset="-128"/>
                          <a:ea typeface="メイリオ" panose="020B0604030504040204" pitchFamily="50" charset="-128"/>
                        </a:rPr>
                        <a:t>月</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41503561"/>
                  </a:ext>
                </a:extLst>
              </a:tr>
              <a:tr h="257767">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対　　　　　象</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zh-CN" altLang="en-US" sz="900" u="none" strike="noStrike" dirty="0">
                          <a:effectLst/>
                          <a:latin typeface="メイリオ" panose="020B0604030504040204" pitchFamily="50" charset="-128"/>
                          <a:ea typeface="メイリオ" panose="020B0604030504040204" pitchFamily="50" charset="-128"/>
                        </a:rPr>
                        <a:t>小学</a:t>
                      </a:r>
                      <a:r>
                        <a:rPr lang="ja-JP" altLang="en-US" sz="900" u="none" strike="noStrike" dirty="0">
                          <a:effectLst/>
                          <a:latin typeface="メイリオ" panose="020B0604030504040204" pitchFamily="50" charset="-128"/>
                          <a:ea typeface="メイリオ" panose="020B0604030504040204" pitchFamily="50" charset="-128"/>
                        </a:rPr>
                        <a:t>生・中学生・</a:t>
                      </a:r>
                      <a:r>
                        <a:rPr lang="zh-CN" altLang="en-US" sz="900" u="none" strike="noStrike" dirty="0">
                          <a:effectLst/>
                          <a:latin typeface="メイリオ" panose="020B0604030504040204" pitchFamily="50" charset="-128"/>
                          <a:ea typeface="メイリオ" panose="020B0604030504040204" pitchFamily="50" charset="-128"/>
                        </a:rPr>
                        <a:t>高校生</a:t>
                      </a:r>
                      <a:endParaRPr lang="zh-CN"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9073544"/>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所　要　時　間</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b="0" i="0" u="none" strike="noStrike" dirty="0">
                          <a:effectLst/>
                          <a:latin typeface="メイリオ" panose="020B0604030504040204" pitchFamily="50" charset="-128"/>
                          <a:ea typeface="メイリオ" panose="020B0604030504040204" pitchFamily="50" charset="-128"/>
                        </a:rPr>
                        <a:t>4</a:t>
                      </a:r>
                      <a:r>
                        <a:rPr lang="ja-JP" altLang="en-US" sz="900" b="0" i="0" u="none" strike="noStrike" dirty="0">
                          <a:effectLst/>
                          <a:latin typeface="メイリオ" panose="020B0604030504040204" pitchFamily="50" charset="-128"/>
                          <a:ea typeface="メイリオ" panose="020B0604030504040204" pitchFamily="50" charset="-128"/>
                        </a:rPr>
                        <a:t>時間</a:t>
                      </a:r>
                      <a:r>
                        <a:rPr lang="en-US" altLang="ja-JP" sz="900" b="0" i="0" u="none" strike="noStrike" dirty="0">
                          <a:effectLst/>
                          <a:latin typeface="メイリオ" panose="020B0604030504040204" pitchFamily="50" charset="-128"/>
                          <a:ea typeface="メイリオ" panose="020B0604030504040204" pitchFamily="50" charset="-128"/>
                        </a:rPr>
                        <a:t>30</a:t>
                      </a:r>
                      <a:r>
                        <a:rPr lang="ja-JP" altLang="en-US" sz="900" b="0" i="0" u="none" strike="noStrike" dirty="0">
                          <a:effectLst/>
                          <a:latin typeface="メイリオ" panose="020B0604030504040204" pitchFamily="50" charset="-128"/>
                          <a:ea typeface="メイリオ" panose="020B0604030504040204" pitchFamily="50" charset="-128"/>
                        </a:rPr>
                        <a:t>分</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97989410"/>
                  </a:ext>
                </a:extLst>
              </a:tr>
              <a:tr h="28239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人　　　　　数</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u="none" strike="noStrike" dirty="0">
                          <a:effectLst/>
                          <a:latin typeface="メイリオ" panose="020B0604030504040204" pitchFamily="50" charset="-128"/>
                          <a:ea typeface="メイリオ" panose="020B0604030504040204" pitchFamily="50" charset="-128"/>
                        </a:rPr>
                        <a:t>40</a:t>
                      </a:r>
                      <a:r>
                        <a:rPr lang="ja-JP" altLang="en-US" sz="900" u="none" strike="noStrike" dirty="0">
                          <a:effectLst/>
                          <a:latin typeface="メイリオ" panose="020B0604030504040204" pitchFamily="50" charset="-128"/>
                          <a:ea typeface="メイリオ" panose="020B0604030504040204" pitchFamily="50" charset="-128"/>
                        </a:rPr>
                        <a:t>～</a:t>
                      </a:r>
                      <a:r>
                        <a:rPr lang="en-US" altLang="ja-JP" sz="900" u="none" strike="noStrike" dirty="0">
                          <a:effectLst/>
                          <a:latin typeface="メイリオ" panose="020B0604030504040204" pitchFamily="50" charset="-128"/>
                          <a:ea typeface="メイリオ" panose="020B0604030504040204" pitchFamily="50" charset="-128"/>
                        </a:rPr>
                        <a:t>400</a:t>
                      </a:r>
                      <a:r>
                        <a:rPr lang="ja-JP" altLang="en-US" sz="900" u="none" strike="noStrike" dirty="0">
                          <a:effectLst/>
                          <a:latin typeface="メイリオ" panose="020B0604030504040204" pitchFamily="50" charset="-128"/>
                          <a:ea typeface="メイリオ" panose="020B0604030504040204" pitchFamily="50" charset="-128"/>
                        </a:rPr>
                        <a:t>人</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2507589"/>
                  </a:ext>
                </a:extLst>
              </a:tr>
              <a:tr h="46028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持　　ち　　物</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kumimoji="1" lang="ja-JP" altLang="en-US" sz="900" b="0" i="0" kern="1200" dirty="0">
                          <a:solidFill>
                            <a:schemeClr val="dk1"/>
                          </a:solidFill>
                          <a:effectLst/>
                          <a:latin typeface="メイリオ" panose="020B0604030504040204" pitchFamily="50" charset="-128"/>
                          <a:ea typeface="メイリオ" panose="020B0604030504040204" pitchFamily="50" charset="-128"/>
                          <a:cs typeface="+mn-cs"/>
                        </a:rPr>
                        <a:t>濡れても良い服装と履き物</a:t>
                      </a:r>
                      <a:endParaRPr kumimoji="1" lang="en-US" altLang="ja-JP" sz="900" b="0" i="0" kern="1200" dirty="0">
                        <a:solidFill>
                          <a:schemeClr val="dk1"/>
                        </a:solidFill>
                        <a:effectLst/>
                        <a:latin typeface="メイリオ" panose="020B0604030504040204" pitchFamily="50" charset="-128"/>
                        <a:ea typeface="メイリオ" panose="020B0604030504040204" pitchFamily="50" charset="-128"/>
                        <a:cs typeface="+mn-cs"/>
                      </a:endParaRPr>
                    </a:p>
                    <a:p>
                      <a:pPr algn="ctr" fontAlgn="ctr"/>
                      <a:r>
                        <a:rPr kumimoji="1" lang="ja-JP" altLang="en-US" sz="900" b="0" i="0" kern="1200" dirty="0">
                          <a:solidFill>
                            <a:schemeClr val="dk1"/>
                          </a:solidFill>
                          <a:effectLst/>
                          <a:latin typeface="メイリオ" panose="020B0604030504040204" pitchFamily="50" charset="-128"/>
                          <a:ea typeface="メイリオ" panose="020B0604030504040204" pitchFamily="50" charset="-128"/>
                          <a:cs typeface="+mn-cs"/>
                        </a:rPr>
                        <a:t>（体操服・サンダル等）</a:t>
                      </a:r>
                      <a:br>
                        <a:rPr lang="ja-JP" altLang="en-US" sz="900" dirty="0">
                          <a:latin typeface="メイリオ" panose="020B0604030504040204" pitchFamily="50" charset="-128"/>
                          <a:ea typeface="メイリオ" panose="020B0604030504040204" pitchFamily="50" charset="-128"/>
                        </a:rPr>
                      </a:br>
                      <a:r>
                        <a:rPr kumimoji="1" lang="ja-JP" altLang="en-US" sz="900" b="0" i="0" kern="1200" dirty="0">
                          <a:solidFill>
                            <a:schemeClr val="dk1"/>
                          </a:solidFill>
                          <a:effectLst/>
                          <a:latin typeface="メイリオ" panose="020B0604030504040204" pitchFamily="50" charset="-128"/>
                          <a:ea typeface="メイリオ" panose="020B0604030504040204" pitchFamily="50" charset="-128"/>
                          <a:cs typeface="+mn-cs"/>
                        </a:rPr>
                        <a:t>ライフジャケットは貸出</a:t>
                      </a:r>
                      <a:endParaRPr lang="ja-JP" altLang="en-US" sz="90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49270007"/>
                  </a:ext>
                </a:extLst>
              </a:tr>
            </a:tbl>
          </a:graphicData>
        </a:graphic>
      </p:graphicFrame>
      <p:pic>
        <p:nvPicPr>
          <p:cNvPr id="32" name="図プレースホルダー 31" descr="湖でボートに乗っている人たち&#10;&#10;自動的に生成された説明">
            <a:extLst>
              <a:ext uri="{FF2B5EF4-FFF2-40B4-BE49-F238E27FC236}">
                <a16:creationId xmlns:a16="http://schemas.microsoft.com/office/drawing/2014/main" id="{A3F1B4FA-6095-1CD2-E20B-6BC473BCB4C0}"/>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t="4943" b="4943"/>
          <a:stretch/>
        </p:blipFill>
        <p:spPr/>
      </p:pic>
      <p:pic>
        <p:nvPicPr>
          <p:cNvPr id="30" name="図プレースホルダー 29" descr="草, グループ, 民衆, テーブル が含まれている画像&#10;&#10;自動的に生成された説明">
            <a:extLst>
              <a:ext uri="{FF2B5EF4-FFF2-40B4-BE49-F238E27FC236}">
                <a16:creationId xmlns:a16="http://schemas.microsoft.com/office/drawing/2014/main" id="{1BAB8046-3766-C2F9-C79E-87A9803A15ED}"/>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6119" r="6119"/>
          <a:stretch/>
        </p:blipFill>
        <p:spPr/>
      </p:pic>
      <p:pic>
        <p:nvPicPr>
          <p:cNvPr id="15" name="図プレースホルダー 14" descr="ボートに乗っている人たち&#10;&#10;自動的に生成された説明">
            <a:extLst>
              <a:ext uri="{FF2B5EF4-FFF2-40B4-BE49-F238E27FC236}">
                <a16:creationId xmlns:a16="http://schemas.microsoft.com/office/drawing/2014/main" id="{CB6E3ABF-ED6F-837D-0212-32C1194B0210}"/>
              </a:ext>
            </a:extLst>
          </p:cNvPr>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t="4667" b="4667"/>
          <a:stretch/>
        </p:blipFill>
        <p:spPr/>
      </p:pic>
      <p:pic>
        <p:nvPicPr>
          <p:cNvPr id="20" name="図プレースホルダー 19" descr="ボートに乗っている子供たち&#10;&#10;低い精度で自動的に生成された説明">
            <a:extLst>
              <a:ext uri="{FF2B5EF4-FFF2-40B4-BE49-F238E27FC236}">
                <a16:creationId xmlns:a16="http://schemas.microsoft.com/office/drawing/2014/main" id="{BAAB11E2-F6D4-D784-16A0-F15CE468CCCE}"/>
              </a:ext>
            </a:extLst>
          </p:cNvPr>
          <p:cNvPicPr>
            <a:picLocks noGrp="1" noChangeAspect="1"/>
          </p:cNvPicPr>
          <p:nvPr>
            <p:ph type="pic" sz="quarter" idx="14"/>
          </p:nvPr>
        </p:nvPicPr>
        <p:blipFill rotWithShape="1">
          <a:blip r:embed="rId5" cstate="print">
            <a:extLst>
              <a:ext uri="{28A0092B-C50C-407E-A947-70E740481C1C}">
                <a14:useLocalDpi xmlns:a14="http://schemas.microsoft.com/office/drawing/2010/main" val="0"/>
              </a:ext>
            </a:extLst>
          </a:blip>
          <a:srcRect l="2800" r="2800"/>
          <a:stretch/>
        </p:blipFill>
        <p:spPr/>
      </p:pic>
      <p:sp>
        <p:nvSpPr>
          <p:cNvPr id="23" name="テキスト プレースホルダー 22">
            <a:extLst>
              <a:ext uri="{FF2B5EF4-FFF2-40B4-BE49-F238E27FC236}">
                <a16:creationId xmlns:a16="http://schemas.microsoft.com/office/drawing/2014/main" id="{CBA330E7-5852-7EF2-8E9C-846FE76EF1AC}"/>
              </a:ext>
            </a:extLst>
          </p:cNvPr>
          <p:cNvSpPr>
            <a:spLocks noGrp="1"/>
          </p:cNvSpPr>
          <p:nvPr>
            <p:ph type="body" sz="quarter" idx="16"/>
          </p:nvPr>
        </p:nvSpPr>
        <p:spPr>
          <a:xfrm>
            <a:off x="3539629" y="5325149"/>
            <a:ext cx="3405609" cy="990038"/>
          </a:xfrm>
        </p:spPr>
        <p:txBody>
          <a:bodyPr/>
          <a:lstStyle/>
          <a:p>
            <a:r>
              <a:rPr lang="ja-JP" altLang="en-US" dirty="0"/>
              <a:t> </a:t>
            </a:r>
            <a:r>
              <a:rPr lang="en-US" altLang="ja-JP" dirty="0"/>
              <a:t>9:30 BSC</a:t>
            </a:r>
            <a:r>
              <a:rPr lang="ja-JP" altLang="en-US" dirty="0"/>
              <a:t>到着／更衣／開校式　 　　　　　　　 　　　</a:t>
            </a:r>
          </a:p>
          <a:p>
            <a:r>
              <a:rPr lang="ja-JP" altLang="en-US" dirty="0"/>
              <a:t> </a:t>
            </a:r>
            <a:r>
              <a:rPr lang="en-US" altLang="ja-JP" dirty="0"/>
              <a:t>9:50 【A</a:t>
            </a:r>
            <a:r>
              <a:rPr lang="ja-JP" altLang="en-US" dirty="0"/>
              <a:t>班</a:t>
            </a:r>
            <a:r>
              <a:rPr lang="en-US" altLang="ja-JP" dirty="0"/>
              <a:t>】①</a:t>
            </a:r>
            <a:r>
              <a:rPr lang="ja-JP" altLang="en-US" dirty="0"/>
              <a:t>カヤック</a:t>
            </a:r>
            <a:r>
              <a:rPr lang="en-US" altLang="ja-JP" dirty="0"/>
              <a:t>1</a:t>
            </a:r>
            <a:r>
              <a:rPr lang="ja-JP" altLang="en-US" dirty="0"/>
              <a:t>・</a:t>
            </a:r>
            <a:r>
              <a:rPr lang="en-US" altLang="ja-JP" dirty="0"/>
              <a:t>2</a:t>
            </a:r>
            <a:r>
              <a:rPr lang="ja-JP" altLang="en-US" dirty="0"/>
              <a:t>人乗り</a:t>
            </a:r>
            <a:r>
              <a:rPr lang="en-US" altLang="ja-JP" dirty="0"/>
              <a:t>/</a:t>
            </a:r>
            <a:r>
              <a:rPr lang="ja-JP" altLang="en-US" dirty="0"/>
              <a:t>クラス対抗レース</a:t>
            </a:r>
            <a:br>
              <a:rPr lang="en-US" altLang="ja-JP" dirty="0"/>
            </a:br>
            <a:r>
              <a:rPr lang="en-US" altLang="ja-JP" dirty="0"/>
              <a:t> </a:t>
            </a:r>
            <a:r>
              <a:rPr lang="ja-JP" altLang="en-US" dirty="0"/>
              <a:t> </a:t>
            </a:r>
            <a:r>
              <a:rPr lang="en-US" altLang="ja-JP" dirty="0"/>
              <a:t>       【B</a:t>
            </a:r>
            <a:r>
              <a:rPr lang="ja-JP" altLang="en-US" dirty="0"/>
              <a:t>班</a:t>
            </a:r>
            <a:r>
              <a:rPr lang="en-US" altLang="ja-JP" dirty="0"/>
              <a:t>】②</a:t>
            </a:r>
            <a:r>
              <a:rPr lang="ja-JP" altLang="en-US" dirty="0"/>
              <a:t>野外チームビルディング</a:t>
            </a:r>
            <a:endParaRPr lang="en-US" altLang="ja-JP" dirty="0"/>
          </a:p>
          <a:p>
            <a:r>
              <a:rPr lang="en-US" altLang="ja-JP" dirty="0"/>
              <a:t>11:20 </a:t>
            </a:r>
            <a:r>
              <a:rPr lang="ja-JP" altLang="en-US" dirty="0"/>
              <a:t>移動</a:t>
            </a:r>
          </a:p>
          <a:p>
            <a:r>
              <a:rPr lang="en-US" altLang="ja-JP" dirty="0"/>
              <a:t>11:30 【A</a:t>
            </a:r>
            <a:r>
              <a:rPr lang="ja-JP" altLang="en-US" dirty="0"/>
              <a:t>班</a:t>
            </a:r>
            <a:r>
              <a:rPr lang="en-US" altLang="ja-JP" dirty="0"/>
              <a:t>】②</a:t>
            </a:r>
            <a:r>
              <a:rPr lang="ja-JP" altLang="en-US" dirty="0"/>
              <a:t>野外チームビルディング</a:t>
            </a:r>
            <a:br>
              <a:rPr lang="en-US" altLang="ja-JP" dirty="0"/>
            </a:br>
            <a:r>
              <a:rPr lang="en-US" altLang="ja-JP" dirty="0"/>
              <a:t>         【B</a:t>
            </a:r>
            <a:r>
              <a:rPr lang="ja-JP" altLang="en-US" dirty="0"/>
              <a:t>班</a:t>
            </a:r>
            <a:r>
              <a:rPr lang="en-US" altLang="ja-JP" dirty="0"/>
              <a:t>】①</a:t>
            </a:r>
            <a:r>
              <a:rPr lang="ja-JP" altLang="en-US" dirty="0"/>
              <a:t>カヤック</a:t>
            </a:r>
            <a:r>
              <a:rPr lang="en-US" altLang="ja-JP" dirty="0"/>
              <a:t>1</a:t>
            </a:r>
            <a:r>
              <a:rPr lang="ja-JP" altLang="en-US" dirty="0"/>
              <a:t>・</a:t>
            </a:r>
            <a:r>
              <a:rPr lang="en-US" altLang="ja-JP" dirty="0"/>
              <a:t>2</a:t>
            </a:r>
            <a:r>
              <a:rPr lang="ja-JP" altLang="en-US" dirty="0"/>
              <a:t>人乗り</a:t>
            </a:r>
            <a:r>
              <a:rPr lang="en-US" altLang="ja-JP" dirty="0"/>
              <a:t>/</a:t>
            </a:r>
            <a:r>
              <a:rPr lang="ja-JP" altLang="en-US" dirty="0"/>
              <a:t>クラス対抗レース</a:t>
            </a:r>
          </a:p>
          <a:p>
            <a:r>
              <a:rPr lang="en-US" altLang="ja-JP" dirty="0"/>
              <a:t>13:00 </a:t>
            </a:r>
            <a:r>
              <a:rPr lang="ja-JP" altLang="en-US" dirty="0"/>
              <a:t>閉校式／更衣</a:t>
            </a:r>
          </a:p>
          <a:p>
            <a:r>
              <a:rPr lang="en-US" altLang="ja-JP" dirty="0"/>
              <a:t>14:00 BSC</a:t>
            </a:r>
            <a:r>
              <a:rPr lang="ja-JP" altLang="en-US" dirty="0"/>
              <a:t>出発</a:t>
            </a:r>
          </a:p>
        </p:txBody>
      </p:sp>
      <p:sp>
        <p:nvSpPr>
          <p:cNvPr id="39" name="テキスト プレースホルダー 38">
            <a:extLst>
              <a:ext uri="{FF2B5EF4-FFF2-40B4-BE49-F238E27FC236}">
                <a16:creationId xmlns:a16="http://schemas.microsoft.com/office/drawing/2014/main" id="{BCEDAA66-5F78-A77D-D8FE-23BD97158CE5}"/>
              </a:ext>
            </a:extLst>
          </p:cNvPr>
          <p:cNvSpPr>
            <a:spLocks noGrp="1"/>
          </p:cNvSpPr>
          <p:nvPr>
            <p:ph type="body" sz="quarter" idx="19"/>
          </p:nvPr>
        </p:nvSpPr>
        <p:spPr/>
        <p:txBody>
          <a:bodyPr/>
          <a:lstStyle/>
          <a:p>
            <a:r>
              <a:rPr lang="ja-JP" altLang="en-US" dirty="0"/>
              <a:t>びわ湖の環境保全について調べてみる。</a:t>
            </a:r>
            <a:endParaRPr lang="en-US" altLang="ja-JP" dirty="0"/>
          </a:p>
          <a:p>
            <a:r>
              <a:rPr lang="ja-JP" altLang="en-US" dirty="0"/>
              <a:t>人と自然の繋がりについて考えてみる。</a:t>
            </a:r>
            <a:endParaRPr lang="en-US" altLang="ja-JP" dirty="0"/>
          </a:p>
          <a:p>
            <a:r>
              <a:rPr lang="ja-JP" altLang="en-US" dirty="0"/>
              <a:t>地域と現地の環境についての課題や取組について調べてみる。</a:t>
            </a:r>
          </a:p>
          <a:p>
            <a:endParaRPr lang="ja-JP" altLang="en-US" dirty="0"/>
          </a:p>
        </p:txBody>
      </p:sp>
      <p:sp>
        <p:nvSpPr>
          <p:cNvPr id="40" name="テキスト プレースホルダー 39">
            <a:extLst>
              <a:ext uri="{FF2B5EF4-FFF2-40B4-BE49-F238E27FC236}">
                <a16:creationId xmlns:a16="http://schemas.microsoft.com/office/drawing/2014/main" id="{0F88C7AE-DB23-1999-B29D-8AB1D7A0B360}"/>
              </a:ext>
            </a:extLst>
          </p:cNvPr>
          <p:cNvSpPr>
            <a:spLocks noGrp="1"/>
          </p:cNvSpPr>
          <p:nvPr>
            <p:ph type="body" sz="quarter" idx="20"/>
          </p:nvPr>
        </p:nvSpPr>
        <p:spPr>
          <a:xfrm>
            <a:off x="3637140" y="2212718"/>
            <a:ext cx="3051180" cy="617193"/>
          </a:xfrm>
        </p:spPr>
        <p:txBody>
          <a:bodyPr/>
          <a:lstStyle/>
          <a:p>
            <a:r>
              <a:rPr lang="ja-JP" altLang="en-US" dirty="0"/>
              <a:t>びわ湖で人気のウォータースポーツを通して協力する力を学ぶ。</a:t>
            </a:r>
            <a:endParaRPr lang="en-US" altLang="ja-JP" dirty="0"/>
          </a:p>
          <a:p>
            <a:r>
              <a:rPr lang="ja-JP" altLang="en-US" dirty="0"/>
              <a:t>現地の方からお話を聞き、地域との違いを考える。</a:t>
            </a:r>
            <a:endParaRPr lang="en-US" altLang="ja-JP" dirty="0"/>
          </a:p>
          <a:p>
            <a:r>
              <a:rPr lang="ja-JP" altLang="en-US" dirty="0"/>
              <a:t>現地では課題解決のために、どんな取組を実施しているか聞いてみる。</a:t>
            </a:r>
            <a:endParaRPr lang="en-US" altLang="ja-JP" dirty="0"/>
          </a:p>
          <a:p>
            <a:endParaRPr lang="ja-JP" altLang="en-US" dirty="0"/>
          </a:p>
        </p:txBody>
      </p:sp>
      <p:sp>
        <p:nvSpPr>
          <p:cNvPr id="43" name="テキスト プレースホルダー 42">
            <a:extLst>
              <a:ext uri="{FF2B5EF4-FFF2-40B4-BE49-F238E27FC236}">
                <a16:creationId xmlns:a16="http://schemas.microsoft.com/office/drawing/2014/main" id="{076628C6-6FB2-DBE9-BDF2-66A0A9711E5F}"/>
              </a:ext>
            </a:extLst>
          </p:cNvPr>
          <p:cNvSpPr>
            <a:spLocks noGrp="1"/>
          </p:cNvSpPr>
          <p:nvPr>
            <p:ph type="body" sz="quarter" idx="21"/>
          </p:nvPr>
        </p:nvSpPr>
        <p:spPr/>
        <p:txBody>
          <a:bodyPr/>
          <a:lstStyle/>
          <a:p>
            <a:r>
              <a:rPr lang="ja-JP" altLang="en-US" dirty="0"/>
              <a:t>環境保全について自分の意見をまとめる。</a:t>
            </a:r>
            <a:endParaRPr lang="en-US" altLang="ja-JP" dirty="0"/>
          </a:p>
          <a:p>
            <a:r>
              <a:rPr lang="ja-JP" altLang="en-US" dirty="0"/>
              <a:t>人と自然の繋がりについて調べてみる。</a:t>
            </a:r>
            <a:endParaRPr lang="en-US" altLang="ja-JP" dirty="0"/>
          </a:p>
          <a:p>
            <a:r>
              <a:rPr lang="ja-JP" altLang="en-US" dirty="0"/>
              <a:t>自分たちにできることを発表する。</a:t>
            </a:r>
          </a:p>
          <a:p>
            <a:endParaRPr lang="ja-JP" altLang="en-US" dirty="0"/>
          </a:p>
          <a:p>
            <a:endParaRPr lang="ja-JP" altLang="en-US" dirty="0"/>
          </a:p>
        </p:txBody>
      </p:sp>
      <p:sp>
        <p:nvSpPr>
          <p:cNvPr id="16" name="タイトル 15">
            <a:extLst>
              <a:ext uri="{FF2B5EF4-FFF2-40B4-BE49-F238E27FC236}">
                <a16:creationId xmlns:a16="http://schemas.microsoft.com/office/drawing/2014/main" id="{466C0A8E-78E1-1518-FDDE-5184568A176A}"/>
              </a:ext>
            </a:extLst>
          </p:cNvPr>
          <p:cNvSpPr>
            <a:spLocks noGrp="1"/>
          </p:cNvSpPr>
          <p:nvPr>
            <p:ph type="title"/>
          </p:nvPr>
        </p:nvSpPr>
        <p:spPr>
          <a:xfrm>
            <a:off x="1052686" y="386967"/>
            <a:ext cx="1476238" cy="535531"/>
          </a:xfrm>
        </p:spPr>
        <p:txBody>
          <a:bodyPr/>
          <a:lstStyle/>
          <a:p>
            <a:r>
              <a:rPr lang="ja-JP" altLang="en-US" dirty="0">
                <a:solidFill>
                  <a:srgbClr val="328CCC"/>
                </a:solidFill>
              </a:rPr>
              <a:t>びわ湖自然学習</a:t>
            </a:r>
            <a:br>
              <a:rPr lang="en-US" altLang="ja-JP" dirty="0">
                <a:solidFill>
                  <a:srgbClr val="328CCC"/>
                </a:solidFill>
              </a:rPr>
            </a:br>
            <a:r>
              <a:rPr lang="ja-JP" altLang="en-US" dirty="0">
                <a:solidFill>
                  <a:srgbClr val="328CCC"/>
                </a:solidFill>
              </a:rPr>
              <a:t>イッチ団結プラン</a:t>
            </a:r>
          </a:p>
        </p:txBody>
      </p:sp>
      <p:grpSp>
        <p:nvGrpSpPr>
          <p:cNvPr id="2" name="グループ化 1">
            <a:extLst>
              <a:ext uri="{FF2B5EF4-FFF2-40B4-BE49-F238E27FC236}">
                <a16:creationId xmlns:a16="http://schemas.microsoft.com/office/drawing/2014/main" id="{B0B6DD61-7AB0-93ED-5EC0-7337D271E024}"/>
              </a:ext>
            </a:extLst>
          </p:cNvPr>
          <p:cNvGrpSpPr/>
          <p:nvPr/>
        </p:nvGrpSpPr>
        <p:grpSpPr>
          <a:xfrm>
            <a:off x="1152224" y="904273"/>
            <a:ext cx="2613414" cy="174521"/>
            <a:chOff x="771224" y="904272"/>
            <a:chExt cx="2613414" cy="174521"/>
          </a:xfrm>
        </p:grpSpPr>
        <p:sp>
          <p:nvSpPr>
            <p:cNvPr id="3" name="角丸四角形 23">
              <a:extLst>
                <a:ext uri="{FF2B5EF4-FFF2-40B4-BE49-F238E27FC236}">
                  <a16:creationId xmlns:a16="http://schemas.microsoft.com/office/drawing/2014/main" id="{F3859417-8CFB-ADA3-4A06-BF2C3715F764}"/>
                </a:ext>
              </a:extLst>
            </p:cNvPr>
            <p:cNvSpPr/>
            <p:nvPr userDrawn="1"/>
          </p:nvSpPr>
          <p:spPr>
            <a:xfrm>
              <a:off x="771224"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自 然</a:t>
              </a:r>
              <a:endParaRPr kumimoji="1" lang="en-US" altLang="ja-JP" sz="800" b="1" dirty="0">
                <a:latin typeface="Meiryo UI" panose="020B0604030504040204" pitchFamily="50" charset="-128"/>
                <a:ea typeface="Meiryo UI" panose="020B0604030504040204" pitchFamily="50" charset="-128"/>
              </a:endParaRPr>
            </a:p>
          </p:txBody>
        </p:sp>
        <p:sp>
          <p:nvSpPr>
            <p:cNvPr id="4" name="角丸四角形 27">
              <a:extLst>
                <a:ext uri="{FF2B5EF4-FFF2-40B4-BE49-F238E27FC236}">
                  <a16:creationId xmlns:a16="http://schemas.microsoft.com/office/drawing/2014/main" id="{9091FA2A-7E8D-1057-083C-F5753E8B2191}"/>
                </a:ext>
              </a:extLst>
            </p:cNvPr>
            <p:cNvSpPr/>
            <p:nvPr userDrawn="1"/>
          </p:nvSpPr>
          <p:spPr>
            <a:xfrm>
              <a:off x="2092472"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歴 史</a:t>
              </a:r>
              <a:endParaRPr kumimoji="1" lang="en-US" altLang="ja-JP" sz="800" b="1" dirty="0">
                <a:latin typeface="Meiryo UI" panose="020B0604030504040204" pitchFamily="50" charset="-128"/>
                <a:ea typeface="Meiryo UI" panose="020B0604030504040204" pitchFamily="50" charset="-128"/>
              </a:endParaRPr>
            </a:p>
          </p:txBody>
        </p:sp>
        <p:sp>
          <p:nvSpPr>
            <p:cNvPr id="5" name="角丸四角形 49">
              <a:extLst>
                <a:ext uri="{FF2B5EF4-FFF2-40B4-BE49-F238E27FC236}">
                  <a16:creationId xmlns:a16="http://schemas.microsoft.com/office/drawing/2014/main" id="{161D90FD-76F4-6B45-737F-2A6BD9380120}"/>
                </a:ext>
              </a:extLst>
            </p:cNvPr>
            <p:cNvSpPr/>
            <p:nvPr userDrawn="1"/>
          </p:nvSpPr>
          <p:spPr>
            <a:xfrm>
              <a:off x="2973302"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経 済</a:t>
              </a:r>
              <a:endParaRPr kumimoji="1" lang="en-US" altLang="ja-JP" sz="800" b="1" dirty="0">
                <a:latin typeface="Meiryo UI" panose="020B0604030504040204" pitchFamily="50" charset="-128"/>
                <a:ea typeface="Meiryo UI" panose="020B0604030504040204" pitchFamily="50" charset="-128"/>
              </a:endParaRPr>
            </a:p>
          </p:txBody>
        </p:sp>
        <p:sp>
          <p:nvSpPr>
            <p:cNvPr id="6" name="角丸四角形 24">
              <a:extLst>
                <a:ext uri="{FF2B5EF4-FFF2-40B4-BE49-F238E27FC236}">
                  <a16:creationId xmlns:a16="http://schemas.microsoft.com/office/drawing/2014/main" id="{C60BCFCE-7C89-4B20-C92D-4DBB7550B9D9}"/>
                </a:ext>
              </a:extLst>
            </p:cNvPr>
            <p:cNvSpPr/>
            <p:nvPr/>
          </p:nvSpPr>
          <p:spPr>
            <a:xfrm>
              <a:off x="1211640"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環 境</a:t>
              </a:r>
              <a:endParaRPr kumimoji="1" lang="en-US" altLang="ja-JP" sz="800" b="1" dirty="0">
                <a:latin typeface="Meiryo UI" panose="020B0604030504040204" pitchFamily="50" charset="-128"/>
                <a:ea typeface="Meiryo UI" panose="020B0604030504040204" pitchFamily="50" charset="-128"/>
              </a:endParaRPr>
            </a:p>
          </p:txBody>
        </p:sp>
        <p:sp>
          <p:nvSpPr>
            <p:cNvPr id="7" name="角丸四角形 28">
              <a:extLst>
                <a:ext uri="{FF2B5EF4-FFF2-40B4-BE49-F238E27FC236}">
                  <a16:creationId xmlns:a16="http://schemas.microsoft.com/office/drawing/2014/main" id="{8C61BDBC-CEC7-3C44-7661-23A7D28C9EF9}"/>
                </a:ext>
              </a:extLst>
            </p:cNvPr>
            <p:cNvSpPr/>
            <p:nvPr/>
          </p:nvSpPr>
          <p:spPr>
            <a:xfrm>
              <a:off x="1652056"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産 業</a:t>
              </a:r>
              <a:endParaRPr kumimoji="1" lang="en-US" altLang="ja-JP" sz="800" b="1" dirty="0">
                <a:latin typeface="Meiryo UI" panose="020B0604030504040204" pitchFamily="50" charset="-128"/>
                <a:ea typeface="Meiryo UI" panose="020B0604030504040204" pitchFamily="50" charset="-128"/>
              </a:endParaRPr>
            </a:p>
          </p:txBody>
        </p:sp>
        <p:sp>
          <p:nvSpPr>
            <p:cNvPr id="8" name="角丸四角形 31">
              <a:extLst>
                <a:ext uri="{FF2B5EF4-FFF2-40B4-BE49-F238E27FC236}">
                  <a16:creationId xmlns:a16="http://schemas.microsoft.com/office/drawing/2014/main" id="{0A58AC15-F010-D251-13A2-D2FBF46AC970}"/>
                </a:ext>
              </a:extLst>
            </p:cNvPr>
            <p:cNvSpPr/>
            <p:nvPr/>
          </p:nvSpPr>
          <p:spPr>
            <a:xfrm>
              <a:off x="2532888"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文 化</a:t>
              </a:r>
              <a:endParaRPr kumimoji="1" lang="en-US" altLang="ja-JP" sz="800" b="1" dirty="0">
                <a:latin typeface="Meiryo UI" panose="020B0604030504040204" pitchFamily="50" charset="-128"/>
                <a:ea typeface="Meiryo UI" panose="020B0604030504040204" pitchFamily="50" charset="-128"/>
              </a:endParaRPr>
            </a:p>
          </p:txBody>
        </p:sp>
      </p:grpSp>
      <p:pic>
        <p:nvPicPr>
          <p:cNvPr id="54" name="図 53"/>
          <p:cNvPicPr>
            <a:picLocks noChangeAspect="1"/>
          </p:cNvPicPr>
          <p:nvPr/>
        </p:nvPicPr>
        <p:blipFill rotWithShape="1">
          <a:blip r:embed="rId6"/>
          <a:srcRect l="25645" t="10469" r="23807" b="12712"/>
          <a:stretch/>
        </p:blipFill>
        <p:spPr>
          <a:xfrm>
            <a:off x="4690554" y="493678"/>
            <a:ext cx="489647" cy="524622"/>
          </a:xfrm>
          <a:prstGeom prst="rect">
            <a:avLst/>
          </a:prstGeom>
        </p:spPr>
      </p:pic>
      <p:sp>
        <p:nvSpPr>
          <p:cNvPr id="10" name="テキスト プレースホルダー 9"/>
          <p:cNvSpPr>
            <a:spLocks noGrp="1"/>
          </p:cNvSpPr>
          <p:nvPr>
            <p:ph type="body" sz="quarter" idx="15"/>
          </p:nvPr>
        </p:nvSpPr>
        <p:spPr/>
        <p:txBody>
          <a:bodyPr/>
          <a:lstStyle/>
          <a:p>
            <a:r>
              <a:rPr lang="ja-JP" altLang="en-US" dirty="0"/>
              <a:t>びわ湖自然体験学習を通して、</a:t>
            </a:r>
            <a:r>
              <a:rPr lang="en-US" altLang="ja-JP" dirty="0"/>
              <a:t>SDGs</a:t>
            </a:r>
            <a:r>
              <a:rPr lang="ja-JP" altLang="en-US" dirty="0"/>
              <a:t>について学びます。各テーマについてのお話も可能です。</a:t>
            </a:r>
            <a:endParaRPr lang="en-US" altLang="ja-JP" dirty="0"/>
          </a:p>
          <a:p>
            <a:r>
              <a:rPr lang="ja-JP" altLang="en-US" dirty="0"/>
              <a:t>生徒たち一人ひとりの“できた”という「達成感」を味わえます</a:t>
            </a:r>
            <a:endParaRPr lang="en-US" altLang="ja-JP" dirty="0"/>
          </a:p>
          <a:p>
            <a:r>
              <a:rPr lang="ja-JP" altLang="en-US" dirty="0"/>
              <a:t>共通体験を通じて仲間と「絆、団結力」を深めます</a:t>
            </a:r>
            <a:endParaRPr lang="en-US" altLang="ja-JP" dirty="0"/>
          </a:p>
          <a:p>
            <a:r>
              <a:rPr lang="ja-JP" altLang="en-US" dirty="0"/>
              <a:t>社会生活で大切なルールや自分と周りの身を守る「判断行動力」を養います</a:t>
            </a:r>
            <a:endParaRPr lang="en-US" altLang="ja-JP" dirty="0"/>
          </a:p>
          <a:p>
            <a:endParaRPr kumimoji="1" lang="ja-JP" altLang="en-US" dirty="0"/>
          </a:p>
        </p:txBody>
      </p:sp>
      <p:pic>
        <p:nvPicPr>
          <p:cNvPr id="55" name="図プレースホルダー 5"/>
          <p:cNvPicPr>
            <a:picLocks noGrp="1" noChangeAspect="1"/>
          </p:cNvPicPr>
          <p:nvPr>
            <p:ph type="pic" sz="quarter" idx="18"/>
          </p:nvPr>
        </p:nvPicPr>
        <p:blipFill>
          <a:blip r:embed="rId7" cstate="print">
            <a:extLst>
              <a:ext uri="{28A0092B-C50C-407E-A947-70E740481C1C}">
                <a14:useLocalDpi xmlns:a14="http://schemas.microsoft.com/office/drawing/2010/main" val="0"/>
              </a:ext>
            </a:extLst>
          </a:blip>
          <a:srcRect t="110" b="110"/>
          <a:stretch>
            <a:fillRect/>
          </a:stretch>
        </p:blipFill>
        <p:spPr>
          <a:xfrm>
            <a:off x="9119232" y="5877272"/>
            <a:ext cx="506730" cy="505615"/>
          </a:xfrm>
        </p:spPr>
      </p:pic>
      <p:sp>
        <p:nvSpPr>
          <p:cNvPr id="38" name="テキスト ボックス 37"/>
          <p:cNvSpPr txBox="1"/>
          <p:nvPr/>
        </p:nvSpPr>
        <p:spPr>
          <a:xfrm>
            <a:off x="2122644" y="6487359"/>
            <a:ext cx="5897768" cy="400110"/>
          </a:xfrm>
          <a:prstGeom prst="rect">
            <a:avLst/>
          </a:prstGeom>
          <a:solidFill>
            <a:schemeClr val="bg1"/>
          </a:solidFill>
        </p:spPr>
        <p:txBody>
          <a:bodyPr wrap="none" rtlCol="0">
            <a:spAutoFit/>
          </a:bodyPr>
          <a:lstStyle/>
          <a:p>
            <a:r>
              <a:rPr lang="en-US" altLang="ja-JP" sz="1000" dirty="0">
                <a:latin typeface="Meiryo UI" panose="020B0604030504040204" pitchFamily="50" charset="-128"/>
                <a:ea typeface="Meiryo UI" panose="020B0604030504040204" pitchFamily="50" charset="-128"/>
              </a:rPr>
              <a:t>BSC</a:t>
            </a:r>
            <a:r>
              <a:rPr lang="ja-JP" altLang="en-US" sz="1000" dirty="0">
                <a:latin typeface="Meiryo UI" panose="020B0604030504040204" pitchFamily="50" charset="-128"/>
                <a:ea typeface="Meiryo UI" panose="020B0604030504040204" pitchFamily="50" charset="-128"/>
              </a:rPr>
              <a:t>ウォータースポーツセンター　</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住所</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大津市南船路</a:t>
            </a:r>
            <a:r>
              <a:rPr lang="en-US" altLang="ja-JP" sz="1000" dirty="0">
                <a:latin typeface="Meiryo UI" panose="020B0604030504040204" pitchFamily="50" charset="-128"/>
                <a:ea typeface="Meiryo UI" panose="020B0604030504040204" pitchFamily="50" charset="-128"/>
              </a:rPr>
              <a:t>4-1</a:t>
            </a: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【TEL】077-592-0127</a:t>
            </a: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【FAX】077-592-1531</a:t>
            </a:r>
            <a:br>
              <a:rPr lang="en-US" altLang="ja-JP" sz="1000" dirty="0">
                <a:latin typeface="Meiryo UI" panose="020B0604030504040204" pitchFamily="50" charset="-128"/>
                <a:ea typeface="Meiryo UI" panose="020B0604030504040204" pitchFamily="50" charset="-128"/>
              </a:rPr>
            </a:b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a:t>
            </a:r>
            <a:r>
              <a:rPr lang="en-US" altLang="ja-JP" sz="1000" dirty="0" err="1">
                <a:latin typeface="Meiryo UI" panose="020B0604030504040204" pitchFamily="50" charset="-128"/>
                <a:ea typeface="Meiryo UI" panose="020B0604030504040204" pitchFamily="50" charset="-128"/>
              </a:rPr>
              <a:t>URL】</a:t>
            </a:r>
            <a:r>
              <a:rPr lang="en-US" altLang="ja-JP" sz="1000" u="sng" dirty="0" err="1">
                <a:latin typeface="Meiryo UI" panose="020B0604030504040204" pitchFamily="50" charset="-128"/>
                <a:ea typeface="Meiryo UI" panose="020B0604030504040204" pitchFamily="50" charset="-128"/>
                <a:hlinkClick r:id="rId8"/>
              </a:rPr>
              <a:t>http</a:t>
            </a:r>
            <a:r>
              <a:rPr lang="en-US" altLang="ja-JP" sz="1000" u="sng" dirty="0">
                <a:latin typeface="Meiryo UI" panose="020B0604030504040204" pitchFamily="50" charset="-128"/>
                <a:ea typeface="Meiryo UI" panose="020B0604030504040204" pitchFamily="50" charset="-128"/>
                <a:hlinkClick r:id="rId8"/>
              </a:rPr>
              <a:t>://bsc-int.co.jp/</a:t>
            </a:r>
            <a:r>
              <a:rPr kumimoji="1" lang="ja-JP" altLang="en-US" sz="1000" dirty="0">
                <a:latin typeface="Meiryo UI" panose="020B0604030504040204" pitchFamily="50" charset="-128"/>
                <a:ea typeface="Meiryo UI" panose="020B0604030504040204" pitchFamily="50" charset="-128"/>
              </a:rPr>
              <a:t>　</a:t>
            </a:r>
            <a:endParaRPr kumimoji="1" lang="en-US" altLang="ja-JP" sz="1000" dirty="0">
              <a:latin typeface="Meiryo UI" panose="020B0604030504040204" pitchFamily="50" charset="-128"/>
              <a:ea typeface="Meiryo UI" panose="020B0604030504040204" pitchFamily="50" charset="-128"/>
            </a:endParaRPr>
          </a:p>
        </p:txBody>
      </p:sp>
      <p:pic>
        <p:nvPicPr>
          <p:cNvPr id="56" name="図 55">
            <a:extLst>
              <a:ext uri="{FF2B5EF4-FFF2-40B4-BE49-F238E27FC236}">
                <a16:creationId xmlns:a16="http://schemas.microsoft.com/office/drawing/2014/main" id="{7049F1C1-CB9E-7A7B-4E76-69803E18FD6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330858" y="452966"/>
            <a:ext cx="270000" cy="270000"/>
          </a:xfrm>
          <a:prstGeom prst="rect">
            <a:avLst/>
          </a:prstGeom>
        </p:spPr>
      </p:pic>
      <p:pic>
        <p:nvPicPr>
          <p:cNvPr id="57" name="図 56">
            <a:extLst>
              <a:ext uri="{FF2B5EF4-FFF2-40B4-BE49-F238E27FC236}">
                <a16:creationId xmlns:a16="http://schemas.microsoft.com/office/drawing/2014/main" id="{B2AF3BFB-0E48-5E29-9EBD-1FE504C37C9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034384" y="452966"/>
            <a:ext cx="270000" cy="270000"/>
          </a:xfrm>
          <a:prstGeom prst="rect">
            <a:avLst/>
          </a:prstGeom>
        </p:spPr>
      </p:pic>
      <p:pic>
        <p:nvPicPr>
          <p:cNvPr id="58" name="図 57">
            <a:extLst>
              <a:ext uri="{FF2B5EF4-FFF2-40B4-BE49-F238E27FC236}">
                <a16:creationId xmlns:a16="http://schemas.microsoft.com/office/drawing/2014/main" id="{0872EC19-FFD6-6A1C-9179-CD7818B7384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6034384" y="748300"/>
            <a:ext cx="269549" cy="270000"/>
          </a:xfrm>
          <a:prstGeom prst="rect">
            <a:avLst/>
          </a:prstGeom>
        </p:spPr>
      </p:pic>
      <p:pic>
        <p:nvPicPr>
          <p:cNvPr id="59" name="図 58">
            <a:extLst>
              <a:ext uri="{FF2B5EF4-FFF2-40B4-BE49-F238E27FC236}">
                <a16:creationId xmlns:a16="http://schemas.microsoft.com/office/drawing/2014/main" id="{2DFC71C7-9B27-1492-286C-34F8E36AAC5A}"/>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6631267" y="459268"/>
            <a:ext cx="269549" cy="270000"/>
          </a:xfrm>
          <a:prstGeom prst="rect">
            <a:avLst/>
          </a:prstGeom>
        </p:spPr>
      </p:pic>
      <p:pic>
        <p:nvPicPr>
          <p:cNvPr id="60" name="図 5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42970" y="761726"/>
            <a:ext cx="263522" cy="263522"/>
          </a:xfrm>
          <a:prstGeom prst="rect">
            <a:avLst/>
          </a:prstGeom>
        </p:spPr>
      </p:pic>
      <p:pic>
        <p:nvPicPr>
          <p:cNvPr id="61" name="図 60" descr="文字の書かれた紙&#10;&#10;自動的に生成された説明">
            <a:extLst>
              <a:ext uri="{FF2B5EF4-FFF2-40B4-BE49-F238E27FC236}">
                <a16:creationId xmlns:a16="http://schemas.microsoft.com/office/drawing/2014/main" id="{CD646CED-5CDE-8AF8-5428-0B9A0146FF7D}"/>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9057897" y="718101"/>
            <a:ext cx="302400" cy="302400"/>
          </a:xfrm>
          <a:prstGeom prst="rect">
            <a:avLst/>
          </a:prstGeom>
        </p:spPr>
      </p:pic>
      <p:pic>
        <p:nvPicPr>
          <p:cNvPr id="62" name="図 61" descr="アイコン&#10;&#10;自動的に生成された説明">
            <a:extLst>
              <a:ext uri="{FF2B5EF4-FFF2-40B4-BE49-F238E27FC236}">
                <a16:creationId xmlns:a16="http://schemas.microsoft.com/office/drawing/2014/main" id="{4B73FE1F-B7C7-C871-84A5-AEADB978BC61}"/>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7913271" y="452966"/>
            <a:ext cx="301761" cy="302400"/>
          </a:xfrm>
          <a:prstGeom prst="rect">
            <a:avLst/>
          </a:prstGeom>
        </p:spPr>
      </p:pic>
      <p:pic>
        <p:nvPicPr>
          <p:cNvPr id="63" name="図 62" descr="アイコン&#10;&#10;自動的に生成された説明">
            <a:extLst>
              <a:ext uri="{FF2B5EF4-FFF2-40B4-BE49-F238E27FC236}">
                <a16:creationId xmlns:a16="http://schemas.microsoft.com/office/drawing/2014/main" id="{3475614F-0E81-0FC2-2D50-FEB66AFBA759}"/>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8242352" y="452966"/>
            <a:ext cx="302400" cy="302400"/>
          </a:xfrm>
          <a:prstGeom prst="rect">
            <a:avLst/>
          </a:prstGeom>
        </p:spPr>
      </p:pic>
      <p:pic>
        <p:nvPicPr>
          <p:cNvPr id="64" name="図 63" descr="アイコン&#10;&#10;自動的に生成された説明">
            <a:extLst>
              <a:ext uri="{FF2B5EF4-FFF2-40B4-BE49-F238E27FC236}">
                <a16:creationId xmlns:a16="http://schemas.microsoft.com/office/drawing/2014/main" id="{428F7826-9FCF-D300-C926-F40F045217DF}"/>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8568300" y="449907"/>
            <a:ext cx="302400" cy="302400"/>
          </a:xfrm>
          <a:prstGeom prst="rect">
            <a:avLst/>
          </a:prstGeom>
        </p:spPr>
      </p:pic>
      <p:pic>
        <p:nvPicPr>
          <p:cNvPr id="65" name="図 64" descr="ロゴ, アイコン&#10;&#10;自動的に生成された説明">
            <a:extLst>
              <a:ext uri="{FF2B5EF4-FFF2-40B4-BE49-F238E27FC236}">
                <a16:creationId xmlns:a16="http://schemas.microsoft.com/office/drawing/2014/main" id="{96E99D22-726B-AD97-CECD-89CB1B939943}"/>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8894248" y="449907"/>
            <a:ext cx="302400" cy="302400"/>
          </a:xfrm>
          <a:prstGeom prst="rect">
            <a:avLst/>
          </a:prstGeom>
        </p:spPr>
      </p:pic>
      <p:pic>
        <p:nvPicPr>
          <p:cNvPr id="66" name="図 65" descr="アイコン&#10;&#10;自動的に生成された説明">
            <a:extLst>
              <a:ext uri="{FF2B5EF4-FFF2-40B4-BE49-F238E27FC236}">
                <a16:creationId xmlns:a16="http://schemas.microsoft.com/office/drawing/2014/main" id="{E3A76E28-B502-1DF3-D318-5198F98B1CB5}"/>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9222187" y="449907"/>
            <a:ext cx="301761" cy="302400"/>
          </a:xfrm>
          <a:prstGeom prst="rect">
            <a:avLst/>
          </a:prstGeom>
        </p:spPr>
      </p:pic>
      <p:pic>
        <p:nvPicPr>
          <p:cNvPr id="67" name="図 66" descr="アイコン&#10;&#10;自動的に生成された説明">
            <a:extLst>
              <a:ext uri="{FF2B5EF4-FFF2-40B4-BE49-F238E27FC236}">
                <a16:creationId xmlns:a16="http://schemas.microsoft.com/office/drawing/2014/main" id="{01C39A1B-B283-400D-B96D-98785073513D}"/>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7751676" y="715828"/>
            <a:ext cx="302400" cy="302400"/>
          </a:xfrm>
          <a:prstGeom prst="rect">
            <a:avLst/>
          </a:prstGeom>
        </p:spPr>
      </p:pic>
      <p:pic>
        <p:nvPicPr>
          <p:cNvPr id="68" name="図 67" descr="停止の標識&#10;&#10;自動的に生成された説明">
            <a:extLst>
              <a:ext uri="{FF2B5EF4-FFF2-40B4-BE49-F238E27FC236}">
                <a16:creationId xmlns:a16="http://schemas.microsoft.com/office/drawing/2014/main" id="{0A5BD3D6-CAF0-1748-02D2-3CC10AF4B8DC}"/>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8080681" y="718688"/>
            <a:ext cx="302400" cy="302400"/>
          </a:xfrm>
          <a:prstGeom prst="rect">
            <a:avLst/>
          </a:prstGeom>
        </p:spPr>
      </p:pic>
      <p:pic>
        <p:nvPicPr>
          <p:cNvPr id="69" name="図 68" descr="白黒の写真にテキストが書いてある絵&#10;&#10;低い精度で自動的に生成された説明">
            <a:extLst>
              <a:ext uri="{FF2B5EF4-FFF2-40B4-BE49-F238E27FC236}">
                <a16:creationId xmlns:a16="http://schemas.microsoft.com/office/drawing/2014/main" id="{7E2B40A8-F6D7-E67D-159E-EC55B38A3855}"/>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8403827" y="715828"/>
            <a:ext cx="301761" cy="302400"/>
          </a:xfrm>
          <a:prstGeom prst="rect">
            <a:avLst/>
          </a:prstGeom>
        </p:spPr>
      </p:pic>
      <p:pic>
        <p:nvPicPr>
          <p:cNvPr id="70" name="図 69" descr="アイコン&#10;&#10;自動的に生成された説明">
            <a:extLst>
              <a:ext uri="{FF2B5EF4-FFF2-40B4-BE49-F238E27FC236}">
                <a16:creationId xmlns:a16="http://schemas.microsoft.com/office/drawing/2014/main" id="{09DB6B45-27B4-F3FF-A8FA-7BBD50F50EEE}"/>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8732669" y="715828"/>
            <a:ext cx="302400" cy="302400"/>
          </a:xfrm>
          <a:prstGeom prst="rect">
            <a:avLst/>
          </a:prstGeom>
        </p:spPr>
      </p:pic>
      <p:sp>
        <p:nvSpPr>
          <p:cNvPr id="71" name="テキスト プレースホルダー 23">
            <a:extLst>
              <a:ext uri="{FF2B5EF4-FFF2-40B4-BE49-F238E27FC236}">
                <a16:creationId xmlns:a16="http://schemas.microsoft.com/office/drawing/2014/main" id="{92D1AD22-E6AE-06AB-3AE6-BF7938751702}"/>
              </a:ext>
            </a:extLst>
          </p:cNvPr>
          <p:cNvSpPr>
            <a:spLocks noGrp="1"/>
          </p:cNvSpPr>
          <p:nvPr>
            <p:ph type="body" sz="quarter" idx="17"/>
          </p:nvPr>
        </p:nvSpPr>
        <p:spPr>
          <a:xfrm>
            <a:off x="6688320" y="5357422"/>
            <a:ext cx="2277525" cy="990038"/>
          </a:xfrm>
        </p:spPr>
        <p:txBody>
          <a:bodyPr/>
          <a:lstStyle/>
          <a:p>
            <a:r>
              <a:rPr lang="ja-JP" altLang="en-US" dirty="0"/>
              <a:t>ご到着に合わせて、スケジュールを作成いたします。お気軽にご相談ください。</a:t>
            </a:r>
            <a:r>
              <a:rPr lang="en-US" altLang="ja-JP" dirty="0"/>
              <a:t>※</a:t>
            </a:r>
            <a:r>
              <a:rPr lang="ja-JP" altLang="en-US" dirty="0"/>
              <a:t>午後からの実施も可能</a:t>
            </a:r>
          </a:p>
          <a:p>
            <a:r>
              <a:rPr lang="ja-JP" altLang="en-US" dirty="0"/>
              <a:t>ウォータースポーツのため、</a:t>
            </a:r>
            <a:r>
              <a:rPr lang="ja-JP" altLang="en-US" u="sng" dirty="0"/>
              <a:t>雨天決行</a:t>
            </a:r>
            <a:r>
              <a:rPr lang="ja-JP" altLang="en-US" dirty="0"/>
              <a:t>いたします。</a:t>
            </a:r>
          </a:p>
          <a:p>
            <a:r>
              <a:rPr lang="en-US" altLang="ja-JP" dirty="0"/>
              <a:t>BSC</a:t>
            </a:r>
            <a:r>
              <a:rPr lang="ja-JP" altLang="en-US" dirty="0" err="1"/>
              <a:t>での</a:t>
            </a:r>
            <a:r>
              <a:rPr lang="ja-JP" altLang="en-US" dirty="0"/>
              <a:t>昼食も可能（別途料金：</a:t>
            </a:r>
            <a:r>
              <a:rPr lang="en-US" altLang="ja-JP" dirty="0"/>
              <a:t>BBQ</a:t>
            </a:r>
            <a:r>
              <a:rPr lang="ja-JP" altLang="en-US" dirty="0"/>
              <a:t>大会／蓬莱手打ちうどん作り／カレー作り体験）</a:t>
            </a:r>
          </a:p>
          <a:p>
            <a:r>
              <a:rPr lang="ja-JP" altLang="en-US" dirty="0"/>
              <a:t>雨天時の昼食：部屋等の食事場所を用意可能</a:t>
            </a:r>
          </a:p>
          <a:p>
            <a:endParaRPr lang="en-US" altLang="ja-JP" dirty="0"/>
          </a:p>
          <a:p>
            <a:endParaRPr lang="ja-JP" altLang="en-US" dirty="0"/>
          </a:p>
        </p:txBody>
      </p:sp>
      <p:sp>
        <p:nvSpPr>
          <p:cNvPr id="72" name="テキスト プレースホルダー 16">
            <a:extLst>
              <a:ext uri="{FF2B5EF4-FFF2-40B4-BE49-F238E27FC236}">
                <a16:creationId xmlns:a16="http://schemas.microsoft.com/office/drawing/2014/main" id="{B3520682-09AA-2FC0-7EF3-C81A1534DE3E}"/>
              </a:ext>
            </a:extLst>
          </p:cNvPr>
          <p:cNvSpPr>
            <a:spLocks noGrp="1"/>
          </p:cNvSpPr>
          <p:nvPr>
            <p:ph type="body" sz="quarter" idx="10"/>
          </p:nvPr>
        </p:nvSpPr>
        <p:spPr>
          <a:xfrm>
            <a:off x="574410" y="1205852"/>
            <a:ext cx="9066742" cy="431800"/>
          </a:xfrm>
        </p:spPr>
        <p:txBody>
          <a:bodyPr/>
          <a:lstStyle/>
          <a:p>
            <a:r>
              <a:rPr lang="ja-JP" altLang="en-US" dirty="0"/>
              <a:t>びわ湖比良山のふもと、水と緑あふれる蓬莱（ほうらい）の雄大な自然のなかでカヤック体験に、クラス対抗カヤックレース、野外チームビルディングを加えた一番人気のプランです。</a:t>
            </a:r>
            <a:endParaRPr lang="en-US" altLang="ja-JP" dirty="0"/>
          </a:p>
          <a:p>
            <a:r>
              <a:rPr lang="ja-JP" altLang="en-US" dirty="0"/>
              <a:t>一人ひとりの達成感、共通体験を通じて仲間と深める絆、団結力、社会生活で大切なルールや、自分と周りの身を守る判断行動力を養うプログラムです。</a:t>
            </a:r>
          </a:p>
        </p:txBody>
      </p:sp>
    </p:spTree>
    <p:extLst>
      <p:ext uri="{BB962C8B-B14F-4D97-AF65-F5344CB8AC3E}">
        <p14:creationId xmlns:p14="http://schemas.microsoft.com/office/powerpoint/2010/main" val="3646497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表 35">
            <a:extLst>
              <a:ext uri="{FF2B5EF4-FFF2-40B4-BE49-F238E27FC236}">
                <a16:creationId xmlns:a16="http://schemas.microsoft.com/office/drawing/2014/main" id="{0F652C46-7901-481A-991E-A099D75A3676}"/>
              </a:ext>
            </a:extLst>
          </p:cNvPr>
          <p:cNvGraphicFramePr>
            <a:graphicFrameLocks noGrp="1"/>
          </p:cNvGraphicFramePr>
          <p:nvPr>
            <p:extLst>
              <p:ext uri="{D42A27DB-BD31-4B8C-83A1-F6EECF244321}">
                <p14:modId xmlns:p14="http://schemas.microsoft.com/office/powerpoint/2010/main" val="3517548083"/>
              </p:ext>
            </p:extLst>
          </p:nvPr>
        </p:nvGraphicFramePr>
        <p:xfrm>
          <a:off x="632520" y="4269323"/>
          <a:ext cx="2593561" cy="1752404"/>
        </p:xfrm>
        <a:graphic>
          <a:graphicData uri="http://schemas.openxmlformats.org/drawingml/2006/table">
            <a:tbl>
              <a:tblPr>
                <a:tableStyleId>{69CF1AB2-1976-4502-BF36-3FF5EA218861}</a:tableStyleId>
              </a:tblPr>
              <a:tblGrid>
                <a:gridCol w="832732">
                  <a:extLst>
                    <a:ext uri="{9D8B030D-6E8A-4147-A177-3AD203B41FA5}">
                      <a16:colId xmlns:a16="http://schemas.microsoft.com/office/drawing/2014/main" val="741602752"/>
                    </a:ext>
                  </a:extLst>
                </a:gridCol>
                <a:gridCol w="1760829">
                  <a:extLst>
                    <a:ext uri="{9D8B030D-6E8A-4147-A177-3AD203B41FA5}">
                      <a16:colId xmlns:a16="http://schemas.microsoft.com/office/drawing/2014/main" val="3389704294"/>
                    </a:ext>
                  </a:extLst>
                </a:gridCol>
              </a:tblGrid>
              <a:tr h="236423">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場　所</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u="none" strike="noStrike" dirty="0">
                          <a:effectLst/>
                          <a:latin typeface="メイリオ" panose="020B0604030504040204" pitchFamily="50" charset="-128"/>
                          <a:ea typeface="メイリオ" panose="020B0604030504040204" pitchFamily="50" charset="-128"/>
                        </a:rPr>
                        <a:t>びわ湖・雄琴</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06427632"/>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時　期</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u="none" strike="noStrike" dirty="0">
                          <a:effectLst/>
                          <a:latin typeface="メイリオ" panose="020B0604030504040204" pitchFamily="50" charset="-128"/>
                          <a:ea typeface="メイリオ" panose="020B0604030504040204" pitchFamily="50" charset="-128"/>
                        </a:rPr>
                        <a:t>通年</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41503561"/>
                  </a:ext>
                </a:extLst>
              </a:tr>
              <a:tr h="257767">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対　　　　　象</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zh-CN" altLang="en-US" sz="900" u="none" strike="noStrike" dirty="0">
                          <a:effectLst/>
                          <a:latin typeface="メイリオ" panose="020B0604030504040204" pitchFamily="50" charset="-128"/>
                          <a:ea typeface="メイリオ" panose="020B0604030504040204" pitchFamily="50" charset="-128"/>
                        </a:rPr>
                        <a:t>小学</a:t>
                      </a:r>
                      <a:r>
                        <a:rPr lang="ja-JP" altLang="en-US" sz="900" u="none" strike="noStrike" dirty="0">
                          <a:effectLst/>
                          <a:latin typeface="メイリオ" panose="020B0604030504040204" pitchFamily="50" charset="-128"/>
                          <a:ea typeface="メイリオ" panose="020B0604030504040204" pitchFamily="50" charset="-128"/>
                        </a:rPr>
                        <a:t>生・中学生・</a:t>
                      </a:r>
                      <a:r>
                        <a:rPr lang="zh-CN" altLang="en-US" sz="900" u="none" strike="noStrike" dirty="0">
                          <a:effectLst/>
                          <a:latin typeface="メイリオ" panose="020B0604030504040204" pitchFamily="50" charset="-128"/>
                          <a:ea typeface="メイリオ" panose="020B0604030504040204" pitchFamily="50" charset="-128"/>
                        </a:rPr>
                        <a:t>高校生</a:t>
                      </a:r>
                      <a:endParaRPr lang="zh-CN"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9073544"/>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所　要　時　間</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u="none" strike="noStrike" dirty="0">
                          <a:effectLst/>
                          <a:latin typeface="メイリオ" panose="020B0604030504040204" pitchFamily="50" charset="-128"/>
                          <a:ea typeface="メイリオ" panose="020B0604030504040204" pitchFamily="50" charset="-128"/>
                        </a:rPr>
                        <a:t>2</a:t>
                      </a:r>
                      <a:r>
                        <a:rPr lang="ja-JP" altLang="en-US" sz="900" u="none" strike="noStrike" dirty="0">
                          <a:effectLst/>
                          <a:latin typeface="メイリオ" panose="020B0604030504040204" pitchFamily="50" charset="-128"/>
                          <a:ea typeface="メイリオ" panose="020B0604030504040204" pitchFamily="50" charset="-128"/>
                        </a:rPr>
                        <a:t>時間</a:t>
                      </a:r>
                      <a:r>
                        <a:rPr lang="en-US" altLang="ja-JP" sz="900" u="none" strike="noStrike" dirty="0">
                          <a:effectLst/>
                          <a:latin typeface="メイリオ" panose="020B0604030504040204" pitchFamily="50" charset="-128"/>
                          <a:ea typeface="メイリオ" panose="020B0604030504040204" pitchFamily="50" charset="-128"/>
                        </a:rPr>
                        <a:t>30</a:t>
                      </a:r>
                      <a:r>
                        <a:rPr lang="ja-JP" altLang="en-US" sz="900" u="none" strike="noStrike" dirty="0">
                          <a:effectLst/>
                          <a:latin typeface="メイリオ" panose="020B0604030504040204" pitchFamily="50" charset="-128"/>
                          <a:ea typeface="メイリオ" panose="020B0604030504040204" pitchFamily="50" charset="-128"/>
                        </a:rPr>
                        <a:t>分</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97989410"/>
                  </a:ext>
                </a:extLst>
              </a:tr>
              <a:tr h="28239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人　　　　　数</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u="none" strike="noStrike" dirty="0">
                          <a:effectLst/>
                          <a:latin typeface="メイリオ" panose="020B0604030504040204" pitchFamily="50" charset="-128"/>
                          <a:ea typeface="メイリオ" panose="020B0604030504040204" pitchFamily="50" charset="-128"/>
                        </a:rPr>
                        <a:t>40</a:t>
                      </a:r>
                      <a:r>
                        <a:rPr lang="ja-JP" altLang="en-US" sz="900" u="none" strike="noStrike" dirty="0">
                          <a:effectLst/>
                          <a:latin typeface="メイリオ" panose="020B0604030504040204" pitchFamily="50" charset="-128"/>
                          <a:ea typeface="メイリオ" panose="020B0604030504040204" pitchFamily="50" charset="-128"/>
                        </a:rPr>
                        <a:t>～</a:t>
                      </a:r>
                      <a:r>
                        <a:rPr lang="en-US" altLang="ja-JP" sz="900" u="none" strike="noStrike" dirty="0">
                          <a:effectLst/>
                          <a:latin typeface="メイリオ" panose="020B0604030504040204" pitchFamily="50" charset="-128"/>
                          <a:ea typeface="メイリオ" panose="020B0604030504040204" pitchFamily="50" charset="-128"/>
                        </a:rPr>
                        <a:t>200</a:t>
                      </a:r>
                      <a:r>
                        <a:rPr lang="ja-JP" altLang="en-US" sz="900" u="none" strike="noStrike" dirty="0">
                          <a:effectLst/>
                          <a:latin typeface="メイリオ" panose="020B0604030504040204" pitchFamily="50" charset="-128"/>
                          <a:ea typeface="メイリオ" panose="020B0604030504040204" pitchFamily="50" charset="-128"/>
                        </a:rPr>
                        <a:t>人</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2507589"/>
                  </a:ext>
                </a:extLst>
              </a:tr>
              <a:tr h="46028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持　　ち　　物</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u="none" strike="noStrike" dirty="0">
                          <a:effectLst/>
                          <a:latin typeface="メイリオ" panose="020B0604030504040204" pitchFamily="50" charset="-128"/>
                          <a:ea typeface="メイリオ" panose="020B0604030504040204" pitchFamily="50" charset="-128"/>
                        </a:rPr>
                        <a:t>動きやすい服装・タオル</a:t>
                      </a:r>
                    </a:p>
                    <a:p>
                      <a:pPr algn="ctr" fontAlgn="ctr"/>
                      <a:r>
                        <a:rPr lang="en-US" altLang="ja-JP" sz="900" u="none" strike="noStrike" dirty="0">
                          <a:effectLst/>
                          <a:latin typeface="メイリオ" panose="020B0604030504040204" pitchFamily="50" charset="-128"/>
                          <a:ea typeface="メイリオ" panose="020B0604030504040204" pitchFamily="50" charset="-128"/>
                        </a:rPr>
                        <a:t>※</a:t>
                      </a:r>
                      <a:r>
                        <a:rPr lang="ja-JP" altLang="en-US" sz="900" u="none" strike="noStrike" dirty="0">
                          <a:effectLst/>
                          <a:latin typeface="メイリオ" panose="020B0604030504040204" pitchFamily="50" charset="-128"/>
                          <a:ea typeface="メイリオ" panose="020B0604030504040204" pitchFamily="50" charset="-128"/>
                        </a:rPr>
                        <a:t>釣竿・餌は準備</a:t>
                      </a:r>
                    </a:p>
                    <a:p>
                      <a:pPr algn="ctr" fontAlgn="ctr"/>
                      <a:r>
                        <a:rPr lang="en-US" altLang="ja-JP" sz="900" u="none" strike="noStrike" dirty="0">
                          <a:effectLst/>
                          <a:latin typeface="メイリオ" panose="020B0604030504040204" pitchFamily="50" charset="-128"/>
                          <a:ea typeface="メイリオ" panose="020B0604030504040204" pitchFamily="50" charset="-128"/>
                        </a:rPr>
                        <a:t>※</a:t>
                      </a:r>
                      <a:r>
                        <a:rPr lang="ja-JP" altLang="en-US" sz="900" u="none" strike="noStrike" dirty="0">
                          <a:effectLst/>
                          <a:latin typeface="メイリオ" panose="020B0604030504040204" pitchFamily="50" charset="-128"/>
                          <a:ea typeface="メイリオ" panose="020B0604030504040204" pitchFamily="50" charset="-128"/>
                        </a:rPr>
                        <a:t>釣り具持ち込み可</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49270007"/>
                  </a:ext>
                </a:extLst>
              </a:tr>
            </a:tbl>
          </a:graphicData>
        </a:graphic>
      </p:graphicFrame>
      <p:sp>
        <p:nvSpPr>
          <p:cNvPr id="17" name="テキスト プレースホルダー 16">
            <a:extLst>
              <a:ext uri="{FF2B5EF4-FFF2-40B4-BE49-F238E27FC236}">
                <a16:creationId xmlns:a16="http://schemas.microsoft.com/office/drawing/2014/main" id="{B3520682-09AA-2FC0-7EF3-C81A1534DE3E}"/>
              </a:ext>
            </a:extLst>
          </p:cNvPr>
          <p:cNvSpPr>
            <a:spLocks noGrp="1"/>
          </p:cNvSpPr>
          <p:nvPr>
            <p:ph type="body" sz="quarter" idx="10"/>
          </p:nvPr>
        </p:nvSpPr>
        <p:spPr/>
        <p:txBody>
          <a:bodyPr/>
          <a:lstStyle/>
          <a:p>
            <a:r>
              <a:rPr lang="ja-JP" altLang="en-US" dirty="0"/>
              <a:t>地元の漁師さんと一緒にびわ湖でフィッシングを体験します。漁師さんや現地インストラクターとのふれあいを通じ、漁業の実情やびわ湖の生態系に影響を及ぼす外来魚の現状、将来に向けて保護していくびわ湖の生態系を学びます。びわ湖での外来種（魚）問題を通して、自分たちの住む地域での類似課題と生物多様性について考えてみましょう。</a:t>
            </a:r>
          </a:p>
        </p:txBody>
      </p:sp>
      <p:sp>
        <p:nvSpPr>
          <p:cNvPr id="22" name="テキスト プレースホルダー 21">
            <a:extLst>
              <a:ext uri="{FF2B5EF4-FFF2-40B4-BE49-F238E27FC236}">
                <a16:creationId xmlns:a16="http://schemas.microsoft.com/office/drawing/2014/main" id="{6A75FCC1-BEDA-8E3B-2695-9E516515DD84}"/>
              </a:ext>
            </a:extLst>
          </p:cNvPr>
          <p:cNvSpPr>
            <a:spLocks noGrp="1"/>
          </p:cNvSpPr>
          <p:nvPr>
            <p:ph type="body" sz="quarter" idx="15"/>
          </p:nvPr>
        </p:nvSpPr>
        <p:spPr>
          <a:xfrm>
            <a:off x="4142529" y="4271521"/>
            <a:ext cx="5505397" cy="829536"/>
          </a:xfrm>
        </p:spPr>
        <p:txBody>
          <a:bodyPr/>
          <a:lstStyle/>
          <a:p>
            <a:r>
              <a:rPr lang="ja-JP" altLang="en-US" dirty="0"/>
              <a:t>手軽に参加できるびわ湖レジャーの代表格、フィッシング体験</a:t>
            </a:r>
            <a:endParaRPr lang="en-US" altLang="ja-JP" dirty="0"/>
          </a:p>
          <a:p>
            <a:r>
              <a:rPr lang="ja-JP" altLang="en-US" dirty="0"/>
              <a:t>単なる釣り体験ではなく、外来種の問題を通してびわ湖の生態系や生物多様性についても学べます。</a:t>
            </a:r>
            <a:endParaRPr lang="en-US" altLang="ja-JP" dirty="0"/>
          </a:p>
          <a:p>
            <a:r>
              <a:rPr lang="ja-JP" altLang="en-US" dirty="0"/>
              <a:t>現地の方との交流と通じ、現地の漁業の実情やびわ湖の抱える問題についても楽しく学べます。</a:t>
            </a:r>
          </a:p>
          <a:p>
            <a:r>
              <a:rPr lang="ja-JP" altLang="en-US" dirty="0"/>
              <a:t>お土産にびわ湖産の湖魚（こぎょ）佃煮をプレゼント</a:t>
            </a:r>
          </a:p>
        </p:txBody>
      </p:sp>
      <p:sp>
        <p:nvSpPr>
          <p:cNvPr id="23" name="テキスト プレースホルダー 22">
            <a:extLst>
              <a:ext uri="{FF2B5EF4-FFF2-40B4-BE49-F238E27FC236}">
                <a16:creationId xmlns:a16="http://schemas.microsoft.com/office/drawing/2014/main" id="{CBA330E7-5852-7EF2-8E9C-846FE76EF1AC}"/>
              </a:ext>
            </a:extLst>
          </p:cNvPr>
          <p:cNvSpPr>
            <a:spLocks noGrp="1"/>
          </p:cNvSpPr>
          <p:nvPr>
            <p:ph type="body" sz="quarter" idx="16"/>
          </p:nvPr>
        </p:nvSpPr>
        <p:spPr/>
        <p:txBody>
          <a:bodyPr/>
          <a:lstStyle/>
          <a:p>
            <a:r>
              <a:rPr lang="en-US" altLang="ja-JP" dirty="0"/>
              <a:t> 9:00</a:t>
            </a:r>
            <a:r>
              <a:rPr lang="ja-JP" altLang="en-US" dirty="0"/>
              <a:t>　大津市雄琴集合、</a:t>
            </a:r>
            <a:br>
              <a:rPr lang="en-US" altLang="ja-JP" dirty="0"/>
            </a:br>
            <a:r>
              <a:rPr lang="ja-JP" altLang="en-US" dirty="0"/>
              <a:t>　　　　　　インストラクター紹介　　　 　</a:t>
            </a:r>
            <a:endParaRPr lang="en-US" altLang="ja-JP" dirty="0"/>
          </a:p>
          <a:p>
            <a:r>
              <a:rPr lang="ja-JP" altLang="en-US" dirty="0"/>
              <a:t>　　　　　　準備</a:t>
            </a:r>
          </a:p>
          <a:p>
            <a:r>
              <a:rPr lang="en-US" altLang="ja-JP" dirty="0"/>
              <a:t> 9:20</a:t>
            </a:r>
            <a:r>
              <a:rPr lang="ja-JP" altLang="en-US" dirty="0"/>
              <a:t>　フィッシング体験</a:t>
            </a:r>
          </a:p>
          <a:p>
            <a:r>
              <a:rPr lang="en-US" altLang="ja-JP" dirty="0"/>
              <a:t>11:20</a:t>
            </a:r>
            <a:r>
              <a:rPr lang="ja-JP" altLang="en-US" dirty="0"/>
              <a:t>　片付け・まとめ</a:t>
            </a:r>
          </a:p>
          <a:p>
            <a:r>
              <a:rPr lang="en-US" altLang="ja-JP" dirty="0"/>
              <a:t>11:30</a:t>
            </a:r>
            <a:r>
              <a:rPr lang="ja-JP" altLang="en-US" dirty="0"/>
              <a:t>　終了</a:t>
            </a:r>
            <a:endParaRPr lang="en-US" altLang="ja-JP" dirty="0"/>
          </a:p>
          <a:p>
            <a:r>
              <a:rPr lang="en-US" altLang="ja-JP" dirty="0"/>
              <a:t>※</a:t>
            </a:r>
            <a:r>
              <a:rPr lang="ja-JP" altLang="en-US" dirty="0"/>
              <a:t>開始時間・終了時間はご相談に応じます。</a:t>
            </a:r>
          </a:p>
          <a:p>
            <a:endParaRPr lang="en-US" altLang="ja-JP" dirty="0"/>
          </a:p>
        </p:txBody>
      </p:sp>
      <p:sp>
        <p:nvSpPr>
          <p:cNvPr id="24" name="テキスト プレースホルダー 23">
            <a:extLst>
              <a:ext uri="{FF2B5EF4-FFF2-40B4-BE49-F238E27FC236}">
                <a16:creationId xmlns:a16="http://schemas.microsoft.com/office/drawing/2014/main" id="{92D1AD22-E6AE-06AB-3AE6-BF7938751702}"/>
              </a:ext>
            </a:extLst>
          </p:cNvPr>
          <p:cNvSpPr>
            <a:spLocks noGrp="1"/>
          </p:cNvSpPr>
          <p:nvPr>
            <p:ph type="body" sz="quarter" idx="17"/>
          </p:nvPr>
        </p:nvSpPr>
        <p:spPr>
          <a:xfrm>
            <a:off x="5755709" y="5357422"/>
            <a:ext cx="3466478" cy="990038"/>
          </a:xfrm>
        </p:spPr>
        <p:txBody>
          <a:bodyPr/>
          <a:lstStyle/>
          <a:p>
            <a:r>
              <a:rPr lang="ja-JP" altLang="en-US" dirty="0"/>
              <a:t>雨天荒天時の中止は、前日</a:t>
            </a:r>
            <a:r>
              <a:rPr lang="en-US" altLang="ja-JP" dirty="0"/>
              <a:t>12:00</a:t>
            </a:r>
            <a:r>
              <a:rPr lang="ja-JP" altLang="en-US" dirty="0"/>
              <a:t>段階での気象予報により判断いたします。</a:t>
            </a:r>
          </a:p>
          <a:p>
            <a:r>
              <a:rPr lang="ja-JP" altLang="en-US" dirty="0"/>
              <a:t>体験場所までの移動は貸切バスをおすすめします。</a:t>
            </a:r>
            <a:endParaRPr lang="en-US" altLang="ja-JP" dirty="0"/>
          </a:p>
          <a:p>
            <a:r>
              <a:rPr lang="ja-JP" altLang="en-US" dirty="0"/>
              <a:t>滋賀県の推進する外来魚（駆除）釣り大会「外来魚釣り上げたい事業」の　 一環として、貴校オリジナルの外来魚駆除釣り大会として実施することも可能。</a:t>
            </a:r>
            <a:endParaRPr lang="en-US" altLang="ja-JP" dirty="0"/>
          </a:p>
          <a:p>
            <a:pPr marL="0" indent="0">
              <a:buNone/>
            </a:pPr>
            <a:r>
              <a:rPr lang="ja-JP" altLang="en-US" dirty="0"/>
              <a:t>　　</a:t>
            </a:r>
            <a:r>
              <a:rPr lang="en-US" altLang="ja-JP" dirty="0"/>
              <a:t>※</a:t>
            </a:r>
            <a:r>
              <a:rPr lang="ja-JP" altLang="en-US" dirty="0"/>
              <a:t>実施希望日の４ケ月前までに仮予約いただき、ご相談ください。</a:t>
            </a:r>
            <a:endParaRPr lang="en-US" altLang="ja-JP" dirty="0"/>
          </a:p>
          <a:p>
            <a:pPr marL="0" indent="0">
              <a:buNone/>
            </a:pPr>
            <a:endParaRPr lang="en-US" altLang="ja-JP" dirty="0"/>
          </a:p>
          <a:p>
            <a:pPr marL="0" indent="0">
              <a:buNone/>
            </a:pPr>
            <a:endParaRPr lang="ja-JP" altLang="en-US" dirty="0"/>
          </a:p>
        </p:txBody>
      </p:sp>
      <p:sp>
        <p:nvSpPr>
          <p:cNvPr id="26" name="テキスト プレースホルダー 25">
            <a:extLst>
              <a:ext uri="{FF2B5EF4-FFF2-40B4-BE49-F238E27FC236}">
                <a16:creationId xmlns:a16="http://schemas.microsoft.com/office/drawing/2014/main" id="{5B5A57CD-6D69-A3E3-BA23-DA35BC46B9D8}"/>
              </a:ext>
            </a:extLst>
          </p:cNvPr>
          <p:cNvSpPr>
            <a:spLocks noGrp="1"/>
          </p:cNvSpPr>
          <p:nvPr>
            <p:ph type="body" sz="quarter" idx="19"/>
          </p:nvPr>
        </p:nvSpPr>
        <p:spPr/>
        <p:txBody>
          <a:bodyPr/>
          <a:lstStyle/>
          <a:p>
            <a:r>
              <a:rPr lang="ja-JP" altLang="en-US" dirty="0"/>
              <a:t>びわ湖の外来種について調べてみる。</a:t>
            </a:r>
          </a:p>
          <a:p>
            <a:r>
              <a:rPr lang="ja-JP" altLang="en-US" dirty="0"/>
              <a:t>びわ湖の外来種が生態系に及ぼす影響を考えてみる。</a:t>
            </a:r>
            <a:endParaRPr lang="en-US" altLang="ja-JP" dirty="0"/>
          </a:p>
          <a:p>
            <a:r>
              <a:rPr lang="ja-JP" altLang="en-US" dirty="0"/>
              <a:t>地域で外来種の問題がないか調べてみる。</a:t>
            </a:r>
            <a:endParaRPr lang="en-US" altLang="ja-JP" dirty="0"/>
          </a:p>
          <a:p>
            <a:r>
              <a:rPr lang="ja-JP" altLang="en-US" dirty="0"/>
              <a:t>地域と現地の課題や取組について調べてみる。</a:t>
            </a:r>
          </a:p>
        </p:txBody>
      </p:sp>
      <p:sp>
        <p:nvSpPr>
          <p:cNvPr id="27" name="テキスト プレースホルダー 26">
            <a:extLst>
              <a:ext uri="{FF2B5EF4-FFF2-40B4-BE49-F238E27FC236}">
                <a16:creationId xmlns:a16="http://schemas.microsoft.com/office/drawing/2014/main" id="{FFC69071-83AC-E0D8-245F-8AE1169A7420}"/>
              </a:ext>
            </a:extLst>
          </p:cNvPr>
          <p:cNvSpPr>
            <a:spLocks noGrp="1"/>
          </p:cNvSpPr>
          <p:nvPr>
            <p:ph type="body" sz="quarter" idx="20"/>
          </p:nvPr>
        </p:nvSpPr>
        <p:spPr>
          <a:xfrm>
            <a:off x="3637140" y="2212718"/>
            <a:ext cx="3051180" cy="617193"/>
          </a:xfrm>
        </p:spPr>
        <p:txBody>
          <a:bodyPr/>
          <a:lstStyle/>
          <a:p>
            <a:r>
              <a:rPr lang="ja-JP" altLang="en-US" dirty="0"/>
              <a:t>びわ湖でのフィッシング体験。</a:t>
            </a:r>
          </a:p>
          <a:p>
            <a:r>
              <a:rPr lang="ja-JP" altLang="en-US" dirty="0"/>
              <a:t>現地の方からお話を聞き、外来種駆除の現状を理解する。</a:t>
            </a:r>
          </a:p>
          <a:p>
            <a:r>
              <a:rPr lang="ja-JP" altLang="en-US" dirty="0"/>
              <a:t>現地では、どんな課題があるかを理解する。</a:t>
            </a:r>
            <a:endParaRPr lang="en-US" altLang="ja-JP" dirty="0"/>
          </a:p>
          <a:p>
            <a:r>
              <a:rPr lang="ja-JP" altLang="en-US" dirty="0"/>
              <a:t>現地では課題解決のために、どんな取組を実施しているか聞いてみる。</a:t>
            </a:r>
          </a:p>
        </p:txBody>
      </p:sp>
      <p:sp>
        <p:nvSpPr>
          <p:cNvPr id="28" name="テキスト プレースホルダー 27">
            <a:extLst>
              <a:ext uri="{FF2B5EF4-FFF2-40B4-BE49-F238E27FC236}">
                <a16:creationId xmlns:a16="http://schemas.microsoft.com/office/drawing/2014/main" id="{BDEA7D0E-437E-EE3D-1924-D738516FF9E6}"/>
              </a:ext>
            </a:extLst>
          </p:cNvPr>
          <p:cNvSpPr>
            <a:spLocks noGrp="1"/>
          </p:cNvSpPr>
          <p:nvPr>
            <p:ph type="body" sz="quarter" idx="21"/>
          </p:nvPr>
        </p:nvSpPr>
        <p:spPr/>
        <p:txBody>
          <a:bodyPr/>
          <a:lstStyle/>
          <a:p>
            <a:r>
              <a:rPr lang="ja-JP" altLang="en-US" dirty="0"/>
              <a:t>生態系を守るための自分の意見をまとめる。</a:t>
            </a:r>
          </a:p>
          <a:p>
            <a:r>
              <a:rPr lang="ja-JP" altLang="en-US" dirty="0"/>
              <a:t>外来種の問題と生物多様性の関連性について調べる。</a:t>
            </a:r>
          </a:p>
          <a:p>
            <a:r>
              <a:rPr lang="ja-JP" altLang="en-US" dirty="0"/>
              <a:t>自分たちにできることを発表する。</a:t>
            </a:r>
          </a:p>
        </p:txBody>
      </p:sp>
      <p:sp>
        <p:nvSpPr>
          <p:cNvPr id="16" name="タイトル 15">
            <a:extLst>
              <a:ext uri="{FF2B5EF4-FFF2-40B4-BE49-F238E27FC236}">
                <a16:creationId xmlns:a16="http://schemas.microsoft.com/office/drawing/2014/main" id="{466C0A8E-78E1-1518-FDDE-5184568A176A}"/>
              </a:ext>
            </a:extLst>
          </p:cNvPr>
          <p:cNvSpPr>
            <a:spLocks noGrp="1"/>
          </p:cNvSpPr>
          <p:nvPr>
            <p:ph type="title"/>
          </p:nvPr>
        </p:nvSpPr>
        <p:spPr>
          <a:xfrm>
            <a:off x="1097014" y="368741"/>
            <a:ext cx="1835182" cy="535531"/>
          </a:xfrm>
        </p:spPr>
        <p:txBody>
          <a:bodyPr/>
          <a:lstStyle/>
          <a:p>
            <a:r>
              <a:rPr lang="ja-JP" altLang="en-US" dirty="0">
                <a:solidFill>
                  <a:srgbClr val="328CCC"/>
                </a:solidFill>
              </a:rPr>
              <a:t>びわ湖フィッシング・</a:t>
            </a:r>
            <a:br>
              <a:rPr lang="en-US" altLang="ja-JP" dirty="0">
                <a:solidFill>
                  <a:srgbClr val="328CCC"/>
                </a:solidFill>
              </a:rPr>
            </a:br>
            <a:r>
              <a:rPr lang="ja-JP" altLang="en-US" dirty="0">
                <a:solidFill>
                  <a:srgbClr val="328CCC"/>
                </a:solidFill>
              </a:rPr>
              <a:t>外来魚駆除釣り体験</a:t>
            </a:r>
          </a:p>
        </p:txBody>
      </p:sp>
      <p:grpSp>
        <p:nvGrpSpPr>
          <p:cNvPr id="2" name="グループ化 1">
            <a:extLst>
              <a:ext uri="{FF2B5EF4-FFF2-40B4-BE49-F238E27FC236}">
                <a16:creationId xmlns:a16="http://schemas.microsoft.com/office/drawing/2014/main" id="{B0B6DD61-7AB0-93ED-5EC0-7337D271E024}"/>
              </a:ext>
            </a:extLst>
          </p:cNvPr>
          <p:cNvGrpSpPr/>
          <p:nvPr/>
        </p:nvGrpSpPr>
        <p:grpSpPr>
          <a:xfrm>
            <a:off x="1152224" y="904273"/>
            <a:ext cx="2613414" cy="174521"/>
            <a:chOff x="771224" y="904272"/>
            <a:chExt cx="2613414" cy="174521"/>
          </a:xfrm>
        </p:grpSpPr>
        <p:sp>
          <p:nvSpPr>
            <p:cNvPr id="3" name="角丸四角形 23">
              <a:extLst>
                <a:ext uri="{FF2B5EF4-FFF2-40B4-BE49-F238E27FC236}">
                  <a16:creationId xmlns:a16="http://schemas.microsoft.com/office/drawing/2014/main" id="{F3859417-8CFB-ADA3-4A06-BF2C3715F764}"/>
                </a:ext>
              </a:extLst>
            </p:cNvPr>
            <p:cNvSpPr/>
            <p:nvPr userDrawn="1"/>
          </p:nvSpPr>
          <p:spPr>
            <a:xfrm>
              <a:off x="771224"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自 然</a:t>
              </a:r>
              <a:endParaRPr kumimoji="1" lang="en-US" altLang="ja-JP" sz="800" b="1" dirty="0">
                <a:latin typeface="Meiryo UI" panose="020B0604030504040204" pitchFamily="50" charset="-128"/>
                <a:ea typeface="Meiryo UI" panose="020B0604030504040204" pitchFamily="50" charset="-128"/>
              </a:endParaRPr>
            </a:p>
          </p:txBody>
        </p:sp>
        <p:sp>
          <p:nvSpPr>
            <p:cNvPr id="4" name="角丸四角形 27">
              <a:extLst>
                <a:ext uri="{FF2B5EF4-FFF2-40B4-BE49-F238E27FC236}">
                  <a16:creationId xmlns:a16="http://schemas.microsoft.com/office/drawing/2014/main" id="{9091FA2A-7E8D-1057-083C-F5753E8B2191}"/>
                </a:ext>
              </a:extLst>
            </p:cNvPr>
            <p:cNvSpPr/>
            <p:nvPr userDrawn="1"/>
          </p:nvSpPr>
          <p:spPr>
            <a:xfrm>
              <a:off x="2092472"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歴 史</a:t>
              </a:r>
              <a:endParaRPr kumimoji="1" lang="en-US" altLang="ja-JP" sz="800" b="1" dirty="0">
                <a:latin typeface="Meiryo UI" panose="020B0604030504040204" pitchFamily="50" charset="-128"/>
                <a:ea typeface="Meiryo UI" panose="020B0604030504040204" pitchFamily="50" charset="-128"/>
              </a:endParaRPr>
            </a:p>
          </p:txBody>
        </p:sp>
        <p:sp>
          <p:nvSpPr>
            <p:cNvPr id="5" name="角丸四角形 49">
              <a:extLst>
                <a:ext uri="{FF2B5EF4-FFF2-40B4-BE49-F238E27FC236}">
                  <a16:creationId xmlns:a16="http://schemas.microsoft.com/office/drawing/2014/main" id="{161D90FD-76F4-6B45-737F-2A6BD9380120}"/>
                </a:ext>
              </a:extLst>
            </p:cNvPr>
            <p:cNvSpPr/>
            <p:nvPr userDrawn="1"/>
          </p:nvSpPr>
          <p:spPr>
            <a:xfrm>
              <a:off x="2973302"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経 済</a:t>
              </a:r>
              <a:endParaRPr kumimoji="1" lang="en-US" altLang="ja-JP" sz="800" b="1" dirty="0">
                <a:latin typeface="Meiryo UI" panose="020B0604030504040204" pitchFamily="50" charset="-128"/>
                <a:ea typeface="Meiryo UI" panose="020B0604030504040204" pitchFamily="50" charset="-128"/>
              </a:endParaRPr>
            </a:p>
          </p:txBody>
        </p:sp>
        <p:sp>
          <p:nvSpPr>
            <p:cNvPr id="6" name="角丸四角形 24">
              <a:extLst>
                <a:ext uri="{FF2B5EF4-FFF2-40B4-BE49-F238E27FC236}">
                  <a16:creationId xmlns:a16="http://schemas.microsoft.com/office/drawing/2014/main" id="{C60BCFCE-7C89-4B20-C92D-4DBB7550B9D9}"/>
                </a:ext>
              </a:extLst>
            </p:cNvPr>
            <p:cNvSpPr/>
            <p:nvPr/>
          </p:nvSpPr>
          <p:spPr>
            <a:xfrm>
              <a:off x="1211640"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環 境</a:t>
              </a:r>
              <a:endParaRPr kumimoji="1" lang="en-US" altLang="ja-JP" sz="800" b="1" dirty="0">
                <a:latin typeface="Meiryo UI" panose="020B0604030504040204" pitchFamily="50" charset="-128"/>
                <a:ea typeface="Meiryo UI" panose="020B0604030504040204" pitchFamily="50" charset="-128"/>
              </a:endParaRPr>
            </a:p>
          </p:txBody>
        </p:sp>
        <p:sp>
          <p:nvSpPr>
            <p:cNvPr id="7" name="角丸四角形 28">
              <a:extLst>
                <a:ext uri="{FF2B5EF4-FFF2-40B4-BE49-F238E27FC236}">
                  <a16:creationId xmlns:a16="http://schemas.microsoft.com/office/drawing/2014/main" id="{8C61BDBC-CEC7-3C44-7661-23A7D28C9EF9}"/>
                </a:ext>
              </a:extLst>
            </p:cNvPr>
            <p:cNvSpPr/>
            <p:nvPr/>
          </p:nvSpPr>
          <p:spPr>
            <a:xfrm>
              <a:off x="1652056"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産 業</a:t>
              </a:r>
              <a:endParaRPr kumimoji="1" lang="en-US" altLang="ja-JP" sz="800" b="1" dirty="0">
                <a:latin typeface="Meiryo UI" panose="020B0604030504040204" pitchFamily="50" charset="-128"/>
                <a:ea typeface="Meiryo UI" panose="020B0604030504040204" pitchFamily="50" charset="-128"/>
              </a:endParaRPr>
            </a:p>
          </p:txBody>
        </p:sp>
        <p:sp>
          <p:nvSpPr>
            <p:cNvPr id="8" name="角丸四角形 31">
              <a:extLst>
                <a:ext uri="{FF2B5EF4-FFF2-40B4-BE49-F238E27FC236}">
                  <a16:creationId xmlns:a16="http://schemas.microsoft.com/office/drawing/2014/main" id="{0A58AC15-F010-D251-13A2-D2FBF46AC970}"/>
                </a:ext>
              </a:extLst>
            </p:cNvPr>
            <p:cNvSpPr/>
            <p:nvPr/>
          </p:nvSpPr>
          <p:spPr>
            <a:xfrm>
              <a:off x="2532888"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文 化</a:t>
              </a:r>
              <a:endParaRPr kumimoji="1" lang="en-US" altLang="ja-JP" sz="800" b="1" dirty="0">
                <a:latin typeface="Meiryo UI" panose="020B0604030504040204" pitchFamily="50" charset="-128"/>
                <a:ea typeface="Meiryo UI" panose="020B0604030504040204" pitchFamily="50" charset="-128"/>
              </a:endParaRPr>
            </a:p>
          </p:txBody>
        </p:sp>
      </p:grpSp>
      <p:pic>
        <p:nvPicPr>
          <p:cNvPr id="20" name="図プレースホルダー 19">
            <a:extLst>
              <a:ext uri="{FF2B5EF4-FFF2-40B4-BE49-F238E27FC236}">
                <a16:creationId xmlns:a16="http://schemas.microsoft.com/office/drawing/2014/main" id="{A7E6C82D-E8CC-8CA3-B9A4-AB2216FC1590}"/>
              </a:ext>
            </a:extLst>
          </p:cNvPr>
          <p:cNvPicPr>
            <a:picLocks noGrp="1" noChangeAspect="1"/>
          </p:cNvPicPr>
          <p:nvPr>
            <p:ph type="pic" sz="quarter" idx="11"/>
          </p:nvPr>
        </p:nvPicPr>
        <p:blipFill rotWithShape="1">
          <a:blip r:embed="rId2"/>
          <a:srcRect t="4981" b="4981"/>
          <a:stretch/>
        </p:blipFill>
        <p:spPr/>
      </p:pic>
      <p:pic>
        <p:nvPicPr>
          <p:cNvPr id="9" name="図 8"/>
          <p:cNvPicPr>
            <a:picLocks noChangeAspect="1"/>
          </p:cNvPicPr>
          <p:nvPr/>
        </p:nvPicPr>
        <p:blipFill rotWithShape="1">
          <a:blip r:embed="rId3"/>
          <a:srcRect l="25645" t="10469" r="23807" b="12712"/>
          <a:stretch/>
        </p:blipFill>
        <p:spPr>
          <a:xfrm>
            <a:off x="4690554" y="493678"/>
            <a:ext cx="489647" cy="524622"/>
          </a:xfrm>
          <a:prstGeom prst="rect">
            <a:avLst/>
          </a:prstGeom>
        </p:spPr>
      </p:pic>
      <p:pic>
        <p:nvPicPr>
          <p:cNvPr id="41" name="図プレースホルダー 5"/>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t="110" b="110"/>
          <a:stretch>
            <a:fillRect/>
          </a:stretch>
        </p:blipFill>
        <p:spPr>
          <a:xfrm>
            <a:off x="9119232" y="5877272"/>
            <a:ext cx="506730" cy="505615"/>
          </a:xfrm>
        </p:spPr>
      </p:pic>
      <p:pic>
        <p:nvPicPr>
          <p:cNvPr id="42" name="図 41" descr="アイコン が含まれている画像&#10;&#10;自動的に生成された説明">
            <a:extLst>
              <a:ext uri="{FF2B5EF4-FFF2-40B4-BE49-F238E27FC236}">
                <a16:creationId xmlns:a16="http://schemas.microsoft.com/office/drawing/2014/main" id="{0E399AD8-945C-37F3-972B-88DBDE801CC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05720" y="740499"/>
            <a:ext cx="270000" cy="270000"/>
          </a:xfrm>
          <a:prstGeom prst="rect">
            <a:avLst/>
          </a:prstGeom>
        </p:spPr>
      </p:pic>
      <p:pic>
        <p:nvPicPr>
          <p:cNvPr id="43" name="図 42" descr="ロゴ&#10;&#10;自動的に生成された説明">
            <a:extLst>
              <a:ext uri="{FF2B5EF4-FFF2-40B4-BE49-F238E27FC236}">
                <a16:creationId xmlns:a16="http://schemas.microsoft.com/office/drawing/2014/main" id="{491F41E8-3046-1EE2-4851-0A8E492003B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09052" y="740499"/>
            <a:ext cx="270000" cy="270000"/>
          </a:xfrm>
          <a:prstGeom prst="rect">
            <a:avLst/>
          </a:prstGeom>
        </p:spPr>
      </p:pic>
      <p:pic>
        <p:nvPicPr>
          <p:cNvPr id="44" name="図 43" descr="アイコン が含まれている画像&#10;&#10;自動的に生成された説明">
            <a:extLst>
              <a:ext uri="{FF2B5EF4-FFF2-40B4-BE49-F238E27FC236}">
                <a16:creationId xmlns:a16="http://schemas.microsoft.com/office/drawing/2014/main" id="{D3F52D34-AB29-C38F-9E0F-4B2C65DEF03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05794" y="452966"/>
            <a:ext cx="270000" cy="270000"/>
          </a:xfrm>
          <a:prstGeom prst="rect">
            <a:avLst/>
          </a:prstGeom>
        </p:spPr>
      </p:pic>
      <p:pic>
        <p:nvPicPr>
          <p:cNvPr id="45" name="図 44">
            <a:extLst>
              <a:ext uri="{FF2B5EF4-FFF2-40B4-BE49-F238E27FC236}">
                <a16:creationId xmlns:a16="http://schemas.microsoft.com/office/drawing/2014/main" id="{FB6F1E0B-8310-4D2D-0EC8-F0CDBEDA69F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902434" y="452966"/>
            <a:ext cx="270000" cy="270000"/>
          </a:xfrm>
          <a:prstGeom prst="rect">
            <a:avLst/>
          </a:prstGeom>
        </p:spPr>
      </p:pic>
      <p:pic>
        <p:nvPicPr>
          <p:cNvPr id="46" name="図 45">
            <a:extLst>
              <a:ext uri="{FF2B5EF4-FFF2-40B4-BE49-F238E27FC236}">
                <a16:creationId xmlns:a16="http://schemas.microsoft.com/office/drawing/2014/main" id="{0844E56B-22FB-7473-86CB-9E6E2339670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204114" y="452966"/>
            <a:ext cx="270000" cy="270000"/>
          </a:xfrm>
          <a:prstGeom prst="rect">
            <a:avLst/>
          </a:prstGeom>
        </p:spPr>
      </p:pic>
      <p:pic>
        <p:nvPicPr>
          <p:cNvPr id="47" name="図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05468" y="746519"/>
            <a:ext cx="263979" cy="263979"/>
          </a:xfrm>
          <a:prstGeom prst="rect">
            <a:avLst/>
          </a:prstGeom>
        </p:spPr>
      </p:pic>
      <p:pic>
        <p:nvPicPr>
          <p:cNvPr id="48" name="図 47" descr="文字の書かれた紙&#10;&#10;自動的に生成された説明">
            <a:extLst>
              <a:ext uri="{FF2B5EF4-FFF2-40B4-BE49-F238E27FC236}">
                <a16:creationId xmlns:a16="http://schemas.microsoft.com/office/drawing/2014/main" id="{CD646CED-5CDE-8AF8-5428-0B9A0146FF7D}"/>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9057897" y="718101"/>
            <a:ext cx="302400" cy="302400"/>
          </a:xfrm>
          <a:prstGeom prst="rect">
            <a:avLst/>
          </a:prstGeom>
        </p:spPr>
      </p:pic>
      <p:pic>
        <p:nvPicPr>
          <p:cNvPr id="49" name="図 48" descr="アイコン&#10;&#10;自動的に生成された説明">
            <a:extLst>
              <a:ext uri="{FF2B5EF4-FFF2-40B4-BE49-F238E27FC236}">
                <a16:creationId xmlns:a16="http://schemas.microsoft.com/office/drawing/2014/main" id="{4B73FE1F-B7C7-C871-84A5-AEADB978BC61}"/>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913271" y="452966"/>
            <a:ext cx="301761" cy="302400"/>
          </a:xfrm>
          <a:prstGeom prst="rect">
            <a:avLst/>
          </a:prstGeom>
        </p:spPr>
      </p:pic>
      <p:pic>
        <p:nvPicPr>
          <p:cNvPr id="50" name="図 49" descr="アイコン&#10;&#10;自動的に生成された説明">
            <a:extLst>
              <a:ext uri="{FF2B5EF4-FFF2-40B4-BE49-F238E27FC236}">
                <a16:creationId xmlns:a16="http://schemas.microsoft.com/office/drawing/2014/main" id="{3475614F-0E81-0FC2-2D50-FEB66AFBA759}"/>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8242352" y="452966"/>
            <a:ext cx="302400" cy="302400"/>
          </a:xfrm>
          <a:prstGeom prst="rect">
            <a:avLst/>
          </a:prstGeom>
        </p:spPr>
      </p:pic>
      <p:pic>
        <p:nvPicPr>
          <p:cNvPr id="51" name="図 50" descr="アイコン&#10;&#10;自動的に生成された説明">
            <a:extLst>
              <a:ext uri="{FF2B5EF4-FFF2-40B4-BE49-F238E27FC236}">
                <a16:creationId xmlns:a16="http://schemas.microsoft.com/office/drawing/2014/main" id="{428F7826-9FCF-D300-C926-F40F045217DF}"/>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8568300" y="449907"/>
            <a:ext cx="302400" cy="302400"/>
          </a:xfrm>
          <a:prstGeom prst="rect">
            <a:avLst/>
          </a:prstGeom>
        </p:spPr>
      </p:pic>
      <p:pic>
        <p:nvPicPr>
          <p:cNvPr id="52" name="図 51" descr="ロゴ, アイコン&#10;&#10;自動的に生成された説明">
            <a:extLst>
              <a:ext uri="{FF2B5EF4-FFF2-40B4-BE49-F238E27FC236}">
                <a16:creationId xmlns:a16="http://schemas.microsoft.com/office/drawing/2014/main" id="{96E99D22-726B-AD97-CECD-89CB1B939943}"/>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8894248" y="449907"/>
            <a:ext cx="302400" cy="302400"/>
          </a:xfrm>
          <a:prstGeom prst="rect">
            <a:avLst/>
          </a:prstGeom>
        </p:spPr>
      </p:pic>
      <p:pic>
        <p:nvPicPr>
          <p:cNvPr id="53" name="図 52" descr="アイコン&#10;&#10;自動的に生成された説明">
            <a:extLst>
              <a:ext uri="{FF2B5EF4-FFF2-40B4-BE49-F238E27FC236}">
                <a16:creationId xmlns:a16="http://schemas.microsoft.com/office/drawing/2014/main" id="{E3A76E28-B502-1DF3-D318-5198F98B1CB5}"/>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9222187" y="449907"/>
            <a:ext cx="301761" cy="302400"/>
          </a:xfrm>
          <a:prstGeom prst="rect">
            <a:avLst/>
          </a:prstGeom>
        </p:spPr>
      </p:pic>
      <p:pic>
        <p:nvPicPr>
          <p:cNvPr id="54" name="図 53" descr="アイコン&#10;&#10;自動的に生成された説明">
            <a:extLst>
              <a:ext uri="{FF2B5EF4-FFF2-40B4-BE49-F238E27FC236}">
                <a16:creationId xmlns:a16="http://schemas.microsoft.com/office/drawing/2014/main" id="{01C39A1B-B283-400D-B96D-98785073513D}"/>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7751676" y="715828"/>
            <a:ext cx="302400" cy="302400"/>
          </a:xfrm>
          <a:prstGeom prst="rect">
            <a:avLst/>
          </a:prstGeom>
        </p:spPr>
      </p:pic>
      <p:pic>
        <p:nvPicPr>
          <p:cNvPr id="55" name="図 54" descr="停止の標識&#10;&#10;自動的に生成された説明">
            <a:extLst>
              <a:ext uri="{FF2B5EF4-FFF2-40B4-BE49-F238E27FC236}">
                <a16:creationId xmlns:a16="http://schemas.microsoft.com/office/drawing/2014/main" id="{0A5BD3D6-CAF0-1748-02D2-3CC10AF4B8DC}"/>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8080681" y="718688"/>
            <a:ext cx="302400" cy="302400"/>
          </a:xfrm>
          <a:prstGeom prst="rect">
            <a:avLst/>
          </a:prstGeom>
        </p:spPr>
      </p:pic>
      <p:pic>
        <p:nvPicPr>
          <p:cNvPr id="56" name="図 55" descr="白黒の写真にテキストが書いてある絵&#10;&#10;低い精度で自動的に生成された説明">
            <a:extLst>
              <a:ext uri="{FF2B5EF4-FFF2-40B4-BE49-F238E27FC236}">
                <a16:creationId xmlns:a16="http://schemas.microsoft.com/office/drawing/2014/main" id="{7E2B40A8-F6D7-E67D-159E-EC55B38A3855}"/>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8403827" y="715828"/>
            <a:ext cx="301761" cy="302400"/>
          </a:xfrm>
          <a:prstGeom prst="rect">
            <a:avLst/>
          </a:prstGeom>
        </p:spPr>
      </p:pic>
      <p:pic>
        <p:nvPicPr>
          <p:cNvPr id="57" name="図 56" descr="アイコン&#10;&#10;自動的に生成された説明">
            <a:extLst>
              <a:ext uri="{FF2B5EF4-FFF2-40B4-BE49-F238E27FC236}">
                <a16:creationId xmlns:a16="http://schemas.microsoft.com/office/drawing/2014/main" id="{09DB6B45-27B4-F3FF-A8FA-7BBD50F50EEE}"/>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8732669" y="715828"/>
            <a:ext cx="302400" cy="302400"/>
          </a:xfrm>
          <a:prstGeom prst="rect">
            <a:avLst/>
          </a:prstGeom>
        </p:spPr>
      </p:pic>
    </p:spTree>
    <p:extLst>
      <p:ext uri="{BB962C8B-B14F-4D97-AF65-F5344CB8AC3E}">
        <p14:creationId xmlns:p14="http://schemas.microsoft.com/office/powerpoint/2010/main" val="761067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表 35">
            <a:extLst>
              <a:ext uri="{FF2B5EF4-FFF2-40B4-BE49-F238E27FC236}">
                <a16:creationId xmlns:a16="http://schemas.microsoft.com/office/drawing/2014/main" id="{0F652C46-7901-481A-991E-A099D75A3676}"/>
              </a:ext>
            </a:extLst>
          </p:cNvPr>
          <p:cNvGraphicFramePr>
            <a:graphicFrameLocks noGrp="1"/>
          </p:cNvGraphicFramePr>
          <p:nvPr>
            <p:extLst>
              <p:ext uri="{D42A27DB-BD31-4B8C-83A1-F6EECF244321}">
                <p14:modId xmlns:p14="http://schemas.microsoft.com/office/powerpoint/2010/main" val="1605465727"/>
              </p:ext>
            </p:extLst>
          </p:nvPr>
        </p:nvGraphicFramePr>
        <p:xfrm>
          <a:off x="632520" y="4280853"/>
          <a:ext cx="2593561" cy="1752404"/>
        </p:xfrm>
        <a:graphic>
          <a:graphicData uri="http://schemas.openxmlformats.org/drawingml/2006/table">
            <a:tbl>
              <a:tblPr>
                <a:tableStyleId>{69CF1AB2-1976-4502-BF36-3FF5EA218861}</a:tableStyleId>
              </a:tblPr>
              <a:tblGrid>
                <a:gridCol w="832732">
                  <a:extLst>
                    <a:ext uri="{9D8B030D-6E8A-4147-A177-3AD203B41FA5}">
                      <a16:colId xmlns:a16="http://schemas.microsoft.com/office/drawing/2014/main" val="741602752"/>
                    </a:ext>
                  </a:extLst>
                </a:gridCol>
                <a:gridCol w="1760829">
                  <a:extLst>
                    <a:ext uri="{9D8B030D-6E8A-4147-A177-3AD203B41FA5}">
                      <a16:colId xmlns:a16="http://schemas.microsoft.com/office/drawing/2014/main" val="3389704294"/>
                    </a:ext>
                  </a:extLst>
                </a:gridCol>
              </a:tblGrid>
              <a:tr h="236423">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場　所</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b="0" i="0" u="none" strike="noStrike" dirty="0">
                          <a:effectLst/>
                          <a:latin typeface="メイリオ" panose="020B0604030504040204" pitchFamily="50" charset="-128"/>
                          <a:ea typeface="メイリオ" panose="020B0604030504040204" pitchFamily="50" charset="-128"/>
                        </a:rPr>
                        <a:t>びわ湖・蓬莱</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06427632"/>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時　期</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ja-JP" sz="900" u="none" strike="noStrike" dirty="0">
                          <a:effectLst/>
                          <a:latin typeface="メイリオ" panose="020B0604030504040204" pitchFamily="50" charset="-128"/>
                          <a:ea typeface="メイリオ" panose="020B0604030504040204" pitchFamily="50" charset="-128"/>
                        </a:rPr>
                        <a:t>3</a:t>
                      </a:r>
                      <a:r>
                        <a:rPr lang="ja-JP" altLang="en-US" sz="900" u="none" strike="noStrike" dirty="0">
                          <a:effectLst/>
                          <a:latin typeface="メイリオ" panose="020B0604030504040204" pitchFamily="50" charset="-128"/>
                          <a:ea typeface="メイリオ" panose="020B0604030504040204" pitchFamily="50" charset="-128"/>
                        </a:rPr>
                        <a:t>～</a:t>
                      </a:r>
                      <a:r>
                        <a:rPr lang="en-US" altLang="ja-JP" sz="900" u="none" strike="noStrike" dirty="0">
                          <a:effectLst/>
                          <a:latin typeface="メイリオ" panose="020B0604030504040204" pitchFamily="50" charset="-128"/>
                          <a:ea typeface="メイリオ" panose="020B0604030504040204" pitchFamily="50" charset="-128"/>
                        </a:rPr>
                        <a:t>12</a:t>
                      </a:r>
                      <a:r>
                        <a:rPr lang="ja-JP" altLang="en-US" sz="900" u="none" strike="noStrike" dirty="0">
                          <a:effectLst/>
                          <a:latin typeface="メイリオ" panose="020B0604030504040204" pitchFamily="50" charset="-128"/>
                          <a:ea typeface="メイリオ" panose="020B0604030504040204" pitchFamily="50" charset="-128"/>
                        </a:rPr>
                        <a:t>月</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41503561"/>
                  </a:ext>
                </a:extLst>
              </a:tr>
              <a:tr h="257767">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対　　　　　象</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zh-CN" altLang="en-US" sz="900" u="none" strike="noStrike" dirty="0">
                          <a:effectLst/>
                          <a:latin typeface="メイリオ" panose="020B0604030504040204" pitchFamily="50" charset="-128"/>
                          <a:ea typeface="メイリオ" panose="020B0604030504040204" pitchFamily="50" charset="-128"/>
                        </a:rPr>
                        <a:t>小学</a:t>
                      </a:r>
                      <a:r>
                        <a:rPr lang="ja-JP" altLang="en-US" sz="900" u="none" strike="noStrike" dirty="0">
                          <a:effectLst/>
                          <a:latin typeface="メイリオ" panose="020B0604030504040204" pitchFamily="50" charset="-128"/>
                          <a:ea typeface="メイリオ" panose="020B0604030504040204" pitchFamily="50" charset="-128"/>
                        </a:rPr>
                        <a:t>生・中学生・</a:t>
                      </a:r>
                      <a:r>
                        <a:rPr lang="zh-CN" altLang="en-US" sz="900" u="none" strike="noStrike" dirty="0">
                          <a:effectLst/>
                          <a:latin typeface="メイリオ" panose="020B0604030504040204" pitchFamily="50" charset="-128"/>
                          <a:ea typeface="メイリオ" panose="020B0604030504040204" pitchFamily="50" charset="-128"/>
                        </a:rPr>
                        <a:t>高校生</a:t>
                      </a:r>
                      <a:endParaRPr lang="zh-CN"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9073544"/>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所　要　時　間</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b="0" i="0" u="none" strike="noStrike" dirty="0">
                          <a:effectLst/>
                          <a:latin typeface="メイリオ" panose="020B0604030504040204" pitchFamily="50" charset="-128"/>
                          <a:ea typeface="メイリオ" panose="020B0604030504040204" pitchFamily="50" charset="-128"/>
                        </a:rPr>
                        <a:t>4</a:t>
                      </a:r>
                      <a:r>
                        <a:rPr lang="ja-JP" altLang="en-US" sz="900" b="0" i="0" u="none" strike="noStrike" dirty="0">
                          <a:effectLst/>
                          <a:latin typeface="メイリオ" panose="020B0604030504040204" pitchFamily="50" charset="-128"/>
                          <a:ea typeface="メイリオ" panose="020B0604030504040204" pitchFamily="50" charset="-128"/>
                        </a:rPr>
                        <a:t>時間</a:t>
                      </a:r>
                      <a:r>
                        <a:rPr lang="en-US" altLang="ja-JP" sz="900" b="0" i="0" u="none" strike="noStrike" dirty="0">
                          <a:effectLst/>
                          <a:latin typeface="メイリオ" panose="020B0604030504040204" pitchFamily="50" charset="-128"/>
                          <a:ea typeface="メイリオ" panose="020B0604030504040204" pitchFamily="50" charset="-128"/>
                        </a:rPr>
                        <a:t>30</a:t>
                      </a:r>
                      <a:r>
                        <a:rPr lang="ja-JP" altLang="en-US" sz="900" b="0" i="0" u="none" strike="noStrike" dirty="0">
                          <a:effectLst/>
                          <a:latin typeface="メイリオ" panose="020B0604030504040204" pitchFamily="50" charset="-128"/>
                          <a:ea typeface="メイリオ" panose="020B0604030504040204" pitchFamily="50" charset="-128"/>
                        </a:rPr>
                        <a:t>分</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97989410"/>
                  </a:ext>
                </a:extLst>
              </a:tr>
              <a:tr h="28239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人　　　　　数</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u="none" strike="noStrike" dirty="0">
                          <a:effectLst/>
                          <a:latin typeface="メイリオ" panose="020B0604030504040204" pitchFamily="50" charset="-128"/>
                          <a:ea typeface="メイリオ" panose="020B0604030504040204" pitchFamily="50" charset="-128"/>
                        </a:rPr>
                        <a:t>40</a:t>
                      </a:r>
                      <a:r>
                        <a:rPr lang="ja-JP" altLang="en-US" sz="900" u="none" strike="noStrike" dirty="0">
                          <a:effectLst/>
                          <a:latin typeface="メイリオ" panose="020B0604030504040204" pitchFamily="50" charset="-128"/>
                          <a:ea typeface="メイリオ" panose="020B0604030504040204" pitchFamily="50" charset="-128"/>
                        </a:rPr>
                        <a:t>～</a:t>
                      </a:r>
                      <a:r>
                        <a:rPr lang="en-US" altLang="ja-JP" sz="900" u="none" strike="noStrike" dirty="0">
                          <a:effectLst/>
                          <a:latin typeface="メイリオ" panose="020B0604030504040204" pitchFamily="50" charset="-128"/>
                          <a:ea typeface="メイリオ" panose="020B0604030504040204" pitchFamily="50" charset="-128"/>
                        </a:rPr>
                        <a:t>400</a:t>
                      </a:r>
                      <a:r>
                        <a:rPr lang="ja-JP" altLang="en-US" sz="900" u="none" strike="noStrike" dirty="0">
                          <a:effectLst/>
                          <a:latin typeface="メイリオ" panose="020B0604030504040204" pitchFamily="50" charset="-128"/>
                          <a:ea typeface="メイリオ" panose="020B0604030504040204" pitchFamily="50" charset="-128"/>
                        </a:rPr>
                        <a:t>人</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2507589"/>
                  </a:ext>
                </a:extLst>
              </a:tr>
              <a:tr h="46028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持　　ち　　物</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kumimoji="1" lang="ja-JP" altLang="en-US" sz="900" b="0" i="0" kern="1200" dirty="0">
                          <a:solidFill>
                            <a:schemeClr val="dk1"/>
                          </a:solidFill>
                          <a:effectLst/>
                          <a:latin typeface="メイリオ" panose="020B0604030504040204" pitchFamily="50" charset="-128"/>
                          <a:ea typeface="メイリオ" panose="020B0604030504040204" pitchFamily="50" charset="-128"/>
                          <a:cs typeface="+mn-cs"/>
                        </a:rPr>
                        <a:t>濡れても良い服装と履き物</a:t>
                      </a:r>
                      <a:endParaRPr kumimoji="1" lang="en-US" altLang="ja-JP" sz="900" b="0" i="0" kern="1200" dirty="0">
                        <a:solidFill>
                          <a:schemeClr val="dk1"/>
                        </a:solidFill>
                        <a:effectLst/>
                        <a:latin typeface="メイリオ" panose="020B0604030504040204" pitchFamily="50" charset="-128"/>
                        <a:ea typeface="メイリオ" panose="020B0604030504040204" pitchFamily="50" charset="-128"/>
                        <a:cs typeface="+mn-cs"/>
                      </a:endParaRPr>
                    </a:p>
                    <a:p>
                      <a:pPr algn="ctr" fontAlgn="ctr"/>
                      <a:r>
                        <a:rPr kumimoji="1" lang="ja-JP" altLang="en-US" sz="900" b="0" i="0" kern="1200" dirty="0">
                          <a:solidFill>
                            <a:schemeClr val="dk1"/>
                          </a:solidFill>
                          <a:effectLst/>
                          <a:latin typeface="メイリオ" panose="020B0604030504040204" pitchFamily="50" charset="-128"/>
                          <a:ea typeface="メイリオ" panose="020B0604030504040204" pitchFamily="50" charset="-128"/>
                          <a:cs typeface="+mn-cs"/>
                        </a:rPr>
                        <a:t>（体操服・サンダル等）</a:t>
                      </a:r>
                      <a:br>
                        <a:rPr lang="ja-JP" altLang="en-US" sz="900" dirty="0">
                          <a:latin typeface="メイリオ" panose="020B0604030504040204" pitchFamily="50" charset="-128"/>
                          <a:ea typeface="メイリオ" panose="020B0604030504040204" pitchFamily="50" charset="-128"/>
                        </a:rPr>
                      </a:br>
                      <a:r>
                        <a:rPr kumimoji="1" lang="ja-JP" altLang="en-US" sz="900" b="0" i="0" kern="1200" dirty="0">
                          <a:solidFill>
                            <a:schemeClr val="dk1"/>
                          </a:solidFill>
                          <a:effectLst/>
                          <a:latin typeface="メイリオ" panose="020B0604030504040204" pitchFamily="50" charset="-128"/>
                          <a:ea typeface="メイリオ" panose="020B0604030504040204" pitchFamily="50" charset="-128"/>
                          <a:cs typeface="+mn-cs"/>
                        </a:rPr>
                        <a:t>ライフジャケットは貸出</a:t>
                      </a:r>
                      <a:endParaRPr lang="ja-JP" altLang="en-US" sz="90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49270007"/>
                  </a:ext>
                </a:extLst>
              </a:tr>
            </a:tbl>
          </a:graphicData>
        </a:graphic>
      </p:graphicFrame>
      <p:pic>
        <p:nvPicPr>
          <p:cNvPr id="20" name="図プレースホルダー 19" descr="ボートに乗っている帆船&#10;&#10;中程度の精度で自動的に生成された説明">
            <a:extLst>
              <a:ext uri="{FF2B5EF4-FFF2-40B4-BE49-F238E27FC236}">
                <a16:creationId xmlns:a16="http://schemas.microsoft.com/office/drawing/2014/main" id="{7B6E00EF-C4E9-37CA-EB54-3C9E88C9478D}"/>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t="5080" b="5080"/>
          <a:stretch/>
        </p:blipFill>
        <p:spPr/>
      </p:pic>
      <p:pic>
        <p:nvPicPr>
          <p:cNvPr id="15" name="図プレースホルダー 14" descr="ボートに乗っている人たち&#10;&#10;自動的に生成された説明">
            <a:extLst>
              <a:ext uri="{FF2B5EF4-FFF2-40B4-BE49-F238E27FC236}">
                <a16:creationId xmlns:a16="http://schemas.microsoft.com/office/drawing/2014/main" id="{F8A59111-C68F-FD69-DD7A-F0C0BEBC6C26}"/>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t="1741" b="1741"/>
          <a:stretch/>
        </p:blipFill>
        <p:spPr/>
      </p:pic>
      <p:pic>
        <p:nvPicPr>
          <p:cNvPr id="30" name="図プレースホルダー 29" descr="ボートに乗っている子供たち&#10;&#10;低い精度で自動的に生成された説明">
            <a:extLst>
              <a:ext uri="{FF2B5EF4-FFF2-40B4-BE49-F238E27FC236}">
                <a16:creationId xmlns:a16="http://schemas.microsoft.com/office/drawing/2014/main" id="{36B38CF0-0F0D-2A63-7446-0B3D7F5BAC26}"/>
              </a:ext>
            </a:extLst>
          </p:cNvPr>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l="2800" r="2800"/>
          <a:stretch/>
        </p:blipFill>
        <p:spPr/>
      </p:pic>
      <p:pic>
        <p:nvPicPr>
          <p:cNvPr id="32" name="図プレースホルダー 31" descr="ボートに乗る人&#10;&#10;自動的に生成された説明">
            <a:extLst>
              <a:ext uri="{FF2B5EF4-FFF2-40B4-BE49-F238E27FC236}">
                <a16:creationId xmlns:a16="http://schemas.microsoft.com/office/drawing/2014/main" id="{AC39DE9E-6F66-D4D1-0039-DA580D953DBD}"/>
              </a:ext>
            </a:extLst>
          </p:cNvPr>
          <p:cNvPicPr>
            <a:picLocks noGrp="1" noChangeAspect="1"/>
          </p:cNvPicPr>
          <p:nvPr>
            <p:ph type="pic" sz="quarter" idx="14"/>
          </p:nvPr>
        </p:nvPicPr>
        <p:blipFill rotWithShape="1">
          <a:blip r:embed="rId5" cstate="print">
            <a:extLst>
              <a:ext uri="{28A0092B-C50C-407E-A947-70E740481C1C}">
                <a14:useLocalDpi xmlns:a14="http://schemas.microsoft.com/office/drawing/2010/main" val="0"/>
              </a:ext>
            </a:extLst>
          </a:blip>
          <a:srcRect t="5080" b="5080"/>
          <a:stretch/>
        </p:blipFill>
        <p:spPr/>
      </p:pic>
      <p:sp>
        <p:nvSpPr>
          <p:cNvPr id="34" name="テキスト プレースホルダー 33">
            <a:extLst>
              <a:ext uri="{FF2B5EF4-FFF2-40B4-BE49-F238E27FC236}">
                <a16:creationId xmlns:a16="http://schemas.microsoft.com/office/drawing/2014/main" id="{261EAB23-4946-CD13-06F7-4F22116B5CF7}"/>
              </a:ext>
            </a:extLst>
          </p:cNvPr>
          <p:cNvSpPr>
            <a:spLocks noGrp="1"/>
          </p:cNvSpPr>
          <p:nvPr>
            <p:ph type="body" sz="quarter" idx="16"/>
          </p:nvPr>
        </p:nvSpPr>
        <p:spPr>
          <a:xfrm>
            <a:off x="3607434" y="5357422"/>
            <a:ext cx="2858424" cy="990038"/>
          </a:xfrm>
        </p:spPr>
        <p:txBody>
          <a:bodyPr/>
          <a:lstStyle/>
          <a:p>
            <a:r>
              <a:rPr lang="en-US" altLang="ja-JP" dirty="0"/>
              <a:t>9:30 BSC</a:t>
            </a:r>
            <a:r>
              <a:rPr lang="ja-JP" altLang="en-US" dirty="0"/>
              <a:t>到着／更衣／開校式　　　　　　 　　　</a:t>
            </a:r>
          </a:p>
          <a:p>
            <a:r>
              <a:rPr lang="en-US" altLang="ja-JP" dirty="0"/>
              <a:t>10:00 【A</a:t>
            </a:r>
            <a:r>
              <a:rPr lang="ja-JP" altLang="en-US" dirty="0"/>
              <a:t>班</a:t>
            </a:r>
            <a:r>
              <a:rPr lang="en-US" altLang="ja-JP" dirty="0"/>
              <a:t>】</a:t>
            </a:r>
            <a:r>
              <a:rPr lang="ja-JP" altLang="en-US" dirty="0"/>
              <a:t>カヤック</a:t>
            </a:r>
            <a:r>
              <a:rPr lang="en-US" altLang="ja-JP" dirty="0"/>
              <a:t>1</a:t>
            </a:r>
            <a:r>
              <a:rPr lang="ja-JP" altLang="en-US" dirty="0"/>
              <a:t>人乗り　</a:t>
            </a:r>
            <a:r>
              <a:rPr lang="en-US" altLang="ja-JP" dirty="0"/>
              <a:t>【B</a:t>
            </a:r>
            <a:r>
              <a:rPr lang="ja-JP" altLang="en-US" dirty="0"/>
              <a:t>班</a:t>
            </a:r>
            <a:r>
              <a:rPr lang="en-US" altLang="ja-JP" dirty="0"/>
              <a:t>】</a:t>
            </a:r>
            <a:r>
              <a:rPr lang="ja-JP" altLang="en-US" dirty="0"/>
              <a:t>ヨット　</a:t>
            </a:r>
            <a:r>
              <a:rPr lang="en-US" altLang="ja-JP" dirty="0"/>
              <a:t>【C</a:t>
            </a:r>
            <a:r>
              <a:rPr lang="ja-JP" altLang="en-US" dirty="0"/>
              <a:t>班</a:t>
            </a:r>
            <a:r>
              <a:rPr lang="en-US" altLang="ja-JP" dirty="0"/>
              <a:t>】</a:t>
            </a:r>
            <a:r>
              <a:rPr lang="ja-JP" altLang="en-US" dirty="0"/>
              <a:t>カヤック</a:t>
            </a:r>
            <a:r>
              <a:rPr lang="en-US" altLang="ja-JP" dirty="0"/>
              <a:t>2</a:t>
            </a:r>
            <a:r>
              <a:rPr lang="ja-JP" altLang="en-US" dirty="0"/>
              <a:t>人乗り</a:t>
            </a:r>
          </a:p>
          <a:p>
            <a:r>
              <a:rPr lang="en-US" altLang="ja-JP" dirty="0"/>
              <a:t>10:50 【A</a:t>
            </a:r>
            <a:r>
              <a:rPr lang="ja-JP" altLang="en-US" dirty="0"/>
              <a:t>班</a:t>
            </a:r>
            <a:r>
              <a:rPr lang="en-US" altLang="ja-JP" dirty="0"/>
              <a:t>】</a:t>
            </a:r>
            <a:r>
              <a:rPr lang="ja-JP" altLang="en-US" dirty="0"/>
              <a:t>カヤック</a:t>
            </a:r>
            <a:r>
              <a:rPr lang="en-US" altLang="ja-JP" dirty="0"/>
              <a:t>2</a:t>
            </a:r>
            <a:r>
              <a:rPr lang="ja-JP" altLang="en-US" dirty="0"/>
              <a:t>人乗り　</a:t>
            </a:r>
            <a:r>
              <a:rPr lang="en-US" altLang="ja-JP" dirty="0"/>
              <a:t>【B</a:t>
            </a:r>
            <a:r>
              <a:rPr lang="ja-JP" altLang="en-US" dirty="0"/>
              <a:t>班</a:t>
            </a:r>
            <a:r>
              <a:rPr lang="en-US" altLang="ja-JP" dirty="0"/>
              <a:t>】</a:t>
            </a:r>
            <a:r>
              <a:rPr lang="ja-JP" altLang="en-US" dirty="0"/>
              <a:t>カヤック</a:t>
            </a:r>
            <a:r>
              <a:rPr lang="en-US" altLang="ja-JP" dirty="0"/>
              <a:t>1</a:t>
            </a:r>
            <a:r>
              <a:rPr lang="ja-JP" altLang="en-US" dirty="0"/>
              <a:t>人乗り　</a:t>
            </a:r>
            <a:r>
              <a:rPr lang="en-US" altLang="ja-JP" dirty="0"/>
              <a:t>【C</a:t>
            </a:r>
            <a:r>
              <a:rPr lang="ja-JP" altLang="en-US" dirty="0"/>
              <a:t>班</a:t>
            </a:r>
            <a:r>
              <a:rPr lang="en-US" altLang="ja-JP" dirty="0"/>
              <a:t>】</a:t>
            </a:r>
            <a:r>
              <a:rPr lang="ja-JP" altLang="en-US" dirty="0"/>
              <a:t>ヨット</a:t>
            </a:r>
          </a:p>
          <a:p>
            <a:r>
              <a:rPr lang="en-US" altLang="ja-JP" dirty="0"/>
              <a:t>11:40 【A</a:t>
            </a:r>
            <a:r>
              <a:rPr lang="ja-JP" altLang="en-US" dirty="0"/>
              <a:t>班</a:t>
            </a:r>
            <a:r>
              <a:rPr lang="en-US" altLang="ja-JP" dirty="0"/>
              <a:t>】</a:t>
            </a:r>
            <a:r>
              <a:rPr lang="ja-JP" altLang="en-US" dirty="0"/>
              <a:t>ヨット　</a:t>
            </a:r>
            <a:r>
              <a:rPr lang="en-US" altLang="ja-JP" dirty="0"/>
              <a:t>【B</a:t>
            </a:r>
            <a:r>
              <a:rPr lang="ja-JP" altLang="en-US" dirty="0"/>
              <a:t>班</a:t>
            </a:r>
            <a:r>
              <a:rPr lang="en-US" altLang="ja-JP" dirty="0"/>
              <a:t>】</a:t>
            </a:r>
            <a:r>
              <a:rPr lang="ja-JP" altLang="en-US" dirty="0"/>
              <a:t>カヤック</a:t>
            </a:r>
            <a:r>
              <a:rPr lang="en-US" altLang="ja-JP" dirty="0"/>
              <a:t>2</a:t>
            </a:r>
            <a:r>
              <a:rPr lang="ja-JP" altLang="en-US" dirty="0"/>
              <a:t>人乗り　</a:t>
            </a:r>
            <a:r>
              <a:rPr lang="en-US" altLang="ja-JP" dirty="0"/>
              <a:t>【C</a:t>
            </a:r>
            <a:r>
              <a:rPr lang="ja-JP" altLang="en-US" dirty="0"/>
              <a:t>班</a:t>
            </a:r>
            <a:r>
              <a:rPr lang="en-US" altLang="ja-JP" dirty="0"/>
              <a:t>】</a:t>
            </a:r>
            <a:r>
              <a:rPr lang="ja-JP" altLang="en-US" dirty="0"/>
              <a:t>カヤック</a:t>
            </a:r>
            <a:r>
              <a:rPr lang="en-US" altLang="ja-JP" dirty="0"/>
              <a:t>1</a:t>
            </a:r>
            <a:r>
              <a:rPr lang="ja-JP" altLang="en-US" dirty="0"/>
              <a:t>人乗り</a:t>
            </a:r>
          </a:p>
          <a:p>
            <a:r>
              <a:rPr lang="en-US" altLang="ja-JP" dirty="0"/>
              <a:t>12:30 </a:t>
            </a:r>
            <a:r>
              <a:rPr lang="ja-JP" altLang="en-US" dirty="0"/>
              <a:t>クラス対抗カヤックリレー</a:t>
            </a:r>
          </a:p>
          <a:p>
            <a:r>
              <a:rPr lang="en-US" altLang="ja-JP" dirty="0"/>
              <a:t>13:00 </a:t>
            </a:r>
            <a:r>
              <a:rPr lang="ja-JP" altLang="en-US" dirty="0"/>
              <a:t>リレー表彰式／閉校式／更衣</a:t>
            </a:r>
          </a:p>
          <a:p>
            <a:r>
              <a:rPr lang="en-US" altLang="ja-JP" dirty="0"/>
              <a:t>14:00 BSC</a:t>
            </a:r>
            <a:r>
              <a:rPr lang="ja-JP" altLang="en-US" dirty="0"/>
              <a:t>出発 </a:t>
            </a:r>
            <a:r>
              <a:rPr lang="en-US" altLang="ja-JP" dirty="0"/>
              <a:t>※BSC</a:t>
            </a:r>
            <a:r>
              <a:rPr lang="ja-JP" altLang="en-US" dirty="0"/>
              <a:t>で昼食可能、別途料金</a:t>
            </a:r>
          </a:p>
        </p:txBody>
      </p:sp>
      <p:sp>
        <p:nvSpPr>
          <p:cNvPr id="37" name="テキスト プレースホルダー 36">
            <a:extLst>
              <a:ext uri="{FF2B5EF4-FFF2-40B4-BE49-F238E27FC236}">
                <a16:creationId xmlns:a16="http://schemas.microsoft.com/office/drawing/2014/main" id="{96400C90-DD77-E9B1-EEB6-44D2850E7BB3}"/>
              </a:ext>
            </a:extLst>
          </p:cNvPr>
          <p:cNvSpPr>
            <a:spLocks noGrp="1"/>
          </p:cNvSpPr>
          <p:nvPr>
            <p:ph type="body" sz="quarter" idx="19"/>
          </p:nvPr>
        </p:nvSpPr>
        <p:spPr/>
        <p:txBody>
          <a:bodyPr/>
          <a:lstStyle/>
          <a:p>
            <a:r>
              <a:rPr lang="ja-JP" altLang="en-US" dirty="0"/>
              <a:t>びわ湖の環境保全について調べてみる。</a:t>
            </a:r>
            <a:endParaRPr lang="en-US" altLang="ja-JP" dirty="0"/>
          </a:p>
          <a:p>
            <a:r>
              <a:rPr lang="ja-JP" altLang="en-US" dirty="0"/>
              <a:t>人と自然の繋がりについて考えてみる。</a:t>
            </a:r>
            <a:endParaRPr lang="en-US" altLang="ja-JP" dirty="0"/>
          </a:p>
          <a:p>
            <a:r>
              <a:rPr lang="ja-JP" altLang="en-US" dirty="0"/>
              <a:t>地域と現地の環境についての課題や取組について調べてみる。</a:t>
            </a:r>
          </a:p>
          <a:p>
            <a:endParaRPr lang="ja-JP" altLang="en-US" dirty="0"/>
          </a:p>
        </p:txBody>
      </p:sp>
      <p:sp>
        <p:nvSpPr>
          <p:cNvPr id="38" name="テキスト プレースホルダー 37">
            <a:extLst>
              <a:ext uri="{FF2B5EF4-FFF2-40B4-BE49-F238E27FC236}">
                <a16:creationId xmlns:a16="http://schemas.microsoft.com/office/drawing/2014/main" id="{7865DDB7-9EA4-1E5C-3501-6ECBB395D374}"/>
              </a:ext>
            </a:extLst>
          </p:cNvPr>
          <p:cNvSpPr>
            <a:spLocks noGrp="1"/>
          </p:cNvSpPr>
          <p:nvPr>
            <p:ph type="body" sz="quarter" idx="20"/>
          </p:nvPr>
        </p:nvSpPr>
        <p:spPr>
          <a:xfrm>
            <a:off x="3637140" y="2212718"/>
            <a:ext cx="3051180" cy="617193"/>
          </a:xfrm>
        </p:spPr>
        <p:txBody>
          <a:bodyPr/>
          <a:lstStyle/>
          <a:p>
            <a:r>
              <a:rPr lang="ja-JP" altLang="en-US" dirty="0"/>
              <a:t>びわ湖で人気のウォータースポーツを通して協力する力を学ぶ。</a:t>
            </a:r>
            <a:endParaRPr lang="en-US" altLang="ja-JP" dirty="0"/>
          </a:p>
          <a:p>
            <a:r>
              <a:rPr lang="ja-JP" altLang="en-US" dirty="0"/>
              <a:t>現地の方からお話を聞き、地域との違いを考える。</a:t>
            </a:r>
            <a:endParaRPr lang="en-US" altLang="ja-JP" dirty="0"/>
          </a:p>
          <a:p>
            <a:r>
              <a:rPr lang="ja-JP" altLang="en-US" dirty="0"/>
              <a:t>現地では課題解決のために、どんな取組を実施しているか聞いてみる。</a:t>
            </a:r>
            <a:endParaRPr lang="en-US" altLang="ja-JP" dirty="0"/>
          </a:p>
          <a:p>
            <a:endParaRPr lang="ja-JP" altLang="en-US" dirty="0"/>
          </a:p>
        </p:txBody>
      </p:sp>
      <p:sp>
        <p:nvSpPr>
          <p:cNvPr id="39" name="テキスト プレースホルダー 38">
            <a:extLst>
              <a:ext uri="{FF2B5EF4-FFF2-40B4-BE49-F238E27FC236}">
                <a16:creationId xmlns:a16="http://schemas.microsoft.com/office/drawing/2014/main" id="{0321A10F-BFFE-BC16-7A97-DFAE4D3D67E4}"/>
              </a:ext>
            </a:extLst>
          </p:cNvPr>
          <p:cNvSpPr>
            <a:spLocks noGrp="1"/>
          </p:cNvSpPr>
          <p:nvPr>
            <p:ph type="body" sz="quarter" idx="21"/>
          </p:nvPr>
        </p:nvSpPr>
        <p:spPr/>
        <p:txBody>
          <a:bodyPr/>
          <a:lstStyle/>
          <a:p>
            <a:r>
              <a:rPr lang="ja-JP" altLang="en-US" dirty="0"/>
              <a:t>環境保全について自分の意見をまとめる。</a:t>
            </a:r>
            <a:endParaRPr lang="en-US" altLang="ja-JP" dirty="0"/>
          </a:p>
          <a:p>
            <a:r>
              <a:rPr lang="ja-JP" altLang="en-US" dirty="0"/>
              <a:t>人と自然の繋がりについて調べてみる。</a:t>
            </a:r>
            <a:endParaRPr lang="en-US" altLang="ja-JP" dirty="0"/>
          </a:p>
          <a:p>
            <a:r>
              <a:rPr lang="ja-JP" altLang="en-US" dirty="0"/>
              <a:t>自分たちにできることを発表する。</a:t>
            </a:r>
          </a:p>
          <a:p>
            <a:endParaRPr lang="ja-JP" altLang="en-US" dirty="0"/>
          </a:p>
          <a:p>
            <a:endParaRPr lang="ja-JP" altLang="en-US" dirty="0"/>
          </a:p>
        </p:txBody>
      </p:sp>
      <p:sp>
        <p:nvSpPr>
          <p:cNvPr id="16" name="タイトル 15">
            <a:extLst>
              <a:ext uri="{FF2B5EF4-FFF2-40B4-BE49-F238E27FC236}">
                <a16:creationId xmlns:a16="http://schemas.microsoft.com/office/drawing/2014/main" id="{466C0A8E-78E1-1518-FDDE-5184568A176A}"/>
              </a:ext>
            </a:extLst>
          </p:cNvPr>
          <p:cNvSpPr>
            <a:spLocks noGrp="1"/>
          </p:cNvSpPr>
          <p:nvPr>
            <p:ph type="title"/>
          </p:nvPr>
        </p:nvSpPr>
        <p:spPr>
          <a:xfrm>
            <a:off x="1033162" y="409457"/>
            <a:ext cx="1598002" cy="535531"/>
          </a:xfrm>
        </p:spPr>
        <p:txBody>
          <a:bodyPr/>
          <a:lstStyle/>
          <a:p>
            <a:r>
              <a:rPr lang="ja-JP" altLang="en-US" dirty="0">
                <a:solidFill>
                  <a:srgbClr val="328CCC"/>
                </a:solidFill>
              </a:rPr>
              <a:t>びわ湖自然学習　</a:t>
            </a:r>
            <a:br>
              <a:rPr lang="en-US" altLang="ja-JP" dirty="0">
                <a:solidFill>
                  <a:srgbClr val="328CCC"/>
                </a:solidFill>
              </a:rPr>
            </a:br>
            <a:r>
              <a:rPr lang="ja-JP" altLang="en-US" dirty="0">
                <a:solidFill>
                  <a:srgbClr val="328CCC"/>
                </a:solidFill>
              </a:rPr>
              <a:t>びわ湖満喫プラン</a:t>
            </a:r>
          </a:p>
        </p:txBody>
      </p:sp>
      <p:grpSp>
        <p:nvGrpSpPr>
          <p:cNvPr id="2" name="グループ化 1">
            <a:extLst>
              <a:ext uri="{FF2B5EF4-FFF2-40B4-BE49-F238E27FC236}">
                <a16:creationId xmlns:a16="http://schemas.microsoft.com/office/drawing/2014/main" id="{B0B6DD61-7AB0-93ED-5EC0-7337D271E024}"/>
              </a:ext>
            </a:extLst>
          </p:cNvPr>
          <p:cNvGrpSpPr/>
          <p:nvPr/>
        </p:nvGrpSpPr>
        <p:grpSpPr>
          <a:xfrm>
            <a:off x="1152224" y="904273"/>
            <a:ext cx="2613414" cy="174521"/>
            <a:chOff x="771224" y="904272"/>
            <a:chExt cx="2613414" cy="174521"/>
          </a:xfrm>
        </p:grpSpPr>
        <p:sp>
          <p:nvSpPr>
            <p:cNvPr id="3" name="角丸四角形 23">
              <a:extLst>
                <a:ext uri="{FF2B5EF4-FFF2-40B4-BE49-F238E27FC236}">
                  <a16:creationId xmlns:a16="http://schemas.microsoft.com/office/drawing/2014/main" id="{F3859417-8CFB-ADA3-4A06-BF2C3715F764}"/>
                </a:ext>
              </a:extLst>
            </p:cNvPr>
            <p:cNvSpPr/>
            <p:nvPr userDrawn="1"/>
          </p:nvSpPr>
          <p:spPr>
            <a:xfrm>
              <a:off x="771224"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自 然</a:t>
              </a:r>
              <a:endParaRPr kumimoji="1" lang="en-US" altLang="ja-JP" sz="800" b="1" dirty="0">
                <a:latin typeface="Meiryo UI" panose="020B0604030504040204" pitchFamily="50" charset="-128"/>
                <a:ea typeface="Meiryo UI" panose="020B0604030504040204" pitchFamily="50" charset="-128"/>
              </a:endParaRPr>
            </a:p>
          </p:txBody>
        </p:sp>
        <p:sp>
          <p:nvSpPr>
            <p:cNvPr id="4" name="角丸四角形 27">
              <a:extLst>
                <a:ext uri="{FF2B5EF4-FFF2-40B4-BE49-F238E27FC236}">
                  <a16:creationId xmlns:a16="http://schemas.microsoft.com/office/drawing/2014/main" id="{9091FA2A-7E8D-1057-083C-F5753E8B2191}"/>
                </a:ext>
              </a:extLst>
            </p:cNvPr>
            <p:cNvSpPr/>
            <p:nvPr userDrawn="1"/>
          </p:nvSpPr>
          <p:spPr>
            <a:xfrm>
              <a:off x="2092472"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歴 史</a:t>
              </a:r>
              <a:endParaRPr kumimoji="1" lang="en-US" altLang="ja-JP" sz="800" b="1" dirty="0">
                <a:latin typeface="Meiryo UI" panose="020B0604030504040204" pitchFamily="50" charset="-128"/>
                <a:ea typeface="Meiryo UI" panose="020B0604030504040204" pitchFamily="50" charset="-128"/>
              </a:endParaRPr>
            </a:p>
          </p:txBody>
        </p:sp>
        <p:sp>
          <p:nvSpPr>
            <p:cNvPr id="5" name="角丸四角形 49">
              <a:extLst>
                <a:ext uri="{FF2B5EF4-FFF2-40B4-BE49-F238E27FC236}">
                  <a16:creationId xmlns:a16="http://schemas.microsoft.com/office/drawing/2014/main" id="{161D90FD-76F4-6B45-737F-2A6BD9380120}"/>
                </a:ext>
              </a:extLst>
            </p:cNvPr>
            <p:cNvSpPr/>
            <p:nvPr userDrawn="1"/>
          </p:nvSpPr>
          <p:spPr>
            <a:xfrm>
              <a:off x="2973302"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経 済</a:t>
              </a:r>
              <a:endParaRPr kumimoji="1" lang="en-US" altLang="ja-JP" sz="800" b="1" dirty="0">
                <a:latin typeface="Meiryo UI" panose="020B0604030504040204" pitchFamily="50" charset="-128"/>
                <a:ea typeface="Meiryo UI" panose="020B0604030504040204" pitchFamily="50" charset="-128"/>
              </a:endParaRPr>
            </a:p>
          </p:txBody>
        </p:sp>
        <p:sp>
          <p:nvSpPr>
            <p:cNvPr id="6" name="角丸四角形 24">
              <a:extLst>
                <a:ext uri="{FF2B5EF4-FFF2-40B4-BE49-F238E27FC236}">
                  <a16:creationId xmlns:a16="http://schemas.microsoft.com/office/drawing/2014/main" id="{C60BCFCE-7C89-4B20-C92D-4DBB7550B9D9}"/>
                </a:ext>
              </a:extLst>
            </p:cNvPr>
            <p:cNvSpPr/>
            <p:nvPr/>
          </p:nvSpPr>
          <p:spPr>
            <a:xfrm>
              <a:off x="1211640"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環 境</a:t>
              </a:r>
              <a:endParaRPr kumimoji="1" lang="en-US" altLang="ja-JP" sz="800" b="1" dirty="0">
                <a:latin typeface="Meiryo UI" panose="020B0604030504040204" pitchFamily="50" charset="-128"/>
                <a:ea typeface="Meiryo UI" panose="020B0604030504040204" pitchFamily="50" charset="-128"/>
              </a:endParaRPr>
            </a:p>
          </p:txBody>
        </p:sp>
        <p:sp>
          <p:nvSpPr>
            <p:cNvPr id="7" name="角丸四角形 28">
              <a:extLst>
                <a:ext uri="{FF2B5EF4-FFF2-40B4-BE49-F238E27FC236}">
                  <a16:creationId xmlns:a16="http://schemas.microsoft.com/office/drawing/2014/main" id="{8C61BDBC-CEC7-3C44-7661-23A7D28C9EF9}"/>
                </a:ext>
              </a:extLst>
            </p:cNvPr>
            <p:cNvSpPr/>
            <p:nvPr/>
          </p:nvSpPr>
          <p:spPr>
            <a:xfrm>
              <a:off x="1652056"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産 業</a:t>
              </a:r>
              <a:endParaRPr kumimoji="1" lang="en-US" altLang="ja-JP" sz="800" b="1" dirty="0">
                <a:latin typeface="Meiryo UI" panose="020B0604030504040204" pitchFamily="50" charset="-128"/>
                <a:ea typeface="Meiryo UI" panose="020B0604030504040204" pitchFamily="50" charset="-128"/>
              </a:endParaRPr>
            </a:p>
          </p:txBody>
        </p:sp>
        <p:sp>
          <p:nvSpPr>
            <p:cNvPr id="8" name="角丸四角形 31">
              <a:extLst>
                <a:ext uri="{FF2B5EF4-FFF2-40B4-BE49-F238E27FC236}">
                  <a16:creationId xmlns:a16="http://schemas.microsoft.com/office/drawing/2014/main" id="{0A58AC15-F010-D251-13A2-D2FBF46AC970}"/>
                </a:ext>
              </a:extLst>
            </p:cNvPr>
            <p:cNvSpPr/>
            <p:nvPr/>
          </p:nvSpPr>
          <p:spPr>
            <a:xfrm>
              <a:off x="2532888"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文 化</a:t>
              </a:r>
              <a:endParaRPr kumimoji="1" lang="en-US" altLang="ja-JP" sz="800" b="1" dirty="0">
                <a:latin typeface="Meiryo UI" panose="020B0604030504040204" pitchFamily="50" charset="-128"/>
                <a:ea typeface="Meiryo UI" panose="020B0604030504040204" pitchFamily="50" charset="-128"/>
              </a:endParaRPr>
            </a:p>
          </p:txBody>
        </p:sp>
      </p:grpSp>
      <p:pic>
        <p:nvPicPr>
          <p:cNvPr id="40" name="図 39"/>
          <p:cNvPicPr>
            <a:picLocks noChangeAspect="1"/>
          </p:cNvPicPr>
          <p:nvPr/>
        </p:nvPicPr>
        <p:blipFill rotWithShape="1">
          <a:blip r:embed="rId6"/>
          <a:srcRect l="25645" t="10469" r="23807" b="12712"/>
          <a:stretch/>
        </p:blipFill>
        <p:spPr>
          <a:xfrm>
            <a:off x="4690554" y="493678"/>
            <a:ext cx="489647" cy="524622"/>
          </a:xfrm>
          <a:prstGeom prst="rect">
            <a:avLst/>
          </a:prstGeom>
        </p:spPr>
      </p:pic>
      <p:sp>
        <p:nvSpPr>
          <p:cNvPr id="43" name="テキスト プレースホルダー 32">
            <a:extLst>
              <a:ext uri="{FF2B5EF4-FFF2-40B4-BE49-F238E27FC236}">
                <a16:creationId xmlns:a16="http://schemas.microsoft.com/office/drawing/2014/main" id="{56CAB65D-B4BF-4586-2079-041961DFA484}"/>
              </a:ext>
            </a:extLst>
          </p:cNvPr>
          <p:cNvSpPr txBox="1">
            <a:spLocks/>
          </p:cNvSpPr>
          <p:nvPr/>
        </p:nvSpPr>
        <p:spPr>
          <a:xfrm>
            <a:off x="4198621" y="4261793"/>
            <a:ext cx="5081905" cy="829536"/>
          </a:xfrm>
          <a:prstGeom prst="rect">
            <a:avLst/>
          </a:prstGeom>
          <a:ln>
            <a:noFill/>
          </a:ln>
        </p:spPr>
        <p:txBody>
          <a:bodyPr anchor="t"/>
          <a:lstStyle>
            <a:lvl1pPr marL="144000" indent="-144000" algn="l" defTabSz="685800" rtl="0" eaLnBrk="1" latinLnBrk="0" hangingPunct="1">
              <a:lnSpc>
                <a:spcPct val="120000"/>
              </a:lnSpc>
              <a:spcBef>
                <a:spcPts val="0"/>
              </a:spcBef>
              <a:buClr>
                <a:srgbClr val="328CCC"/>
              </a:buClr>
              <a:buFont typeface="Wingdings" panose="05000000000000000000" pitchFamily="2" charset="2"/>
              <a:buChar char="l"/>
              <a:defRPr kumimoji="1" sz="1000" b="0" i="0" kern="1200">
                <a:solidFill>
                  <a:schemeClr val="tx1"/>
                </a:solidFill>
                <a:latin typeface="Meiryo UI" panose="020B0604030504040204" pitchFamily="50" charset="-128"/>
                <a:ea typeface="Meiryo UI" panose="020B0604030504040204" pitchFamily="50" charset="-128"/>
                <a:cs typeface="Gill Sans Light" panose="020B0302020104020203"/>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000" b="0" i="0" kern="1200">
                <a:solidFill>
                  <a:schemeClr val="tx1"/>
                </a:solidFill>
                <a:latin typeface="Meiryo UI" panose="020B0604030504040204" pitchFamily="50" charset="-128"/>
                <a:ea typeface="Meiryo UI" panose="020B0604030504040204" pitchFamily="50" charset="-128"/>
                <a:cs typeface="Gill Sans Light" panose="020B0302020104020203"/>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000" b="0" i="0" kern="1200">
                <a:solidFill>
                  <a:schemeClr val="tx1"/>
                </a:solidFill>
                <a:latin typeface="Meiryo UI" panose="020B0604030504040204" pitchFamily="50" charset="-128"/>
                <a:ea typeface="Meiryo UI" panose="020B0604030504040204" pitchFamily="50" charset="-128"/>
                <a:cs typeface="Gill Sans Light" panose="020B0302020104020203"/>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000" b="0" i="0" kern="1200">
                <a:solidFill>
                  <a:schemeClr val="tx1"/>
                </a:solidFill>
                <a:latin typeface="Meiryo UI" panose="020B0604030504040204" pitchFamily="50" charset="-128"/>
                <a:ea typeface="Meiryo UI" panose="020B0604030504040204" pitchFamily="50" charset="-128"/>
                <a:cs typeface="Gill Sans Light" panose="020B0302020104020203"/>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000" b="0" i="0" kern="1200">
                <a:solidFill>
                  <a:schemeClr val="tx1"/>
                </a:solidFill>
                <a:latin typeface="Meiryo UI" panose="020B0604030504040204" pitchFamily="50" charset="-128"/>
                <a:ea typeface="Meiryo UI" panose="020B0604030504040204" pitchFamily="50" charset="-128"/>
                <a:cs typeface="Gill Sans Light" panose="020B0302020104020203"/>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lang="ja-JP" altLang="en-US" dirty="0"/>
              <a:t>びわ湖自然体験学習を通して、</a:t>
            </a:r>
            <a:r>
              <a:rPr lang="en-US" altLang="ja-JP" dirty="0"/>
              <a:t>SDGs</a:t>
            </a:r>
            <a:r>
              <a:rPr lang="ja-JP" altLang="en-US" dirty="0"/>
              <a:t>について学びます。各テーマについてのお話も可能です。</a:t>
            </a:r>
            <a:endParaRPr lang="en-US" altLang="ja-JP" dirty="0"/>
          </a:p>
          <a:p>
            <a:r>
              <a:rPr lang="ja-JP" altLang="en-US" dirty="0"/>
              <a:t>生徒たち一人ひとりの“できた”という「達成感」を味わえます</a:t>
            </a:r>
            <a:endParaRPr lang="en-US" altLang="ja-JP" dirty="0"/>
          </a:p>
          <a:p>
            <a:r>
              <a:rPr lang="ja-JP" altLang="en-US" dirty="0"/>
              <a:t>共通体験を通じて仲間と「絆、団結力」を深めます</a:t>
            </a:r>
            <a:endParaRPr lang="en-US" altLang="ja-JP" dirty="0"/>
          </a:p>
          <a:p>
            <a:r>
              <a:rPr lang="ja-JP" altLang="en-US" dirty="0"/>
              <a:t>社会生活で大切なルールや自分と周りの身を守る「判断行動力」を養います</a:t>
            </a:r>
            <a:endParaRPr lang="en-US" altLang="ja-JP" dirty="0"/>
          </a:p>
        </p:txBody>
      </p:sp>
      <p:pic>
        <p:nvPicPr>
          <p:cNvPr id="54" name="図プレースホルダー 5"/>
          <p:cNvPicPr>
            <a:picLocks noGrp="1" noChangeAspect="1"/>
          </p:cNvPicPr>
          <p:nvPr>
            <p:ph type="pic" sz="quarter" idx="18"/>
          </p:nvPr>
        </p:nvPicPr>
        <p:blipFill>
          <a:blip r:embed="rId7" cstate="print">
            <a:extLst>
              <a:ext uri="{28A0092B-C50C-407E-A947-70E740481C1C}">
                <a14:useLocalDpi xmlns:a14="http://schemas.microsoft.com/office/drawing/2010/main" val="0"/>
              </a:ext>
            </a:extLst>
          </a:blip>
          <a:srcRect t="110" b="110"/>
          <a:stretch>
            <a:fillRect/>
          </a:stretch>
        </p:blipFill>
        <p:spPr>
          <a:xfrm>
            <a:off x="9119232" y="5877272"/>
            <a:ext cx="506730" cy="505615"/>
          </a:xfrm>
        </p:spPr>
      </p:pic>
      <p:sp>
        <p:nvSpPr>
          <p:cNvPr id="55" name="テキスト ボックス 54"/>
          <p:cNvSpPr txBox="1"/>
          <p:nvPr/>
        </p:nvSpPr>
        <p:spPr>
          <a:xfrm>
            <a:off x="2122644" y="6487359"/>
            <a:ext cx="5897768" cy="400110"/>
          </a:xfrm>
          <a:prstGeom prst="rect">
            <a:avLst/>
          </a:prstGeom>
          <a:solidFill>
            <a:schemeClr val="bg1"/>
          </a:solidFill>
        </p:spPr>
        <p:txBody>
          <a:bodyPr wrap="none" rtlCol="0">
            <a:spAutoFit/>
          </a:bodyPr>
          <a:lstStyle/>
          <a:p>
            <a:r>
              <a:rPr lang="en-US" altLang="ja-JP" sz="1000" dirty="0">
                <a:latin typeface="Meiryo UI" panose="020B0604030504040204" pitchFamily="50" charset="-128"/>
                <a:ea typeface="Meiryo UI" panose="020B0604030504040204" pitchFamily="50" charset="-128"/>
              </a:rPr>
              <a:t>BSC</a:t>
            </a:r>
            <a:r>
              <a:rPr lang="ja-JP" altLang="en-US" sz="1000" dirty="0">
                <a:latin typeface="Meiryo UI" panose="020B0604030504040204" pitchFamily="50" charset="-128"/>
                <a:ea typeface="Meiryo UI" panose="020B0604030504040204" pitchFamily="50" charset="-128"/>
              </a:rPr>
              <a:t>ウォータースポーツセンター　</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住所</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大津市南船路</a:t>
            </a:r>
            <a:r>
              <a:rPr lang="en-US" altLang="ja-JP" sz="1000" dirty="0">
                <a:latin typeface="Meiryo UI" panose="020B0604030504040204" pitchFamily="50" charset="-128"/>
                <a:ea typeface="Meiryo UI" panose="020B0604030504040204" pitchFamily="50" charset="-128"/>
              </a:rPr>
              <a:t>4-1</a:t>
            </a: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【TEL】077-592-0127</a:t>
            </a: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【FAX】077-592-1531</a:t>
            </a:r>
            <a:br>
              <a:rPr lang="en-US" altLang="ja-JP" sz="1000" dirty="0">
                <a:latin typeface="Meiryo UI" panose="020B0604030504040204" pitchFamily="50" charset="-128"/>
                <a:ea typeface="Meiryo UI" panose="020B0604030504040204" pitchFamily="50" charset="-128"/>
              </a:rPr>
            </a:b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a:t>
            </a:r>
            <a:r>
              <a:rPr lang="en-US" altLang="ja-JP" sz="1000" dirty="0" err="1">
                <a:latin typeface="Meiryo UI" panose="020B0604030504040204" pitchFamily="50" charset="-128"/>
                <a:ea typeface="Meiryo UI" panose="020B0604030504040204" pitchFamily="50" charset="-128"/>
              </a:rPr>
              <a:t>URL】</a:t>
            </a:r>
            <a:r>
              <a:rPr lang="en-US" altLang="ja-JP" sz="1000" u="sng" dirty="0" err="1">
                <a:latin typeface="Meiryo UI" panose="020B0604030504040204" pitchFamily="50" charset="-128"/>
                <a:ea typeface="Meiryo UI" panose="020B0604030504040204" pitchFamily="50" charset="-128"/>
                <a:hlinkClick r:id="rId8"/>
              </a:rPr>
              <a:t>http</a:t>
            </a:r>
            <a:r>
              <a:rPr lang="en-US" altLang="ja-JP" sz="1000" u="sng" dirty="0">
                <a:latin typeface="Meiryo UI" panose="020B0604030504040204" pitchFamily="50" charset="-128"/>
                <a:ea typeface="Meiryo UI" panose="020B0604030504040204" pitchFamily="50" charset="-128"/>
                <a:hlinkClick r:id="rId8"/>
              </a:rPr>
              <a:t>://bsc-int.co.jp/</a:t>
            </a:r>
            <a:r>
              <a:rPr kumimoji="1" lang="ja-JP" altLang="en-US" sz="1000" dirty="0">
                <a:latin typeface="Meiryo UI" panose="020B0604030504040204" pitchFamily="50" charset="-128"/>
                <a:ea typeface="Meiryo UI" panose="020B0604030504040204" pitchFamily="50" charset="-128"/>
              </a:rPr>
              <a:t>　</a:t>
            </a:r>
            <a:endParaRPr kumimoji="1" lang="en-US" altLang="ja-JP" sz="1000" dirty="0">
              <a:latin typeface="Meiryo UI" panose="020B0604030504040204" pitchFamily="50" charset="-128"/>
              <a:ea typeface="Meiryo UI" panose="020B0604030504040204" pitchFamily="50" charset="-128"/>
            </a:endParaRPr>
          </a:p>
        </p:txBody>
      </p:sp>
      <p:pic>
        <p:nvPicPr>
          <p:cNvPr id="56" name="図 55">
            <a:extLst>
              <a:ext uri="{FF2B5EF4-FFF2-40B4-BE49-F238E27FC236}">
                <a16:creationId xmlns:a16="http://schemas.microsoft.com/office/drawing/2014/main" id="{7049F1C1-CB9E-7A7B-4E76-69803E18FD6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330858" y="452966"/>
            <a:ext cx="270000" cy="270000"/>
          </a:xfrm>
          <a:prstGeom prst="rect">
            <a:avLst/>
          </a:prstGeom>
        </p:spPr>
      </p:pic>
      <p:pic>
        <p:nvPicPr>
          <p:cNvPr id="57" name="図 56">
            <a:extLst>
              <a:ext uri="{FF2B5EF4-FFF2-40B4-BE49-F238E27FC236}">
                <a16:creationId xmlns:a16="http://schemas.microsoft.com/office/drawing/2014/main" id="{B2AF3BFB-0E48-5E29-9EBD-1FE504C37C9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034384" y="452966"/>
            <a:ext cx="270000" cy="270000"/>
          </a:xfrm>
          <a:prstGeom prst="rect">
            <a:avLst/>
          </a:prstGeom>
        </p:spPr>
      </p:pic>
      <p:pic>
        <p:nvPicPr>
          <p:cNvPr id="58" name="図 57">
            <a:extLst>
              <a:ext uri="{FF2B5EF4-FFF2-40B4-BE49-F238E27FC236}">
                <a16:creationId xmlns:a16="http://schemas.microsoft.com/office/drawing/2014/main" id="{0872EC19-FFD6-6A1C-9179-CD7818B7384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6034384" y="748300"/>
            <a:ext cx="269549" cy="270000"/>
          </a:xfrm>
          <a:prstGeom prst="rect">
            <a:avLst/>
          </a:prstGeom>
        </p:spPr>
      </p:pic>
      <p:pic>
        <p:nvPicPr>
          <p:cNvPr id="59" name="図 58">
            <a:extLst>
              <a:ext uri="{FF2B5EF4-FFF2-40B4-BE49-F238E27FC236}">
                <a16:creationId xmlns:a16="http://schemas.microsoft.com/office/drawing/2014/main" id="{2DFC71C7-9B27-1492-286C-34F8E36AAC5A}"/>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6631267" y="459268"/>
            <a:ext cx="269549" cy="270000"/>
          </a:xfrm>
          <a:prstGeom prst="rect">
            <a:avLst/>
          </a:prstGeom>
        </p:spPr>
      </p:pic>
      <p:pic>
        <p:nvPicPr>
          <p:cNvPr id="60" name="図 5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42970" y="761726"/>
            <a:ext cx="263522" cy="263522"/>
          </a:xfrm>
          <a:prstGeom prst="rect">
            <a:avLst/>
          </a:prstGeom>
        </p:spPr>
      </p:pic>
      <p:pic>
        <p:nvPicPr>
          <p:cNvPr id="61" name="図 60" descr="文字の書かれた紙&#10;&#10;自動的に生成された説明">
            <a:extLst>
              <a:ext uri="{FF2B5EF4-FFF2-40B4-BE49-F238E27FC236}">
                <a16:creationId xmlns:a16="http://schemas.microsoft.com/office/drawing/2014/main" id="{CD646CED-5CDE-8AF8-5428-0B9A0146FF7D}"/>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9057897" y="718101"/>
            <a:ext cx="302400" cy="302400"/>
          </a:xfrm>
          <a:prstGeom prst="rect">
            <a:avLst/>
          </a:prstGeom>
        </p:spPr>
      </p:pic>
      <p:pic>
        <p:nvPicPr>
          <p:cNvPr id="62" name="図 61" descr="アイコン&#10;&#10;自動的に生成された説明">
            <a:extLst>
              <a:ext uri="{FF2B5EF4-FFF2-40B4-BE49-F238E27FC236}">
                <a16:creationId xmlns:a16="http://schemas.microsoft.com/office/drawing/2014/main" id="{4B73FE1F-B7C7-C871-84A5-AEADB978BC61}"/>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7913271" y="452966"/>
            <a:ext cx="301761" cy="302400"/>
          </a:xfrm>
          <a:prstGeom prst="rect">
            <a:avLst/>
          </a:prstGeom>
        </p:spPr>
      </p:pic>
      <p:pic>
        <p:nvPicPr>
          <p:cNvPr id="63" name="図 62" descr="アイコン&#10;&#10;自動的に生成された説明">
            <a:extLst>
              <a:ext uri="{FF2B5EF4-FFF2-40B4-BE49-F238E27FC236}">
                <a16:creationId xmlns:a16="http://schemas.microsoft.com/office/drawing/2014/main" id="{3475614F-0E81-0FC2-2D50-FEB66AFBA759}"/>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8242352" y="452966"/>
            <a:ext cx="302400" cy="302400"/>
          </a:xfrm>
          <a:prstGeom prst="rect">
            <a:avLst/>
          </a:prstGeom>
        </p:spPr>
      </p:pic>
      <p:pic>
        <p:nvPicPr>
          <p:cNvPr id="64" name="図 63" descr="アイコン&#10;&#10;自動的に生成された説明">
            <a:extLst>
              <a:ext uri="{FF2B5EF4-FFF2-40B4-BE49-F238E27FC236}">
                <a16:creationId xmlns:a16="http://schemas.microsoft.com/office/drawing/2014/main" id="{428F7826-9FCF-D300-C926-F40F045217DF}"/>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8568300" y="449907"/>
            <a:ext cx="302400" cy="302400"/>
          </a:xfrm>
          <a:prstGeom prst="rect">
            <a:avLst/>
          </a:prstGeom>
        </p:spPr>
      </p:pic>
      <p:pic>
        <p:nvPicPr>
          <p:cNvPr id="65" name="図 64" descr="ロゴ, アイコン&#10;&#10;自動的に生成された説明">
            <a:extLst>
              <a:ext uri="{FF2B5EF4-FFF2-40B4-BE49-F238E27FC236}">
                <a16:creationId xmlns:a16="http://schemas.microsoft.com/office/drawing/2014/main" id="{96E99D22-726B-AD97-CECD-89CB1B939943}"/>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8894248" y="449907"/>
            <a:ext cx="302400" cy="302400"/>
          </a:xfrm>
          <a:prstGeom prst="rect">
            <a:avLst/>
          </a:prstGeom>
        </p:spPr>
      </p:pic>
      <p:pic>
        <p:nvPicPr>
          <p:cNvPr id="66" name="図 65" descr="アイコン&#10;&#10;自動的に生成された説明">
            <a:extLst>
              <a:ext uri="{FF2B5EF4-FFF2-40B4-BE49-F238E27FC236}">
                <a16:creationId xmlns:a16="http://schemas.microsoft.com/office/drawing/2014/main" id="{E3A76E28-B502-1DF3-D318-5198F98B1CB5}"/>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9222187" y="449907"/>
            <a:ext cx="301761" cy="302400"/>
          </a:xfrm>
          <a:prstGeom prst="rect">
            <a:avLst/>
          </a:prstGeom>
        </p:spPr>
      </p:pic>
      <p:pic>
        <p:nvPicPr>
          <p:cNvPr id="67" name="図 66" descr="アイコン&#10;&#10;自動的に生成された説明">
            <a:extLst>
              <a:ext uri="{FF2B5EF4-FFF2-40B4-BE49-F238E27FC236}">
                <a16:creationId xmlns:a16="http://schemas.microsoft.com/office/drawing/2014/main" id="{01C39A1B-B283-400D-B96D-98785073513D}"/>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7751676" y="715828"/>
            <a:ext cx="302400" cy="302400"/>
          </a:xfrm>
          <a:prstGeom prst="rect">
            <a:avLst/>
          </a:prstGeom>
        </p:spPr>
      </p:pic>
      <p:pic>
        <p:nvPicPr>
          <p:cNvPr id="68" name="図 67" descr="停止の標識&#10;&#10;自動的に生成された説明">
            <a:extLst>
              <a:ext uri="{FF2B5EF4-FFF2-40B4-BE49-F238E27FC236}">
                <a16:creationId xmlns:a16="http://schemas.microsoft.com/office/drawing/2014/main" id="{0A5BD3D6-CAF0-1748-02D2-3CC10AF4B8DC}"/>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8080681" y="718688"/>
            <a:ext cx="302400" cy="302400"/>
          </a:xfrm>
          <a:prstGeom prst="rect">
            <a:avLst/>
          </a:prstGeom>
        </p:spPr>
      </p:pic>
      <p:pic>
        <p:nvPicPr>
          <p:cNvPr id="69" name="図 68" descr="白黒の写真にテキストが書いてある絵&#10;&#10;低い精度で自動的に生成された説明">
            <a:extLst>
              <a:ext uri="{FF2B5EF4-FFF2-40B4-BE49-F238E27FC236}">
                <a16:creationId xmlns:a16="http://schemas.microsoft.com/office/drawing/2014/main" id="{7E2B40A8-F6D7-E67D-159E-EC55B38A3855}"/>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8403827" y="715828"/>
            <a:ext cx="301761" cy="302400"/>
          </a:xfrm>
          <a:prstGeom prst="rect">
            <a:avLst/>
          </a:prstGeom>
        </p:spPr>
      </p:pic>
      <p:pic>
        <p:nvPicPr>
          <p:cNvPr id="70" name="図 69" descr="アイコン&#10;&#10;自動的に生成された説明">
            <a:extLst>
              <a:ext uri="{FF2B5EF4-FFF2-40B4-BE49-F238E27FC236}">
                <a16:creationId xmlns:a16="http://schemas.microsoft.com/office/drawing/2014/main" id="{09DB6B45-27B4-F3FF-A8FA-7BBD50F50EEE}"/>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8732669" y="715828"/>
            <a:ext cx="302400" cy="302400"/>
          </a:xfrm>
          <a:prstGeom prst="rect">
            <a:avLst/>
          </a:prstGeom>
        </p:spPr>
      </p:pic>
      <p:sp>
        <p:nvSpPr>
          <p:cNvPr id="71" name="テキスト プレースホルダー 23">
            <a:extLst>
              <a:ext uri="{FF2B5EF4-FFF2-40B4-BE49-F238E27FC236}">
                <a16:creationId xmlns:a16="http://schemas.microsoft.com/office/drawing/2014/main" id="{92D1AD22-E6AE-06AB-3AE6-BF7938751702}"/>
              </a:ext>
            </a:extLst>
          </p:cNvPr>
          <p:cNvSpPr>
            <a:spLocks noGrp="1"/>
          </p:cNvSpPr>
          <p:nvPr>
            <p:ph type="body" sz="quarter" idx="17"/>
          </p:nvPr>
        </p:nvSpPr>
        <p:spPr>
          <a:xfrm>
            <a:off x="6688320" y="5357422"/>
            <a:ext cx="2277525" cy="990038"/>
          </a:xfrm>
        </p:spPr>
        <p:txBody>
          <a:bodyPr/>
          <a:lstStyle/>
          <a:p>
            <a:r>
              <a:rPr lang="ja-JP" altLang="en-US" dirty="0"/>
              <a:t>ご到着に合わせて、スケジュールを作成いたします。お気軽にご相談ください。</a:t>
            </a:r>
            <a:r>
              <a:rPr lang="en-US" altLang="ja-JP" dirty="0"/>
              <a:t>※</a:t>
            </a:r>
            <a:r>
              <a:rPr lang="ja-JP" altLang="en-US" dirty="0"/>
              <a:t>午後からの実施も可能</a:t>
            </a:r>
          </a:p>
          <a:p>
            <a:r>
              <a:rPr lang="ja-JP" altLang="en-US" dirty="0"/>
              <a:t>ウォータースポーツのため、</a:t>
            </a:r>
            <a:r>
              <a:rPr lang="ja-JP" altLang="en-US" u="sng" dirty="0"/>
              <a:t>雨天決行</a:t>
            </a:r>
            <a:r>
              <a:rPr lang="ja-JP" altLang="en-US" dirty="0"/>
              <a:t>いたします。</a:t>
            </a:r>
          </a:p>
          <a:p>
            <a:r>
              <a:rPr lang="en-US" altLang="ja-JP" dirty="0"/>
              <a:t>BSC</a:t>
            </a:r>
            <a:r>
              <a:rPr lang="ja-JP" altLang="en-US" dirty="0" err="1"/>
              <a:t>での</a:t>
            </a:r>
            <a:r>
              <a:rPr lang="ja-JP" altLang="en-US" dirty="0"/>
              <a:t>昼食も可能（別途料金：</a:t>
            </a:r>
            <a:r>
              <a:rPr lang="en-US" altLang="ja-JP" dirty="0"/>
              <a:t>BBQ</a:t>
            </a:r>
            <a:r>
              <a:rPr lang="ja-JP" altLang="en-US" dirty="0"/>
              <a:t>大会／蓬莱手打ちうどん作り／カレー作り体験）</a:t>
            </a:r>
          </a:p>
          <a:p>
            <a:r>
              <a:rPr lang="ja-JP" altLang="en-US" dirty="0"/>
              <a:t>雨天時の昼食：部屋等の食事場所を用意可能</a:t>
            </a:r>
          </a:p>
          <a:p>
            <a:endParaRPr lang="en-US" altLang="ja-JP" dirty="0"/>
          </a:p>
          <a:p>
            <a:endParaRPr lang="ja-JP" altLang="en-US" dirty="0"/>
          </a:p>
        </p:txBody>
      </p:sp>
      <p:sp>
        <p:nvSpPr>
          <p:cNvPr id="72" name="テキスト プレースホルダー 16">
            <a:extLst>
              <a:ext uri="{FF2B5EF4-FFF2-40B4-BE49-F238E27FC236}">
                <a16:creationId xmlns:a16="http://schemas.microsoft.com/office/drawing/2014/main" id="{B3520682-09AA-2FC0-7EF3-C81A1534DE3E}"/>
              </a:ext>
            </a:extLst>
          </p:cNvPr>
          <p:cNvSpPr>
            <a:spLocks noGrp="1"/>
          </p:cNvSpPr>
          <p:nvPr>
            <p:ph type="body" sz="quarter" idx="10"/>
          </p:nvPr>
        </p:nvSpPr>
        <p:spPr>
          <a:xfrm>
            <a:off x="574410" y="1205852"/>
            <a:ext cx="9066742" cy="431800"/>
          </a:xfrm>
        </p:spPr>
        <p:txBody>
          <a:bodyPr/>
          <a:lstStyle/>
          <a:p>
            <a:r>
              <a:rPr lang="ja-JP" altLang="en-US" dirty="0"/>
              <a:t>びわ湖比良山のふもと、水と緑あふれる蓬莱（ほうらい）の雄大な自然のなかでカヤック体験に、クラス対抗カヤックリレー、ヨット乗船体験を加えたプランです。</a:t>
            </a:r>
            <a:endParaRPr lang="en-US" altLang="ja-JP" dirty="0"/>
          </a:p>
          <a:p>
            <a:r>
              <a:rPr lang="ja-JP" altLang="en-US" dirty="0"/>
              <a:t>一人ひとりの達成感、共通体験を通じて仲間と深める絆、団結力、社会生活で大切なルールや、自分と周りの身を守る判断行動力を養うプログラムです。</a:t>
            </a:r>
          </a:p>
        </p:txBody>
      </p:sp>
    </p:spTree>
    <p:extLst>
      <p:ext uri="{BB962C8B-B14F-4D97-AF65-F5344CB8AC3E}">
        <p14:creationId xmlns:p14="http://schemas.microsoft.com/office/powerpoint/2010/main" val="241602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表 35">
            <a:extLst>
              <a:ext uri="{FF2B5EF4-FFF2-40B4-BE49-F238E27FC236}">
                <a16:creationId xmlns:a16="http://schemas.microsoft.com/office/drawing/2014/main" id="{0F652C46-7901-481A-991E-A099D75A3676}"/>
              </a:ext>
            </a:extLst>
          </p:cNvPr>
          <p:cNvGraphicFramePr>
            <a:graphicFrameLocks noGrp="1"/>
          </p:cNvGraphicFramePr>
          <p:nvPr>
            <p:extLst>
              <p:ext uri="{D42A27DB-BD31-4B8C-83A1-F6EECF244321}">
                <p14:modId xmlns:p14="http://schemas.microsoft.com/office/powerpoint/2010/main" val="564208337"/>
              </p:ext>
            </p:extLst>
          </p:nvPr>
        </p:nvGraphicFramePr>
        <p:xfrm>
          <a:off x="632520" y="4288212"/>
          <a:ext cx="2593561" cy="1752404"/>
        </p:xfrm>
        <a:graphic>
          <a:graphicData uri="http://schemas.openxmlformats.org/drawingml/2006/table">
            <a:tbl>
              <a:tblPr>
                <a:tableStyleId>{69CF1AB2-1976-4502-BF36-3FF5EA218861}</a:tableStyleId>
              </a:tblPr>
              <a:tblGrid>
                <a:gridCol w="832732">
                  <a:extLst>
                    <a:ext uri="{9D8B030D-6E8A-4147-A177-3AD203B41FA5}">
                      <a16:colId xmlns:a16="http://schemas.microsoft.com/office/drawing/2014/main" val="741602752"/>
                    </a:ext>
                  </a:extLst>
                </a:gridCol>
                <a:gridCol w="1760829">
                  <a:extLst>
                    <a:ext uri="{9D8B030D-6E8A-4147-A177-3AD203B41FA5}">
                      <a16:colId xmlns:a16="http://schemas.microsoft.com/office/drawing/2014/main" val="3389704294"/>
                    </a:ext>
                  </a:extLst>
                </a:gridCol>
              </a:tblGrid>
              <a:tr h="236423">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場　所</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b="0" i="0" u="none" strike="noStrike" dirty="0">
                          <a:effectLst/>
                          <a:latin typeface="メイリオ" panose="020B0604030504040204" pitchFamily="50" charset="-128"/>
                          <a:ea typeface="メイリオ" panose="020B0604030504040204" pitchFamily="50" charset="-128"/>
                        </a:rPr>
                        <a:t>宿泊ホテル</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06427632"/>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時　期</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u="none" strike="noStrike" dirty="0">
                          <a:effectLst/>
                          <a:latin typeface="メイリオ" panose="020B0604030504040204" pitchFamily="50" charset="-128"/>
                          <a:ea typeface="メイリオ" panose="020B0604030504040204" pitchFamily="50" charset="-128"/>
                        </a:rPr>
                        <a:t>通年</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41503561"/>
                  </a:ext>
                </a:extLst>
              </a:tr>
              <a:tr h="257767">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対　　　　　象</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zh-CN" altLang="en-US" sz="900" u="none" strike="noStrike" dirty="0">
                          <a:effectLst/>
                          <a:latin typeface="メイリオ" panose="020B0604030504040204" pitchFamily="50" charset="-128"/>
                          <a:ea typeface="メイリオ" panose="020B0604030504040204" pitchFamily="50" charset="-128"/>
                        </a:rPr>
                        <a:t>小学</a:t>
                      </a:r>
                      <a:r>
                        <a:rPr lang="ja-JP" altLang="en-US" sz="900" u="none" strike="noStrike" dirty="0">
                          <a:effectLst/>
                          <a:latin typeface="メイリオ" panose="020B0604030504040204" pitchFamily="50" charset="-128"/>
                          <a:ea typeface="メイリオ" panose="020B0604030504040204" pitchFamily="50" charset="-128"/>
                        </a:rPr>
                        <a:t>生・中学生・</a:t>
                      </a:r>
                      <a:r>
                        <a:rPr lang="zh-CN" altLang="en-US" sz="900" u="none" strike="noStrike" dirty="0">
                          <a:effectLst/>
                          <a:latin typeface="メイリオ" panose="020B0604030504040204" pitchFamily="50" charset="-128"/>
                          <a:ea typeface="メイリオ" panose="020B0604030504040204" pitchFamily="50" charset="-128"/>
                        </a:rPr>
                        <a:t>高校生</a:t>
                      </a:r>
                      <a:endParaRPr lang="zh-CN"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9073544"/>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所　要　時　間</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b="0" i="0" u="none" strike="noStrike" dirty="0">
                          <a:effectLst/>
                          <a:latin typeface="メイリオ" panose="020B0604030504040204" pitchFamily="50" charset="-128"/>
                          <a:ea typeface="メイリオ" panose="020B0604030504040204" pitchFamily="50" charset="-128"/>
                        </a:rPr>
                        <a:t>45</a:t>
                      </a:r>
                      <a:r>
                        <a:rPr lang="ja-JP" altLang="en-US" sz="900" b="0" i="0" u="none" strike="noStrike" dirty="0">
                          <a:effectLst/>
                          <a:latin typeface="メイリオ" panose="020B0604030504040204" pitchFamily="50" charset="-128"/>
                          <a:ea typeface="メイリオ" panose="020B0604030504040204" pitchFamily="50" charset="-128"/>
                        </a:rPr>
                        <a:t>分～１時間</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97989410"/>
                  </a:ext>
                </a:extLst>
              </a:tr>
              <a:tr h="28239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人　　　　　数</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u="none" strike="noStrike" dirty="0">
                          <a:effectLst/>
                          <a:latin typeface="メイリオ" panose="020B0604030504040204" pitchFamily="50" charset="-128"/>
                          <a:ea typeface="メイリオ" panose="020B0604030504040204" pitchFamily="50" charset="-128"/>
                        </a:rPr>
                        <a:t>40</a:t>
                      </a:r>
                      <a:r>
                        <a:rPr lang="ja-JP" altLang="en-US" sz="900" u="none" strike="noStrike" dirty="0">
                          <a:effectLst/>
                          <a:latin typeface="メイリオ" panose="020B0604030504040204" pitchFamily="50" charset="-128"/>
                          <a:ea typeface="メイリオ" panose="020B0604030504040204" pitchFamily="50" charset="-128"/>
                        </a:rPr>
                        <a:t>～</a:t>
                      </a:r>
                      <a:r>
                        <a:rPr lang="en-US" altLang="ja-JP" sz="900" u="none" strike="noStrike" dirty="0">
                          <a:effectLst/>
                          <a:latin typeface="メイリオ" panose="020B0604030504040204" pitchFamily="50" charset="-128"/>
                          <a:ea typeface="メイリオ" panose="020B0604030504040204" pitchFamily="50" charset="-128"/>
                        </a:rPr>
                        <a:t>400</a:t>
                      </a:r>
                      <a:r>
                        <a:rPr lang="ja-JP" altLang="en-US" sz="900" u="none" strike="noStrike" dirty="0">
                          <a:effectLst/>
                          <a:latin typeface="メイリオ" panose="020B0604030504040204" pitchFamily="50" charset="-128"/>
                          <a:ea typeface="メイリオ" panose="020B0604030504040204" pitchFamily="50" charset="-128"/>
                        </a:rPr>
                        <a:t>人</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2507589"/>
                  </a:ext>
                </a:extLst>
              </a:tr>
              <a:tr h="46028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持　　ち　　物</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u="none" strike="noStrike" dirty="0">
                          <a:effectLst/>
                          <a:latin typeface="メイリオ" panose="020B0604030504040204" pitchFamily="50" charset="-128"/>
                          <a:ea typeface="メイリオ" panose="020B0604030504040204" pitchFamily="50" charset="-128"/>
                        </a:rPr>
                        <a:t>特になし</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49270007"/>
                  </a:ext>
                </a:extLst>
              </a:tr>
            </a:tbl>
          </a:graphicData>
        </a:graphic>
      </p:graphicFrame>
      <p:sp>
        <p:nvSpPr>
          <p:cNvPr id="17" name="テキスト プレースホルダー 16">
            <a:extLst>
              <a:ext uri="{FF2B5EF4-FFF2-40B4-BE49-F238E27FC236}">
                <a16:creationId xmlns:a16="http://schemas.microsoft.com/office/drawing/2014/main" id="{B3520682-09AA-2FC0-7EF3-C81A1534DE3E}"/>
              </a:ext>
            </a:extLst>
          </p:cNvPr>
          <p:cNvSpPr>
            <a:spLocks noGrp="1"/>
          </p:cNvSpPr>
          <p:nvPr>
            <p:ph type="body" sz="quarter" idx="10"/>
          </p:nvPr>
        </p:nvSpPr>
        <p:spPr/>
        <p:txBody>
          <a:bodyPr/>
          <a:lstStyle/>
          <a:p>
            <a:r>
              <a:rPr lang="ja-JP" altLang="en-US" dirty="0"/>
              <a:t>宿泊ホテルで実施する出張型</a:t>
            </a:r>
            <a:r>
              <a:rPr lang="en-US" altLang="ja-JP" dirty="0"/>
              <a:t>SDGs</a:t>
            </a:r>
            <a:r>
              <a:rPr lang="ja-JP" altLang="en-US" dirty="0"/>
              <a:t>講演プログラムです。</a:t>
            </a:r>
            <a:endParaRPr lang="en-US" altLang="ja-JP" dirty="0"/>
          </a:p>
          <a:p>
            <a:r>
              <a:rPr lang="en-US" altLang="ja-JP" dirty="0"/>
              <a:t>SDGs</a:t>
            </a:r>
            <a:r>
              <a:rPr lang="ja-JP" altLang="en-US" dirty="0"/>
              <a:t>を通して、世界や地域の様々な問題と自分の生活の関連性について気づき、</a:t>
            </a:r>
            <a:r>
              <a:rPr lang="en-US" altLang="ja-JP" dirty="0"/>
              <a:t>SDG</a:t>
            </a:r>
            <a:r>
              <a:rPr lang="ja-JP" altLang="en-US" dirty="0"/>
              <a:t>ｓを「自分ゴト」として考えるための学習コンテンツ です。</a:t>
            </a:r>
          </a:p>
        </p:txBody>
      </p:sp>
      <p:pic>
        <p:nvPicPr>
          <p:cNvPr id="30" name="図プレースホルダー 29" descr="テレビを見ている人たち&#10;&#10;中程度の精度で自動的に生成された説明">
            <a:extLst>
              <a:ext uri="{FF2B5EF4-FFF2-40B4-BE49-F238E27FC236}">
                <a16:creationId xmlns:a16="http://schemas.microsoft.com/office/drawing/2014/main" id="{CFFD4440-D805-07BA-A589-8AD5C5EB1EB4}"/>
              </a:ext>
            </a:extLst>
          </p:cNvPr>
          <p:cNvPicPr>
            <a:picLocks noGrp="1" noChangeAspect="1"/>
          </p:cNvPicPr>
          <p:nvPr>
            <p:ph type="pic" sz="quarter" idx="12"/>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468" b="2762"/>
          <a:stretch/>
        </p:blipFill>
        <p:spPr>
          <a:xfrm>
            <a:off x="2962962" y="2944699"/>
            <a:ext cx="2049692" cy="1228725"/>
          </a:xfrm>
        </p:spPr>
      </p:pic>
      <p:pic>
        <p:nvPicPr>
          <p:cNvPr id="31" name="図プレースホルダー 14" descr="グラフィカル ユーザー インターフェイス, テキスト, アプリケーション, Web サイト&#10;&#10;自動的に生成された説明">
            <a:extLst>
              <a:ext uri="{FF2B5EF4-FFF2-40B4-BE49-F238E27FC236}">
                <a16:creationId xmlns:a16="http://schemas.microsoft.com/office/drawing/2014/main" id="{D0800C01-345A-DD93-619B-54A036F54AD9}"/>
              </a:ext>
            </a:extLst>
          </p:cNvPr>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t="400" b="19558"/>
          <a:stretch/>
        </p:blipFill>
        <p:spPr>
          <a:xfrm>
            <a:off x="7440722" y="2949119"/>
            <a:ext cx="2049692" cy="1228725"/>
          </a:xfrm>
        </p:spPr>
      </p:pic>
      <p:sp>
        <p:nvSpPr>
          <p:cNvPr id="22" name="テキスト プレースホルダー 21">
            <a:extLst>
              <a:ext uri="{FF2B5EF4-FFF2-40B4-BE49-F238E27FC236}">
                <a16:creationId xmlns:a16="http://schemas.microsoft.com/office/drawing/2014/main" id="{6A75FCC1-BEDA-8E3B-2695-9E516515DD84}"/>
              </a:ext>
            </a:extLst>
          </p:cNvPr>
          <p:cNvSpPr>
            <a:spLocks noGrp="1"/>
          </p:cNvSpPr>
          <p:nvPr>
            <p:ph type="body" sz="quarter" idx="15"/>
          </p:nvPr>
        </p:nvSpPr>
        <p:spPr>
          <a:xfrm>
            <a:off x="3354302" y="4890848"/>
            <a:ext cx="3285579" cy="1519429"/>
          </a:xfrm>
          <a:ln>
            <a:solidFill>
              <a:schemeClr val="bg1">
                <a:lumMod val="85000"/>
              </a:schemeClr>
            </a:solidFill>
          </a:ln>
        </p:spPr>
        <p:txBody>
          <a:bodyPr/>
          <a:lstStyle/>
          <a:p>
            <a:pPr marL="0" indent="0">
              <a:buNone/>
            </a:pPr>
            <a:endParaRPr lang="en-US" altLang="ja-JP" sz="800" dirty="0"/>
          </a:p>
          <a:p>
            <a:pPr marL="0" indent="0">
              <a:buNone/>
            </a:pPr>
            <a:r>
              <a:rPr lang="en-US" altLang="ja-JP" sz="800" dirty="0"/>
              <a:t>【</a:t>
            </a:r>
            <a:r>
              <a:rPr lang="ja-JP" altLang="en-US" sz="800" dirty="0"/>
              <a:t>第</a:t>
            </a:r>
            <a:r>
              <a:rPr lang="en-US" altLang="ja-JP" sz="800" dirty="0"/>
              <a:t>1</a:t>
            </a:r>
            <a:r>
              <a:rPr lang="ja-JP" altLang="en-US" sz="800" dirty="0"/>
              <a:t>章</a:t>
            </a:r>
            <a:r>
              <a:rPr lang="en-US" altLang="ja-JP" sz="800" dirty="0"/>
              <a:t>】</a:t>
            </a:r>
            <a:r>
              <a:rPr lang="ja-JP" altLang="en-US" sz="800" dirty="0"/>
              <a:t>私たちの生活と</a:t>
            </a:r>
            <a:r>
              <a:rPr lang="en-US" altLang="ja-JP" sz="800" dirty="0"/>
              <a:t>SDGs</a:t>
            </a:r>
            <a:r>
              <a:rPr lang="ja-JP" altLang="en-US" sz="800" dirty="0"/>
              <a:t>にはどのような関係があるのか？</a:t>
            </a:r>
            <a:br>
              <a:rPr lang="en-US" altLang="ja-JP" sz="800" dirty="0"/>
            </a:br>
            <a:r>
              <a:rPr lang="ja-JP" altLang="en-US" sz="800" dirty="0"/>
              <a:t>　　∟つながっている世界～スナック菓子が地球温暖化とつながってる？！～</a:t>
            </a:r>
            <a:br>
              <a:rPr lang="en-US" altLang="ja-JP" sz="800" dirty="0"/>
            </a:br>
            <a:r>
              <a:rPr lang="ja-JP" altLang="en-US" sz="800" dirty="0"/>
              <a:t>　　∟私たちの行動が世界へ与える影響 など</a:t>
            </a:r>
            <a:br>
              <a:rPr lang="en-US" altLang="ja-JP" sz="800" dirty="0"/>
            </a:br>
            <a:r>
              <a:rPr lang="en-US" altLang="ja-JP" sz="800" dirty="0"/>
              <a:t>【</a:t>
            </a:r>
            <a:r>
              <a:rPr lang="ja-JP" altLang="en-US" sz="800" dirty="0"/>
              <a:t>第</a:t>
            </a:r>
            <a:r>
              <a:rPr lang="en-US" altLang="ja-JP" sz="800" dirty="0"/>
              <a:t>2</a:t>
            </a:r>
            <a:r>
              <a:rPr lang="ja-JP" altLang="en-US" sz="800" dirty="0"/>
              <a:t>章</a:t>
            </a:r>
            <a:r>
              <a:rPr lang="en-US" altLang="ja-JP" sz="800" dirty="0"/>
              <a:t>】</a:t>
            </a:r>
            <a:r>
              <a:rPr lang="ja-JP" altLang="en-US" sz="800" dirty="0"/>
              <a:t>なぜこの世界に</a:t>
            </a:r>
            <a:r>
              <a:rPr lang="en-US" altLang="ja-JP" sz="800" dirty="0"/>
              <a:t>SDGs</a:t>
            </a:r>
            <a:r>
              <a:rPr lang="ja-JP" altLang="en-US" sz="800" dirty="0"/>
              <a:t>が必要なのか？</a:t>
            </a:r>
            <a:br>
              <a:rPr lang="en-US" altLang="ja-JP" sz="800" dirty="0"/>
            </a:br>
            <a:r>
              <a:rPr lang="ja-JP" altLang="en-US" sz="800" dirty="0"/>
              <a:t>　　∟マイクロプラスチック問題について（動画）</a:t>
            </a:r>
            <a:br>
              <a:rPr lang="en-US" altLang="ja-JP" sz="800" dirty="0"/>
            </a:br>
            <a:r>
              <a:rPr lang="ja-JP" altLang="en-US" sz="800" dirty="0"/>
              <a:t>　　∟びわ湖とマイクロプラスチック問題</a:t>
            </a:r>
            <a:br>
              <a:rPr lang="en-US" altLang="ja-JP" sz="800" dirty="0"/>
            </a:br>
            <a:r>
              <a:rPr lang="ja-JP" altLang="en-US" sz="800" dirty="0"/>
              <a:t>　　∟</a:t>
            </a:r>
            <a:r>
              <a:rPr lang="en-US" altLang="ja-JP" sz="800" dirty="0"/>
              <a:t>BSC</a:t>
            </a:r>
            <a:r>
              <a:rPr lang="ja-JP" altLang="en-US" sz="800" dirty="0"/>
              <a:t>ウォータースポーツセンター</a:t>
            </a:r>
            <a:r>
              <a:rPr lang="en-US" altLang="ja-JP" sz="800" dirty="0"/>
              <a:t>×SDGs</a:t>
            </a:r>
            <a:r>
              <a:rPr lang="ja-JP" altLang="en-US" sz="800" dirty="0"/>
              <a:t>の取り組み</a:t>
            </a:r>
            <a:br>
              <a:rPr lang="en-US" altLang="ja-JP" sz="800" dirty="0"/>
            </a:br>
            <a:r>
              <a:rPr lang="ja-JP" altLang="en-US" sz="800" dirty="0"/>
              <a:t>　　∟滋賀県版</a:t>
            </a:r>
            <a:r>
              <a:rPr lang="en-US" altLang="ja-JP" sz="800" dirty="0"/>
              <a:t>SDGs</a:t>
            </a:r>
            <a:r>
              <a:rPr lang="ja-JP" altLang="en-US" sz="800" dirty="0"/>
              <a:t>「</a:t>
            </a:r>
            <a:r>
              <a:rPr lang="en-US" altLang="ja-JP" sz="800" dirty="0"/>
              <a:t>MLGs</a:t>
            </a:r>
            <a:r>
              <a:rPr lang="ja-JP" altLang="en-US" sz="800" dirty="0"/>
              <a:t>」について</a:t>
            </a:r>
            <a:br>
              <a:rPr lang="en-US" altLang="ja-JP" sz="800" dirty="0"/>
            </a:br>
            <a:r>
              <a:rPr lang="ja-JP" altLang="en-US" sz="800" dirty="0"/>
              <a:t>　　∟世界の</a:t>
            </a:r>
            <a:r>
              <a:rPr lang="en-US" altLang="ja-JP" sz="800" dirty="0"/>
              <a:t>SDGs</a:t>
            </a:r>
            <a:r>
              <a:rPr lang="ja-JP" altLang="en-US" sz="800" dirty="0"/>
              <a:t>の取り組み事例　　∟まとめ</a:t>
            </a:r>
          </a:p>
        </p:txBody>
      </p:sp>
      <p:sp>
        <p:nvSpPr>
          <p:cNvPr id="29" name="テキスト プレースホルダー 28">
            <a:extLst>
              <a:ext uri="{FF2B5EF4-FFF2-40B4-BE49-F238E27FC236}">
                <a16:creationId xmlns:a16="http://schemas.microsoft.com/office/drawing/2014/main" id="{4D086521-39B3-3797-0AF8-FCA05CAA32D2}"/>
              </a:ext>
            </a:extLst>
          </p:cNvPr>
          <p:cNvSpPr>
            <a:spLocks noGrp="1"/>
          </p:cNvSpPr>
          <p:nvPr>
            <p:ph type="body" sz="quarter" idx="19"/>
          </p:nvPr>
        </p:nvSpPr>
        <p:spPr>
          <a:prstGeom prst="rect">
            <a:avLst/>
          </a:prstGeom>
        </p:spPr>
        <p:txBody>
          <a:bodyPr/>
          <a:lstStyle/>
          <a:p>
            <a:r>
              <a:rPr lang="ja-JP" altLang="en-US" dirty="0"/>
              <a:t>自分たちが住む地域が抱える問題について考える。</a:t>
            </a:r>
            <a:endParaRPr lang="en-US" altLang="ja-JP" dirty="0"/>
          </a:p>
          <a:p>
            <a:r>
              <a:rPr lang="ja-JP" altLang="en-US" dirty="0"/>
              <a:t>身近な</a:t>
            </a:r>
            <a:r>
              <a:rPr lang="en-US" altLang="ja-JP" dirty="0"/>
              <a:t>SDGs</a:t>
            </a:r>
            <a:r>
              <a:rPr lang="ja-JP" altLang="en-US" dirty="0"/>
              <a:t>の取組について調べてみる。</a:t>
            </a:r>
            <a:endParaRPr lang="en-US" altLang="ja-JP" dirty="0"/>
          </a:p>
          <a:p>
            <a:r>
              <a:rPr lang="ja-JP" altLang="en-US" dirty="0"/>
              <a:t>地域と現地の課題や取組について調べてみる。</a:t>
            </a:r>
          </a:p>
          <a:p>
            <a:endParaRPr lang="en-US" altLang="ja-JP" dirty="0"/>
          </a:p>
          <a:p>
            <a:endParaRPr lang="ja-JP" altLang="en-US" dirty="0"/>
          </a:p>
        </p:txBody>
      </p:sp>
      <p:sp>
        <p:nvSpPr>
          <p:cNvPr id="60" name="テキスト プレースホルダー 59">
            <a:extLst>
              <a:ext uri="{FF2B5EF4-FFF2-40B4-BE49-F238E27FC236}">
                <a16:creationId xmlns:a16="http://schemas.microsoft.com/office/drawing/2014/main" id="{6140CEA2-F68D-F7DB-5947-5C784F253E48}"/>
              </a:ext>
            </a:extLst>
          </p:cNvPr>
          <p:cNvSpPr>
            <a:spLocks noGrp="1"/>
          </p:cNvSpPr>
          <p:nvPr>
            <p:ph type="body" sz="quarter" idx="20"/>
          </p:nvPr>
        </p:nvSpPr>
        <p:spPr/>
        <p:txBody>
          <a:bodyPr/>
          <a:lstStyle/>
          <a:p>
            <a:r>
              <a:rPr lang="ja-JP" altLang="en-US" dirty="0"/>
              <a:t>なぜ</a:t>
            </a:r>
            <a:r>
              <a:rPr lang="en-US" altLang="ja-JP" dirty="0"/>
              <a:t>SDGs</a:t>
            </a:r>
            <a:r>
              <a:rPr lang="ja-JP" altLang="en-US" dirty="0"/>
              <a:t>がこの世界に必要なのかを学ぶ。</a:t>
            </a:r>
            <a:endParaRPr lang="en-US" altLang="ja-JP" dirty="0"/>
          </a:p>
          <a:p>
            <a:r>
              <a:rPr lang="en-US" altLang="ja-JP" dirty="0"/>
              <a:t>SDGs</a:t>
            </a:r>
            <a:r>
              <a:rPr lang="ja-JP" altLang="en-US" dirty="0"/>
              <a:t>の本質を学ぶ。</a:t>
            </a:r>
            <a:endParaRPr lang="en-US" altLang="ja-JP" dirty="0"/>
          </a:p>
          <a:p>
            <a:r>
              <a:rPr lang="en-US" altLang="ja-JP" dirty="0"/>
              <a:t>SDGs</a:t>
            </a:r>
            <a:r>
              <a:rPr lang="ja-JP" altLang="en-US" dirty="0"/>
              <a:t>があることで生まれる可能性は何かを考える。</a:t>
            </a:r>
            <a:endParaRPr lang="en-US" altLang="ja-JP" dirty="0"/>
          </a:p>
          <a:p>
            <a:r>
              <a:rPr lang="ja-JP" altLang="en-US" dirty="0"/>
              <a:t>滋賀県独自の取組について学ぶ。</a:t>
            </a:r>
          </a:p>
        </p:txBody>
      </p:sp>
      <p:sp>
        <p:nvSpPr>
          <p:cNvPr id="61" name="テキスト プレースホルダー 60">
            <a:extLst>
              <a:ext uri="{FF2B5EF4-FFF2-40B4-BE49-F238E27FC236}">
                <a16:creationId xmlns:a16="http://schemas.microsoft.com/office/drawing/2014/main" id="{EAE71CEF-2C91-9DE4-7514-EF0840692508}"/>
              </a:ext>
            </a:extLst>
          </p:cNvPr>
          <p:cNvSpPr>
            <a:spLocks noGrp="1"/>
          </p:cNvSpPr>
          <p:nvPr>
            <p:ph type="body" sz="quarter" idx="21"/>
          </p:nvPr>
        </p:nvSpPr>
        <p:spPr/>
        <p:txBody>
          <a:bodyPr/>
          <a:lstStyle/>
          <a:p>
            <a:r>
              <a:rPr lang="en-US" altLang="ja-JP" dirty="0"/>
              <a:t>SDGs</a:t>
            </a:r>
            <a:r>
              <a:rPr lang="ja-JP" altLang="en-US" dirty="0"/>
              <a:t>について自分たちの考えをまとめる。</a:t>
            </a:r>
            <a:endParaRPr lang="en-US" altLang="ja-JP" dirty="0"/>
          </a:p>
          <a:p>
            <a:r>
              <a:rPr lang="ja-JP" altLang="en-US" dirty="0"/>
              <a:t>本プログラムで学んだことを発表する。</a:t>
            </a:r>
            <a:endParaRPr lang="en-US" altLang="ja-JP" dirty="0"/>
          </a:p>
          <a:p>
            <a:r>
              <a:rPr lang="ja-JP" altLang="en-US" dirty="0"/>
              <a:t>自分たちにできることを発表する。</a:t>
            </a:r>
          </a:p>
          <a:p>
            <a:endParaRPr lang="ja-JP" altLang="en-US" dirty="0"/>
          </a:p>
        </p:txBody>
      </p:sp>
      <p:sp>
        <p:nvSpPr>
          <p:cNvPr id="16" name="タイトル 15">
            <a:extLst>
              <a:ext uri="{FF2B5EF4-FFF2-40B4-BE49-F238E27FC236}">
                <a16:creationId xmlns:a16="http://schemas.microsoft.com/office/drawing/2014/main" id="{466C0A8E-78E1-1518-FDDE-5184568A176A}"/>
              </a:ext>
            </a:extLst>
          </p:cNvPr>
          <p:cNvSpPr>
            <a:spLocks noGrp="1"/>
          </p:cNvSpPr>
          <p:nvPr>
            <p:ph type="title"/>
          </p:nvPr>
        </p:nvSpPr>
        <p:spPr>
          <a:xfrm>
            <a:off x="1023019" y="406979"/>
            <a:ext cx="1961627" cy="535531"/>
          </a:xfrm>
        </p:spPr>
        <p:txBody>
          <a:bodyPr/>
          <a:lstStyle/>
          <a:p>
            <a:r>
              <a:rPr lang="en-US" altLang="ja-JP" dirty="0">
                <a:solidFill>
                  <a:srgbClr val="328CCC"/>
                </a:solidFill>
              </a:rPr>
              <a:t>【</a:t>
            </a:r>
            <a:r>
              <a:rPr lang="ja-JP" altLang="en-US" dirty="0">
                <a:solidFill>
                  <a:srgbClr val="328CCC"/>
                </a:solidFill>
              </a:rPr>
              <a:t>宿泊施設で実施</a:t>
            </a:r>
            <a:r>
              <a:rPr lang="en-US" altLang="ja-JP" dirty="0">
                <a:solidFill>
                  <a:srgbClr val="328CCC"/>
                </a:solidFill>
              </a:rPr>
              <a:t>】</a:t>
            </a:r>
            <a:br>
              <a:rPr lang="en-US" altLang="ja-JP" dirty="0">
                <a:solidFill>
                  <a:srgbClr val="328CCC"/>
                </a:solidFill>
              </a:rPr>
            </a:br>
            <a:r>
              <a:rPr lang="en-US" altLang="ja-JP" dirty="0">
                <a:solidFill>
                  <a:srgbClr val="328CCC"/>
                </a:solidFill>
              </a:rPr>
              <a:t>SDG</a:t>
            </a:r>
            <a:r>
              <a:rPr lang="ja-JP" altLang="en-US" dirty="0">
                <a:solidFill>
                  <a:srgbClr val="328CCC"/>
                </a:solidFill>
              </a:rPr>
              <a:t>ｓ学習「マイプラ」</a:t>
            </a:r>
          </a:p>
        </p:txBody>
      </p:sp>
      <p:grpSp>
        <p:nvGrpSpPr>
          <p:cNvPr id="2" name="グループ化 1">
            <a:extLst>
              <a:ext uri="{FF2B5EF4-FFF2-40B4-BE49-F238E27FC236}">
                <a16:creationId xmlns:a16="http://schemas.microsoft.com/office/drawing/2014/main" id="{B0B6DD61-7AB0-93ED-5EC0-7337D271E024}"/>
              </a:ext>
            </a:extLst>
          </p:cNvPr>
          <p:cNvGrpSpPr/>
          <p:nvPr/>
        </p:nvGrpSpPr>
        <p:grpSpPr>
          <a:xfrm>
            <a:off x="1152224" y="904273"/>
            <a:ext cx="2613414" cy="174521"/>
            <a:chOff x="771224" y="904272"/>
            <a:chExt cx="2613414" cy="174521"/>
          </a:xfrm>
        </p:grpSpPr>
        <p:sp>
          <p:nvSpPr>
            <p:cNvPr id="3" name="角丸四角形 23">
              <a:extLst>
                <a:ext uri="{FF2B5EF4-FFF2-40B4-BE49-F238E27FC236}">
                  <a16:creationId xmlns:a16="http://schemas.microsoft.com/office/drawing/2014/main" id="{F3859417-8CFB-ADA3-4A06-BF2C3715F764}"/>
                </a:ext>
              </a:extLst>
            </p:cNvPr>
            <p:cNvSpPr/>
            <p:nvPr userDrawn="1"/>
          </p:nvSpPr>
          <p:spPr>
            <a:xfrm>
              <a:off x="771224"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自 然</a:t>
              </a:r>
              <a:endParaRPr kumimoji="1" lang="en-US" altLang="ja-JP" sz="800" b="1" dirty="0">
                <a:latin typeface="Meiryo UI" panose="020B0604030504040204" pitchFamily="50" charset="-128"/>
                <a:ea typeface="Meiryo UI" panose="020B0604030504040204" pitchFamily="50" charset="-128"/>
              </a:endParaRPr>
            </a:p>
          </p:txBody>
        </p:sp>
        <p:sp>
          <p:nvSpPr>
            <p:cNvPr id="4" name="角丸四角形 27">
              <a:extLst>
                <a:ext uri="{FF2B5EF4-FFF2-40B4-BE49-F238E27FC236}">
                  <a16:creationId xmlns:a16="http://schemas.microsoft.com/office/drawing/2014/main" id="{9091FA2A-7E8D-1057-083C-F5753E8B2191}"/>
                </a:ext>
              </a:extLst>
            </p:cNvPr>
            <p:cNvSpPr/>
            <p:nvPr userDrawn="1"/>
          </p:nvSpPr>
          <p:spPr>
            <a:xfrm>
              <a:off x="2092472"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歴 史</a:t>
              </a:r>
              <a:endParaRPr kumimoji="1" lang="en-US" altLang="ja-JP" sz="800" b="1" dirty="0">
                <a:latin typeface="Meiryo UI" panose="020B0604030504040204" pitchFamily="50" charset="-128"/>
                <a:ea typeface="Meiryo UI" panose="020B0604030504040204" pitchFamily="50" charset="-128"/>
              </a:endParaRPr>
            </a:p>
          </p:txBody>
        </p:sp>
        <p:sp>
          <p:nvSpPr>
            <p:cNvPr id="5" name="角丸四角形 49">
              <a:extLst>
                <a:ext uri="{FF2B5EF4-FFF2-40B4-BE49-F238E27FC236}">
                  <a16:creationId xmlns:a16="http://schemas.microsoft.com/office/drawing/2014/main" id="{161D90FD-76F4-6B45-737F-2A6BD9380120}"/>
                </a:ext>
              </a:extLst>
            </p:cNvPr>
            <p:cNvSpPr/>
            <p:nvPr userDrawn="1"/>
          </p:nvSpPr>
          <p:spPr>
            <a:xfrm>
              <a:off x="2973302"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経 済</a:t>
              </a:r>
              <a:endParaRPr kumimoji="1" lang="en-US" altLang="ja-JP" sz="800" b="1" dirty="0">
                <a:latin typeface="Meiryo UI" panose="020B0604030504040204" pitchFamily="50" charset="-128"/>
                <a:ea typeface="Meiryo UI" panose="020B0604030504040204" pitchFamily="50" charset="-128"/>
              </a:endParaRPr>
            </a:p>
          </p:txBody>
        </p:sp>
        <p:sp>
          <p:nvSpPr>
            <p:cNvPr id="6" name="角丸四角形 24">
              <a:extLst>
                <a:ext uri="{FF2B5EF4-FFF2-40B4-BE49-F238E27FC236}">
                  <a16:creationId xmlns:a16="http://schemas.microsoft.com/office/drawing/2014/main" id="{C60BCFCE-7C89-4B20-C92D-4DBB7550B9D9}"/>
                </a:ext>
              </a:extLst>
            </p:cNvPr>
            <p:cNvSpPr/>
            <p:nvPr/>
          </p:nvSpPr>
          <p:spPr>
            <a:xfrm>
              <a:off x="1211640"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環 境</a:t>
              </a:r>
              <a:endParaRPr kumimoji="1" lang="en-US" altLang="ja-JP" sz="800" b="1" dirty="0">
                <a:latin typeface="Meiryo UI" panose="020B0604030504040204" pitchFamily="50" charset="-128"/>
                <a:ea typeface="Meiryo UI" panose="020B0604030504040204" pitchFamily="50" charset="-128"/>
              </a:endParaRPr>
            </a:p>
          </p:txBody>
        </p:sp>
        <p:sp>
          <p:nvSpPr>
            <p:cNvPr id="7" name="角丸四角形 28">
              <a:extLst>
                <a:ext uri="{FF2B5EF4-FFF2-40B4-BE49-F238E27FC236}">
                  <a16:creationId xmlns:a16="http://schemas.microsoft.com/office/drawing/2014/main" id="{8C61BDBC-CEC7-3C44-7661-23A7D28C9EF9}"/>
                </a:ext>
              </a:extLst>
            </p:cNvPr>
            <p:cNvSpPr/>
            <p:nvPr/>
          </p:nvSpPr>
          <p:spPr>
            <a:xfrm>
              <a:off x="1652056"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産 業</a:t>
              </a:r>
              <a:endParaRPr kumimoji="1" lang="en-US" altLang="ja-JP" sz="800" b="1" dirty="0">
                <a:latin typeface="Meiryo UI" panose="020B0604030504040204" pitchFamily="50" charset="-128"/>
                <a:ea typeface="Meiryo UI" panose="020B0604030504040204" pitchFamily="50" charset="-128"/>
              </a:endParaRPr>
            </a:p>
          </p:txBody>
        </p:sp>
        <p:sp>
          <p:nvSpPr>
            <p:cNvPr id="8" name="角丸四角形 31">
              <a:extLst>
                <a:ext uri="{FF2B5EF4-FFF2-40B4-BE49-F238E27FC236}">
                  <a16:creationId xmlns:a16="http://schemas.microsoft.com/office/drawing/2014/main" id="{0A58AC15-F010-D251-13A2-D2FBF46AC970}"/>
                </a:ext>
              </a:extLst>
            </p:cNvPr>
            <p:cNvSpPr/>
            <p:nvPr/>
          </p:nvSpPr>
          <p:spPr>
            <a:xfrm>
              <a:off x="2532888"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文 化</a:t>
              </a:r>
              <a:endParaRPr kumimoji="1" lang="en-US" altLang="ja-JP" sz="800" b="1" dirty="0">
                <a:latin typeface="Meiryo UI" panose="020B0604030504040204" pitchFamily="50" charset="-128"/>
                <a:ea typeface="Meiryo UI" panose="020B0604030504040204" pitchFamily="50" charset="-128"/>
              </a:endParaRPr>
            </a:p>
          </p:txBody>
        </p:sp>
      </p:grpSp>
      <p:pic>
        <p:nvPicPr>
          <p:cNvPr id="37" name="図 36"/>
          <p:cNvPicPr>
            <a:picLocks noChangeAspect="1"/>
          </p:cNvPicPr>
          <p:nvPr/>
        </p:nvPicPr>
        <p:blipFill rotWithShape="1">
          <a:blip r:embed="rId5"/>
          <a:srcRect l="25645" t="10469" r="23807" b="12712"/>
          <a:stretch/>
        </p:blipFill>
        <p:spPr>
          <a:xfrm>
            <a:off x="3874421" y="499529"/>
            <a:ext cx="489647" cy="524622"/>
          </a:xfrm>
          <a:prstGeom prst="rect">
            <a:avLst/>
          </a:prstGeom>
        </p:spPr>
      </p:pic>
      <p:sp>
        <p:nvSpPr>
          <p:cNvPr id="38" name="テキスト プレースホルダー 21">
            <a:extLst>
              <a:ext uri="{FF2B5EF4-FFF2-40B4-BE49-F238E27FC236}">
                <a16:creationId xmlns:a16="http://schemas.microsoft.com/office/drawing/2014/main" id="{6A75FCC1-BEDA-8E3B-2695-9E516515DD84}"/>
              </a:ext>
            </a:extLst>
          </p:cNvPr>
          <p:cNvSpPr txBox="1">
            <a:spLocks/>
          </p:cNvSpPr>
          <p:nvPr/>
        </p:nvSpPr>
        <p:spPr>
          <a:xfrm>
            <a:off x="4187036" y="4267550"/>
            <a:ext cx="5081905" cy="2091812"/>
          </a:xfrm>
          <a:prstGeom prst="rect">
            <a:avLst/>
          </a:prstGeom>
          <a:ln>
            <a:noFill/>
          </a:ln>
        </p:spPr>
        <p:txBody>
          <a:bodyPr anchor="t"/>
          <a:lstStyle>
            <a:lvl1pPr marL="144000" indent="-144000" algn="l" defTabSz="685800" rtl="0" eaLnBrk="1" latinLnBrk="0" hangingPunct="1">
              <a:lnSpc>
                <a:spcPct val="120000"/>
              </a:lnSpc>
              <a:spcBef>
                <a:spcPts val="0"/>
              </a:spcBef>
              <a:buClr>
                <a:srgbClr val="328CCC"/>
              </a:buClr>
              <a:buFont typeface="Wingdings" panose="05000000000000000000" pitchFamily="2" charset="2"/>
              <a:buChar char="l"/>
              <a:defRPr kumimoji="1" sz="1000" b="0" i="0" kern="1200">
                <a:solidFill>
                  <a:schemeClr val="tx1"/>
                </a:solidFill>
                <a:latin typeface="Meiryo UI" panose="020B0604030504040204" pitchFamily="50" charset="-128"/>
                <a:ea typeface="Meiryo UI" panose="020B0604030504040204" pitchFamily="50" charset="-128"/>
                <a:cs typeface="Gill Sans Light" panose="020B0302020104020203"/>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000" b="0" i="0" kern="1200">
                <a:solidFill>
                  <a:schemeClr val="tx1"/>
                </a:solidFill>
                <a:latin typeface="Meiryo UI" panose="020B0604030504040204" pitchFamily="50" charset="-128"/>
                <a:ea typeface="Meiryo UI" panose="020B0604030504040204" pitchFamily="50" charset="-128"/>
                <a:cs typeface="Gill Sans Light" panose="020B0302020104020203"/>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000" b="0" i="0" kern="1200">
                <a:solidFill>
                  <a:schemeClr val="tx1"/>
                </a:solidFill>
                <a:latin typeface="Meiryo UI" panose="020B0604030504040204" pitchFamily="50" charset="-128"/>
                <a:ea typeface="Meiryo UI" panose="020B0604030504040204" pitchFamily="50" charset="-128"/>
                <a:cs typeface="Gill Sans Light" panose="020B0302020104020203"/>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000" b="0" i="0" kern="1200">
                <a:solidFill>
                  <a:schemeClr val="tx1"/>
                </a:solidFill>
                <a:latin typeface="Meiryo UI" panose="020B0604030504040204" pitchFamily="50" charset="-128"/>
                <a:ea typeface="Meiryo UI" panose="020B0604030504040204" pitchFamily="50" charset="-128"/>
                <a:cs typeface="Gill Sans Light" panose="020B0302020104020203"/>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000" b="0" i="0" kern="1200">
                <a:solidFill>
                  <a:schemeClr val="tx1"/>
                </a:solidFill>
                <a:latin typeface="Meiryo UI" panose="020B0604030504040204" pitchFamily="50" charset="-128"/>
                <a:ea typeface="Meiryo UI" panose="020B0604030504040204" pitchFamily="50" charset="-128"/>
                <a:cs typeface="Gill Sans Light" panose="020B0302020104020203"/>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lang="ja-JP" altLang="en-US" dirty="0"/>
              <a:t>私たちの生活と</a:t>
            </a:r>
            <a:r>
              <a:rPr lang="en-US" altLang="ja-JP" dirty="0"/>
              <a:t>SDGs</a:t>
            </a:r>
            <a:r>
              <a:rPr lang="ja-JP" altLang="en-US" dirty="0" err="1"/>
              <a:t>には</a:t>
            </a:r>
            <a:r>
              <a:rPr lang="ja-JP" altLang="en-US" dirty="0"/>
              <a:t>どのような関係があるのか？自分の行動を見つめなおします。</a:t>
            </a:r>
            <a:endParaRPr lang="en-US" altLang="ja-JP" dirty="0"/>
          </a:p>
          <a:p>
            <a:r>
              <a:rPr lang="ja-JP" altLang="en-US" dirty="0"/>
              <a:t>なぜこの正解に</a:t>
            </a:r>
            <a:r>
              <a:rPr lang="en-US" altLang="ja-JP" dirty="0"/>
              <a:t>SDGs</a:t>
            </a:r>
            <a:r>
              <a:rPr lang="ja-JP" altLang="en-US" dirty="0"/>
              <a:t>が必要なのか？「自分ゴト」として考えるプログラムです。</a:t>
            </a:r>
            <a:endParaRPr lang="en-US" altLang="ja-JP" dirty="0"/>
          </a:p>
          <a:p>
            <a:r>
              <a:rPr lang="ja-JP" altLang="en-US" dirty="0"/>
              <a:t>自分が地球のためにできることは？を考える機会に。</a:t>
            </a:r>
            <a:br>
              <a:rPr lang="en-US" altLang="ja-JP" dirty="0"/>
            </a:br>
            <a:endParaRPr lang="ja-JP" altLang="en-US" dirty="0"/>
          </a:p>
        </p:txBody>
      </p:sp>
      <p:pic>
        <p:nvPicPr>
          <p:cNvPr id="39" name="図プレースホルダー 5"/>
          <p:cNvPicPr>
            <a:picLocks noGrp="1" noChangeAspect="1"/>
          </p:cNvPicPr>
          <p:nvPr>
            <p:ph type="pic" sz="quarter" idx="18"/>
          </p:nvPr>
        </p:nvPicPr>
        <p:blipFill>
          <a:blip r:embed="rId6" cstate="print">
            <a:extLst>
              <a:ext uri="{28A0092B-C50C-407E-A947-70E740481C1C}">
                <a14:useLocalDpi xmlns:a14="http://schemas.microsoft.com/office/drawing/2010/main" val="0"/>
              </a:ext>
            </a:extLst>
          </a:blip>
          <a:srcRect t="110" b="110"/>
          <a:stretch>
            <a:fillRect/>
          </a:stretch>
        </p:blipFill>
        <p:spPr>
          <a:xfrm>
            <a:off x="9119232" y="5877272"/>
            <a:ext cx="506730" cy="505615"/>
          </a:xfrm>
        </p:spPr>
      </p:pic>
      <p:sp>
        <p:nvSpPr>
          <p:cNvPr id="40" name="テキスト ボックス 39"/>
          <p:cNvSpPr txBox="1"/>
          <p:nvPr/>
        </p:nvSpPr>
        <p:spPr>
          <a:xfrm>
            <a:off x="2122644" y="6487359"/>
            <a:ext cx="5897768" cy="400110"/>
          </a:xfrm>
          <a:prstGeom prst="rect">
            <a:avLst/>
          </a:prstGeom>
          <a:solidFill>
            <a:schemeClr val="bg1"/>
          </a:solidFill>
        </p:spPr>
        <p:txBody>
          <a:bodyPr wrap="none" rtlCol="0">
            <a:spAutoFit/>
          </a:bodyPr>
          <a:lstStyle/>
          <a:p>
            <a:r>
              <a:rPr lang="en-US" altLang="ja-JP" sz="1000" dirty="0">
                <a:latin typeface="Meiryo UI" panose="020B0604030504040204" pitchFamily="50" charset="-128"/>
                <a:ea typeface="Meiryo UI" panose="020B0604030504040204" pitchFamily="50" charset="-128"/>
              </a:rPr>
              <a:t>BSC</a:t>
            </a:r>
            <a:r>
              <a:rPr lang="ja-JP" altLang="en-US" sz="1000" dirty="0">
                <a:latin typeface="Meiryo UI" panose="020B0604030504040204" pitchFamily="50" charset="-128"/>
                <a:ea typeface="Meiryo UI" panose="020B0604030504040204" pitchFamily="50" charset="-128"/>
              </a:rPr>
              <a:t>ウォータースポーツセンター　</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住所</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大津市南船路</a:t>
            </a:r>
            <a:r>
              <a:rPr lang="en-US" altLang="ja-JP" sz="1000" dirty="0">
                <a:latin typeface="Meiryo UI" panose="020B0604030504040204" pitchFamily="50" charset="-128"/>
                <a:ea typeface="Meiryo UI" panose="020B0604030504040204" pitchFamily="50" charset="-128"/>
              </a:rPr>
              <a:t>4-1</a:t>
            </a: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【TEL】077-592-0127</a:t>
            </a: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【FAX】077-592-1531</a:t>
            </a:r>
            <a:br>
              <a:rPr lang="en-US" altLang="ja-JP" sz="1000" dirty="0">
                <a:latin typeface="Meiryo UI" panose="020B0604030504040204" pitchFamily="50" charset="-128"/>
                <a:ea typeface="Meiryo UI" panose="020B0604030504040204" pitchFamily="50" charset="-128"/>
              </a:rPr>
            </a:b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a:t>
            </a:r>
            <a:r>
              <a:rPr lang="en-US" altLang="ja-JP" sz="1000" dirty="0" err="1">
                <a:latin typeface="Meiryo UI" panose="020B0604030504040204" pitchFamily="50" charset="-128"/>
                <a:ea typeface="Meiryo UI" panose="020B0604030504040204" pitchFamily="50" charset="-128"/>
              </a:rPr>
              <a:t>URL】</a:t>
            </a:r>
            <a:r>
              <a:rPr lang="en-US" altLang="ja-JP" sz="1000" u="sng" dirty="0" err="1">
                <a:latin typeface="Meiryo UI" panose="020B0604030504040204" pitchFamily="50" charset="-128"/>
                <a:ea typeface="Meiryo UI" panose="020B0604030504040204" pitchFamily="50" charset="-128"/>
                <a:hlinkClick r:id="rId7"/>
              </a:rPr>
              <a:t>http</a:t>
            </a:r>
            <a:r>
              <a:rPr lang="en-US" altLang="ja-JP" sz="1000" u="sng" dirty="0">
                <a:latin typeface="Meiryo UI" panose="020B0604030504040204" pitchFamily="50" charset="-128"/>
                <a:ea typeface="Meiryo UI" panose="020B0604030504040204" pitchFamily="50" charset="-128"/>
                <a:hlinkClick r:id="rId7"/>
              </a:rPr>
              <a:t>://bsc-int.co.jp/</a:t>
            </a:r>
            <a:r>
              <a:rPr kumimoji="1" lang="ja-JP" altLang="en-US" sz="1000" dirty="0">
                <a:latin typeface="Meiryo UI" panose="020B0604030504040204" pitchFamily="50" charset="-128"/>
                <a:ea typeface="Meiryo UI" panose="020B0604030504040204" pitchFamily="50" charset="-128"/>
              </a:rPr>
              <a:t>　</a:t>
            </a:r>
            <a:endParaRPr kumimoji="1" lang="en-US" altLang="ja-JP" sz="1000" dirty="0">
              <a:latin typeface="Meiryo UI" panose="020B0604030504040204" pitchFamily="50" charset="-128"/>
              <a:ea typeface="Meiryo UI" panose="020B0604030504040204" pitchFamily="50" charset="-128"/>
            </a:endParaRPr>
          </a:p>
        </p:txBody>
      </p:sp>
      <p:pic>
        <p:nvPicPr>
          <p:cNvPr id="12" name="図プレースホルダー 11"/>
          <p:cNvPicPr>
            <a:picLocks noGrp="1" noChangeAspect="1"/>
          </p:cNvPicPr>
          <p:nvPr>
            <p:ph type="pic" sz="quarter" idx="11"/>
          </p:nvPr>
        </p:nvPicPr>
        <p:blipFill>
          <a:blip r:embed="rId8" cstate="print">
            <a:extLst>
              <a:ext uri="{28A0092B-C50C-407E-A947-70E740481C1C}">
                <a14:useLocalDpi xmlns:a14="http://schemas.microsoft.com/office/drawing/2010/main" val="0"/>
              </a:ext>
            </a:extLst>
          </a:blip>
          <a:srcRect t="4784" b="4784"/>
          <a:stretch>
            <a:fillRect/>
          </a:stretch>
        </p:blipFill>
        <p:spPr/>
      </p:pic>
      <p:pic>
        <p:nvPicPr>
          <p:cNvPr id="13" name="図 12"/>
          <p:cNvPicPr>
            <a:picLocks noChangeAspect="1"/>
          </p:cNvPicPr>
          <p:nvPr/>
        </p:nvPicPr>
        <p:blipFill rotWithShape="1">
          <a:blip r:embed="rId9" cstate="print">
            <a:extLst>
              <a:ext uri="{28A0092B-C50C-407E-A947-70E740481C1C}">
                <a14:useLocalDpi xmlns:a14="http://schemas.microsoft.com/office/drawing/2010/main" val="0"/>
              </a:ext>
            </a:extLst>
          </a:blip>
          <a:srcRect b="11318"/>
          <a:stretch/>
        </p:blipFill>
        <p:spPr>
          <a:xfrm>
            <a:off x="5188428" y="2948672"/>
            <a:ext cx="2057740" cy="1217590"/>
          </a:xfrm>
          <a:prstGeom prst="rect">
            <a:avLst/>
          </a:prstGeom>
        </p:spPr>
      </p:pic>
      <p:sp>
        <p:nvSpPr>
          <p:cNvPr id="54" name="テキスト プレースホルダー 31">
            <a:extLst>
              <a:ext uri="{FF2B5EF4-FFF2-40B4-BE49-F238E27FC236}">
                <a16:creationId xmlns:a16="http://schemas.microsoft.com/office/drawing/2014/main" id="{00612866-84B4-000B-6753-81B3D3D29C36}"/>
              </a:ext>
            </a:extLst>
          </p:cNvPr>
          <p:cNvSpPr txBox="1">
            <a:spLocks/>
          </p:cNvSpPr>
          <p:nvPr/>
        </p:nvSpPr>
        <p:spPr>
          <a:xfrm>
            <a:off x="6688320" y="5142065"/>
            <a:ext cx="2357546" cy="1235948"/>
          </a:xfrm>
          <a:prstGeom prst="rect">
            <a:avLst/>
          </a:prstGeom>
          <a:ln>
            <a:noFill/>
          </a:ln>
        </p:spPr>
        <p:txBody>
          <a:bodyPr lIns="72000" rIns="72000" anchor="t"/>
          <a:lstStyle>
            <a:lvl1pPr marL="108000" indent="-108000" algn="l" defTabSz="685800" rtl="0" eaLnBrk="1" latinLnBrk="0" hangingPunct="1">
              <a:lnSpc>
                <a:spcPct val="100000"/>
              </a:lnSpc>
              <a:spcBef>
                <a:spcPts val="0"/>
              </a:spcBef>
              <a:spcAft>
                <a:spcPts val="600"/>
              </a:spcAft>
              <a:buFont typeface="Wingdings" panose="05000000000000000000" pitchFamily="2" charset="2"/>
              <a:buChar char="l"/>
              <a:defRPr kumimoji="1" sz="800" b="0" i="0" kern="1200">
                <a:solidFill>
                  <a:schemeClr val="tx1"/>
                </a:solidFill>
                <a:latin typeface="Meiryo UI" panose="020B0604030504040204" pitchFamily="50" charset="-128"/>
                <a:ea typeface="Meiryo UI" panose="020B0604030504040204" pitchFamily="50" charset="-128"/>
                <a:cs typeface="Gill Sans Light" panose="020B0302020104020203"/>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000" b="0" i="0" kern="1200">
                <a:solidFill>
                  <a:schemeClr val="tx1"/>
                </a:solidFill>
                <a:latin typeface="Meiryo UI" panose="020B0604030504040204" pitchFamily="50" charset="-128"/>
                <a:ea typeface="Meiryo UI" panose="020B0604030504040204" pitchFamily="50" charset="-128"/>
                <a:cs typeface="Gill Sans Light" panose="020B0302020104020203"/>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000" b="0" i="0" kern="1200">
                <a:solidFill>
                  <a:schemeClr val="tx1"/>
                </a:solidFill>
                <a:latin typeface="Meiryo UI" panose="020B0604030504040204" pitchFamily="50" charset="-128"/>
                <a:ea typeface="Meiryo UI" panose="020B0604030504040204" pitchFamily="50" charset="-128"/>
                <a:cs typeface="Gill Sans Light" panose="020B0302020104020203"/>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000" b="0" i="0" kern="1200">
                <a:solidFill>
                  <a:schemeClr val="tx1"/>
                </a:solidFill>
                <a:latin typeface="Meiryo UI" panose="020B0604030504040204" pitchFamily="50" charset="-128"/>
                <a:ea typeface="Meiryo UI" panose="020B0604030504040204" pitchFamily="50" charset="-128"/>
                <a:cs typeface="Gill Sans Light" panose="020B0302020104020203"/>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000" b="0" i="0" kern="1200">
                <a:solidFill>
                  <a:schemeClr val="tx1"/>
                </a:solidFill>
                <a:latin typeface="Meiryo UI" panose="020B0604030504040204" pitchFamily="50" charset="-128"/>
                <a:ea typeface="Meiryo UI" panose="020B0604030504040204" pitchFamily="50" charset="-128"/>
                <a:cs typeface="Gill Sans Light" panose="020B0302020104020203"/>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lang="ja-JP" altLang="en-US" dirty="0"/>
              <a:t>会場使用料は別途、宿泊施設にご確認ください。</a:t>
            </a:r>
            <a:endParaRPr lang="en-US" altLang="ja-JP" dirty="0"/>
          </a:p>
          <a:p>
            <a:r>
              <a:rPr lang="ja-JP" altLang="en-US" dirty="0"/>
              <a:t>ご到着に合わせて、スケジュールを作成いたします。</a:t>
            </a:r>
            <a:endParaRPr lang="en-US" altLang="ja-JP" dirty="0"/>
          </a:p>
          <a:p>
            <a:r>
              <a:rPr lang="ja-JP" altLang="en-US" dirty="0"/>
              <a:t>ご担当の先生と事前に講演内容について打合せさせていただきます。</a:t>
            </a:r>
            <a:endParaRPr lang="en-US" altLang="ja-JP" dirty="0"/>
          </a:p>
          <a:p>
            <a:r>
              <a:rPr lang="ja-JP" altLang="en-US" dirty="0"/>
              <a:t>講演＋</a:t>
            </a:r>
            <a:r>
              <a:rPr lang="en-US" altLang="ja-JP" dirty="0"/>
              <a:t>30</a:t>
            </a:r>
            <a:r>
              <a:rPr lang="ja-JP" altLang="en-US" dirty="0"/>
              <a:t>分程度の準備・片付け時間を確保してください。</a:t>
            </a:r>
            <a:endParaRPr lang="en-US" altLang="ja-JP" dirty="0"/>
          </a:p>
          <a:p>
            <a:r>
              <a:rPr lang="ja-JP" altLang="en-US" dirty="0"/>
              <a:t>まずはお気軽にご相談ください。</a:t>
            </a:r>
            <a:endParaRPr lang="en-US" altLang="ja-JP" dirty="0"/>
          </a:p>
          <a:p>
            <a:endParaRPr lang="en-US" altLang="ja-JP" dirty="0"/>
          </a:p>
          <a:p>
            <a:endParaRPr lang="en-US" altLang="ja-JP" dirty="0"/>
          </a:p>
          <a:p>
            <a:endParaRPr lang="en-US" altLang="ja-JP" dirty="0"/>
          </a:p>
        </p:txBody>
      </p:sp>
      <p:sp>
        <p:nvSpPr>
          <p:cNvPr id="55" name="テキスト ボックス 54">
            <a:extLst>
              <a:ext uri="{FF2B5EF4-FFF2-40B4-BE49-F238E27FC236}">
                <a16:creationId xmlns:a16="http://schemas.microsoft.com/office/drawing/2014/main" id="{270C9F10-379D-E68A-FB10-F34C1FEF1379}"/>
              </a:ext>
            </a:extLst>
          </p:cNvPr>
          <p:cNvSpPr txBox="1"/>
          <p:nvPr/>
        </p:nvSpPr>
        <p:spPr>
          <a:xfrm>
            <a:off x="6688320" y="4883125"/>
            <a:ext cx="527237" cy="180860"/>
          </a:xfrm>
          <a:prstGeom prst="rect">
            <a:avLst/>
          </a:prstGeom>
          <a:solidFill>
            <a:schemeClr val="bg1">
              <a:lumMod val="95000"/>
            </a:schemeClr>
          </a:solidFill>
          <a:ln w="9525">
            <a:solidFill>
              <a:schemeClr val="bg1">
                <a:lumMod val="75000"/>
              </a:schemeClr>
            </a:solidFill>
          </a:ln>
        </p:spPr>
        <p:txBody>
          <a:bodyPr wrap="none" tIns="36000" rIns="54000" bIns="36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spc="300" baseline="0" dirty="0">
                <a:solidFill>
                  <a:srgbClr val="000000"/>
                </a:solidFill>
                <a:latin typeface="Meiryo UI" panose="020B0604030504040204" pitchFamily="50" charset="-128"/>
                <a:ea typeface="Meiryo UI" panose="020B0604030504040204" pitchFamily="50" charset="-128"/>
              </a:rPr>
              <a:t>備考</a:t>
            </a:r>
            <a:endParaRPr kumimoji="1" lang="en-US" altLang="ja-JP" sz="700" spc="300" baseline="0" dirty="0">
              <a:solidFill>
                <a:srgbClr val="000000"/>
              </a:solidFill>
              <a:latin typeface="Meiryo UI" panose="020B0604030504040204" pitchFamily="50" charset="-128"/>
              <a:ea typeface="Meiryo UI" panose="020B0604030504040204" pitchFamily="50" charset="-128"/>
            </a:endParaRPr>
          </a:p>
        </p:txBody>
      </p:sp>
      <p:sp>
        <p:nvSpPr>
          <p:cNvPr id="56" name="テキスト ボックス 55">
            <a:extLst>
              <a:ext uri="{FF2B5EF4-FFF2-40B4-BE49-F238E27FC236}">
                <a16:creationId xmlns:a16="http://schemas.microsoft.com/office/drawing/2014/main" id="{270C9F10-379D-E68A-FB10-F34C1FEF1379}"/>
              </a:ext>
            </a:extLst>
          </p:cNvPr>
          <p:cNvSpPr txBox="1"/>
          <p:nvPr/>
        </p:nvSpPr>
        <p:spPr>
          <a:xfrm>
            <a:off x="3354302" y="4890848"/>
            <a:ext cx="527237" cy="180860"/>
          </a:xfrm>
          <a:prstGeom prst="rect">
            <a:avLst/>
          </a:prstGeom>
          <a:solidFill>
            <a:schemeClr val="bg1">
              <a:lumMod val="95000"/>
            </a:schemeClr>
          </a:solidFill>
          <a:ln w="9525">
            <a:solidFill>
              <a:schemeClr val="bg1">
                <a:lumMod val="75000"/>
              </a:schemeClr>
            </a:solidFill>
          </a:ln>
        </p:spPr>
        <p:txBody>
          <a:bodyPr wrap="none" tIns="36000" rIns="54000" bIns="36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spc="300" baseline="0" dirty="0">
                <a:solidFill>
                  <a:srgbClr val="000000"/>
                </a:solidFill>
                <a:latin typeface="Meiryo UI" panose="020B0604030504040204" pitchFamily="50" charset="-128"/>
                <a:ea typeface="Meiryo UI" panose="020B0604030504040204" pitchFamily="50" charset="-128"/>
              </a:rPr>
              <a:t>講演内容</a:t>
            </a:r>
            <a:endParaRPr kumimoji="1" lang="en-US" altLang="ja-JP" sz="700" spc="300" baseline="0" dirty="0">
              <a:solidFill>
                <a:srgbClr val="000000"/>
              </a:solidFill>
              <a:latin typeface="Meiryo UI" panose="020B0604030504040204" pitchFamily="50" charset="-128"/>
              <a:ea typeface="Meiryo UI" panose="020B0604030504040204" pitchFamily="50" charset="-128"/>
            </a:endParaRPr>
          </a:p>
        </p:txBody>
      </p:sp>
      <p:pic>
        <p:nvPicPr>
          <p:cNvPr id="57" name="図 56" descr="文字の書かれた紙&#10;&#10;自動的に生成された説明">
            <a:extLst>
              <a:ext uri="{FF2B5EF4-FFF2-40B4-BE49-F238E27FC236}">
                <a16:creationId xmlns:a16="http://schemas.microsoft.com/office/drawing/2014/main" id="{CD646CED-5CDE-8AF8-5428-0B9A0146FF7D}"/>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057897" y="718101"/>
            <a:ext cx="302400" cy="302400"/>
          </a:xfrm>
          <a:prstGeom prst="rect">
            <a:avLst/>
          </a:prstGeom>
        </p:spPr>
      </p:pic>
      <p:pic>
        <p:nvPicPr>
          <p:cNvPr id="58" name="図 57" descr="アイコン&#10;&#10;自動的に生成された説明">
            <a:extLst>
              <a:ext uri="{FF2B5EF4-FFF2-40B4-BE49-F238E27FC236}">
                <a16:creationId xmlns:a16="http://schemas.microsoft.com/office/drawing/2014/main" id="{4B73FE1F-B7C7-C871-84A5-AEADB978BC61}"/>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913271" y="452966"/>
            <a:ext cx="301761" cy="302400"/>
          </a:xfrm>
          <a:prstGeom prst="rect">
            <a:avLst/>
          </a:prstGeom>
        </p:spPr>
      </p:pic>
      <p:pic>
        <p:nvPicPr>
          <p:cNvPr id="59" name="図 58" descr="アイコン&#10;&#10;自動的に生成された説明">
            <a:extLst>
              <a:ext uri="{FF2B5EF4-FFF2-40B4-BE49-F238E27FC236}">
                <a16:creationId xmlns:a16="http://schemas.microsoft.com/office/drawing/2014/main" id="{3475614F-0E81-0FC2-2D50-FEB66AFBA759}"/>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242352" y="452966"/>
            <a:ext cx="302400" cy="302400"/>
          </a:xfrm>
          <a:prstGeom prst="rect">
            <a:avLst/>
          </a:prstGeom>
        </p:spPr>
      </p:pic>
      <p:pic>
        <p:nvPicPr>
          <p:cNvPr id="63" name="図 62" descr="アイコン&#10;&#10;自動的に生成された説明">
            <a:extLst>
              <a:ext uri="{FF2B5EF4-FFF2-40B4-BE49-F238E27FC236}">
                <a16:creationId xmlns:a16="http://schemas.microsoft.com/office/drawing/2014/main" id="{428F7826-9FCF-D300-C926-F40F045217DF}"/>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8568300" y="449907"/>
            <a:ext cx="302400" cy="302400"/>
          </a:xfrm>
          <a:prstGeom prst="rect">
            <a:avLst/>
          </a:prstGeom>
        </p:spPr>
      </p:pic>
      <p:pic>
        <p:nvPicPr>
          <p:cNvPr id="64" name="図 63" descr="ロゴ, アイコン&#10;&#10;自動的に生成された説明">
            <a:extLst>
              <a:ext uri="{FF2B5EF4-FFF2-40B4-BE49-F238E27FC236}">
                <a16:creationId xmlns:a16="http://schemas.microsoft.com/office/drawing/2014/main" id="{96E99D22-726B-AD97-CECD-89CB1B939943}"/>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8894248" y="449907"/>
            <a:ext cx="302400" cy="302400"/>
          </a:xfrm>
          <a:prstGeom prst="rect">
            <a:avLst/>
          </a:prstGeom>
        </p:spPr>
      </p:pic>
      <p:pic>
        <p:nvPicPr>
          <p:cNvPr id="65" name="図 64" descr="アイコン&#10;&#10;自動的に生成された説明">
            <a:extLst>
              <a:ext uri="{FF2B5EF4-FFF2-40B4-BE49-F238E27FC236}">
                <a16:creationId xmlns:a16="http://schemas.microsoft.com/office/drawing/2014/main" id="{E3A76E28-B502-1DF3-D318-5198F98B1CB5}"/>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9222187" y="449907"/>
            <a:ext cx="301761" cy="302400"/>
          </a:xfrm>
          <a:prstGeom prst="rect">
            <a:avLst/>
          </a:prstGeom>
        </p:spPr>
      </p:pic>
      <p:pic>
        <p:nvPicPr>
          <p:cNvPr id="66" name="図 65" descr="アイコン&#10;&#10;自動的に生成された説明">
            <a:extLst>
              <a:ext uri="{FF2B5EF4-FFF2-40B4-BE49-F238E27FC236}">
                <a16:creationId xmlns:a16="http://schemas.microsoft.com/office/drawing/2014/main" id="{01C39A1B-B283-400D-B96D-98785073513D}"/>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7751676" y="715828"/>
            <a:ext cx="302400" cy="302400"/>
          </a:xfrm>
          <a:prstGeom prst="rect">
            <a:avLst/>
          </a:prstGeom>
        </p:spPr>
      </p:pic>
      <p:pic>
        <p:nvPicPr>
          <p:cNvPr id="67" name="図 66" descr="停止の標識&#10;&#10;自動的に生成された説明">
            <a:extLst>
              <a:ext uri="{FF2B5EF4-FFF2-40B4-BE49-F238E27FC236}">
                <a16:creationId xmlns:a16="http://schemas.microsoft.com/office/drawing/2014/main" id="{0A5BD3D6-CAF0-1748-02D2-3CC10AF4B8DC}"/>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8080681" y="718688"/>
            <a:ext cx="302400" cy="302400"/>
          </a:xfrm>
          <a:prstGeom prst="rect">
            <a:avLst/>
          </a:prstGeom>
        </p:spPr>
      </p:pic>
      <p:pic>
        <p:nvPicPr>
          <p:cNvPr id="68" name="図 67" descr="白黒の写真にテキストが書いてある絵&#10;&#10;低い精度で自動的に生成された説明">
            <a:extLst>
              <a:ext uri="{FF2B5EF4-FFF2-40B4-BE49-F238E27FC236}">
                <a16:creationId xmlns:a16="http://schemas.microsoft.com/office/drawing/2014/main" id="{7E2B40A8-F6D7-E67D-159E-EC55B38A3855}"/>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8403827" y="715828"/>
            <a:ext cx="301761" cy="302400"/>
          </a:xfrm>
          <a:prstGeom prst="rect">
            <a:avLst/>
          </a:prstGeom>
        </p:spPr>
      </p:pic>
      <p:pic>
        <p:nvPicPr>
          <p:cNvPr id="69" name="図 68" descr="アイコン&#10;&#10;自動的に生成された説明">
            <a:extLst>
              <a:ext uri="{FF2B5EF4-FFF2-40B4-BE49-F238E27FC236}">
                <a16:creationId xmlns:a16="http://schemas.microsoft.com/office/drawing/2014/main" id="{09DB6B45-27B4-F3FF-A8FA-7BBD50F50EEE}"/>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8732669" y="715828"/>
            <a:ext cx="302400" cy="302400"/>
          </a:xfrm>
          <a:prstGeom prst="rect">
            <a:avLst/>
          </a:prstGeom>
        </p:spPr>
      </p:pic>
      <p:sp>
        <p:nvSpPr>
          <p:cNvPr id="70" name="テキスト ボックス 69">
            <a:extLst>
              <a:ext uri="{FF2B5EF4-FFF2-40B4-BE49-F238E27FC236}">
                <a16:creationId xmlns:a16="http://schemas.microsoft.com/office/drawing/2014/main" id="{D719AF0E-B06E-40D4-3EF9-6338F38DBCE3}"/>
              </a:ext>
            </a:extLst>
          </p:cNvPr>
          <p:cNvSpPr txBox="1"/>
          <p:nvPr/>
        </p:nvSpPr>
        <p:spPr>
          <a:xfrm>
            <a:off x="4536913" y="415527"/>
            <a:ext cx="1664208" cy="640223"/>
          </a:xfrm>
          <a:prstGeom prst="rect">
            <a:avLst/>
          </a:prstGeom>
          <a:solidFill>
            <a:schemeClr val="bg1">
              <a:lumMod val="95000"/>
            </a:schemeClr>
          </a:solidFill>
          <a:ln w="6350">
            <a:noFill/>
          </a:ln>
        </p:spPr>
        <p:txBody>
          <a:bodyPr wrap="none" rtlCol="0">
            <a:noAutofit/>
          </a:bodyPr>
          <a:lstStyle/>
          <a:p>
            <a:pPr algn="l"/>
            <a:endParaRPr kumimoji="1" lang="en-US" altLang="ja-JP" sz="800" dirty="0">
              <a:solidFill>
                <a:srgbClr val="000000"/>
              </a:solidFill>
              <a:latin typeface="Meiryo UI" panose="020B0604030504040204" pitchFamily="50" charset="-128"/>
              <a:ea typeface="Meiryo UI" panose="020B0604030504040204" pitchFamily="50" charset="-128"/>
            </a:endParaRPr>
          </a:p>
        </p:txBody>
      </p:sp>
      <p:pic>
        <p:nvPicPr>
          <p:cNvPr id="71" name="図 70" descr="テキスト&#10;&#10;中程度の精度で自動的に生成された説明">
            <a:extLst>
              <a:ext uri="{FF2B5EF4-FFF2-40B4-BE49-F238E27FC236}">
                <a16:creationId xmlns:a16="http://schemas.microsoft.com/office/drawing/2014/main" id="{1B6F11B7-6116-E7CA-E16C-961A62FBEA7F}"/>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4650202" y="474967"/>
            <a:ext cx="491099" cy="268349"/>
          </a:xfrm>
          <a:prstGeom prst="rect">
            <a:avLst/>
          </a:prstGeom>
          <a:noFill/>
        </p:spPr>
      </p:pic>
      <p:pic>
        <p:nvPicPr>
          <p:cNvPr id="72" name="図 71">
            <a:extLst>
              <a:ext uri="{FF2B5EF4-FFF2-40B4-BE49-F238E27FC236}">
                <a16:creationId xmlns:a16="http://schemas.microsoft.com/office/drawing/2014/main" id="{B2AF3BFB-0E48-5E29-9EBD-1FE504C37C92}"/>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5380163" y="476022"/>
            <a:ext cx="270000" cy="270000"/>
          </a:xfrm>
          <a:prstGeom prst="rect">
            <a:avLst/>
          </a:prstGeom>
        </p:spPr>
      </p:pic>
      <p:pic>
        <p:nvPicPr>
          <p:cNvPr id="14" name="図 1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682517" y="470615"/>
            <a:ext cx="275408" cy="275408"/>
          </a:xfrm>
          <a:prstGeom prst="rect">
            <a:avLst/>
          </a:prstGeom>
        </p:spPr>
      </p:pic>
      <p:pic>
        <p:nvPicPr>
          <p:cNvPr id="73" name="図 72">
            <a:extLst>
              <a:ext uri="{FF2B5EF4-FFF2-40B4-BE49-F238E27FC236}">
                <a16:creationId xmlns:a16="http://schemas.microsoft.com/office/drawing/2014/main" id="{7049F1C1-CB9E-7A7B-4E76-69803E18FD6B}"/>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5991996" y="476022"/>
            <a:ext cx="270000" cy="270000"/>
          </a:xfrm>
          <a:prstGeom prst="rect">
            <a:avLst/>
          </a:prstGeom>
        </p:spPr>
      </p:pic>
      <p:pic>
        <p:nvPicPr>
          <p:cNvPr id="74" name="図 7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299380" y="479006"/>
            <a:ext cx="264310" cy="264310"/>
          </a:xfrm>
          <a:prstGeom prst="rect">
            <a:avLst/>
          </a:prstGeom>
        </p:spPr>
      </p:pic>
      <p:pic>
        <p:nvPicPr>
          <p:cNvPr id="75" name="図 74" descr="アイコン が含まれている画像&#10;&#10;自動的に生成された説明">
            <a:extLst>
              <a:ext uri="{FF2B5EF4-FFF2-40B4-BE49-F238E27FC236}">
                <a16:creationId xmlns:a16="http://schemas.microsoft.com/office/drawing/2014/main" id="{83530E0F-8E9F-E16B-3B9C-60B4E202649F}"/>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6603484" y="475175"/>
            <a:ext cx="270000" cy="270000"/>
          </a:xfrm>
          <a:prstGeom prst="rect">
            <a:avLst/>
          </a:prstGeom>
        </p:spPr>
      </p:pic>
      <p:pic>
        <p:nvPicPr>
          <p:cNvPr id="76" name="図 7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380163" y="768896"/>
            <a:ext cx="263979" cy="263979"/>
          </a:xfrm>
          <a:prstGeom prst="rect">
            <a:avLst/>
          </a:prstGeom>
        </p:spPr>
      </p:pic>
      <p:pic>
        <p:nvPicPr>
          <p:cNvPr id="77" name="図 76">
            <a:extLst>
              <a:ext uri="{FF2B5EF4-FFF2-40B4-BE49-F238E27FC236}">
                <a16:creationId xmlns:a16="http://schemas.microsoft.com/office/drawing/2014/main" id="{939711CE-6D3D-71F2-DB92-D38F08BFCE9D}"/>
              </a:ext>
            </a:extLst>
          </p:cNvPr>
          <p:cNvPicPr>
            <a:picLocks noChangeAspect="1"/>
          </p:cNvPicPr>
          <p:nvPr/>
        </p:nvPicPr>
        <p:blipFill>
          <a:blip r:embed="rId27" cstate="print">
            <a:extLst>
              <a:ext uri="{28A0092B-C50C-407E-A947-70E740481C1C}">
                <a14:useLocalDpi xmlns:a14="http://schemas.microsoft.com/office/drawing/2010/main" val="0"/>
              </a:ext>
            </a:extLst>
          </a:blip>
          <a:srcRect/>
          <a:stretch/>
        </p:blipFill>
        <p:spPr>
          <a:xfrm>
            <a:off x="5989729" y="771851"/>
            <a:ext cx="269549" cy="270000"/>
          </a:xfrm>
          <a:prstGeom prst="rect">
            <a:avLst/>
          </a:prstGeom>
        </p:spPr>
      </p:pic>
      <p:pic>
        <p:nvPicPr>
          <p:cNvPr id="78" name="図 77">
            <a:extLst>
              <a:ext uri="{FF2B5EF4-FFF2-40B4-BE49-F238E27FC236}">
                <a16:creationId xmlns:a16="http://schemas.microsoft.com/office/drawing/2014/main" id="{E81DCAA4-EB64-2D90-13DD-72341D507A41}"/>
              </a:ext>
            </a:extLst>
          </p:cNvPr>
          <p:cNvPicPr>
            <a:picLocks noChangeAspect="1"/>
          </p:cNvPicPr>
          <p:nvPr/>
        </p:nvPicPr>
        <p:blipFill>
          <a:blip r:embed="rId28" cstate="print">
            <a:extLst>
              <a:ext uri="{28A0092B-C50C-407E-A947-70E740481C1C}">
                <a14:useLocalDpi xmlns:a14="http://schemas.microsoft.com/office/drawing/2010/main" val="0"/>
              </a:ext>
            </a:extLst>
          </a:blip>
          <a:srcRect/>
          <a:stretch/>
        </p:blipFill>
        <p:spPr>
          <a:xfrm>
            <a:off x="6290732" y="771851"/>
            <a:ext cx="269549" cy="270000"/>
          </a:xfrm>
          <a:prstGeom prst="rect">
            <a:avLst/>
          </a:prstGeom>
        </p:spPr>
      </p:pic>
      <p:pic>
        <p:nvPicPr>
          <p:cNvPr id="79" name="図 78" descr="アイコン が含まれている画像&#10;&#10;自動的に生成された説明">
            <a:extLst>
              <a:ext uri="{FF2B5EF4-FFF2-40B4-BE49-F238E27FC236}">
                <a16:creationId xmlns:a16="http://schemas.microsoft.com/office/drawing/2014/main" id="{DEE8CF1D-367C-6723-010B-ABA2CF2C0209}"/>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5686326" y="765886"/>
            <a:ext cx="270000" cy="270000"/>
          </a:xfrm>
          <a:prstGeom prst="rect">
            <a:avLst/>
          </a:prstGeom>
        </p:spPr>
      </p:pic>
      <p:pic>
        <p:nvPicPr>
          <p:cNvPr id="80" name="図 79"/>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605303" y="784676"/>
            <a:ext cx="263522" cy="263522"/>
          </a:xfrm>
          <a:prstGeom prst="rect">
            <a:avLst/>
          </a:prstGeom>
        </p:spPr>
      </p:pic>
    </p:spTree>
    <p:extLst>
      <p:ext uri="{BB962C8B-B14F-4D97-AF65-F5344CB8AC3E}">
        <p14:creationId xmlns:p14="http://schemas.microsoft.com/office/powerpoint/2010/main" val="4254069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表 35">
            <a:extLst>
              <a:ext uri="{FF2B5EF4-FFF2-40B4-BE49-F238E27FC236}">
                <a16:creationId xmlns:a16="http://schemas.microsoft.com/office/drawing/2014/main" id="{0F652C46-7901-481A-991E-A099D75A3676}"/>
              </a:ext>
            </a:extLst>
          </p:cNvPr>
          <p:cNvGraphicFramePr>
            <a:graphicFrameLocks noGrp="1"/>
          </p:cNvGraphicFramePr>
          <p:nvPr>
            <p:extLst>
              <p:ext uri="{D42A27DB-BD31-4B8C-83A1-F6EECF244321}">
                <p14:modId xmlns:p14="http://schemas.microsoft.com/office/powerpoint/2010/main" val="2992962029"/>
              </p:ext>
            </p:extLst>
          </p:nvPr>
        </p:nvGraphicFramePr>
        <p:xfrm>
          <a:off x="649761" y="4280853"/>
          <a:ext cx="2593561" cy="1752404"/>
        </p:xfrm>
        <a:graphic>
          <a:graphicData uri="http://schemas.openxmlformats.org/drawingml/2006/table">
            <a:tbl>
              <a:tblPr>
                <a:tableStyleId>{69CF1AB2-1976-4502-BF36-3FF5EA218861}</a:tableStyleId>
              </a:tblPr>
              <a:tblGrid>
                <a:gridCol w="832732">
                  <a:extLst>
                    <a:ext uri="{9D8B030D-6E8A-4147-A177-3AD203B41FA5}">
                      <a16:colId xmlns:a16="http://schemas.microsoft.com/office/drawing/2014/main" val="741602752"/>
                    </a:ext>
                  </a:extLst>
                </a:gridCol>
                <a:gridCol w="1760829">
                  <a:extLst>
                    <a:ext uri="{9D8B030D-6E8A-4147-A177-3AD203B41FA5}">
                      <a16:colId xmlns:a16="http://schemas.microsoft.com/office/drawing/2014/main" val="3389704294"/>
                    </a:ext>
                  </a:extLst>
                </a:gridCol>
              </a:tblGrid>
              <a:tr h="236423">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場　所</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b="0" i="0" u="none" strike="noStrike" dirty="0">
                          <a:effectLst/>
                          <a:latin typeface="メイリオ" panose="020B0604030504040204" pitchFamily="50" charset="-128"/>
                          <a:ea typeface="メイリオ" panose="020B0604030504040204" pitchFamily="50" charset="-128"/>
                        </a:rPr>
                        <a:t>びわ湖・浜大津他各港発着</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06427632"/>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時　期</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b="0" i="0" u="none" strike="noStrike" dirty="0">
                          <a:effectLst/>
                          <a:latin typeface="メイリオ" panose="020B0604030504040204" pitchFamily="50" charset="-128"/>
                          <a:ea typeface="メイリオ" panose="020B0604030504040204" pitchFamily="50" charset="-128"/>
                        </a:rPr>
                        <a:t>4</a:t>
                      </a:r>
                      <a:r>
                        <a:rPr lang="ja-JP" altLang="en-US" sz="900" b="0" i="0" u="none" strike="noStrike" dirty="0">
                          <a:effectLst/>
                          <a:latin typeface="メイリオ" panose="020B0604030504040204" pitchFamily="50" charset="-128"/>
                          <a:ea typeface="メイリオ" panose="020B0604030504040204" pitchFamily="50" charset="-128"/>
                        </a:rPr>
                        <a:t>～</a:t>
                      </a:r>
                      <a:r>
                        <a:rPr lang="en-US" altLang="ja-JP" sz="900" b="0" i="0" u="none" strike="noStrike" dirty="0">
                          <a:effectLst/>
                          <a:latin typeface="メイリオ" panose="020B0604030504040204" pitchFamily="50" charset="-128"/>
                          <a:ea typeface="メイリオ" panose="020B0604030504040204" pitchFamily="50" charset="-128"/>
                        </a:rPr>
                        <a:t>11</a:t>
                      </a:r>
                      <a:r>
                        <a:rPr lang="ja-JP" altLang="en-US" sz="900" b="0" i="0" u="none" strike="noStrike" dirty="0">
                          <a:effectLst/>
                          <a:latin typeface="メイリオ" panose="020B0604030504040204" pitchFamily="50" charset="-128"/>
                          <a:ea typeface="メイリオ" panose="020B0604030504040204" pitchFamily="50" charset="-128"/>
                        </a:rPr>
                        <a:t>月末</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41503561"/>
                  </a:ext>
                </a:extLst>
              </a:tr>
              <a:tr h="257767">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対　　　　　象</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zh-CN" altLang="en-US" sz="900" u="none" strike="noStrike" dirty="0">
                          <a:effectLst/>
                          <a:latin typeface="メイリオ" panose="020B0604030504040204" pitchFamily="50" charset="-128"/>
                          <a:ea typeface="メイリオ" panose="020B0604030504040204" pitchFamily="50" charset="-128"/>
                        </a:rPr>
                        <a:t>小学</a:t>
                      </a:r>
                      <a:r>
                        <a:rPr lang="ja-JP" altLang="en-US" sz="900" u="none" strike="noStrike" dirty="0">
                          <a:effectLst/>
                          <a:latin typeface="メイリオ" panose="020B0604030504040204" pitchFamily="50" charset="-128"/>
                          <a:ea typeface="メイリオ" panose="020B0604030504040204" pitchFamily="50" charset="-128"/>
                        </a:rPr>
                        <a:t>生・中学生・</a:t>
                      </a:r>
                      <a:r>
                        <a:rPr lang="zh-CN" altLang="en-US" sz="900" u="none" strike="noStrike" dirty="0">
                          <a:effectLst/>
                          <a:latin typeface="メイリオ" panose="020B0604030504040204" pitchFamily="50" charset="-128"/>
                          <a:ea typeface="メイリオ" panose="020B0604030504040204" pitchFamily="50" charset="-128"/>
                        </a:rPr>
                        <a:t>高校生</a:t>
                      </a:r>
                      <a:endParaRPr lang="zh-CN"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9073544"/>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所　要　時　間</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b="0" i="0" u="none" strike="noStrike" dirty="0">
                          <a:effectLst/>
                          <a:latin typeface="メイリオ" panose="020B0604030504040204" pitchFamily="50" charset="-128"/>
                          <a:ea typeface="メイリオ" panose="020B0604030504040204" pitchFamily="50" charset="-128"/>
                        </a:rPr>
                        <a:t>2</a:t>
                      </a:r>
                      <a:r>
                        <a:rPr lang="ja-JP" altLang="en-US" sz="900" b="0" i="0" u="none" strike="noStrike" dirty="0">
                          <a:effectLst/>
                          <a:latin typeface="メイリオ" panose="020B0604030504040204" pitchFamily="50" charset="-128"/>
                          <a:ea typeface="メイリオ" panose="020B0604030504040204" pitchFamily="50" charset="-128"/>
                        </a:rPr>
                        <a:t>時間</a:t>
                      </a:r>
                      <a:r>
                        <a:rPr lang="en-US" altLang="ja-JP" sz="900" b="0" i="0" u="none" strike="noStrike" dirty="0">
                          <a:effectLst/>
                          <a:latin typeface="メイリオ" panose="020B0604030504040204" pitchFamily="50" charset="-128"/>
                          <a:ea typeface="メイリオ" panose="020B0604030504040204" pitchFamily="50" charset="-128"/>
                        </a:rPr>
                        <a:t>30</a:t>
                      </a:r>
                      <a:r>
                        <a:rPr lang="ja-JP" altLang="en-US" sz="900" b="0" i="0" u="none" strike="noStrike" dirty="0">
                          <a:effectLst/>
                          <a:latin typeface="メイリオ" panose="020B0604030504040204" pitchFamily="50" charset="-128"/>
                          <a:ea typeface="メイリオ" panose="020B0604030504040204" pitchFamily="50" charset="-128"/>
                        </a:rPr>
                        <a:t>分</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97989410"/>
                  </a:ext>
                </a:extLst>
              </a:tr>
              <a:tr h="28239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人　　　　　数</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u="none" strike="noStrike" dirty="0">
                          <a:effectLst/>
                          <a:latin typeface="メイリオ" panose="020B0604030504040204" pitchFamily="50" charset="-128"/>
                          <a:ea typeface="メイリオ" panose="020B0604030504040204" pitchFamily="50" charset="-128"/>
                        </a:rPr>
                        <a:t>40</a:t>
                      </a:r>
                      <a:r>
                        <a:rPr lang="ja-JP" altLang="en-US" sz="900" u="none" strike="noStrike" dirty="0">
                          <a:effectLst/>
                          <a:latin typeface="メイリオ" panose="020B0604030504040204" pitchFamily="50" charset="-128"/>
                          <a:ea typeface="メイリオ" panose="020B0604030504040204" pitchFamily="50" charset="-128"/>
                        </a:rPr>
                        <a:t>～</a:t>
                      </a:r>
                      <a:r>
                        <a:rPr lang="en-US" altLang="ja-JP" sz="900" u="none" strike="noStrike" dirty="0">
                          <a:effectLst/>
                          <a:latin typeface="メイリオ" panose="020B0604030504040204" pitchFamily="50" charset="-128"/>
                          <a:ea typeface="メイリオ" panose="020B0604030504040204" pitchFamily="50" charset="-128"/>
                        </a:rPr>
                        <a:t>80</a:t>
                      </a:r>
                      <a:r>
                        <a:rPr lang="ja-JP" altLang="en-US" sz="900" u="none" strike="noStrike" dirty="0">
                          <a:effectLst/>
                          <a:latin typeface="メイリオ" panose="020B0604030504040204" pitchFamily="50" charset="-128"/>
                          <a:ea typeface="メイリオ" panose="020B0604030504040204" pitchFamily="50" charset="-128"/>
                        </a:rPr>
                        <a:t>人 </a:t>
                      </a:r>
                      <a:endParaRPr lang="en-US" altLang="ja-JP" sz="900" u="none" strike="noStrike" dirty="0">
                        <a:effectLst/>
                        <a:latin typeface="メイリオ" panose="020B0604030504040204" pitchFamily="50" charset="-128"/>
                        <a:ea typeface="メイリオ" panose="020B0604030504040204" pitchFamily="50" charset="-128"/>
                      </a:endParaRPr>
                    </a:p>
                    <a:p>
                      <a:pPr algn="ctr" fontAlgn="ctr"/>
                      <a:r>
                        <a:rPr lang="en-US" altLang="ja-JP" sz="900" u="none" strike="noStrike" dirty="0">
                          <a:effectLst/>
                          <a:latin typeface="メイリオ" panose="020B0604030504040204" pitchFamily="50" charset="-128"/>
                          <a:ea typeface="メイリオ" panose="020B0604030504040204" pitchFamily="50" charset="-128"/>
                        </a:rPr>
                        <a:t>※</a:t>
                      </a:r>
                      <a:r>
                        <a:rPr lang="ja-JP" altLang="en-US" sz="900" u="none" strike="noStrike" dirty="0">
                          <a:effectLst/>
                          <a:latin typeface="メイリオ" panose="020B0604030504040204" pitchFamily="50" charset="-128"/>
                          <a:ea typeface="メイリオ" panose="020B0604030504040204" pitchFamily="50" charset="-128"/>
                        </a:rPr>
                        <a:t>乗船定員は</a:t>
                      </a:r>
                      <a:r>
                        <a:rPr lang="en-US" altLang="ja-JP" sz="900" u="none" strike="noStrike" dirty="0">
                          <a:effectLst/>
                          <a:latin typeface="メイリオ" panose="020B0604030504040204" pitchFamily="50" charset="-128"/>
                          <a:ea typeface="メイリオ" panose="020B0604030504040204" pitchFamily="50" charset="-128"/>
                        </a:rPr>
                        <a:t>200</a:t>
                      </a:r>
                      <a:r>
                        <a:rPr lang="ja-JP" altLang="en-US" sz="900" u="none" strike="noStrike" dirty="0">
                          <a:effectLst/>
                          <a:latin typeface="メイリオ" panose="020B0604030504040204" pitchFamily="50" charset="-128"/>
                          <a:ea typeface="メイリオ" panose="020B0604030504040204" pitchFamily="50" charset="-128"/>
                        </a:rPr>
                        <a:t>名</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2507589"/>
                  </a:ext>
                </a:extLst>
              </a:tr>
              <a:tr h="46028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持　　ち　　物</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u="none" strike="noStrike" dirty="0">
                          <a:effectLst/>
                          <a:latin typeface="メイリオ" panose="020B0604030504040204" pitchFamily="50" charset="-128"/>
                          <a:ea typeface="メイリオ" panose="020B0604030504040204" pitchFamily="50" charset="-128"/>
                        </a:rPr>
                        <a:t>特になし</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49270007"/>
                  </a:ext>
                </a:extLst>
              </a:tr>
            </a:tbl>
          </a:graphicData>
        </a:graphic>
      </p:graphicFrame>
      <p:sp>
        <p:nvSpPr>
          <p:cNvPr id="17" name="テキスト プレースホルダー 16">
            <a:extLst>
              <a:ext uri="{FF2B5EF4-FFF2-40B4-BE49-F238E27FC236}">
                <a16:creationId xmlns:a16="http://schemas.microsoft.com/office/drawing/2014/main" id="{B3520682-09AA-2FC0-7EF3-C81A1534DE3E}"/>
              </a:ext>
            </a:extLst>
          </p:cNvPr>
          <p:cNvSpPr>
            <a:spLocks noGrp="1"/>
          </p:cNvSpPr>
          <p:nvPr>
            <p:ph type="body" sz="quarter" idx="10"/>
          </p:nvPr>
        </p:nvSpPr>
        <p:spPr/>
        <p:txBody>
          <a:bodyPr/>
          <a:lstStyle/>
          <a:p>
            <a:r>
              <a:rPr lang="ja-JP" altLang="en-US" dirty="0"/>
              <a:t>環境学習船「</a:t>
            </a:r>
            <a:r>
              <a:rPr lang="en-US" altLang="ja-JP" dirty="0" err="1"/>
              <a:t>megumi</a:t>
            </a:r>
            <a:r>
              <a:rPr lang="ja-JP" altLang="en-US" dirty="0"/>
              <a:t>」（メグミ）で行う、見て、触れて、感じるびわ湖学習。</a:t>
            </a:r>
            <a:endParaRPr lang="en-US" altLang="ja-JP" dirty="0"/>
          </a:p>
          <a:p>
            <a:r>
              <a:rPr lang="ja-JP" altLang="en-US" dirty="0"/>
              <a:t>環境学習器材を使用したびわ湖水の採水、プランクトンの観察の他、びわ湖を取り囲む風景から考察する滋賀の歴史文化レクチャーも可能です。</a:t>
            </a:r>
          </a:p>
        </p:txBody>
      </p:sp>
      <p:pic>
        <p:nvPicPr>
          <p:cNvPr id="34" name="図プレースホルダー 33" descr="海の上を走っている船&#10;&#10;自動的に生成された説明">
            <a:extLst>
              <a:ext uri="{FF2B5EF4-FFF2-40B4-BE49-F238E27FC236}">
                <a16:creationId xmlns:a16="http://schemas.microsoft.com/office/drawing/2014/main" id="{CA299F0F-7E3A-6ED2-628A-290453B6170B}"/>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t="5080" b="5080"/>
          <a:stretch/>
        </p:blipFill>
        <p:spPr/>
      </p:pic>
      <p:pic>
        <p:nvPicPr>
          <p:cNvPr id="37" name="図プレースホルダー 36" descr="水, 人, 民衆, ボート が含まれている画像&#10;&#10;自動的に生成された説明">
            <a:extLst>
              <a:ext uri="{FF2B5EF4-FFF2-40B4-BE49-F238E27FC236}">
                <a16:creationId xmlns:a16="http://schemas.microsoft.com/office/drawing/2014/main" id="{4088FF25-584F-4EE5-01B7-2895F47DE70A}"/>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2943" r="2943"/>
          <a:stretch/>
        </p:blipFill>
        <p:spPr/>
      </p:pic>
      <p:pic>
        <p:nvPicPr>
          <p:cNvPr id="54" name="図プレースホルダー 53" descr="ボートに乗っている男性&#10;&#10;低い精度で自動的に生成された説明">
            <a:extLst>
              <a:ext uri="{FF2B5EF4-FFF2-40B4-BE49-F238E27FC236}">
                <a16:creationId xmlns:a16="http://schemas.microsoft.com/office/drawing/2014/main" id="{E666154B-D1CA-F8B9-F587-808B546CD7A7}"/>
              </a:ext>
            </a:extLst>
          </p:cNvPr>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t="10058" b="10058"/>
          <a:stretch/>
        </p:blipFill>
        <p:spPr/>
      </p:pic>
      <p:pic>
        <p:nvPicPr>
          <p:cNvPr id="56" name="図プレースホルダー 55" descr="川の上の橋を渡っている人たち&#10;&#10;低い精度で自動的に生成された説明">
            <a:extLst>
              <a:ext uri="{FF2B5EF4-FFF2-40B4-BE49-F238E27FC236}">
                <a16:creationId xmlns:a16="http://schemas.microsoft.com/office/drawing/2014/main" id="{7190EBDB-95A1-306C-9717-F446A8A3324D}"/>
              </a:ext>
            </a:extLst>
          </p:cNvPr>
          <p:cNvPicPr>
            <a:picLocks noGrp="1" noChangeAspect="1"/>
          </p:cNvPicPr>
          <p:nvPr>
            <p:ph type="pic" sz="quarter" idx="14"/>
          </p:nvPr>
        </p:nvPicPr>
        <p:blipFill rotWithShape="1">
          <a:blip r:embed="rId5" cstate="print">
            <a:extLst>
              <a:ext uri="{28A0092B-C50C-407E-A947-70E740481C1C}">
                <a14:useLocalDpi xmlns:a14="http://schemas.microsoft.com/office/drawing/2010/main" val="0"/>
              </a:ext>
            </a:extLst>
          </a:blip>
          <a:srcRect t="10058" b="10058"/>
          <a:stretch/>
        </p:blipFill>
        <p:spPr/>
      </p:pic>
      <p:sp>
        <p:nvSpPr>
          <p:cNvPr id="57" name="テキスト プレースホルダー 56">
            <a:extLst>
              <a:ext uri="{FF2B5EF4-FFF2-40B4-BE49-F238E27FC236}">
                <a16:creationId xmlns:a16="http://schemas.microsoft.com/office/drawing/2014/main" id="{28A22A84-6927-8D89-74C4-8F8625759571}"/>
              </a:ext>
            </a:extLst>
          </p:cNvPr>
          <p:cNvSpPr>
            <a:spLocks noGrp="1"/>
          </p:cNvSpPr>
          <p:nvPr>
            <p:ph type="body" sz="quarter" idx="15"/>
          </p:nvPr>
        </p:nvSpPr>
        <p:spPr>
          <a:xfrm>
            <a:off x="4234842" y="4260811"/>
            <a:ext cx="5614702" cy="829536"/>
          </a:xfrm>
        </p:spPr>
        <p:txBody>
          <a:bodyPr/>
          <a:lstStyle/>
          <a:p>
            <a:r>
              <a:rPr lang="ja-JP" altLang="en-US" dirty="0"/>
              <a:t>滋賀県ならではの環境学習船を貸切り利用。五感で感じる環境学習体験プログラム。</a:t>
            </a:r>
            <a:endParaRPr lang="en-US" altLang="ja-JP" dirty="0"/>
          </a:p>
          <a:p>
            <a:r>
              <a:rPr lang="ja-JP" altLang="en-US" dirty="0"/>
              <a:t>日本最大にして最古の湖の湖上で学ぶ</a:t>
            </a:r>
            <a:r>
              <a:rPr lang="en-US" altLang="ja-JP" dirty="0"/>
              <a:t>SDGs</a:t>
            </a:r>
            <a:r>
              <a:rPr lang="ja-JP" altLang="en-US" dirty="0"/>
              <a:t>探究学習。</a:t>
            </a:r>
            <a:endParaRPr lang="en-US" altLang="ja-JP" dirty="0"/>
          </a:p>
          <a:p>
            <a:r>
              <a:rPr lang="ja-JP" altLang="en-US" dirty="0"/>
              <a:t>普段触ることのない環境学習機材を使用して調査・観察できます。</a:t>
            </a:r>
            <a:endParaRPr lang="en-US" altLang="ja-JP" dirty="0"/>
          </a:p>
          <a:p>
            <a:r>
              <a:rPr lang="ja-JP" altLang="en-US" dirty="0"/>
              <a:t>観察・実験を通して、びわ湖の水環境、歴史・文化、生き物について、考えながら学んでいただける機会に。</a:t>
            </a:r>
          </a:p>
        </p:txBody>
      </p:sp>
      <p:sp>
        <p:nvSpPr>
          <p:cNvPr id="24" name="テキスト プレースホルダー 23">
            <a:extLst>
              <a:ext uri="{FF2B5EF4-FFF2-40B4-BE49-F238E27FC236}">
                <a16:creationId xmlns:a16="http://schemas.microsoft.com/office/drawing/2014/main" id="{92D1AD22-E6AE-06AB-3AE6-BF7938751702}"/>
              </a:ext>
            </a:extLst>
          </p:cNvPr>
          <p:cNvSpPr>
            <a:spLocks noGrp="1"/>
          </p:cNvSpPr>
          <p:nvPr>
            <p:ph type="body" sz="quarter" idx="17"/>
          </p:nvPr>
        </p:nvSpPr>
        <p:spPr>
          <a:xfrm>
            <a:off x="6600372" y="5360490"/>
            <a:ext cx="2518860" cy="990038"/>
          </a:xfrm>
        </p:spPr>
        <p:txBody>
          <a:bodyPr/>
          <a:lstStyle/>
          <a:p>
            <a:r>
              <a:rPr lang="ja-JP" altLang="en-US" dirty="0"/>
              <a:t>天候等により内容を変更する場合があります。</a:t>
            </a:r>
            <a:endParaRPr lang="en-US" altLang="ja-JP" dirty="0"/>
          </a:p>
          <a:p>
            <a:r>
              <a:rPr lang="ja-JP" altLang="en-US" dirty="0"/>
              <a:t>チャーター料金の他に、環境学習費が必要です。</a:t>
            </a:r>
            <a:endParaRPr lang="en-US" altLang="ja-JP" dirty="0"/>
          </a:p>
          <a:p>
            <a:r>
              <a:rPr lang="ja-JP" altLang="en-US" dirty="0"/>
              <a:t>浜大津港以外の港から発着することが可能です。</a:t>
            </a:r>
            <a:endParaRPr lang="en-US" altLang="ja-JP" dirty="0"/>
          </a:p>
          <a:p>
            <a:r>
              <a:rPr lang="ja-JP" altLang="en-US" dirty="0"/>
              <a:t>発着港、プログラム内容、回送費など、ご相談のうえ、手配いたします。まずはご相談ください。</a:t>
            </a:r>
            <a:endParaRPr lang="en-US" altLang="ja-JP" dirty="0"/>
          </a:p>
          <a:p>
            <a:endParaRPr lang="en-US" altLang="ja-JP" dirty="0"/>
          </a:p>
          <a:p>
            <a:endParaRPr lang="en-US" altLang="ja-JP" dirty="0"/>
          </a:p>
          <a:p>
            <a:endParaRPr lang="en-US" altLang="ja-JP" dirty="0"/>
          </a:p>
          <a:p>
            <a:endParaRPr lang="ja-JP" altLang="en-US" dirty="0"/>
          </a:p>
        </p:txBody>
      </p:sp>
      <p:sp>
        <p:nvSpPr>
          <p:cNvPr id="60" name="テキスト プレースホルダー 59">
            <a:extLst>
              <a:ext uri="{FF2B5EF4-FFF2-40B4-BE49-F238E27FC236}">
                <a16:creationId xmlns:a16="http://schemas.microsoft.com/office/drawing/2014/main" id="{2C22B7D8-0FF4-898B-DD9F-DBEF2D4A6018}"/>
              </a:ext>
            </a:extLst>
          </p:cNvPr>
          <p:cNvSpPr>
            <a:spLocks noGrp="1"/>
          </p:cNvSpPr>
          <p:nvPr>
            <p:ph type="body" sz="quarter" idx="19"/>
          </p:nvPr>
        </p:nvSpPr>
        <p:spPr/>
        <p:txBody>
          <a:bodyPr/>
          <a:lstStyle/>
          <a:p>
            <a:r>
              <a:rPr lang="ja-JP" altLang="en-US" dirty="0"/>
              <a:t>びわ湖について調べてみる。</a:t>
            </a:r>
            <a:endParaRPr lang="en-US" altLang="ja-JP" dirty="0"/>
          </a:p>
          <a:p>
            <a:r>
              <a:rPr lang="ja-JP" altLang="en-US" dirty="0"/>
              <a:t>びわ湖の環境保全について調べてみる。</a:t>
            </a:r>
            <a:endParaRPr lang="en-US" altLang="ja-JP" dirty="0"/>
          </a:p>
          <a:p>
            <a:r>
              <a:rPr lang="ja-JP" altLang="en-US" dirty="0"/>
              <a:t>地域と現地の環境保全の課題や取組について調べてみる。</a:t>
            </a:r>
          </a:p>
          <a:p>
            <a:endParaRPr lang="en-US" altLang="ja-JP" dirty="0"/>
          </a:p>
          <a:p>
            <a:endParaRPr lang="ja-JP" altLang="en-US" dirty="0"/>
          </a:p>
        </p:txBody>
      </p:sp>
      <p:sp>
        <p:nvSpPr>
          <p:cNvPr id="61" name="テキスト プレースホルダー 60">
            <a:extLst>
              <a:ext uri="{FF2B5EF4-FFF2-40B4-BE49-F238E27FC236}">
                <a16:creationId xmlns:a16="http://schemas.microsoft.com/office/drawing/2014/main" id="{1BAF2194-3A5E-3ED1-100B-93F06CDEB290}"/>
              </a:ext>
            </a:extLst>
          </p:cNvPr>
          <p:cNvSpPr>
            <a:spLocks noGrp="1"/>
          </p:cNvSpPr>
          <p:nvPr>
            <p:ph type="body" sz="quarter" idx="20"/>
          </p:nvPr>
        </p:nvSpPr>
        <p:spPr/>
        <p:txBody>
          <a:bodyPr/>
          <a:lstStyle/>
          <a:p>
            <a:r>
              <a:rPr lang="ja-JP" altLang="en-US" dirty="0"/>
              <a:t>環境学習船での水質検査やプランクトン観察を体験する。</a:t>
            </a:r>
            <a:endParaRPr lang="en-US" altLang="ja-JP" dirty="0"/>
          </a:p>
          <a:p>
            <a:r>
              <a:rPr lang="ja-JP" altLang="en-US" dirty="0"/>
              <a:t>現地の方からお話を聞き、地域との違いを考える。</a:t>
            </a:r>
            <a:endParaRPr lang="en-US" altLang="ja-JP" dirty="0"/>
          </a:p>
          <a:p>
            <a:r>
              <a:rPr lang="ja-JP" altLang="en-US" dirty="0"/>
              <a:t>現地では、どんな課題があるかを理解する。</a:t>
            </a:r>
            <a:endParaRPr lang="en-US" altLang="ja-JP" dirty="0"/>
          </a:p>
          <a:p>
            <a:r>
              <a:rPr lang="ja-JP" altLang="en-US" dirty="0"/>
              <a:t>現地で課題解決のために、どんな取組を実施しているか聞いてみる。</a:t>
            </a:r>
            <a:endParaRPr lang="en-US" altLang="ja-JP" dirty="0"/>
          </a:p>
          <a:p>
            <a:endParaRPr lang="ja-JP" altLang="en-US" dirty="0"/>
          </a:p>
        </p:txBody>
      </p:sp>
      <p:sp>
        <p:nvSpPr>
          <p:cNvPr id="62" name="テキスト プレースホルダー 61">
            <a:extLst>
              <a:ext uri="{FF2B5EF4-FFF2-40B4-BE49-F238E27FC236}">
                <a16:creationId xmlns:a16="http://schemas.microsoft.com/office/drawing/2014/main" id="{FF904B3F-F511-3C9B-6E0E-E183591A8A79}"/>
              </a:ext>
            </a:extLst>
          </p:cNvPr>
          <p:cNvSpPr>
            <a:spLocks noGrp="1"/>
          </p:cNvSpPr>
          <p:nvPr>
            <p:ph type="body" sz="quarter" idx="21"/>
          </p:nvPr>
        </p:nvSpPr>
        <p:spPr/>
        <p:txBody>
          <a:bodyPr/>
          <a:lstStyle/>
          <a:p>
            <a:r>
              <a:rPr lang="ja-JP" altLang="en-US" dirty="0"/>
              <a:t>環境保全について自分の意見をまとめる。</a:t>
            </a:r>
            <a:endParaRPr lang="en-US" altLang="ja-JP" dirty="0"/>
          </a:p>
          <a:p>
            <a:r>
              <a:rPr lang="ja-JP" altLang="en-US" dirty="0"/>
              <a:t>本プログラムで学んだことについて発表する。</a:t>
            </a:r>
            <a:endParaRPr lang="en-US" altLang="ja-JP" dirty="0"/>
          </a:p>
          <a:p>
            <a:r>
              <a:rPr lang="ja-JP" altLang="en-US" dirty="0"/>
              <a:t>人と自然の繋がりについて調べてみる。</a:t>
            </a:r>
            <a:endParaRPr lang="en-US" altLang="ja-JP" dirty="0"/>
          </a:p>
          <a:p>
            <a:r>
              <a:rPr lang="ja-JP" altLang="en-US" dirty="0"/>
              <a:t>自分たちにできることを発表する。</a:t>
            </a:r>
          </a:p>
          <a:p>
            <a:endParaRPr lang="ja-JP" altLang="en-US" dirty="0"/>
          </a:p>
        </p:txBody>
      </p:sp>
      <p:sp>
        <p:nvSpPr>
          <p:cNvPr id="16" name="タイトル 15">
            <a:extLst>
              <a:ext uri="{FF2B5EF4-FFF2-40B4-BE49-F238E27FC236}">
                <a16:creationId xmlns:a16="http://schemas.microsoft.com/office/drawing/2014/main" id="{466C0A8E-78E1-1518-FDDE-5184568A176A}"/>
              </a:ext>
            </a:extLst>
          </p:cNvPr>
          <p:cNvSpPr>
            <a:spLocks noGrp="1"/>
          </p:cNvSpPr>
          <p:nvPr>
            <p:ph type="title"/>
          </p:nvPr>
        </p:nvSpPr>
        <p:spPr>
          <a:xfrm>
            <a:off x="1014812" y="411576"/>
            <a:ext cx="2112245" cy="535531"/>
          </a:xfrm>
        </p:spPr>
        <p:txBody>
          <a:bodyPr/>
          <a:lstStyle/>
          <a:p>
            <a:r>
              <a:rPr lang="ja-JP" altLang="en-US" dirty="0">
                <a:solidFill>
                  <a:srgbClr val="328CCC"/>
                </a:solidFill>
              </a:rPr>
              <a:t>環境学習船「</a:t>
            </a:r>
            <a:r>
              <a:rPr lang="en-US" altLang="ja-JP" dirty="0" err="1">
                <a:solidFill>
                  <a:srgbClr val="328CCC"/>
                </a:solidFill>
              </a:rPr>
              <a:t>megumi</a:t>
            </a:r>
            <a:r>
              <a:rPr lang="ja-JP" altLang="en-US" dirty="0">
                <a:solidFill>
                  <a:srgbClr val="328CCC"/>
                </a:solidFill>
              </a:rPr>
              <a:t>」</a:t>
            </a:r>
            <a:br>
              <a:rPr lang="en-US" altLang="ja-JP" dirty="0">
                <a:solidFill>
                  <a:srgbClr val="328CCC"/>
                </a:solidFill>
              </a:rPr>
            </a:br>
            <a:r>
              <a:rPr lang="ja-JP" altLang="en-US" dirty="0">
                <a:solidFill>
                  <a:srgbClr val="328CCC"/>
                </a:solidFill>
              </a:rPr>
              <a:t>びわ湖環境体験学習</a:t>
            </a:r>
          </a:p>
        </p:txBody>
      </p:sp>
      <p:grpSp>
        <p:nvGrpSpPr>
          <p:cNvPr id="2" name="グループ化 1">
            <a:extLst>
              <a:ext uri="{FF2B5EF4-FFF2-40B4-BE49-F238E27FC236}">
                <a16:creationId xmlns:a16="http://schemas.microsoft.com/office/drawing/2014/main" id="{B0B6DD61-7AB0-93ED-5EC0-7337D271E024}"/>
              </a:ext>
            </a:extLst>
          </p:cNvPr>
          <p:cNvGrpSpPr/>
          <p:nvPr/>
        </p:nvGrpSpPr>
        <p:grpSpPr>
          <a:xfrm>
            <a:off x="1152224" y="904273"/>
            <a:ext cx="2613414" cy="174521"/>
            <a:chOff x="771224" y="904272"/>
            <a:chExt cx="2613414" cy="174521"/>
          </a:xfrm>
        </p:grpSpPr>
        <p:sp>
          <p:nvSpPr>
            <p:cNvPr id="3" name="角丸四角形 23">
              <a:extLst>
                <a:ext uri="{FF2B5EF4-FFF2-40B4-BE49-F238E27FC236}">
                  <a16:creationId xmlns:a16="http://schemas.microsoft.com/office/drawing/2014/main" id="{F3859417-8CFB-ADA3-4A06-BF2C3715F764}"/>
                </a:ext>
              </a:extLst>
            </p:cNvPr>
            <p:cNvSpPr/>
            <p:nvPr userDrawn="1"/>
          </p:nvSpPr>
          <p:spPr>
            <a:xfrm>
              <a:off x="771224"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自 然</a:t>
              </a:r>
              <a:endParaRPr kumimoji="1" lang="en-US" altLang="ja-JP" sz="800" b="1" dirty="0">
                <a:latin typeface="Meiryo UI" panose="020B0604030504040204" pitchFamily="50" charset="-128"/>
                <a:ea typeface="Meiryo UI" panose="020B0604030504040204" pitchFamily="50" charset="-128"/>
              </a:endParaRPr>
            </a:p>
          </p:txBody>
        </p:sp>
        <p:sp>
          <p:nvSpPr>
            <p:cNvPr id="4" name="角丸四角形 27">
              <a:extLst>
                <a:ext uri="{FF2B5EF4-FFF2-40B4-BE49-F238E27FC236}">
                  <a16:creationId xmlns:a16="http://schemas.microsoft.com/office/drawing/2014/main" id="{9091FA2A-7E8D-1057-083C-F5753E8B2191}"/>
                </a:ext>
              </a:extLst>
            </p:cNvPr>
            <p:cNvSpPr/>
            <p:nvPr userDrawn="1"/>
          </p:nvSpPr>
          <p:spPr>
            <a:xfrm>
              <a:off x="2092472"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歴 史</a:t>
              </a:r>
              <a:endParaRPr kumimoji="1" lang="en-US" altLang="ja-JP" sz="800" b="1" dirty="0">
                <a:latin typeface="Meiryo UI" panose="020B0604030504040204" pitchFamily="50" charset="-128"/>
                <a:ea typeface="Meiryo UI" panose="020B0604030504040204" pitchFamily="50" charset="-128"/>
              </a:endParaRPr>
            </a:p>
          </p:txBody>
        </p:sp>
        <p:sp>
          <p:nvSpPr>
            <p:cNvPr id="5" name="角丸四角形 49">
              <a:extLst>
                <a:ext uri="{FF2B5EF4-FFF2-40B4-BE49-F238E27FC236}">
                  <a16:creationId xmlns:a16="http://schemas.microsoft.com/office/drawing/2014/main" id="{161D90FD-76F4-6B45-737F-2A6BD9380120}"/>
                </a:ext>
              </a:extLst>
            </p:cNvPr>
            <p:cNvSpPr/>
            <p:nvPr userDrawn="1"/>
          </p:nvSpPr>
          <p:spPr>
            <a:xfrm>
              <a:off x="2973302" y="904272"/>
              <a:ext cx="411336" cy="174521"/>
            </a:xfrm>
            <a:prstGeom prst="roundRect">
              <a:avLst/>
            </a:prstGeom>
            <a:solidFill>
              <a:srgbClr val="00194C"/>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経 済</a:t>
              </a:r>
              <a:endParaRPr kumimoji="1" lang="en-US" altLang="ja-JP" sz="800" b="1" dirty="0">
                <a:latin typeface="Meiryo UI" panose="020B0604030504040204" pitchFamily="50" charset="-128"/>
                <a:ea typeface="Meiryo UI" panose="020B0604030504040204" pitchFamily="50" charset="-128"/>
              </a:endParaRPr>
            </a:p>
          </p:txBody>
        </p:sp>
        <p:sp>
          <p:nvSpPr>
            <p:cNvPr id="6" name="角丸四角形 24">
              <a:extLst>
                <a:ext uri="{FF2B5EF4-FFF2-40B4-BE49-F238E27FC236}">
                  <a16:creationId xmlns:a16="http://schemas.microsoft.com/office/drawing/2014/main" id="{C60BCFCE-7C89-4B20-C92D-4DBB7550B9D9}"/>
                </a:ext>
              </a:extLst>
            </p:cNvPr>
            <p:cNvSpPr/>
            <p:nvPr/>
          </p:nvSpPr>
          <p:spPr>
            <a:xfrm>
              <a:off x="1211640"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環 境</a:t>
              </a:r>
              <a:endParaRPr kumimoji="1" lang="en-US" altLang="ja-JP" sz="800" b="1" dirty="0">
                <a:latin typeface="Meiryo UI" panose="020B0604030504040204" pitchFamily="50" charset="-128"/>
                <a:ea typeface="Meiryo UI" panose="020B0604030504040204" pitchFamily="50" charset="-128"/>
              </a:endParaRPr>
            </a:p>
          </p:txBody>
        </p:sp>
        <p:sp>
          <p:nvSpPr>
            <p:cNvPr id="7" name="角丸四角形 28">
              <a:extLst>
                <a:ext uri="{FF2B5EF4-FFF2-40B4-BE49-F238E27FC236}">
                  <a16:creationId xmlns:a16="http://schemas.microsoft.com/office/drawing/2014/main" id="{8C61BDBC-CEC7-3C44-7661-23A7D28C9EF9}"/>
                </a:ext>
              </a:extLst>
            </p:cNvPr>
            <p:cNvSpPr/>
            <p:nvPr/>
          </p:nvSpPr>
          <p:spPr>
            <a:xfrm>
              <a:off x="1652056" y="904272"/>
              <a:ext cx="411336" cy="174521"/>
            </a:xfrm>
            <a:prstGeom prst="roundRect">
              <a:avLst/>
            </a:prstGeom>
            <a:solidFill>
              <a:srgbClr val="00194C"/>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産 業</a:t>
              </a:r>
              <a:endParaRPr kumimoji="1" lang="en-US" altLang="ja-JP" sz="800" b="1" dirty="0">
                <a:latin typeface="Meiryo UI" panose="020B0604030504040204" pitchFamily="50" charset="-128"/>
                <a:ea typeface="Meiryo UI" panose="020B0604030504040204" pitchFamily="50" charset="-128"/>
              </a:endParaRPr>
            </a:p>
          </p:txBody>
        </p:sp>
        <p:sp>
          <p:nvSpPr>
            <p:cNvPr id="8" name="角丸四角形 31">
              <a:extLst>
                <a:ext uri="{FF2B5EF4-FFF2-40B4-BE49-F238E27FC236}">
                  <a16:creationId xmlns:a16="http://schemas.microsoft.com/office/drawing/2014/main" id="{0A58AC15-F010-D251-13A2-D2FBF46AC970}"/>
                </a:ext>
              </a:extLst>
            </p:cNvPr>
            <p:cNvSpPr/>
            <p:nvPr/>
          </p:nvSpPr>
          <p:spPr>
            <a:xfrm>
              <a:off x="2532888"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文 化</a:t>
              </a:r>
              <a:endParaRPr kumimoji="1" lang="en-US" altLang="ja-JP" sz="800" b="1" dirty="0">
                <a:latin typeface="Meiryo UI" panose="020B0604030504040204" pitchFamily="50" charset="-128"/>
                <a:ea typeface="Meiryo UI" panose="020B0604030504040204" pitchFamily="50" charset="-128"/>
              </a:endParaRPr>
            </a:p>
          </p:txBody>
        </p:sp>
      </p:grpSp>
      <p:pic>
        <p:nvPicPr>
          <p:cNvPr id="13" name="図 12" descr="アイコン が含まれている画像&#10;&#10;自動的に生成された説明">
            <a:extLst>
              <a:ext uri="{FF2B5EF4-FFF2-40B4-BE49-F238E27FC236}">
                <a16:creationId xmlns:a16="http://schemas.microsoft.com/office/drawing/2014/main" id="{78613953-0255-DB8B-9C5B-618955A3C1E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02462" y="748873"/>
            <a:ext cx="270000" cy="270000"/>
          </a:xfrm>
          <a:prstGeom prst="rect">
            <a:avLst/>
          </a:prstGeom>
        </p:spPr>
      </p:pic>
      <p:pic>
        <p:nvPicPr>
          <p:cNvPr id="15" name="図 14" descr="ロゴ&#10;&#10;自動的に生成された説明">
            <a:extLst>
              <a:ext uri="{FF2B5EF4-FFF2-40B4-BE49-F238E27FC236}">
                <a16:creationId xmlns:a16="http://schemas.microsoft.com/office/drawing/2014/main" id="{FD669022-BA33-A61B-27DA-284F62DF2E9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05794" y="748873"/>
            <a:ext cx="270000" cy="270000"/>
          </a:xfrm>
          <a:prstGeom prst="rect">
            <a:avLst/>
          </a:prstGeom>
        </p:spPr>
      </p:pic>
      <p:pic>
        <p:nvPicPr>
          <p:cNvPr id="20" name="図 19">
            <a:extLst>
              <a:ext uri="{FF2B5EF4-FFF2-40B4-BE49-F238E27FC236}">
                <a16:creationId xmlns:a16="http://schemas.microsoft.com/office/drawing/2014/main" id="{C86B56C7-85BF-6C01-CA70-863A3209B0F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902434" y="452966"/>
            <a:ext cx="270000" cy="270000"/>
          </a:xfrm>
          <a:prstGeom prst="rect">
            <a:avLst/>
          </a:prstGeom>
        </p:spPr>
      </p:pic>
      <p:pic>
        <p:nvPicPr>
          <p:cNvPr id="25" name="図 24">
            <a:extLst>
              <a:ext uri="{FF2B5EF4-FFF2-40B4-BE49-F238E27FC236}">
                <a16:creationId xmlns:a16="http://schemas.microsoft.com/office/drawing/2014/main" id="{C4723713-1783-72B5-CFF3-F068DF592D3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207115" y="452966"/>
            <a:ext cx="263999" cy="270000"/>
          </a:xfrm>
          <a:prstGeom prst="rect">
            <a:avLst/>
          </a:prstGeom>
        </p:spPr>
      </p:pic>
      <p:pic>
        <p:nvPicPr>
          <p:cNvPr id="30" name="図 29" descr="アイコン が含まれている画像&#10;&#10;自動的に生成された説明">
            <a:extLst>
              <a:ext uri="{FF2B5EF4-FFF2-40B4-BE49-F238E27FC236}">
                <a16:creationId xmlns:a16="http://schemas.microsoft.com/office/drawing/2014/main" id="{C4E333F7-7212-737A-7F89-B7C1E8C9F6F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901796" y="748873"/>
            <a:ext cx="270000" cy="270000"/>
          </a:xfrm>
          <a:prstGeom prst="rect">
            <a:avLst/>
          </a:prstGeom>
        </p:spPr>
      </p:pic>
      <p:pic>
        <p:nvPicPr>
          <p:cNvPr id="32" name="図 31">
            <a:extLst>
              <a:ext uri="{FF2B5EF4-FFF2-40B4-BE49-F238E27FC236}">
                <a16:creationId xmlns:a16="http://schemas.microsoft.com/office/drawing/2014/main" id="{A08F9FF4-C62E-0823-8810-E48A76C193D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505794" y="452966"/>
            <a:ext cx="270000" cy="270000"/>
          </a:xfrm>
          <a:prstGeom prst="rect">
            <a:avLst/>
          </a:prstGeom>
        </p:spPr>
      </p:pic>
      <p:pic>
        <p:nvPicPr>
          <p:cNvPr id="41" name="図 40"/>
          <p:cNvPicPr>
            <a:picLocks noChangeAspect="1"/>
          </p:cNvPicPr>
          <p:nvPr/>
        </p:nvPicPr>
        <p:blipFill rotWithShape="1">
          <a:blip r:embed="rId12"/>
          <a:srcRect l="25645" t="10469" r="23807" b="12712"/>
          <a:stretch/>
        </p:blipFill>
        <p:spPr>
          <a:xfrm>
            <a:off x="4690554" y="493678"/>
            <a:ext cx="489647" cy="524622"/>
          </a:xfrm>
          <a:prstGeom prst="rect">
            <a:avLst/>
          </a:prstGeom>
        </p:spPr>
      </p:pic>
      <p:sp>
        <p:nvSpPr>
          <p:cNvPr id="10" name="テキスト プレースホルダー 9"/>
          <p:cNvSpPr>
            <a:spLocks noGrp="1"/>
          </p:cNvSpPr>
          <p:nvPr>
            <p:ph type="body" sz="quarter" idx="16"/>
          </p:nvPr>
        </p:nvSpPr>
        <p:spPr>
          <a:xfrm>
            <a:off x="3506586" y="5147723"/>
            <a:ext cx="3096626" cy="1156517"/>
          </a:xfrm>
        </p:spPr>
        <p:txBody>
          <a:bodyPr/>
          <a:lstStyle/>
          <a:p>
            <a:r>
              <a:rPr lang="ja-JP" altLang="en-US" dirty="0"/>
              <a:t>　　　　　　　中高生</a:t>
            </a:r>
            <a:r>
              <a:rPr lang="en-US" altLang="ja-JP" dirty="0"/>
              <a:t>80</a:t>
            </a:r>
            <a:r>
              <a:rPr lang="ja-JP" altLang="en-US" dirty="0"/>
              <a:t>人／大津発着</a:t>
            </a:r>
            <a:r>
              <a:rPr lang="en-US" altLang="ja-JP" dirty="0"/>
              <a:t>2</a:t>
            </a:r>
            <a:r>
              <a:rPr lang="ja-JP" altLang="en-US" dirty="0"/>
              <a:t>時間</a:t>
            </a:r>
            <a:r>
              <a:rPr lang="en-US" altLang="ja-JP" dirty="0"/>
              <a:t>30</a:t>
            </a:r>
            <a:r>
              <a:rPr lang="ja-JP" altLang="en-US" dirty="0"/>
              <a:t>分／環境学習</a:t>
            </a:r>
            <a:r>
              <a:rPr lang="en-US" altLang="ja-JP" dirty="0"/>
              <a:t>2</a:t>
            </a:r>
            <a:r>
              <a:rPr lang="ja-JP" altLang="en-US" dirty="0"/>
              <a:t>講座</a:t>
            </a:r>
            <a:endParaRPr lang="en-US" altLang="ja-JP" dirty="0"/>
          </a:p>
          <a:p>
            <a:endParaRPr lang="ja-JP" altLang="en-US" dirty="0"/>
          </a:p>
          <a:p>
            <a:r>
              <a:rPr lang="en-US" altLang="ja-JP" dirty="0"/>
              <a:t>9:00 </a:t>
            </a:r>
            <a:r>
              <a:rPr lang="ja-JP" altLang="en-US" dirty="0"/>
              <a:t>　大津港集合／乗船開始</a:t>
            </a:r>
          </a:p>
          <a:p>
            <a:r>
              <a:rPr lang="en-US" altLang="ja-JP" dirty="0"/>
              <a:t>9:10 </a:t>
            </a:r>
            <a:r>
              <a:rPr lang="ja-JP" altLang="en-US" dirty="0"/>
              <a:t>　大津港出発　</a:t>
            </a:r>
            <a:endParaRPr lang="en-US" altLang="ja-JP" dirty="0"/>
          </a:p>
          <a:p>
            <a:r>
              <a:rPr lang="ja-JP" altLang="en-US" dirty="0"/>
              <a:t>　　　　　</a:t>
            </a:r>
            <a:r>
              <a:rPr lang="en-US" altLang="ja-JP" dirty="0"/>
              <a:t>【A</a:t>
            </a:r>
            <a:r>
              <a:rPr lang="ja-JP" altLang="en-US" dirty="0"/>
              <a:t>班</a:t>
            </a:r>
            <a:r>
              <a:rPr lang="en-US" altLang="ja-JP" dirty="0"/>
              <a:t>】</a:t>
            </a:r>
            <a:r>
              <a:rPr lang="ja-JP" altLang="en-US" dirty="0"/>
              <a:t>プランクトン観察　</a:t>
            </a:r>
            <a:r>
              <a:rPr lang="en-US" altLang="ja-JP" dirty="0"/>
              <a:t> 【B</a:t>
            </a:r>
            <a:r>
              <a:rPr lang="ja-JP" altLang="en-US" dirty="0"/>
              <a:t>班</a:t>
            </a:r>
            <a:r>
              <a:rPr lang="en-US" altLang="ja-JP" dirty="0"/>
              <a:t>】</a:t>
            </a:r>
            <a:r>
              <a:rPr lang="ja-JP" altLang="en-US" dirty="0"/>
              <a:t>びわ湖水質調査　</a:t>
            </a:r>
          </a:p>
          <a:p>
            <a:r>
              <a:rPr lang="en-US" altLang="ja-JP" dirty="0"/>
              <a:t>10:00 </a:t>
            </a:r>
            <a:r>
              <a:rPr lang="ja-JP" altLang="en-US" dirty="0"/>
              <a:t>移動</a:t>
            </a:r>
          </a:p>
          <a:p>
            <a:r>
              <a:rPr lang="en-US" altLang="ja-JP" dirty="0"/>
              <a:t>10:05 【A</a:t>
            </a:r>
            <a:r>
              <a:rPr lang="ja-JP" altLang="en-US" dirty="0"/>
              <a:t>班</a:t>
            </a:r>
            <a:r>
              <a:rPr lang="en-US" altLang="ja-JP" dirty="0"/>
              <a:t>】</a:t>
            </a:r>
            <a:r>
              <a:rPr lang="ja-JP" altLang="en-US" dirty="0"/>
              <a:t>びわ湖水質調査　</a:t>
            </a:r>
            <a:r>
              <a:rPr lang="en-US" altLang="ja-JP" dirty="0"/>
              <a:t>【B</a:t>
            </a:r>
            <a:r>
              <a:rPr lang="ja-JP" altLang="en-US" dirty="0"/>
              <a:t>班</a:t>
            </a:r>
            <a:r>
              <a:rPr lang="en-US" altLang="ja-JP" dirty="0"/>
              <a:t>】</a:t>
            </a:r>
            <a:r>
              <a:rPr lang="ja-JP" altLang="en-US" dirty="0"/>
              <a:t>プランクトン観察</a:t>
            </a:r>
          </a:p>
          <a:p>
            <a:r>
              <a:rPr lang="en-US" altLang="ja-JP" dirty="0"/>
              <a:t>10:55</a:t>
            </a:r>
            <a:r>
              <a:rPr lang="ja-JP" altLang="en-US" dirty="0"/>
              <a:t>　湖上観察</a:t>
            </a:r>
          </a:p>
          <a:p>
            <a:r>
              <a:rPr lang="en-US" altLang="ja-JP" dirty="0"/>
              <a:t>11:40</a:t>
            </a:r>
            <a:r>
              <a:rPr lang="ja-JP" altLang="en-US" dirty="0"/>
              <a:t>　大津港到着／下船</a:t>
            </a:r>
          </a:p>
          <a:p>
            <a:endParaRPr kumimoji="1" lang="ja-JP" altLang="en-US" b="1" dirty="0"/>
          </a:p>
        </p:txBody>
      </p:sp>
      <p:pic>
        <p:nvPicPr>
          <p:cNvPr id="55" name="図プレースホルダー 5"/>
          <p:cNvPicPr>
            <a:picLocks noGrp="1" noChangeAspect="1"/>
          </p:cNvPicPr>
          <p:nvPr>
            <p:ph type="pic" sz="quarter" idx="18"/>
          </p:nvPr>
        </p:nvPicPr>
        <p:blipFill>
          <a:blip r:embed="rId13" cstate="print">
            <a:extLst>
              <a:ext uri="{28A0092B-C50C-407E-A947-70E740481C1C}">
                <a14:useLocalDpi xmlns:a14="http://schemas.microsoft.com/office/drawing/2010/main" val="0"/>
              </a:ext>
            </a:extLst>
          </a:blip>
          <a:srcRect t="110" b="110"/>
          <a:stretch>
            <a:fillRect/>
          </a:stretch>
        </p:blipFill>
        <p:spPr>
          <a:xfrm>
            <a:off x="9119232" y="5877272"/>
            <a:ext cx="506730" cy="505615"/>
          </a:xfrm>
        </p:spPr>
      </p:pic>
      <p:pic>
        <p:nvPicPr>
          <p:cNvPr id="43" name="図 42" descr="文字の書かれた紙&#10;&#10;自動的に生成された説明">
            <a:extLst>
              <a:ext uri="{FF2B5EF4-FFF2-40B4-BE49-F238E27FC236}">
                <a16:creationId xmlns:a16="http://schemas.microsoft.com/office/drawing/2014/main" id="{CD646CED-5CDE-8AF8-5428-0B9A0146FF7D}"/>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9057897" y="718101"/>
            <a:ext cx="302400" cy="302400"/>
          </a:xfrm>
          <a:prstGeom prst="rect">
            <a:avLst/>
          </a:prstGeom>
        </p:spPr>
      </p:pic>
      <p:pic>
        <p:nvPicPr>
          <p:cNvPr id="58" name="図 57" descr="アイコン&#10;&#10;自動的に生成された説明">
            <a:extLst>
              <a:ext uri="{FF2B5EF4-FFF2-40B4-BE49-F238E27FC236}">
                <a16:creationId xmlns:a16="http://schemas.microsoft.com/office/drawing/2014/main" id="{4B73FE1F-B7C7-C871-84A5-AEADB978BC61}"/>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7913271" y="452966"/>
            <a:ext cx="301761" cy="302400"/>
          </a:xfrm>
          <a:prstGeom prst="rect">
            <a:avLst/>
          </a:prstGeom>
        </p:spPr>
      </p:pic>
      <p:pic>
        <p:nvPicPr>
          <p:cNvPr id="59" name="図 58" descr="アイコン&#10;&#10;自動的に生成された説明">
            <a:extLst>
              <a:ext uri="{FF2B5EF4-FFF2-40B4-BE49-F238E27FC236}">
                <a16:creationId xmlns:a16="http://schemas.microsoft.com/office/drawing/2014/main" id="{3475614F-0E81-0FC2-2D50-FEB66AFBA759}"/>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8242352" y="452966"/>
            <a:ext cx="302400" cy="302400"/>
          </a:xfrm>
          <a:prstGeom prst="rect">
            <a:avLst/>
          </a:prstGeom>
        </p:spPr>
      </p:pic>
      <p:pic>
        <p:nvPicPr>
          <p:cNvPr id="63" name="図 62" descr="アイコン&#10;&#10;自動的に生成された説明">
            <a:extLst>
              <a:ext uri="{FF2B5EF4-FFF2-40B4-BE49-F238E27FC236}">
                <a16:creationId xmlns:a16="http://schemas.microsoft.com/office/drawing/2014/main" id="{428F7826-9FCF-D300-C926-F40F045217DF}"/>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8568300" y="449907"/>
            <a:ext cx="302400" cy="302400"/>
          </a:xfrm>
          <a:prstGeom prst="rect">
            <a:avLst/>
          </a:prstGeom>
        </p:spPr>
      </p:pic>
      <p:pic>
        <p:nvPicPr>
          <p:cNvPr id="64" name="図 63" descr="ロゴ, アイコン&#10;&#10;自動的に生成された説明">
            <a:extLst>
              <a:ext uri="{FF2B5EF4-FFF2-40B4-BE49-F238E27FC236}">
                <a16:creationId xmlns:a16="http://schemas.microsoft.com/office/drawing/2014/main" id="{96E99D22-726B-AD97-CECD-89CB1B939943}"/>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8894248" y="449907"/>
            <a:ext cx="302400" cy="302400"/>
          </a:xfrm>
          <a:prstGeom prst="rect">
            <a:avLst/>
          </a:prstGeom>
        </p:spPr>
      </p:pic>
      <p:pic>
        <p:nvPicPr>
          <p:cNvPr id="65" name="図 64" descr="アイコン&#10;&#10;自動的に生成された説明">
            <a:extLst>
              <a:ext uri="{FF2B5EF4-FFF2-40B4-BE49-F238E27FC236}">
                <a16:creationId xmlns:a16="http://schemas.microsoft.com/office/drawing/2014/main" id="{E3A76E28-B502-1DF3-D318-5198F98B1CB5}"/>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9222187" y="449907"/>
            <a:ext cx="301761" cy="302400"/>
          </a:xfrm>
          <a:prstGeom prst="rect">
            <a:avLst/>
          </a:prstGeom>
        </p:spPr>
      </p:pic>
      <p:pic>
        <p:nvPicPr>
          <p:cNvPr id="66" name="図 65" descr="アイコン&#10;&#10;自動的に生成された説明">
            <a:extLst>
              <a:ext uri="{FF2B5EF4-FFF2-40B4-BE49-F238E27FC236}">
                <a16:creationId xmlns:a16="http://schemas.microsoft.com/office/drawing/2014/main" id="{01C39A1B-B283-400D-B96D-98785073513D}"/>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7751676" y="715828"/>
            <a:ext cx="302400" cy="302400"/>
          </a:xfrm>
          <a:prstGeom prst="rect">
            <a:avLst/>
          </a:prstGeom>
        </p:spPr>
      </p:pic>
      <p:pic>
        <p:nvPicPr>
          <p:cNvPr id="67" name="図 66" descr="停止の標識&#10;&#10;自動的に生成された説明">
            <a:extLst>
              <a:ext uri="{FF2B5EF4-FFF2-40B4-BE49-F238E27FC236}">
                <a16:creationId xmlns:a16="http://schemas.microsoft.com/office/drawing/2014/main" id="{0A5BD3D6-CAF0-1748-02D2-3CC10AF4B8DC}"/>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8080681" y="718688"/>
            <a:ext cx="302400" cy="302400"/>
          </a:xfrm>
          <a:prstGeom prst="rect">
            <a:avLst/>
          </a:prstGeom>
        </p:spPr>
      </p:pic>
      <p:pic>
        <p:nvPicPr>
          <p:cNvPr id="68" name="図 67" descr="白黒の写真にテキストが書いてある絵&#10;&#10;低い精度で自動的に生成された説明">
            <a:extLst>
              <a:ext uri="{FF2B5EF4-FFF2-40B4-BE49-F238E27FC236}">
                <a16:creationId xmlns:a16="http://schemas.microsoft.com/office/drawing/2014/main" id="{7E2B40A8-F6D7-E67D-159E-EC55B38A3855}"/>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8403827" y="715828"/>
            <a:ext cx="301761" cy="302400"/>
          </a:xfrm>
          <a:prstGeom prst="rect">
            <a:avLst/>
          </a:prstGeom>
        </p:spPr>
      </p:pic>
      <p:pic>
        <p:nvPicPr>
          <p:cNvPr id="69" name="図 68" descr="アイコン&#10;&#10;自動的に生成された説明">
            <a:extLst>
              <a:ext uri="{FF2B5EF4-FFF2-40B4-BE49-F238E27FC236}">
                <a16:creationId xmlns:a16="http://schemas.microsoft.com/office/drawing/2014/main" id="{09DB6B45-27B4-F3FF-A8FA-7BBD50F50EEE}"/>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8732669" y="715828"/>
            <a:ext cx="302400" cy="302400"/>
          </a:xfrm>
          <a:prstGeom prst="rect">
            <a:avLst/>
          </a:prstGeom>
        </p:spPr>
      </p:pic>
      <p:sp>
        <p:nvSpPr>
          <p:cNvPr id="70" name="テキスト ボックス 69"/>
          <p:cNvSpPr txBox="1"/>
          <p:nvPr/>
        </p:nvSpPr>
        <p:spPr>
          <a:xfrm>
            <a:off x="2122644" y="6487359"/>
            <a:ext cx="5663730" cy="400110"/>
          </a:xfrm>
          <a:prstGeom prst="rect">
            <a:avLst/>
          </a:prstGeom>
          <a:solidFill>
            <a:schemeClr val="bg1"/>
          </a:solidFill>
        </p:spPr>
        <p:txBody>
          <a:bodyPr wrap="none" rtlCol="0">
            <a:spAutoFit/>
          </a:bodyPr>
          <a:lstStyle/>
          <a:p>
            <a:r>
              <a:rPr lang="ja-JP" altLang="en-US" sz="1000" dirty="0">
                <a:latin typeface="Meiryo UI" panose="020B0604030504040204" pitchFamily="50" charset="-128"/>
                <a:ea typeface="Meiryo UI" panose="020B0604030504040204" pitchFamily="50" charset="-128"/>
              </a:rPr>
              <a:t>びわ湖汽船株式会社　</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住所</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大津市浜大津</a:t>
            </a:r>
            <a:r>
              <a:rPr lang="en-US" altLang="ja-JP" sz="1000" dirty="0">
                <a:latin typeface="Meiryo UI" panose="020B0604030504040204" pitchFamily="50" charset="-128"/>
                <a:ea typeface="Meiryo UI" panose="020B0604030504040204" pitchFamily="50" charset="-128"/>
              </a:rPr>
              <a:t>5-1-1</a:t>
            </a: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【TEL】077-524-1919</a:t>
            </a: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【FAX】077-524-7896</a:t>
            </a:r>
            <a:br>
              <a:rPr lang="en-US" altLang="ja-JP" sz="1000" dirty="0">
                <a:latin typeface="Meiryo UI" panose="020B0604030504040204" pitchFamily="50" charset="-128"/>
                <a:ea typeface="Meiryo UI" panose="020B0604030504040204" pitchFamily="50" charset="-128"/>
              </a:rPr>
            </a:b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a:t>
            </a:r>
            <a:r>
              <a:rPr lang="en-US" altLang="ja-JP" sz="1000" dirty="0" err="1">
                <a:latin typeface="Meiryo UI" panose="020B0604030504040204" pitchFamily="50" charset="-128"/>
                <a:ea typeface="Meiryo UI" panose="020B0604030504040204" pitchFamily="50" charset="-128"/>
              </a:rPr>
              <a:t>URL】</a:t>
            </a:r>
            <a:r>
              <a:rPr lang="en-US" altLang="ja-JP" sz="1000" u="sng" dirty="0" err="1">
                <a:latin typeface="Meiryo UI" panose="020B0604030504040204" pitchFamily="50" charset="-128"/>
                <a:ea typeface="Meiryo UI" panose="020B0604030504040204" pitchFamily="50" charset="-128"/>
                <a:hlinkClick r:id="rId24"/>
              </a:rPr>
              <a:t>https</a:t>
            </a:r>
            <a:r>
              <a:rPr lang="en-US" altLang="ja-JP" sz="1000" u="sng" dirty="0">
                <a:latin typeface="Meiryo UI" panose="020B0604030504040204" pitchFamily="50" charset="-128"/>
                <a:ea typeface="Meiryo UI" panose="020B0604030504040204" pitchFamily="50" charset="-128"/>
                <a:hlinkClick r:id="rId24"/>
              </a:rPr>
              <a:t>://www.biwakokisen.co.jp/</a:t>
            </a:r>
            <a:endParaRPr lang="ja-JP" altLang="en-US"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26561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表 35">
            <a:extLst>
              <a:ext uri="{FF2B5EF4-FFF2-40B4-BE49-F238E27FC236}">
                <a16:creationId xmlns:a16="http://schemas.microsoft.com/office/drawing/2014/main" id="{0F652C46-7901-481A-991E-A099D75A3676}"/>
              </a:ext>
            </a:extLst>
          </p:cNvPr>
          <p:cNvGraphicFramePr>
            <a:graphicFrameLocks noGrp="1"/>
          </p:cNvGraphicFramePr>
          <p:nvPr>
            <p:extLst>
              <p:ext uri="{D42A27DB-BD31-4B8C-83A1-F6EECF244321}">
                <p14:modId xmlns:p14="http://schemas.microsoft.com/office/powerpoint/2010/main" val="732622991"/>
              </p:ext>
            </p:extLst>
          </p:nvPr>
        </p:nvGraphicFramePr>
        <p:xfrm>
          <a:off x="633330" y="4293096"/>
          <a:ext cx="2593561" cy="1752404"/>
        </p:xfrm>
        <a:graphic>
          <a:graphicData uri="http://schemas.openxmlformats.org/drawingml/2006/table">
            <a:tbl>
              <a:tblPr>
                <a:tableStyleId>{69CF1AB2-1976-4502-BF36-3FF5EA218861}</a:tableStyleId>
              </a:tblPr>
              <a:tblGrid>
                <a:gridCol w="832732">
                  <a:extLst>
                    <a:ext uri="{9D8B030D-6E8A-4147-A177-3AD203B41FA5}">
                      <a16:colId xmlns:a16="http://schemas.microsoft.com/office/drawing/2014/main" val="741602752"/>
                    </a:ext>
                  </a:extLst>
                </a:gridCol>
                <a:gridCol w="1760829">
                  <a:extLst>
                    <a:ext uri="{9D8B030D-6E8A-4147-A177-3AD203B41FA5}">
                      <a16:colId xmlns:a16="http://schemas.microsoft.com/office/drawing/2014/main" val="3389704294"/>
                    </a:ext>
                  </a:extLst>
                </a:gridCol>
              </a:tblGrid>
              <a:tr h="236423">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場　所</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b="0" i="0" u="none" strike="noStrike" dirty="0">
                          <a:effectLst/>
                          <a:latin typeface="メイリオ" panose="020B0604030504040204" pitchFamily="50" charset="-128"/>
                          <a:ea typeface="メイリオ" panose="020B0604030504040204" pitchFamily="50" charset="-128"/>
                        </a:rPr>
                        <a:t>大津市内</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06427632"/>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時　期</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u="none" strike="noStrike" dirty="0">
                          <a:effectLst/>
                          <a:latin typeface="メイリオ" panose="020B0604030504040204" pitchFamily="50" charset="-128"/>
                          <a:ea typeface="メイリオ" panose="020B0604030504040204" pitchFamily="50" charset="-128"/>
                        </a:rPr>
                        <a:t>通年</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41503561"/>
                  </a:ext>
                </a:extLst>
              </a:tr>
              <a:tr h="257767">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対　　　　　象</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zh-CN" altLang="en-US" sz="900" u="none" strike="noStrike" dirty="0">
                          <a:effectLst/>
                          <a:latin typeface="メイリオ" panose="020B0604030504040204" pitchFamily="50" charset="-128"/>
                          <a:ea typeface="メイリオ" panose="020B0604030504040204" pitchFamily="50" charset="-128"/>
                        </a:rPr>
                        <a:t>小学</a:t>
                      </a:r>
                      <a:r>
                        <a:rPr lang="ja-JP" altLang="en-US" sz="900" u="none" strike="noStrike" dirty="0">
                          <a:effectLst/>
                          <a:latin typeface="メイリオ" panose="020B0604030504040204" pitchFamily="50" charset="-128"/>
                          <a:ea typeface="メイリオ" panose="020B0604030504040204" pitchFamily="50" charset="-128"/>
                        </a:rPr>
                        <a:t>生・中学生・</a:t>
                      </a:r>
                      <a:r>
                        <a:rPr lang="zh-CN" altLang="en-US" sz="900" u="none" strike="noStrike" dirty="0">
                          <a:effectLst/>
                          <a:latin typeface="メイリオ" panose="020B0604030504040204" pitchFamily="50" charset="-128"/>
                          <a:ea typeface="メイリオ" panose="020B0604030504040204" pitchFamily="50" charset="-128"/>
                        </a:rPr>
                        <a:t>高校生</a:t>
                      </a:r>
                      <a:endParaRPr lang="zh-CN"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9073544"/>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所　要　時　間</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b="0" i="0" u="none" strike="noStrike" dirty="0">
                          <a:effectLst/>
                          <a:latin typeface="メイリオ" panose="020B0604030504040204" pitchFamily="50" charset="-128"/>
                          <a:ea typeface="メイリオ" panose="020B0604030504040204" pitchFamily="50" charset="-128"/>
                        </a:rPr>
                        <a:t>30</a:t>
                      </a:r>
                      <a:r>
                        <a:rPr lang="ja-JP" altLang="en-US" sz="900" b="0" i="0" u="none" strike="noStrike" dirty="0">
                          <a:effectLst/>
                          <a:latin typeface="メイリオ" panose="020B0604030504040204" pitchFamily="50" charset="-128"/>
                          <a:ea typeface="メイリオ" panose="020B0604030504040204" pitchFamily="50" charset="-128"/>
                        </a:rPr>
                        <a:t>～</a:t>
                      </a:r>
                      <a:r>
                        <a:rPr lang="en-US" altLang="ja-JP" sz="900" b="0" i="0" u="none" strike="noStrike" dirty="0">
                          <a:effectLst/>
                          <a:latin typeface="メイリオ" panose="020B0604030504040204" pitchFamily="50" charset="-128"/>
                          <a:ea typeface="メイリオ" panose="020B0604030504040204" pitchFamily="50" charset="-128"/>
                        </a:rPr>
                        <a:t>50</a:t>
                      </a:r>
                      <a:r>
                        <a:rPr lang="ja-JP" altLang="en-US" sz="900" b="0" i="0" u="none" strike="noStrike" dirty="0">
                          <a:effectLst/>
                          <a:latin typeface="メイリオ" panose="020B0604030504040204" pitchFamily="50" charset="-128"/>
                          <a:ea typeface="メイリオ" panose="020B0604030504040204" pitchFamily="50" charset="-128"/>
                        </a:rPr>
                        <a:t>分</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97989410"/>
                  </a:ext>
                </a:extLst>
              </a:tr>
              <a:tr h="28239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人　　　　　数</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u="none" strike="noStrike" dirty="0">
                          <a:effectLst/>
                          <a:latin typeface="メイリオ" panose="020B0604030504040204" pitchFamily="50" charset="-128"/>
                          <a:ea typeface="メイリオ" panose="020B0604030504040204" pitchFamily="50" charset="-128"/>
                        </a:rPr>
                        <a:t>最少催行</a:t>
                      </a:r>
                      <a:r>
                        <a:rPr lang="en-US" altLang="ja-JP" sz="900" u="none" strike="noStrike" dirty="0">
                          <a:effectLst/>
                          <a:latin typeface="メイリオ" panose="020B0604030504040204" pitchFamily="50" charset="-128"/>
                          <a:ea typeface="メイリオ" panose="020B0604030504040204" pitchFamily="50" charset="-128"/>
                        </a:rPr>
                        <a:t>40</a:t>
                      </a:r>
                      <a:r>
                        <a:rPr lang="ja-JP" altLang="en-US" sz="900" u="none" strike="noStrike" dirty="0">
                          <a:effectLst/>
                          <a:latin typeface="メイリオ" panose="020B0604030504040204" pitchFamily="50" charset="-128"/>
                          <a:ea typeface="メイリオ" panose="020B0604030504040204" pitchFamily="50" charset="-128"/>
                        </a:rPr>
                        <a:t>人～</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2507589"/>
                  </a:ext>
                </a:extLst>
              </a:tr>
              <a:tr h="46028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持　　ち　　物</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u="none" strike="noStrike" dirty="0">
                          <a:effectLst/>
                          <a:latin typeface="メイリオ" panose="020B0604030504040204" pitchFamily="50" charset="-128"/>
                          <a:ea typeface="メイリオ" panose="020B0604030504040204" pitchFamily="50" charset="-128"/>
                        </a:rPr>
                        <a:t>特になし</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49270007"/>
                  </a:ext>
                </a:extLst>
              </a:tr>
            </a:tbl>
          </a:graphicData>
        </a:graphic>
      </p:graphicFrame>
      <p:sp>
        <p:nvSpPr>
          <p:cNvPr id="17" name="テキスト プレースホルダー 16">
            <a:extLst>
              <a:ext uri="{FF2B5EF4-FFF2-40B4-BE49-F238E27FC236}">
                <a16:creationId xmlns:a16="http://schemas.microsoft.com/office/drawing/2014/main" id="{B3520682-09AA-2FC0-7EF3-C81A1534DE3E}"/>
              </a:ext>
            </a:extLst>
          </p:cNvPr>
          <p:cNvSpPr>
            <a:spLocks noGrp="1"/>
          </p:cNvSpPr>
          <p:nvPr>
            <p:ph type="body" sz="quarter" idx="10"/>
          </p:nvPr>
        </p:nvSpPr>
        <p:spPr/>
        <p:txBody>
          <a:bodyPr/>
          <a:lstStyle/>
          <a:p>
            <a:r>
              <a:rPr lang="ja-JP" altLang="en-US" dirty="0"/>
              <a:t>びわ湖と共に生活をしてきた地元在住のガイドが、びわ湖と周辺住民の生活やびわ湖の環境保全についての取組、</a:t>
            </a:r>
            <a:endParaRPr lang="en-US" altLang="ja-JP" dirty="0"/>
          </a:p>
          <a:p>
            <a:r>
              <a:rPr lang="ja-JP" altLang="en-US" dirty="0"/>
              <a:t>びわ湖の環境に対して葦（ヨシ）が果たす役割等について解説します。教材としてヨシの再生紙で作ったワークシートをお渡しします。</a:t>
            </a:r>
          </a:p>
        </p:txBody>
      </p:sp>
      <p:sp>
        <p:nvSpPr>
          <p:cNvPr id="22" name="テキスト プレースホルダー 21">
            <a:extLst>
              <a:ext uri="{FF2B5EF4-FFF2-40B4-BE49-F238E27FC236}">
                <a16:creationId xmlns:a16="http://schemas.microsoft.com/office/drawing/2014/main" id="{6A75FCC1-BEDA-8E3B-2695-9E516515DD84}"/>
              </a:ext>
            </a:extLst>
          </p:cNvPr>
          <p:cNvSpPr>
            <a:spLocks noGrp="1"/>
          </p:cNvSpPr>
          <p:nvPr>
            <p:ph type="body" sz="quarter" idx="15"/>
          </p:nvPr>
        </p:nvSpPr>
        <p:spPr/>
        <p:txBody>
          <a:bodyPr/>
          <a:lstStyle/>
          <a:p>
            <a:r>
              <a:rPr lang="ja-JP" altLang="en-US" dirty="0">
                <a:latin typeface="メイリオ" panose="020B0604030504040204" pitchFamily="50" charset="-128"/>
                <a:ea typeface="メイリオ" panose="020B0604030504040204" pitchFamily="50" charset="-128"/>
              </a:rPr>
              <a:t>ヨシの再生紙で作成したワークシートを使って学習します。</a:t>
            </a:r>
            <a:endParaRPr lang="en-US" altLang="ja-JP" dirty="0">
              <a:latin typeface="メイリオ" panose="020B0604030504040204" pitchFamily="50" charset="-128"/>
              <a:ea typeface="メイリオ" panose="020B0604030504040204" pitchFamily="50" charset="-128"/>
            </a:endParaRPr>
          </a:p>
          <a:p>
            <a:r>
              <a:rPr lang="ja-JP" altLang="en-US" dirty="0"/>
              <a:t>びわ湖の環境で重要な役割を担っているヨシの学習</a:t>
            </a:r>
            <a:endParaRPr lang="en-US" altLang="ja-JP" dirty="0"/>
          </a:p>
          <a:p>
            <a:r>
              <a:rPr lang="ja-JP" altLang="en-US" dirty="0"/>
              <a:t>現地の方との交流により、自分たちの住む地域と滋賀県の違いを考える。</a:t>
            </a:r>
            <a:endParaRPr lang="en-US" altLang="ja-JP" dirty="0"/>
          </a:p>
          <a:p>
            <a:r>
              <a:rPr lang="en-US" altLang="ja-JP" dirty="0"/>
              <a:t>SDGs</a:t>
            </a:r>
            <a:r>
              <a:rPr lang="ja-JP" altLang="en-US" dirty="0"/>
              <a:t>の観点から、人と自然の繋がりについて考える機会に。</a:t>
            </a:r>
            <a:endParaRPr lang="en-US" altLang="ja-JP" dirty="0"/>
          </a:p>
          <a:p>
            <a:endParaRPr lang="en-US" altLang="ja-JP" dirty="0">
              <a:latin typeface="メイリオ" panose="020B0604030504040204" pitchFamily="50" charset="-128"/>
              <a:ea typeface="メイリオ" panose="020B0604030504040204" pitchFamily="50" charset="-128"/>
            </a:endParaRPr>
          </a:p>
          <a:p>
            <a:pPr marL="0" indent="0">
              <a:buNone/>
            </a:pPr>
            <a:endParaRPr lang="en-US" altLang="ja-JP" dirty="0">
              <a:latin typeface="メイリオ" panose="020B0604030504040204" pitchFamily="50" charset="-128"/>
              <a:ea typeface="メイリオ" panose="020B0604030504040204" pitchFamily="50" charset="-128"/>
            </a:endParaRPr>
          </a:p>
          <a:p>
            <a:pPr marL="0" indent="0">
              <a:buNone/>
            </a:pPr>
            <a:endParaRPr lang="ja-JP" altLang="en-US" dirty="0"/>
          </a:p>
        </p:txBody>
      </p:sp>
      <p:sp>
        <p:nvSpPr>
          <p:cNvPr id="23" name="テキスト プレースホルダー 22">
            <a:extLst>
              <a:ext uri="{FF2B5EF4-FFF2-40B4-BE49-F238E27FC236}">
                <a16:creationId xmlns:a16="http://schemas.microsoft.com/office/drawing/2014/main" id="{CBA330E7-5852-7EF2-8E9C-846FE76EF1AC}"/>
              </a:ext>
            </a:extLst>
          </p:cNvPr>
          <p:cNvSpPr>
            <a:spLocks noGrp="1"/>
          </p:cNvSpPr>
          <p:nvPr>
            <p:ph type="body" sz="quarter" idx="16"/>
          </p:nvPr>
        </p:nvSpPr>
        <p:spPr/>
        <p:txBody>
          <a:bodyPr/>
          <a:lstStyle/>
          <a:p>
            <a:r>
              <a:rPr lang="ja-JP" altLang="en-US" dirty="0"/>
              <a:t>宿泊施設で実施する場合</a:t>
            </a:r>
            <a:endParaRPr lang="en-US" altLang="ja-JP" dirty="0"/>
          </a:p>
          <a:p>
            <a:r>
              <a:rPr lang="en-US" altLang="ja-JP" dirty="0"/>
              <a:t>19:45</a:t>
            </a:r>
            <a:r>
              <a:rPr lang="ja-JP" altLang="en-US" dirty="0"/>
              <a:t>　夕食後、会場移動。準備</a:t>
            </a:r>
            <a:endParaRPr lang="en-US" altLang="ja-JP" dirty="0"/>
          </a:p>
          <a:p>
            <a:r>
              <a:rPr lang="en-US" altLang="ja-JP" dirty="0"/>
              <a:t>20:00</a:t>
            </a:r>
            <a:r>
              <a:rPr lang="ja-JP" altLang="en-US" dirty="0"/>
              <a:t>　環境の語り部学習（</a:t>
            </a:r>
            <a:r>
              <a:rPr lang="en-US" altLang="ja-JP" dirty="0"/>
              <a:t>50</a:t>
            </a:r>
            <a:r>
              <a:rPr lang="ja-JP" altLang="en-US" dirty="0"/>
              <a:t>分）</a:t>
            </a:r>
            <a:endParaRPr lang="en-US" altLang="ja-JP" dirty="0"/>
          </a:p>
          <a:p>
            <a:r>
              <a:rPr lang="en-US" altLang="ja-JP" dirty="0"/>
              <a:t>20:50</a:t>
            </a:r>
            <a:r>
              <a:rPr lang="ja-JP" altLang="en-US" dirty="0"/>
              <a:t>　終了、片付け</a:t>
            </a:r>
            <a:endParaRPr lang="en-US" altLang="ja-JP" dirty="0"/>
          </a:p>
          <a:p>
            <a:r>
              <a:rPr lang="en-US" altLang="ja-JP" dirty="0"/>
              <a:t>21:00</a:t>
            </a:r>
            <a:r>
              <a:rPr lang="ja-JP" altLang="en-US" dirty="0"/>
              <a:t>　解散</a:t>
            </a:r>
          </a:p>
          <a:p>
            <a:endParaRPr lang="en-US" altLang="ja-JP" dirty="0"/>
          </a:p>
          <a:p>
            <a:r>
              <a:rPr lang="ja-JP" altLang="en-US" dirty="0"/>
              <a:t>日中、大津市内で実施も可能</a:t>
            </a:r>
            <a:endParaRPr lang="en-US" altLang="ja-JP" dirty="0"/>
          </a:p>
          <a:p>
            <a:endParaRPr lang="en-US" altLang="ja-JP" dirty="0"/>
          </a:p>
          <a:p>
            <a:endParaRPr lang="en-US" altLang="ja-JP" dirty="0"/>
          </a:p>
          <a:p>
            <a:endParaRPr lang="ja-JP" altLang="en-US" dirty="0"/>
          </a:p>
        </p:txBody>
      </p:sp>
      <p:sp>
        <p:nvSpPr>
          <p:cNvPr id="24" name="テキスト プレースホルダー 23">
            <a:extLst>
              <a:ext uri="{FF2B5EF4-FFF2-40B4-BE49-F238E27FC236}">
                <a16:creationId xmlns:a16="http://schemas.microsoft.com/office/drawing/2014/main" id="{92D1AD22-E6AE-06AB-3AE6-BF7938751702}"/>
              </a:ext>
            </a:extLst>
          </p:cNvPr>
          <p:cNvSpPr>
            <a:spLocks noGrp="1"/>
          </p:cNvSpPr>
          <p:nvPr>
            <p:ph type="body" sz="quarter" idx="17"/>
          </p:nvPr>
        </p:nvSpPr>
        <p:spPr/>
        <p:txBody>
          <a:bodyPr/>
          <a:lstStyle/>
          <a:p>
            <a:r>
              <a:rPr lang="ja-JP" altLang="en-US" dirty="0"/>
              <a:t>体験場所・開催時間等、観光協会までお気軽にご相談ください。</a:t>
            </a:r>
            <a:endParaRPr lang="en-US" altLang="ja-JP" dirty="0"/>
          </a:p>
          <a:p>
            <a:r>
              <a:rPr lang="ja-JP" altLang="en-US" dirty="0"/>
              <a:t>会場は宿泊施設でも可能です。会場をご用意する場合は、別途会場費が必要となります。</a:t>
            </a:r>
            <a:endParaRPr lang="en-US" altLang="ja-JP" dirty="0"/>
          </a:p>
          <a:p>
            <a:r>
              <a:rPr lang="ja-JP" altLang="en-US" dirty="0"/>
              <a:t>実施希望日の４ケ月前までに仮予約をお願いいたします。</a:t>
            </a:r>
            <a:endParaRPr lang="en-US" altLang="ja-JP" dirty="0"/>
          </a:p>
          <a:p>
            <a:pPr marL="0" indent="0">
              <a:buNone/>
            </a:pPr>
            <a:endParaRPr lang="ja-JP" altLang="en-US" dirty="0"/>
          </a:p>
        </p:txBody>
      </p:sp>
      <p:sp>
        <p:nvSpPr>
          <p:cNvPr id="26" name="テキスト プレースホルダー 25">
            <a:extLst>
              <a:ext uri="{FF2B5EF4-FFF2-40B4-BE49-F238E27FC236}">
                <a16:creationId xmlns:a16="http://schemas.microsoft.com/office/drawing/2014/main" id="{5B5A57CD-6D69-A3E3-BA23-DA35BC46B9D8}"/>
              </a:ext>
            </a:extLst>
          </p:cNvPr>
          <p:cNvSpPr>
            <a:spLocks noGrp="1"/>
          </p:cNvSpPr>
          <p:nvPr>
            <p:ph type="body" sz="quarter" idx="19"/>
          </p:nvPr>
        </p:nvSpPr>
        <p:spPr/>
        <p:txBody>
          <a:bodyPr/>
          <a:lstStyle/>
          <a:p>
            <a:r>
              <a:rPr lang="ja-JP" altLang="en-US" dirty="0"/>
              <a:t>びわ湖の環境保全について調べてみる。</a:t>
            </a:r>
            <a:endParaRPr lang="en-US" altLang="ja-JP" dirty="0"/>
          </a:p>
          <a:p>
            <a:r>
              <a:rPr lang="ja-JP" altLang="en-US" dirty="0"/>
              <a:t>人と自然の繋がりについて考えてみる。</a:t>
            </a:r>
            <a:endParaRPr lang="en-US" altLang="ja-JP" dirty="0"/>
          </a:p>
          <a:p>
            <a:r>
              <a:rPr lang="ja-JP" altLang="en-US" dirty="0"/>
              <a:t>地域と現地の環境についての課題や取組について調べてみる。</a:t>
            </a:r>
            <a:endParaRPr lang="en-US" altLang="ja-JP" dirty="0"/>
          </a:p>
          <a:p>
            <a:endParaRPr lang="ja-JP" altLang="en-US" dirty="0"/>
          </a:p>
        </p:txBody>
      </p:sp>
      <p:sp>
        <p:nvSpPr>
          <p:cNvPr id="27" name="テキスト プレースホルダー 26">
            <a:extLst>
              <a:ext uri="{FF2B5EF4-FFF2-40B4-BE49-F238E27FC236}">
                <a16:creationId xmlns:a16="http://schemas.microsoft.com/office/drawing/2014/main" id="{FFC69071-83AC-E0D8-245F-8AE1169A7420}"/>
              </a:ext>
            </a:extLst>
          </p:cNvPr>
          <p:cNvSpPr>
            <a:spLocks noGrp="1"/>
          </p:cNvSpPr>
          <p:nvPr>
            <p:ph type="body" sz="quarter" idx="20"/>
          </p:nvPr>
        </p:nvSpPr>
        <p:spPr>
          <a:xfrm>
            <a:off x="3637140" y="2212718"/>
            <a:ext cx="3051180" cy="617193"/>
          </a:xfrm>
        </p:spPr>
        <p:txBody>
          <a:bodyPr/>
          <a:lstStyle/>
          <a:p>
            <a:r>
              <a:rPr lang="ja-JP" altLang="en-US" dirty="0"/>
              <a:t>びわ湖のヨシについて学ぶ。</a:t>
            </a:r>
            <a:endParaRPr lang="en-US" altLang="ja-JP" dirty="0"/>
          </a:p>
          <a:p>
            <a:r>
              <a:rPr lang="ja-JP" altLang="en-US" dirty="0"/>
              <a:t>現地の方からお話を聞き、地域との違いを考える。</a:t>
            </a:r>
            <a:endParaRPr lang="en-US" altLang="ja-JP" dirty="0"/>
          </a:p>
          <a:p>
            <a:r>
              <a:rPr lang="ja-JP" altLang="en-US" dirty="0"/>
              <a:t>現地では課題解決のために、どんな取組を実施しているか聞いてみる。</a:t>
            </a:r>
            <a:endParaRPr lang="en-US" altLang="ja-JP" dirty="0"/>
          </a:p>
          <a:p>
            <a:endParaRPr lang="ja-JP" altLang="en-US" dirty="0"/>
          </a:p>
        </p:txBody>
      </p:sp>
      <p:sp>
        <p:nvSpPr>
          <p:cNvPr id="28" name="テキスト プレースホルダー 27">
            <a:extLst>
              <a:ext uri="{FF2B5EF4-FFF2-40B4-BE49-F238E27FC236}">
                <a16:creationId xmlns:a16="http://schemas.microsoft.com/office/drawing/2014/main" id="{BDEA7D0E-437E-EE3D-1924-D738516FF9E6}"/>
              </a:ext>
            </a:extLst>
          </p:cNvPr>
          <p:cNvSpPr>
            <a:spLocks noGrp="1"/>
          </p:cNvSpPr>
          <p:nvPr>
            <p:ph type="body" sz="quarter" idx="21"/>
          </p:nvPr>
        </p:nvSpPr>
        <p:spPr/>
        <p:txBody>
          <a:bodyPr/>
          <a:lstStyle/>
          <a:p>
            <a:r>
              <a:rPr lang="ja-JP" altLang="en-US" dirty="0"/>
              <a:t>環境保全について自分の意見をまとめる。</a:t>
            </a:r>
            <a:endParaRPr lang="en-US" altLang="ja-JP" dirty="0"/>
          </a:p>
          <a:p>
            <a:r>
              <a:rPr lang="ja-JP" altLang="en-US" dirty="0"/>
              <a:t>人と自然の繋がりについて調べてみる。</a:t>
            </a:r>
            <a:endParaRPr lang="en-US" altLang="ja-JP" dirty="0"/>
          </a:p>
          <a:p>
            <a:r>
              <a:rPr lang="ja-JP" altLang="en-US" dirty="0"/>
              <a:t>自分たちにできることを発表する。</a:t>
            </a:r>
          </a:p>
          <a:p>
            <a:endParaRPr lang="ja-JP" altLang="en-US" dirty="0"/>
          </a:p>
        </p:txBody>
      </p:sp>
      <p:sp>
        <p:nvSpPr>
          <p:cNvPr id="16" name="タイトル 15">
            <a:extLst>
              <a:ext uri="{FF2B5EF4-FFF2-40B4-BE49-F238E27FC236}">
                <a16:creationId xmlns:a16="http://schemas.microsoft.com/office/drawing/2014/main" id="{466C0A8E-78E1-1518-FDDE-5184568A176A}"/>
              </a:ext>
            </a:extLst>
          </p:cNvPr>
          <p:cNvSpPr>
            <a:spLocks noGrp="1"/>
          </p:cNvSpPr>
          <p:nvPr>
            <p:ph type="title"/>
          </p:nvPr>
        </p:nvSpPr>
        <p:spPr>
          <a:xfrm>
            <a:off x="1097015" y="479540"/>
            <a:ext cx="1626856" cy="313932"/>
          </a:xfrm>
        </p:spPr>
        <p:txBody>
          <a:bodyPr/>
          <a:lstStyle/>
          <a:p>
            <a:r>
              <a:rPr lang="ja-JP" altLang="en-US" dirty="0">
                <a:solidFill>
                  <a:srgbClr val="328CCC"/>
                </a:solidFill>
              </a:rPr>
              <a:t>環境の語り部学習</a:t>
            </a:r>
          </a:p>
        </p:txBody>
      </p:sp>
      <p:grpSp>
        <p:nvGrpSpPr>
          <p:cNvPr id="2" name="グループ化 1">
            <a:extLst>
              <a:ext uri="{FF2B5EF4-FFF2-40B4-BE49-F238E27FC236}">
                <a16:creationId xmlns:a16="http://schemas.microsoft.com/office/drawing/2014/main" id="{B0B6DD61-7AB0-93ED-5EC0-7337D271E024}"/>
              </a:ext>
            </a:extLst>
          </p:cNvPr>
          <p:cNvGrpSpPr/>
          <p:nvPr/>
        </p:nvGrpSpPr>
        <p:grpSpPr>
          <a:xfrm>
            <a:off x="1152224" y="904273"/>
            <a:ext cx="2613414" cy="174521"/>
            <a:chOff x="771224" y="904272"/>
            <a:chExt cx="2613414" cy="174521"/>
          </a:xfrm>
        </p:grpSpPr>
        <p:sp>
          <p:nvSpPr>
            <p:cNvPr id="3" name="角丸四角形 23">
              <a:extLst>
                <a:ext uri="{FF2B5EF4-FFF2-40B4-BE49-F238E27FC236}">
                  <a16:creationId xmlns:a16="http://schemas.microsoft.com/office/drawing/2014/main" id="{F3859417-8CFB-ADA3-4A06-BF2C3715F764}"/>
                </a:ext>
              </a:extLst>
            </p:cNvPr>
            <p:cNvSpPr/>
            <p:nvPr userDrawn="1"/>
          </p:nvSpPr>
          <p:spPr>
            <a:xfrm>
              <a:off x="771224"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自 然</a:t>
              </a:r>
              <a:endParaRPr kumimoji="1" lang="en-US" altLang="ja-JP" sz="800" b="1" dirty="0">
                <a:latin typeface="Meiryo UI" panose="020B0604030504040204" pitchFamily="50" charset="-128"/>
                <a:ea typeface="Meiryo UI" panose="020B0604030504040204" pitchFamily="50" charset="-128"/>
              </a:endParaRPr>
            </a:p>
          </p:txBody>
        </p:sp>
        <p:sp>
          <p:nvSpPr>
            <p:cNvPr id="4" name="角丸四角形 27">
              <a:extLst>
                <a:ext uri="{FF2B5EF4-FFF2-40B4-BE49-F238E27FC236}">
                  <a16:creationId xmlns:a16="http://schemas.microsoft.com/office/drawing/2014/main" id="{9091FA2A-7E8D-1057-083C-F5753E8B2191}"/>
                </a:ext>
              </a:extLst>
            </p:cNvPr>
            <p:cNvSpPr/>
            <p:nvPr userDrawn="1"/>
          </p:nvSpPr>
          <p:spPr>
            <a:xfrm>
              <a:off x="2092472"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歴 史</a:t>
              </a:r>
              <a:endParaRPr kumimoji="1" lang="en-US" altLang="ja-JP" sz="800" b="1" dirty="0">
                <a:latin typeface="Meiryo UI" panose="020B0604030504040204" pitchFamily="50" charset="-128"/>
                <a:ea typeface="Meiryo UI" panose="020B0604030504040204" pitchFamily="50" charset="-128"/>
              </a:endParaRPr>
            </a:p>
          </p:txBody>
        </p:sp>
        <p:sp>
          <p:nvSpPr>
            <p:cNvPr id="5" name="角丸四角形 49">
              <a:extLst>
                <a:ext uri="{FF2B5EF4-FFF2-40B4-BE49-F238E27FC236}">
                  <a16:creationId xmlns:a16="http://schemas.microsoft.com/office/drawing/2014/main" id="{161D90FD-76F4-6B45-737F-2A6BD9380120}"/>
                </a:ext>
              </a:extLst>
            </p:cNvPr>
            <p:cNvSpPr/>
            <p:nvPr userDrawn="1"/>
          </p:nvSpPr>
          <p:spPr>
            <a:xfrm>
              <a:off x="2973302"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経 済</a:t>
              </a:r>
              <a:endParaRPr kumimoji="1" lang="en-US" altLang="ja-JP" sz="800" b="1" dirty="0">
                <a:latin typeface="Meiryo UI" panose="020B0604030504040204" pitchFamily="50" charset="-128"/>
                <a:ea typeface="Meiryo UI" panose="020B0604030504040204" pitchFamily="50" charset="-128"/>
              </a:endParaRPr>
            </a:p>
          </p:txBody>
        </p:sp>
        <p:sp>
          <p:nvSpPr>
            <p:cNvPr id="6" name="角丸四角形 24">
              <a:extLst>
                <a:ext uri="{FF2B5EF4-FFF2-40B4-BE49-F238E27FC236}">
                  <a16:creationId xmlns:a16="http://schemas.microsoft.com/office/drawing/2014/main" id="{C60BCFCE-7C89-4B20-C92D-4DBB7550B9D9}"/>
                </a:ext>
              </a:extLst>
            </p:cNvPr>
            <p:cNvSpPr/>
            <p:nvPr/>
          </p:nvSpPr>
          <p:spPr>
            <a:xfrm>
              <a:off x="1211640"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環 境</a:t>
              </a:r>
              <a:endParaRPr kumimoji="1" lang="en-US" altLang="ja-JP" sz="800" b="1" dirty="0">
                <a:latin typeface="Meiryo UI" panose="020B0604030504040204" pitchFamily="50" charset="-128"/>
                <a:ea typeface="Meiryo UI" panose="020B0604030504040204" pitchFamily="50" charset="-128"/>
              </a:endParaRPr>
            </a:p>
          </p:txBody>
        </p:sp>
        <p:sp>
          <p:nvSpPr>
            <p:cNvPr id="7" name="角丸四角形 28">
              <a:extLst>
                <a:ext uri="{FF2B5EF4-FFF2-40B4-BE49-F238E27FC236}">
                  <a16:creationId xmlns:a16="http://schemas.microsoft.com/office/drawing/2014/main" id="{8C61BDBC-CEC7-3C44-7661-23A7D28C9EF9}"/>
                </a:ext>
              </a:extLst>
            </p:cNvPr>
            <p:cNvSpPr/>
            <p:nvPr/>
          </p:nvSpPr>
          <p:spPr>
            <a:xfrm>
              <a:off x="1652056" y="904272"/>
              <a:ext cx="411336" cy="174521"/>
            </a:xfrm>
            <a:prstGeom prst="roundRect">
              <a:avLst/>
            </a:prstGeom>
            <a:solidFill>
              <a:srgbClr val="00194C"/>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産 業</a:t>
              </a:r>
              <a:endParaRPr kumimoji="1" lang="en-US" altLang="ja-JP" sz="800" b="1" dirty="0">
                <a:latin typeface="Meiryo UI" panose="020B0604030504040204" pitchFamily="50" charset="-128"/>
                <a:ea typeface="Meiryo UI" panose="020B0604030504040204" pitchFamily="50" charset="-128"/>
              </a:endParaRPr>
            </a:p>
          </p:txBody>
        </p:sp>
        <p:sp>
          <p:nvSpPr>
            <p:cNvPr id="8" name="角丸四角形 31">
              <a:extLst>
                <a:ext uri="{FF2B5EF4-FFF2-40B4-BE49-F238E27FC236}">
                  <a16:creationId xmlns:a16="http://schemas.microsoft.com/office/drawing/2014/main" id="{0A58AC15-F010-D251-13A2-D2FBF46AC970}"/>
                </a:ext>
              </a:extLst>
            </p:cNvPr>
            <p:cNvSpPr/>
            <p:nvPr/>
          </p:nvSpPr>
          <p:spPr>
            <a:xfrm>
              <a:off x="2532888" y="904272"/>
              <a:ext cx="411336" cy="174521"/>
            </a:xfrm>
            <a:prstGeom prst="roundRect">
              <a:avLst/>
            </a:prstGeom>
            <a:solidFill>
              <a:srgbClr val="00194C"/>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文 化</a:t>
              </a:r>
              <a:endParaRPr kumimoji="1" lang="en-US" altLang="ja-JP" sz="800" b="1" dirty="0">
                <a:latin typeface="Meiryo UI" panose="020B0604030504040204" pitchFamily="50" charset="-128"/>
                <a:ea typeface="Meiryo UI" panose="020B0604030504040204" pitchFamily="50" charset="-128"/>
              </a:endParaRPr>
            </a:p>
          </p:txBody>
        </p:sp>
      </p:grpSp>
      <p:pic>
        <p:nvPicPr>
          <p:cNvPr id="20" name="図プレースホルダー 19" descr="屋外, 水, 草, グリーン が含まれている画像&#10;&#10;自動的に生成された説明">
            <a:extLst>
              <a:ext uri="{FF2B5EF4-FFF2-40B4-BE49-F238E27FC236}">
                <a16:creationId xmlns:a16="http://schemas.microsoft.com/office/drawing/2014/main" id="{DD72491D-5836-E4F8-43CB-E868CEECC05E}"/>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3355" b="6503"/>
          <a:stretch/>
        </p:blipFill>
        <p:spPr>
          <a:xfrm>
            <a:off x="905265" y="2931490"/>
            <a:ext cx="2049692" cy="1228725"/>
          </a:xfrm>
        </p:spPr>
      </p:pic>
      <p:pic>
        <p:nvPicPr>
          <p:cNvPr id="25" name="図プレースホルダー 24" descr="屋根に草が生えている木&#10;&#10;中程度の精度で自動的に生成された説明">
            <a:extLst>
              <a:ext uri="{FF2B5EF4-FFF2-40B4-BE49-F238E27FC236}">
                <a16:creationId xmlns:a16="http://schemas.microsoft.com/office/drawing/2014/main" id="{9D3A3A5F-7E9D-2FCD-314B-F305A0872B4A}"/>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t="8567" b="1495"/>
          <a:stretch/>
        </p:blipFill>
        <p:spPr>
          <a:xfrm>
            <a:off x="3013788" y="2931490"/>
            <a:ext cx="2049692" cy="1228725"/>
          </a:xfrm>
        </p:spPr>
      </p:pic>
      <p:pic>
        <p:nvPicPr>
          <p:cNvPr id="39" name="図 38" descr="アイコン が含まれている画像&#10;&#10;自動的に生成された説明">
            <a:extLst>
              <a:ext uri="{FF2B5EF4-FFF2-40B4-BE49-F238E27FC236}">
                <a16:creationId xmlns:a16="http://schemas.microsoft.com/office/drawing/2014/main" id="{E629755B-3449-1B14-9463-E6978853C0E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00782" y="748873"/>
            <a:ext cx="270000" cy="270000"/>
          </a:xfrm>
          <a:prstGeom prst="rect">
            <a:avLst/>
          </a:prstGeom>
        </p:spPr>
      </p:pic>
      <p:pic>
        <p:nvPicPr>
          <p:cNvPr id="40" name="図 39" descr="ロゴ&#10;&#10;自動的に生成された説明">
            <a:extLst>
              <a:ext uri="{FF2B5EF4-FFF2-40B4-BE49-F238E27FC236}">
                <a16:creationId xmlns:a16="http://schemas.microsoft.com/office/drawing/2014/main" id="{B6CEC4EE-20FD-05B8-CEE6-232D6A8F9E7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04114" y="748873"/>
            <a:ext cx="270000" cy="270000"/>
          </a:xfrm>
          <a:prstGeom prst="rect">
            <a:avLst/>
          </a:prstGeom>
        </p:spPr>
      </p:pic>
      <p:pic>
        <p:nvPicPr>
          <p:cNvPr id="41" name="図 40" descr="アイコン が含まれている画像&#10;&#10;自動的に生成された説明">
            <a:extLst>
              <a:ext uri="{FF2B5EF4-FFF2-40B4-BE49-F238E27FC236}">
                <a16:creationId xmlns:a16="http://schemas.microsoft.com/office/drawing/2014/main" id="{7049F1C1-CB9E-7A7B-4E76-69803E18FD6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05794" y="452966"/>
            <a:ext cx="270000" cy="270000"/>
          </a:xfrm>
          <a:prstGeom prst="rect">
            <a:avLst/>
          </a:prstGeom>
        </p:spPr>
      </p:pic>
      <p:pic>
        <p:nvPicPr>
          <p:cNvPr id="42" name="図 41">
            <a:extLst>
              <a:ext uri="{FF2B5EF4-FFF2-40B4-BE49-F238E27FC236}">
                <a16:creationId xmlns:a16="http://schemas.microsoft.com/office/drawing/2014/main" id="{B2AF3BFB-0E48-5E29-9EBD-1FE504C37C9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902434" y="452966"/>
            <a:ext cx="270000" cy="270000"/>
          </a:xfrm>
          <a:prstGeom prst="rect">
            <a:avLst/>
          </a:prstGeom>
        </p:spPr>
      </p:pic>
      <p:pic>
        <p:nvPicPr>
          <p:cNvPr id="43" name="図 42">
            <a:extLst>
              <a:ext uri="{FF2B5EF4-FFF2-40B4-BE49-F238E27FC236}">
                <a16:creationId xmlns:a16="http://schemas.microsoft.com/office/drawing/2014/main" id="{EC811B97-8DD0-0752-9D49-D9386190327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04114" y="452966"/>
            <a:ext cx="270000" cy="270000"/>
          </a:xfrm>
          <a:prstGeom prst="rect">
            <a:avLst/>
          </a:prstGeom>
        </p:spPr>
      </p:pic>
      <p:pic>
        <p:nvPicPr>
          <p:cNvPr id="9" name="図 8">
            <a:extLst>
              <a:ext uri="{FF2B5EF4-FFF2-40B4-BE49-F238E27FC236}">
                <a16:creationId xmlns:a16="http://schemas.microsoft.com/office/drawing/2014/main" id="{6882D8C4-61BE-EF83-6582-D094D28402A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505794" y="748873"/>
            <a:ext cx="270000" cy="270000"/>
          </a:xfrm>
          <a:prstGeom prst="rect">
            <a:avLst/>
          </a:prstGeom>
        </p:spPr>
      </p:pic>
      <p:pic>
        <p:nvPicPr>
          <p:cNvPr id="11" name="図 10" descr="文字の書かれた紙&#10;&#10;自動的に生成された説明">
            <a:extLst>
              <a:ext uri="{FF2B5EF4-FFF2-40B4-BE49-F238E27FC236}">
                <a16:creationId xmlns:a16="http://schemas.microsoft.com/office/drawing/2014/main" id="{8D30AA69-86BC-6FCF-A269-619983F95EFF}"/>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474188" y="605733"/>
            <a:ext cx="302400" cy="302400"/>
          </a:xfrm>
          <a:prstGeom prst="rect">
            <a:avLst/>
          </a:prstGeom>
        </p:spPr>
      </p:pic>
      <p:pic>
        <p:nvPicPr>
          <p:cNvPr id="13" name="図 12" descr="アイコン&#10;&#10;自動的に生成された説明">
            <a:extLst>
              <a:ext uri="{FF2B5EF4-FFF2-40B4-BE49-F238E27FC236}">
                <a16:creationId xmlns:a16="http://schemas.microsoft.com/office/drawing/2014/main" id="{00E61B10-A472-D628-648D-C0793E3B73E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821541" y="603460"/>
            <a:ext cx="302400" cy="302400"/>
          </a:xfrm>
          <a:prstGeom prst="rect">
            <a:avLst/>
          </a:prstGeom>
        </p:spPr>
      </p:pic>
      <p:pic>
        <p:nvPicPr>
          <p:cNvPr id="15" name="図 14" descr="停止の標識&#10;&#10;自動的に生成された説明">
            <a:extLst>
              <a:ext uri="{FF2B5EF4-FFF2-40B4-BE49-F238E27FC236}">
                <a16:creationId xmlns:a16="http://schemas.microsoft.com/office/drawing/2014/main" id="{F58CFA0E-5050-87D0-579E-C3C990047055}"/>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150546" y="606320"/>
            <a:ext cx="302400" cy="302400"/>
          </a:xfrm>
          <a:prstGeom prst="rect">
            <a:avLst/>
          </a:prstGeom>
        </p:spPr>
      </p:pic>
      <p:sp>
        <p:nvSpPr>
          <p:cNvPr id="10" name="AutoShape 2" descr="https://otsu.or.jp/wp/wp-content/uploads/2023/03/2b530e80c7d0de90885e285c5d798063-526x360.jpg"/>
          <p:cNvSpPr>
            <a:spLocks noChangeAspect="1" noChangeArrowheads="1"/>
          </p:cNvSpPr>
          <p:nvPr/>
        </p:nvSpPr>
        <p:spPr bwMode="auto">
          <a:xfrm>
            <a:off x="536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2" name="図 11"/>
          <p:cNvPicPr>
            <a:picLocks noChangeAspect="1"/>
          </p:cNvPicPr>
          <p:nvPr/>
        </p:nvPicPr>
        <p:blipFill>
          <a:blip r:embed="rId13"/>
          <a:stretch>
            <a:fillRect/>
          </a:stretch>
        </p:blipFill>
        <p:spPr>
          <a:xfrm>
            <a:off x="5159478" y="2913933"/>
            <a:ext cx="1837628" cy="1257692"/>
          </a:xfrm>
          <a:prstGeom prst="rect">
            <a:avLst/>
          </a:prstGeom>
          <a:ln>
            <a:solidFill>
              <a:srgbClr val="4295D0"/>
            </a:solidFill>
          </a:ln>
        </p:spPr>
      </p:pic>
      <p:pic>
        <p:nvPicPr>
          <p:cNvPr id="14" name="図 13"/>
          <p:cNvPicPr>
            <a:picLocks noChangeAspect="1"/>
          </p:cNvPicPr>
          <p:nvPr/>
        </p:nvPicPr>
        <p:blipFill>
          <a:blip r:embed="rId14"/>
          <a:stretch>
            <a:fillRect/>
          </a:stretch>
        </p:blipFill>
        <p:spPr>
          <a:xfrm>
            <a:off x="7073454" y="2894946"/>
            <a:ext cx="1922192" cy="1315569"/>
          </a:xfrm>
          <a:prstGeom prst="rect">
            <a:avLst/>
          </a:prstGeom>
          <a:ln>
            <a:solidFill>
              <a:srgbClr val="4295D0"/>
            </a:solidFill>
          </a:ln>
        </p:spPr>
      </p:pic>
      <p:pic>
        <p:nvPicPr>
          <p:cNvPr id="35" name="図プレースホルダー 5"/>
          <p:cNvPicPr>
            <a:picLocks noGrp="1" noChangeAspect="1"/>
          </p:cNvPicPr>
          <p:nvPr>
            <p:ph type="pic" sz="quarter" idx="18"/>
          </p:nvPr>
        </p:nvPicPr>
        <p:blipFill>
          <a:blip r:embed="rId15" cstate="print">
            <a:extLst>
              <a:ext uri="{28A0092B-C50C-407E-A947-70E740481C1C}">
                <a14:useLocalDpi xmlns:a14="http://schemas.microsoft.com/office/drawing/2010/main" val="0"/>
              </a:ext>
            </a:extLst>
          </a:blip>
          <a:srcRect t="110" b="110"/>
          <a:stretch>
            <a:fillRect/>
          </a:stretch>
        </p:blipFill>
        <p:spPr>
          <a:xfrm>
            <a:off x="9119232" y="5877272"/>
            <a:ext cx="506730" cy="505615"/>
          </a:xfrm>
        </p:spPr>
      </p:pic>
    </p:spTree>
    <p:extLst>
      <p:ext uri="{BB962C8B-B14F-4D97-AF65-F5344CB8AC3E}">
        <p14:creationId xmlns:p14="http://schemas.microsoft.com/office/powerpoint/2010/main" val="9978877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テキスト ボックス 34">
            <a:extLst>
              <a:ext uri="{FF2B5EF4-FFF2-40B4-BE49-F238E27FC236}">
                <a16:creationId xmlns:a16="http://schemas.microsoft.com/office/drawing/2014/main" id="{D719AF0E-B06E-40D4-3EF9-6338F38DBCE3}"/>
              </a:ext>
            </a:extLst>
          </p:cNvPr>
          <p:cNvSpPr txBox="1"/>
          <p:nvPr/>
        </p:nvSpPr>
        <p:spPr>
          <a:xfrm>
            <a:off x="5315233" y="476350"/>
            <a:ext cx="1664208" cy="649299"/>
          </a:xfrm>
          <a:prstGeom prst="rect">
            <a:avLst/>
          </a:prstGeom>
          <a:solidFill>
            <a:schemeClr val="bg1">
              <a:lumMod val="95000"/>
            </a:schemeClr>
          </a:solidFill>
          <a:ln w="6350">
            <a:noFill/>
          </a:ln>
        </p:spPr>
        <p:txBody>
          <a:bodyPr wrap="none" rtlCol="0">
            <a:noAutofit/>
          </a:bodyPr>
          <a:lstStyle/>
          <a:p>
            <a:pPr algn="l"/>
            <a:endParaRPr kumimoji="1" lang="en-US" altLang="ja-JP" sz="800" dirty="0">
              <a:solidFill>
                <a:srgbClr val="000000"/>
              </a:solidFill>
              <a:latin typeface="Meiryo UI" panose="020B0604030504040204" pitchFamily="50" charset="-128"/>
              <a:ea typeface="Meiryo UI" panose="020B0604030504040204" pitchFamily="50" charset="-128"/>
            </a:endParaRPr>
          </a:p>
        </p:txBody>
      </p:sp>
      <p:graphicFrame>
        <p:nvGraphicFramePr>
          <p:cNvPr id="36" name="表 35">
            <a:extLst>
              <a:ext uri="{FF2B5EF4-FFF2-40B4-BE49-F238E27FC236}">
                <a16:creationId xmlns:a16="http://schemas.microsoft.com/office/drawing/2014/main" id="{0F652C46-7901-481A-991E-A099D75A3676}"/>
              </a:ext>
            </a:extLst>
          </p:cNvPr>
          <p:cNvGraphicFramePr>
            <a:graphicFrameLocks noGrp="1"/>
          </p:cNvGraphicFramePr>
          <p:nvPr/>
        </p:nvGraphicFramePr>
        <p:xfrm>
          <a:off x="620875" y="4280853"/>
          <a:ext cx="2593561" cy="1752404"/>
        </p:xfrm>
        <a:graphic>
          <a:graphicData uri="http://schemas.openxmlformats.org/drawingml/2006/table">
            <a:tbl>
              <a:tblPr>
                <a:tableStyleId>{69CF1AB2-1976-4502-BF36-3FF5EA218861}</a:tableStyleId>
              </a:tblPr>
              <a:tblGrid>
                <a:gridCol w="832732">
                  <a:extLst>
                    <a:ext uri="{9D8B030D-6E8A-4147-A177-3AD203B41FA5}">
                      <a16:colId xmlns:a16="http://schemas.microsoft.com/office/drawing/2014/main" val="741602752"/>
                    </a:ext>
                  </a:extLst>
                </a:gridCol>
                <a:gridCol w="1760829">
                  <a:extLst>
                    <a:ext uri="{9D8B030D-6E8A-4147-A177-3AD203B41FA5}">
                      <a16:colId xmlns:a16="http://schemas.microsoft.com/office/drawing/2014/main" val="3389704294"/>
                    </a:ext>
                  </a:extLst>
                </a:gridCol>
              </a:tblGrid>
              <a:tr h="236423">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場　所</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zh-TW" altLang="en-US" sz="900" b="0" i="0" u="none" strike="noStrike" dirty="0">
                          <a:effectLst/>
                          <a:latin typeface="メイリオ" panose="020B0604030504040204" pitchFamily="50" charset="-128"/>
                          <a:ea typeface="メイリオ" panose="020B0604030504040204" pitchFamily="50" charset="-128"/>
                        </a:rPr>
                        <a:t>比叡山延暦寺 </a:t>
                      </a:r>
                      <a:r>
                        <a:rPr lang="ja-JP" altLang="en-US" sz="900" b="0" i="0" u="none" strike="noStrike" dirty="0">
                          <a:effectLst/>
                          <a:latin typeface="メイリオ" panose="020B0604030504040204" pitchFamily="50" charset="-128"/>
                          <a:ea typeface="メイリオ" panose="020B0604030504040204" pitchFamily="50" charset="-128"/>
                        </a:rPr>
                        <a:t>延暦寺会館</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06427632"/>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時　期</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u="none" strike="noStrike" dirty="0">
                          <a:effectLst/>
                          <a:latin typeface="メイリオ" panose="020B0604030504040204" pitchFamily="50" charset="-128"/>
                          <a:ea typeface="メイリオ" panose="020B0604030504040204" pitchFamily="50" charset="-128"/>
                        </a:rPr>
                        <a:t>通年</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41503561"/>
                  </a:ext>
                </a:extLst>
              </a:tr>
              <a:tr h="257767">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対　　　　　象</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zh-CN" altLang="en-US" sz="900" u="none" strike="noStrike" dirty="0">
                          <a:effectLst/>
                          <a:latin typeface="メイリオ" panose="020B0604030504040204" pitchFamily="50" charset="-128"/>
                          <a:ea typeface="メイリオ" panose="020B0604030504040204" pitchFamily="50" charset="-128"/>
                        </a:rPr>
                        <a:t>小学</a:t>
                      </a:r>
                      <a:r>
                        <a:rPr lang="ja-JP" altLang="en-US" sz="900" u="none" strike="noStrike" dirty="0">
                          <a:effectLst/>
                          <a:latin typeface="メイリオ" panose="020B0604030504040204" pitchFamily="50" charset="-128"/>
                          <a:ea typeface="メイリオ" panose="020B0604030504040204" pitchFamily="50" charset="-128"/>
                        </a:rPr>
                        <a:t>生・中学生・</a:t>
                      </a:r>
                      <a:r>
                        <a:rPr lang="zh-CN" altLang="en-US" sz="900" u="none" strike="noStrike" dirty="0">
                          <a:effectLst/>
                          <a:latin typeface="メイリオ" panose="020B0604030504040204" pitchFamily="50" charset="-128"/>
                          <a:ea typeface="メイリオ" panose="020B0604030504040204" pitchFamily="50" charset="-128"/>
                        </a:rPr>
                        <a:t>高校生</a:t>
                      </a:r>
                      <a:endParaRPr lang="zh-CN"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9073544"/>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所　要　時　間</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b="0" i="0" u="none" strike="noStrike" dirty="0">
                          <a:effectLst/>
                          <a:latin typeface="メイリオ" panose="020B0604030504040204" pitchFamily="50" charset="-128"/>
                          <a:ea typeface="メイリオ" panose="020B0604030504040204" pitchFamily="50" charset="-128"/>
                        </a:rPr>
                        <a:t>1</a:t>
                      </a:r>
                      <a:r>
                        <a:rPr lang="ja-JP" altLang="en-US" sz="900" b="0" i="0" u="none" strike="noStrike" dirty="0">
                          <a:effectLst/>
                          <a:latin typeface="メイリオ" panose="020B0604030504040204" pitchFamily="50" charset="-128"/>
                          <a:ea typeface="メイリオ" panose="020B0604030504040204" pitchFamily="50" charset="-128"/>
                        </a:rPr>
                        <a:t>時間</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97989410"/>
                  </a:ext>
                </a:extLst>
              </a:tr>
              <a:tr h="28239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人　　　　　数</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u="none" strike="noStrike" dirty="0">
                          <a:effectLst/>
                          <a:latin typeface="メイリオ" panose="020B0604030504040204" pitchFamily="50" charset="-128"/>
                          <a:ea typeface="メイリオ" panose="020B0604030504040204" pitchFamily="50" charset="-128"/>
                        </a:rPr>
                        <a:t>20</a:t>
                      </a:r>
                      <a:r>
                        <a:rPr lang="ja-JP" altLang="en-US" sz="900" u="none" strike="noStrike" dirty="0">
                          <a:effectLst/>
                          <a:latin typeface="メイリオ" panose="020B0604030504040204" pitchFamily="50" charset="-128"/>
                          <a:ea typeface="メイリオ" panose="020B0604030504040204" pitchFamily="50" charset="-128"/>
                        </a:rPr>
                        <a:t>～</a:t>
                      </a:r>
                      <a:r>
                        <a:rPr lang="en-US" altLang="ja-JP" sz="900" u="none" strike="noStrike" dirty="0">
                          <a:effectLst/>
                          <a:latin typeface="メイリオ" panose="020B0604030504040204" pitchFamily="50" charset="-128"/>
                          <a:ea typeface="メイリオ" panose="020B0604030504040204" pitchFamily="50" charset="-128"/>
                        </a:rPr>
                        <a:t>250</a:t>
                      </a:r>
                      <a:r>
                        <a:rPr lang="ja-JP" altLang="en-US" sz="900" u="none" strike="noStrike" dirty="0">
                          <a:effectLst/>
                          <a:latin typeface="メイリオ" panose="020B0604030504040204" pitchFamily="50" charset="-128"/>
                          <a:ea typeface="メイリオ" panose="020B0604030504040204" pitchFamily="50" charset="-128"/>
                        </a:rPr>
                        <a:t>人</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2507589"/>
                  </a:ext>
                </a:extLst>
              </a:tr>
              <a:tr h="46028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持　　ち　　物</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u="none" strike="noStrike" dirty="0">
                          <a:effectLst/>
                          <a:latin typeface="メイリオ" panose="020B0604030504040204" pitchFamily="50" charset="-128"/>
                          <a:ea typeface="メイリオ" panose="020B0604030504040204" pitchFamily="50" charset="-128"/>
                        </a:rPr>
                        <a:t>特になし</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49270007"/>
                  </a:ext>
                </a:extLst>
              </a:tr>
            </a:tbl>
          </a:graphicData>
        </a:graphic>
      </p:graphicFrame>
      <p:sp>
        <p:nvSpPr>
          <p:cNvPr id="17" name="テキスト プレースホルダー 16">
            <a:extLst>
              <a:ext uri="{FF2B5EF4-FFF2-40B4-BE49-F238E27FC236}">
                <a16:creationId xmlns:a16="http://schemas.microsoft.com/office/drawing/2014/main" id="{B3520682-09AA-2FC0-7EF3-C81A1534DE3E}"/>
              </a:ext>
            </a:extLst>
          </p:cNvPr>
          <p:cNvSpPr>
            <a:spLocks noGrp="1"/>
          </p:cNvSpPr>
          <p:nvPr>
            <p:ph type="body" sz="quarter" idx="10"/>
          </p:nvPr>
        </p:nvSpPr>
        <p:spPr/>
        <p:txBody>
          <a:bodyPr/>
          <a:lstStyle/>
          <a:p>
            <a:r>
              <a:rPr lang="ja-JP" altLang="en-US" dirty="0"/>
              <a:t>比叡山延暦寺は、</a:t>
            </a:r>
            <a:r>
              <a:rPr lang="en-US" altLang="ja-JP" dirty="0"/>
              <a:t>SDGs</a:t>
            </a:r>
            <a:r>
              <a:rPr lang="ja-JP" altLang="en-US" dirty="0"/>
              <a:t>に共感し、寺院として社会課題解決への取り組みを実施しています。</a:t>
            </a:r>
          </a:p>
          <a:p>
            <a:r>
              <a:rPr lang="ja-JP" altLang="en-US" dirty="0"/>
              <a:t>天台宗の総本山比叡山延暦寺の宿坊、延暦寺会館での修行体験。比叡山の凛とした空気の中、ゆったりと坐禅を行い、じっくりと自分自身を見つめなおしてください。</a:t>
            </a:r>
            <a:endParaRPr lang="en-US" altLang="ja-JP" dirty="0"/>
          </a:p>
        </p:txBody>
      </p:sp>
      <p:sp>
        <p:nvSpPr>
          <p:cNvPr id="24" name="テキスト プレースホルダー 23">
            <a:extLst>
              <a:ext uri="{FF2B5EF4-FFF2-40B4-BE49-F238E27FC236}">
                <a16:creationId xmlns:a16="http://schemas.microsoft.com/office/drawing/2014/main" id="{92D1AD22-E6AE-06AB-3AE6-BF7938751702}"/>
              </a:ext>
            </a:extLst>
          </p:cNvPr>
          <p:cNvSpPr>
            <a:spLocks noGrp="1"/>
          </p:cNvSpPr>
          <p:nvPr>
            <p:ph type="body" sz="quarter" idx="17"/>
          </p:nvPr>
        </p:nvSpPr>
        <p:spPr>
          <a:xfrm>
            <a:off x="5755709" y="5380984"/>
            <a:ext cx="3363523" cy="1129937"/>
          </a:xfrm>
        </p:spPr>
        <p:txBody>
          <a:bodyPr/>
          <a:lstStyle/>
          <a:p>
            <a:r>
              <a:rPr lang="ja-JP" altLang="en-US" dirty="0"/>
              <a:t>法要行事などでお受けできない日もありますので、事前予約をお願いいたします。</a:t>
            </a:r>
            <a:endParaRPr lang="en-US" altLang="ja-JP" dirty="0"/>
          </a:p>
          <a:p>
            <a:r>
              <a:rPr lang="ja-JP" altLang="en-US" dirty="0"/>
              <a:t>僧侶による指導も可能です。</a:t>
            </a:r>
            <a:endParaRPr lang="en-US" altLang="ja-JP" dirty="0"/>
          </a:p>
          <a:p>
            <a:r>
              <a:rPr lang="ja-JP" altLang="en-US" dirty="0"/>
              <a:t>延暦寺諸堂巡拝時間（別途、巡拝料が必要です</a:t>
            </a:r>
            <a:r>
              <a:rPr lang="en-US" altLang="ja-JP" dirty="0"/>
              <a:t>)</a:t>
            </a:r>
          </a:p>
          <a:p>
            <a:pPr marL="0" indent="0">
              <a:buNone/>
            </a:pPr>
            <a:r>
              <a:rPr lang="ja-JP" altLang="en-US" dirty="0"/>
              <a:t> 　東塔地区 並びに山麓 滋賀院 生源寺： 通年　</a:t>
            </a:r>
            <a:r>
              <a:rPr lang="en-US" altLang="ja-JP" dirty="0"/>
              <a:t>9:00</a:t>
            </a:r>
            <a:r>
              <a:rPr lang="ja-JP" altLang="en-US" dirty="0" err="1"/>
              <a:t>ー</a:t>
            </a:r>
            <a:r>
              <a:rPr lang="en-US" altLang="ja-JP" dirty="0"/>
              <a:t>16:00</a:t>
            </a:r>
          </a:p>
          <a:p>
            <a:pPr marL="0" indent="0">
              <a:buNone/>
            </a:pPr>
            <a:r>
              <a:rPr lang="ja-JP" altLang="en-US" dirty="0"/>
              <a:t> 　西塔・横川地区：</a:t>
            </a:r>
            <a:r>
              <a:rPr lang="en-US" altLang="ja-JP" dirty="0"/>
              <a:t>12</a:t>
            </a:r>
            <a:r>
              <a:rPr lang="ja-JP" altLang="en-US" dirty="0"/>
              <a:t>～</a:t>
            </a:r>
            <a:r>
              <a:rPr lang="en-US" altLang="ja-JP" dirty="0"/>
              <a:t>2</a:t>
            </a:r>
            <a:r>
              <a:rPr lang="ja-JP" altLang="en-US" dirty="0"/>
              <a:t>月　</a:t>
            </a:r>
            <a:r>
              <a:rPr lang="en-US" altLang="ja-JP" dirty="0"/>
              <a:t>9:30</a:t>
            </a:r>
            <a:r>
              <a:rPr lang="ja-JP" altLang="en-US" dirty="0" err="1"/>
              <a:t>ー</a:t>
            </a:r>
            <a:r>
              <a:rPr lang="en-US" altLang="ja-JP" dirty="0"/>
              <a:t>16:00 / 3</a:t>
            </a:r>
            <a:r>
              <a:rPr lang="ja-JP" altLang="en-US" dirty="0"/>
              <a:t>～</a:t>
            </a:r>
            <a:r>
              <a:rPr lang="en-US" altLang="ja-JP" dirty="0"/>
              <a:t>11</a:t>
            </a:r>
            <a:r>
              <a:rPr lang="ja-JP" altLang="en-US" dirty="0"/>
              <a:t>月　</a:t>
            </a:r>
            <a:r>
              <a:rPr lang="en-US" altLang="ja-JP" dirty="0"/>
              <a:t>9:00</a:t>
            </a:r>
            <a:r>
              <a:rPr lang="ja-JP" altLang="en-US" dirty="0" err="1"/>
              <a:t>ー</a:t>
            </a:r>
            <a:r>
              <a:rPr lang="en-US" altLang="ja-JP" dirty="0"/>
              <a:t>16:00 </a:t>
            </a:r>
          </a:p>
          <a:p>
            <a:pPr marL="0" indent="0">
              <a:buNone/>
            </a:pPr>
            <a:endParaRPr lang="en-US" altLang="ja-JP" dirty="0"/>
          </a:p>
          <a:p>
            <a:pPr marL="0" indent="0">
              <a:buNone/>
            </a:pPr>
            <a:endParaRPr lang="ja-JP" altLang="en-US" dirty="0"/>
          </a:p>
        </p:txBody>
      </p:sp>
      <p:sp>
        <p:nvSpPr>
          <p:cNvPr id="16" name="タイトル 15">
            <a:extLst>
              <a:ext uri="{FF2B5EF4-FFF2-40B4-BE49-F238E27FC236}">
                <a16:creationId xmlns:a16="http://schemas.microsoft.com/office/drawing/2014/main" id="{466C0A8E-78E1-1518-FDDE-5184568A176A}"/>
              </a:ext>
            </a:extLst>
          </p:cNvPr>
          <p:cNvSpPr>
            <a:spLocks noGrp="1"/>
          </p:cNvSpPr>
          <p:nvPr>
            <p:ph type="title"/>
          </p:nvPr>
        </p:nvSpPr>
        <p:spPr>
          <a:xfrm>
            <a:off x="1097015" y="479540"/>
            <a:ext cx="1641283" cy="313932"/>
          </a:xfrm>
        </p:spPr>
        <p:txBody>
          <a:bodyPr/>
          <a:lstStyle/>
          <a:p>
            <a:r>
              <a:rPr lang="ja-JP" altLang="en-US" dirty="0">
                <a:solidFill>
                  <a:srgbClr val="328CCC"/>
                </a:solidFill>
              </a:rPr>
              <a:t>比叡山　坐禅体験</a:t>
            </a:r>
          </a:p>
        </p:txBody>
      </p:sp>
      <p:grpSp>
        <p:nvGrpSpPr>
          <p:cNvPr id="2" name="グループ化 1">
            <a:extLst>
              <a:ext uri="{FF2B5EF4-FFF2-40B4-BE49-F238E27FC236}">
                <a16:creationId xmlns:a16="http://schemas.microsoft.com/office/drawing/2014/main" id="{B0B6DD61-7AB0-93ED-5EC0-7337D271E024}"/>
              </a:ext>
            </a:extLst>
          </p:cNvPr>
          <p:cNvGrpSpPr/>
          <p:nvPr/>
        </p:nvGrpSpPr>
        <p:grpSpPr>
          <a:xfrm>
            <a:off x="1152224" y="904273"/>
            <a:ext cx="2613414" cy="174521"/>
            <a:chOff x="771224" y="904272"/>
            <a:chExt cx="2613414" cy="174521"/>
          </a:xfrm>
          <a:solidFill>
            <a:schemeClr val="bg1">
              <a:lumMod val="75000"/>
            </a:schemeClr>
          </a:solidFill>
        </p:grpSpPr>
        <p:sp>
          <p:nvSpPr>
            <p:cNvPr id="3" name="角丸四角形 23">
              <a:extLst>
                <a:ext uri="{FF2B5EF4-FFF2-40B4-BE49-F238E27FC236}">
                  <a16:creationId xmlns:a16="http://schemas.microsoft.com/office/drawing/2014/main" id="{F3859417-8CFB-ADA3-4A06-BF2C3715F764}"/>
                </a:ext>
              </a:extLst>
            </p:cNvPr>
            <p:cNvSpPr/>
            <p:nvPr userDrawn="1"/>
          </p:nvSpPr>
          <p:spPr>
            <a:xfrm>
              <a:off x="771224" y="904272"/>
              <a:ext cx="411336" cy="174521"/>
            </a:xfrm>
            <a:prstGeom prst="round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自 然</a:t>
              </a:r>
              <a:endParaRPr kumimoji="1" lang="en-US" altLang="ja-JP" sz="800" b="1" dirty="0">
                <a:latin typeface="Meiryo UI" panose="020B0604030504040204" pitchFamily="50" charset="-128"/>
                <a:ea typeface="Meiryo UI" panose="020B0604030504040204" pitchFamily="50" charset="-128"/>
              </a:endParaRPr>
            </a:p>
          </p:txBody>
        </p:sp>
        <p:sp>
          <p:nvSpPr>
            <p:cNvPr id="4" name="角丸四角形 27">
              <a:extLst>
                <a:ext uri="{FF2B5EF4-FFF2-40B4-BE49-F238E27FC236}">
                  <a16:creationId xmlns:a16="http://schemas.microsoft.com/office/drawing/2014/main" id="{9091FA2A-7E8D-1057-083C-F5753E8B2191}"/>
                </a:ext>
              </a:extLst>
            </p:cNvPr>
            <p:cNvSpPr/>
            <p:nvPr userDrawn="1"/>
          </p:nvSpPr>
          <p:spPr>
            <a:xfrm>
              <a:off x="2092472" y="904272"/>
              <a:ext cx="411336" cy="174521"/>
            </a:xfrm>
            <a:prstGeom prst="roundRect">
              <a:avLst/>
            </a:prstGeom>
            <a:solidFill>
              <a:srgbClr val="00194C"/>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歴 史</a:t>
              </a:r>
              <a:endParaRPr kumimoji="1" lang="en-US" altLang="ja-JP" sz="800" b="1" dirty="0">
                <a:latin typeface="Meiryo UI" panose="020B0604030504040204" pitchFamily="50" charset="-128"/>
                <a:ea typeface="Meiryo UI" panose="020B0604030504040204" pitchFamily="50" charset="-128"/>
              </a:endParaRPr>
            </a:p>
          </p:txBody>
        </p:sp>
        <p:sp>
          <p:nvSpPr>
            <p:cNvPr id="5" name="角丸四角形 49">
              <a:extLst>
                <a:ext uri="{FF2B5EF4-FFF2-40B4-BE49-F238E27FC236}">
                  <a16:creationId xmlns:a16="http://schemas.microsoft.com/office/drawing/2014/main" id="{161D90FD-76F4-6B45-737F-2A6BD9380120}"/>
                </a:ext>
              </a:extLst>
            </p:cNvPr>
            <p:cNvSpPr/>
            <p:nvPr userDrawn="1"/>
          </p:nvSpPr>
          <p:spPr>
            <a:xfrm>
              <a:off x="2973302" y="904272"/>
              <a:ext cx="411336" cy="174521"/>
            </a:xfrm>
            <a:prstGeom prst="round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経 済</a:t>
              </a:r>
              <a:endParaRPr kumimoji="1" lang="en-US" altLang="ja-JP" sz="800" b="1" dirty="0">
                <a:latin typeface="Meiryo UI" panose="020B0604030504040204" pitchFamily="50" charset="-128"/>
                <a:ea typeface="Meiryo UI" panose="020B0604030504040204" pitchFamily="50" charset="-128"/>
              </a:endParaRPr>
            </a:p>
          </p:txBody>
        </p:sp>
        <p:sp>
          <p:nvSpPr>
            <p:cNvPr id="6" name="角丸四角形 24">
              <a:extLst>
                <a:ext uri="{FF2B5EF4-FFF2-40B4-BE49-F238E27FC236}">
                  <a16:creationId xmlns:a16="http://schemas.microsoft.com/office/drawing/2014/main" id="{C60BCFCE-7C89-4B20-C92D-4DBB7550B9D9}"/>
                </a:ext>
              </a:extLst>
            </p:cNvPr>
            <p:cNvSpPr/>
            <p:nvPr/>
          </p:nvSpPr>
          <p:spPr>
            <a:xfrm>
              <a:off x="1211640" y="904272"/>
              <a:ext cx="411336" cy="174521"/>
            </a:xfrm>
            <a:prstGeom prst="round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環 境</a:t>
              </a:r>
              <a:endParaRPr kumimoji="1" lang="en-US" altLang="ja-JP" sz="800" b="1" dirty="0">
                <a:latin typeface="Meiryo UI" panose="020B0604030504040204" pitchFamily="50" charset="-128"/>
                <a:ea typeface="Meiryo UI" panose="020B0604030504040204" pitchFamily="50" charset="-128"/>
              </a:endParaRPr>
            </a:p>
          </p:txBody>
        </p:sp>
        <p:sp>
          <p:nvSpPr>
            <p:cNvPr id="7" name="角丸四角形 28">
              <a:extLst>
                <a:ext uri="{FF2B5EF4-FFF2-40B4-BE49-F238E27FC236}">
                  <a16:creationId xmlns:a16="http://schemas.microsoft.com/office/drawing/2014/main" id="{8C61BDBC-CEC7-3C44-7661-23A7D28C9EF9}"/>
                </a:ext>
              </a:extLst>
            </p:cNvPr>
            <p:cNvSpPr/>
            <p:nvPr/>
          </p:nvSpPr>
          <p:spPr>
            <a:xfrm>
              <a:off x="1652056" y="904272"/>
              <a:ext cx="411336" cy="174521"/>
            </a:xfrm>
            <a:prstGeom prst="round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産 業</a:t>
              </a:r>
              <a:endParaRPr kumimoji="1" lang="en-US" altLang="ja-JP" sz="800" b="1" dirty="0">
                <a:latin typeface="Meiryo UI" panose="020B0604030504040204" pitchFamily="50" charset="-128"/>
                <a:ea typeface="Meiryo UI" panose="020B0604030504040204" pitchFamily="50" charset="-128"/>
              </a:endParaRPr>
            </a:p>
          </p:txBody>
        </p:sp>
        <p:sp>
          <p:nvSpPr>
            <p:cNvPr id="8" name="角丸四角形 31">
              <a:extLst>
                <a:ext uri="{FF2B5EF4-FFF2-40B4-BE49-F238E27FC236}">
                  <a16:creationId xmlns:a16="http://schemas.microsoft.com/office/drawing/2014/main" id="{0A58AC15-F010-D251-13A2-D2FBF46AC970}"/>
                </a:ext>
              </a:extLst>
            </p:cNvPr>
            <p:cNvSpPr/>
            <p:nvPr/>
          </p:nvSpPr>
          <p:spPr>
            <a:xfrm>
              <a:off x="2532888" y="904272"/>
              <a:ext cx="411336" cy="174521"/>
            </a:xfrm>
            <a:prstGeom prst="roundRect">
              <a:avLst/>
            </a:prstGeom>
            <a:solidFill>
              <a:srgbClr val="00194C"/>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文 化</a:t>
              </a:r>
              <a:endParaRPr kumimoji="1" lang="en-US" altLang="ja-JP" sz="800" b="1" dirty="0">
                <a:latin typeface="Meiryo UI" panose="020B0604030504040204" pitchFamily="50" charset="-128"/>
                <a:ea typeface="Meiryo UI" panose="020B0604030504040204" pitchFamily="50" charset="-128"/>
              </a:endParaRPr>
            </a:p>
          </p:txBody>
        </p:sp>
      </p:grpSp>
      <p:pic>
        <p:nvPicPr>
          <p:cNvPr id="21" name="図プレースホルダー 20" descr="障子, 人, 建物, 民衆 が含まれている画像&#10;&#10;自動的に生成された説明">
            <a:extLst>
              <a:ext uri="{FF2B5EF4-FFF2-40B4-BE49-F238E27FC236}">
                <a16:creationId xmlns:a16="http://schemas.microsoft.com/office/drawing/2014/main" id="{7B561ED6-D7A3-5843-FB93-D7157DDA58D1}"/>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607" b="1607"/>
          <a:stretch>
            <a:fillRect/>
          </a:stretch>
        </p:blipFill>
        <p:spPr/>
      </p:pic>
      <p:pic>
        <p:nvPicPr>
          <p:cNvPr id="30" name="図プレースホルダー 29" descr="部屋の中に立っている人たち&#10;&#10;中程度の精度で自動的に生成された説明">
            <a:extLst>
              <a:ext uri="{FF2B5EF4-FFF2-40B4-BE49-F238E27FC236}">
                <a16:creationId xmlns:a16="http://schemas.microsoft.com/office/drawing/2014/main" id="{BD1E8EA4-3F62-7DA3-336F-19BF28D4153D}"/>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0877" r="10877"/>
          <a:stretch>
            <a:fillRect/>
          </a:stretch>
        </p:blipFill>
        <p:spPr/>
      </p:pic>
      <p:pic>
        <p:nvPicPr>
          <p:cNvPr id="32" name="図プレースホルダー 31" descr="空港のロビーにいる人たち&#10;&#10;自動的に生成された説明">
            <a:extLst>
              <a:ext uri="{FF2B5EF4-FFF2-40B4-BE49-F238E27FC236}">
                <a16:creationId xmlns:a16="http://schemas.microsoft.com/office/drawing/2014/main" id="{DEF493C7-2A55-9FFC-D64E-81997870B371}"/>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4915" b="4915"/>
          <a:stretch>
            <a:fillRect/>
          </a:stretch>
        </p:blipFill>
        <p:spPr/>
      </p:pic>
      <p:pic>
        <p:nvPicPr>
          <p:cNvPr id="34" name="図プレースホルダー 33" descr="庭の木製の家&#10;&#10;低い精度で自動的に生成された説明">
            <a:extLst>
              <a:ext uri="{FF2B5EF4-FFF2-40B4-BE49-F238E27FC236}">
                <a16:creationId xmlns:a16="http://schemas.microsoft.com/office/drawing/2014/main" id="{BD551F4F-87BB-2E9F-75EF-FE3EE87D2057}"/>
              </a:ext>
            </a:extLst>
          </p:cNvPr>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t="5039" b="5039"/>
          <a:stretch>
            <a:fillRect/>
          </a:stretch>
        </p:blipFill>
        <p:spPr/>
      </p:pic>
      <p:grpSp>
        <p:nvGrpSpPr>
          <p:cNvPr id="19" name="グループ化 18">
            <a:extLst>
              <a:ext uri="{FF2B5EF4-FFF2-40B4-BE49-F238E27FC236}">
                <a16:creationId xmlns:a16="http://schemas.microsoft.com/office/drawing/2014/main" id="{40EB348A-15FE-C3E7-1212-9BEC83DCC298}"/>
              </a:ext>
            </a:extLst>
          </p:cNvPr>
          <p:cNvGrpSpPr/>
          <p:nvPr/>
        </p:nvGrpSpPr>
        <p:grpSpPr>
          <a:xfrm>
            <a:off x="6025339" y="552317"/>
            <a:ext cx="567870" cy="273704"/>
            <a:chOff x="5521434" y="449262"/>
            <a:chExt cx="567870" cy="273704"/>
          </a:xfrm>
        </p:grpSpPr>
        <p:pic>
          <p:nvPicPr>
            <p:cNvPr id="42" name="図 41">
              <a:extLst>
                <a:ext uri="{FF2B5EF4-FFF2-40B4-BE49-F238E27FC236}">
                  <a16:creationId xmlns:a16="http://schemas.microsoft.com/office/drawing/2014/main" id="{B2AF3BFB-0E48-5E29-9EBD-1FE504C37C9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21434" y="452966"/>
              <a:ext cx="270000" cy="270000"/>
            </a:xfrm>
            <a:prstGeom prst="rect">
              <a:avLst/>
            </a:prstGeom>
          </p:spPr>
        </p:pic>
        <p:pic>
          <p:nvPicPr>
            <p:cNvPr id="9" name="図 8">
              <a:extLst>
                <a:ext uri="{FF2B5EF4-FFF2-40B4-BE49-F238E27FC236}">
                  <a16:creationId xmlns:a16="http://schemas.microsoft.com/office/drawing/2014/main" id="{6882D8C4-61BE-EF83-6582-D094D28402A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819304" y="449262"/>
              <a:ext cx="270000" cy="270000"/>
            </a:xfrm>
            <a:prstGeom prst="rect">
              <a:avLst/>
            </a:prstGeom>
          </p:spPr>
        </p:pic>
      </p:grpSp>
      <p:pic>
        <p:nvPicPr>
          <p:cNvPr id="11" name="図 10" descr="文字の書かれた紙&#10;&#10;自動的に生成された説明">
            <a:extLst>
              <a:ext uri="{FF2B5EF4-FFF2-40B4-BE49-F238E27FC236}">
                <a16:creationId xmlns:a16="http://schemas.microsoft.com/office/drawing/2014/main" id="{8D30AA69-86BC-6FCF-A269-619983F95EF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474188" y="605733"/>
            <a:ext cx="302400" cy="302400"/>
          </a:xfrm>
          <a:prstGeom prst="rect">
            <a:avLst/>
          </a:prstGeom>
        </p:spPr>
      </p:pic>
      <p:pic>
        <p:nvPicPr>
          <p:cNvPr id="13" name="図 12" descr="アイコン&#10;&#10;自動的に生成された説明">
            <a:extLst>
              <a:ext uri="{FF2B5EF4-FFF2-40B4-BE49-F238E27FC236}">
                <a16:creationId xmlns:a16="http://schemas.microsoft.com/office/drawing/2014/main" id="{00E61B10-A472-D628-648D-C0793E3B73E7}"/>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821541" y="603460"/>
            <a:ext cx="302400" cy="302400"/>
          </a:xfrm>
          <a:prstGeom prst="rect">
            <a:avLst/>
          </a:prstGeom>
        </p:spPr>
      </p:pic>
      <p:pic>
        <p:nvPicPr>
          <p:cNvPr id="15" name="図 14" descr="停止の標識&#10;&#10;自動的に生成された説明">
            <a:extLst>
              <a:ext uri="{FF2B5EF4-FFF2-40B4-BE49-F238E27FC236}">
                <a16:creationId xmlns:a16="http://schemas.microsoft.com/office/drawing/2014/main" id="{F58CFA0E-5050-87D0-579E-C3C990047055}"/>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150546" y="606320"/>
            <a:ext cx="302400" cy="302400"/>
          </a:xfrm>
          <a:prstGeom prst="rect">
            <a:avLst/>
          </a:prstGeom>
        </p:spPr>
      </p:pic>
      <p:pic>
        <p:nvPicPr>
          <p:cNvPr id="31" name="図プレースホルダー 5"/>
          <p:cNvPicPr>
            <a:picLocks noGrp="1" noChangeAspect="1"/>
          </p:cNvPicPr>
          <p:nvPr>
            <p:ph type="pic" sz="quarter" idx="18"/>
          </p:nvPr>
        </p:nvPicPr>
        <p:blipFill>
          <a:blip r:embed="rId11" cstate="print">
            <a:extLst>
              <a:ext uri="{28A0092B-C50C-407E-A947-70E740481C1C}">
                <a14:useLocalDpi xmlns:a14="http://schemas.microsoft.com/office/drawing/2010/main" val="0"/>
              </a:ext>
            </a:extLst>
          </a:blip>
          <a:srcRect t="110" b="110"/>
          <a:stretch>
            <a:fillRect/>
          </a:stretch>
        </p:blipFill>
        <p:spPr>
          <a:xfrm>
            <a:off x="9119232" y="5877272"/>
            <a:ext cx="506730" cy="505615"/>
          </a:xfrm>
        </p:spPr>
      </p:pic>
      <p:sp>
        <p:nvSpPr>
          <p:cNvPr id="33" name="テキスト ボックス 32"/>
          <p:cNvSpPr txBox="1"/>
          <p:nvPr/>
        </p:nvSpPr>
        <p:spPr>
          <a:xfrm>
            <a:off x="2122644" y="6487359"/>
            <a:ext cx="6245621" cy="400110"/>
          </a:xfrm>
          <a:prstGeom prst="rect">
            <a:avLst/>
          </a:prstGeom>
          <a:solidFill>
            <a:schemeClr val="bg1"/>
          </a:solidFill>
        </p:spPr>
        <p:txBody>
          <a:bodyPr wrap="none" rtlCol="0">
            <a:spAutoFit/>
          </a:bodyPr>
          <a:lstStyle/>
          <a:p>
            <a:r>
              <a:rPr lang="zh-TW" altLang="en-US" sz="1000" dirty="0">
                <a:latin typeface="Meiryo UI" panose="020B0604030504040204" pitchFamily="50" charset="-128"/>
                <a:ea typeface="Meiryo UI" panose="020B0604030504040204" pitchFamily="50" charset="-128"/>
              </a:rPr>
              <a:t>比叡山延暦寺　延暦寺会館</a:t>
            </a:r>
            <a:r>
              <a:rPr lang="ja-JP" altLang="en-US" sz="1000" dirty="0">
                <a:latin typeface="Meiryo UI" panose="020B0604030504040204" pitchFamily="50" charset="-128"/>
                <a:ea typeface="Meiryo UI" panose="020B0604030504040204" pitchFamily="50" charset="-128"/>
              </a:rPr>
              <a:t>　</a:t>
            </a:r>
            <a:r>
              <a:rPr lang="en-US" altLang="zh-TW" sz="1000" dirty="0">
                <a:latin typeface="Meiryo UI" panose="020B0604030504040204" pitchFamily="50" charset="-128"/>
                <a:ea typeface="Meiryo UI" panose="020B0604030504040204" pitchFamily="50" charset="-128"/>
              </a:rPr>
              <a:t>【</a:t>
            </a:r>
            <a:r>
              <a:rPr lang="zh-TW" altLang="en-US" sz="1000" dirty="0">
                <a:latin typeface="Meiryo UI" panose="020B0604030504040204" pitchFamily="50" charset="-128"/>
                <a:ea typeface="Meiryo UI" panose="020B0604030504040204" pitchFamily="50" charset="-128"/>
              </a:rPr>
              <a:t>住所</a:t>
            </a:r>
            <a:r>
              <a:rPr lang="en-US" altLang="zh-TW" sz="1000" dirty="0">
                <a:latin typeface="Meiryo UI" panose="020B0604030504040204" pitchFamily="50" charset="-128"/>
                <a:ea typeface="Meiryo UI" panose="020B0604030504040204" pitchFamily="50" charset="-128"/>
              </a:rPr>
              <a:t>】</a:t>
            </a:r>
            <a:r>
              <a:rPr lang="zh-TW" altLang="en-US" sz="1000" dirty="0">
                <a:latin typeface="Meiryo UI" panose="020B0604030504040204" pitchFamily="50" charset="-128"/>
                <a:ea typeface="Meiryo UI" panose="020B0604030504040204" pitchFamily="50" charset="-128"/>
              </a:rPr>
              <a:t>大津市坂本本町</a:t>
            </a:r>
            <a:r>
              <a:rPr lang="en-US" altLang="zh-TW" sz="1000" dirty="0">
                <a:latin typeface="Meiryo UI" panose="020B0604030504040204" pitchFamily="50" charset="-128"/>
                <a:ea typeface="Meiryo UI" panose="020B0604030504040204" pitchFamily="50" charset="-128"/>
              </a:rPr>
              <a:t>4220</a:t>
            </a:r>
            <a:r>
              <a:rPr lang="zh-TW" altLang="en-US" sz="1000" dirty="0">
                <a:latin typeface="Meiryo UI" panose="020B0604030504040204" pitchFamily="50" charset="-128"/>
                <a:ea typeface="Meiryo UI" panose="020B0604030504040204" pitchFamily="50" charset="-128"/>
              </a:rPr>
              <a:t>　比叡山 延暦寺内</a:t>
            </a:r>
            <a:r>
              <a:rPr lang="ja-JP" altLang="en-US" sz="1000" dirty="0">
                <a:latin typeface="Meiryo UI" panose="020B0604030504040204" pitchFamily="50" charset="-128"/>
                <a:ea typeface="Meiryo UI" panose="020B0604030504040204" pitchFamily="50" charset="-128"/>
              </a:rPr>
              <a:t>　　　</a:t>
            </a:r>
            <a:r>
              <a:rPr lang="en-US" altLang="zh-TW" sz="1000" dirty="0">
                <a:latin typeface="Meiryo UI" panose="020B0604030504040204" pitchFamily="50" charset="-128"/>
                <a:ea typeface="Meiryo UI" panose="020B0604030504040204" pitchFamily="50" charset="-128"/>
              </a:rPr>
              <a:t>【TEL】077-579-4180</a:t>
            </a:r>
          </a:p>
          <a:p>
            <a:r>
              <a:rPr lang="ja-JP" altLang="en-US" sz="1000" dirty="0">
                <a:latin typeface="Meiryo UI" panose="020B0604030504040204" pitchFamily="50" charset="-128"/>
                <a:ea typeface="Meiryo UI" panose="020B0604030504040204" pitchFamily="50" charset="-128"/>
              </a:rPr>
              <a:t>　　　　　　　　　　　　　　　　　　</a:t>
            </a:r>
            <a:r>
              <a:rPr lang="zh-TW" altLang="en-US" sz="1000" dirty="0">
                <a:latin typeface="Meiryo UI" panose="020B0604030504040204" pitchFamily="50" charset="-128"/>
                <a:ea typeface="Meiryo UI" panose="020B0604030504040204" pitchFamily="50" charset="-128"/>
              </a:rPr>
              <a:t>（受付時間 </a:t>
            </a:r>
            <a:r>
              <a:rPr lang="en-US" altLang="zh-TW" sz="1000" dirty="0">
                <a:latin typeface="Meiryo UI" panose="020B0604030504040204" pitchFamily="50" charset="-128"/>
                <a:ea typeface="Meiryo UI" panose="020B0604030504040204" pitchFamily="50" charset="-128"/>
              </a:rPr>
              <a:t>9:00</a:t>
            </a:r>
            <a:r>
              <a:rPr lang="zh-TW" altLang="en-US" sz="1000" dirty="0">
                <a:latin typeface="Meiryo UI" panose="020B0604030504040204" pitchFamily="50" charset="-128"/>
                <a:ea typeface="Meiryo UI" panose="020B0604030504040204" pitchFamily="50" charset="-128"/>
              </a:rPr>
              <a:t>～</a:t>
            </a:r>
            <a:r>
              <a:rPr lang="en-US" altLang="zh-TW" sz="1000" dirty="0">
                <a:latin typeface="Meiryo UI" panose="020B0604030504040204" pitchFamily="50" charset="-128"/>
                <a:ea typeface="Meiryo UI" panose="020B0604030504040204" pitchFamily="50" charset="-128"/>
              </a:rPr>
              <a:t>17:00</a:t>
            </a:r>
            <a:r>
              <a:rPr lang="zh-TW" altLang="en-US" sz="1000" dirty="0">
                <a:latin typeface="Meiryo UI" panose="020B0604030504040204" pitchFamily="50" charset="-128"/>
                <a:ea typeface="Meiryo UI" panose="020B0604030504040204" pitchFamily="50" charset="-128"/>
              </a:rPr>
              <a:t>）</a:t>
            </a:r>
            <a:r>
              <a:rPr lang="en-US" altLang="zh-TW" sz="1000" dirty="0">
                <a:latin typeface="Meiryo UI" panose="020B0604030504040204" pitchFamily="50" charset="-128"/>
                <a:ea typeface="Meiryo UI" panose="020B0604030504040204" pitchFamily="50" charset="-128"/>
              </a:rPr>
              <a:t>【FAX】077-579-5053</a:t>
            </a:r>
            <a:r>
              <a:rPr lang="ja-JP" altLang="en-US" sz="1000" dirty="0">
                <a:latin typeface="Meiryo UI" panose="020B0604030504040204" pitchFamily="50" charset="-128"/>
                <a:ea typeface="Meiryo UI" panose="020B0604030504040204" pitchFamily="50" charset="-128"/>
              </a:rPr>
              <a:t>　</a:t>
            </a:r>
            <a:r>
              <a:rPr lang="en-US" altLang="zh-TW" sz="1000" dirty="0">
                <a:latin typeface="Meiryo UI" panose="020B0604030504040204" pitchFamily="50" charset="-128"/>
                <a:ea typeface="Meiryo UI" panose="020B0604030504040204" pitchFamily="50" charset="-128"/>
              </a:rPr>
              <a:t>【</a:t>
            </a:r>
            <a:r>
              <a:rPr lang="en-US" altLang="zh-TW" sz="1000" dirty="0" err="1">
                <a:latin typeface="Meiryo UI" panose="020B0604030504040204" pitchFamily="50" charset="-128"/>
                <a:ea typeface="Meiryo UI" panose="020B0604030504040204" pitchFamily="50" charset="-128"/>
              </a:rPr>
              <a:t>URL】</a:t>
            </a:r>
            <a:r>
              <a:rPr lang="en-US" altLang="zh-TW" sz="1000" u="sng" dirty="0" err="1">
                <a:latin typeface="Meiryo UI" panose="020B0604030504040204" pitchFamily="50" charset="-128"/>
                <a:ea typeface="Meiryo UI" panose="020B0604030504040204" pitchFamily="50" charset="-128"/>
                <a:hlinkClick r:id="rId12"/>
              </a:rPr>
              <a:t>http</a:t>
            </a:r>
            <a:r>
              <a:rPr lang="en-US" altLang="zh-TW" sz="1000" u="sng" dirty="0">
                <a:latin typeface="Meiryo UI" panose="020B0604030504040204" pitchFamily="50" charset="-128"/>
                <a:ea typeface="Meiryo UI" panose="020B0604030504040204" pitchFamily="50" charset="-128"/>
                <a:hlinkClick r:id="rId12"/>
              </a:rPr>
              <a:t>://syukubo.jp/</a:t>
            </a:r>
            <a:endParaRPr lang="en-US" altLang="ja-JP" sz="1000" dirty="0">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5277016" y="822317"/>
            <a:ext cx="1749197" cy="307777"/>
          </a:xfrm>
          <a:prstGeom prst="rect">
            <a:avLst/>
          </a:prstGeom>
          <a:noFill/>
        </p:spPr>
        <p:txBody>
          <a:bodyPr wrap="none" rtlCol="0">
            <a:spAutoFit/>
          </a:bodyPr>
          <a:lstStyle/>
          <a:p>
            <a:r>
              <a:rPr kumimoji="1" lang="ja-JP" altLang="en-US" sz="700" dirty="0">
                <a:latin typeface="Meiryo UI" panose="020B0604030504040204" pitchFamily="50" charset="-128"/>
                <a:ea typeface="Meiryo UI" panose="020B0604030504040204" pitchFamily="50" charset="-128"/>
              </a:rPr>
              <a:t>延暦寺は、</a:t>
            </a:r>
            <a:r>
              <a:rPr kumimoji="1" lang="en-US" altLang="ja-JP" sz="700" dirty="0">
                <a:latin typeface="Meiryo UI" panose="020B0604030504040204" pitchFamily="50" charset="-128"/>
                <a:ea typeface="Meiryo UI" panose="020B0604030504040204" pitchFamily="50" charset="-128"/>
              </a:rPr>
              <a:t>SDGs</a:t>
            </a:r>
            <a:r>
              <a:rPr kumimoji="1" lang="ja-JP" altLang="en-US" sz="700" dirty="0">
                <a:latin typeface="Meiryo UI" panose="020B0604030504040204" pitchFamily="50" charset="-128"/>
                <a:ea typeface="Meiryo UI" panose="020B0604030504040204" pitchFamily="50" charset="-128"/>
              </a:rPr>
              <a:t>に共感し、寺院として社会</a:t>
            </a:r>
            <a:endParaRPr kumimoji="1" lang="en-US" altLang="ja-JP" sz="700" dirty="0">
              <a:latin typeface="Meiryo UI" panose="020B0604030504040204" pitchFamily="50" charset="-128"/>
              <a:ea typeface="Meiryo UI" panose="020B0604030504040204" pitchFamily="50" charset="-128"/>
            </a:endParaRPr>
          </a:p>
          <a:p>
            <a:r>
              <a:rPr kumimoji="1" lang="ja-JP" altLang="en-US" sz="700" dirty="0">
                <a:latin typeface="Meiryo UI" panose="020B0604030504040204" pitchFamily="50" charset="-128"/>
                <a:ea typeface="Meiryo UI" panose="020B0604030504040204" pitchFamily="50" charset="-128"/>
              </a:rPr>
              <a:t>課題解決への取り組みを推進しています。</a:t>
            </a:r>
          </a:p>
        </p:txBody>
      </p:sp>
      <p:pic>
        <p:nvPicPr>
          <p:cNvPr id="38" name="図 37" descr="テキスト&#10;&#10;中程度の精度で自動的に生成された説明">
            <a:extLst>
              <a:ext uri="{FF2B5EF4-FFF2-40B4-BE49-F238E27FC236}">
                <a16:creationId xmlns:a16="http://schemas.microsoft.com/office/drawing/2014/main" id="{1B6F11B7-6116-E7CA-E16C-961A62FBEA7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411060" y="444920"/>
            <a:ext cx="491099" cy="268349"/>
          </a:xfrm>
          <a:prstGeom prst="rect">
            <a:avLst/>
          </a:prstGeom>
          <a:noFill/>
        </p:spPr>
      </p:pic>
      <p:sp>
        <p:nvSpPr>
          <p:cNvPr id="39" name="テキスト プレースホルダー 25">
            <a:extLst>
              <a:ext uri="{FF2B5EF4-FFF2-40B4-BE49-F238E27FC236}">
                <a16:creationId xmlns:a16="http://schemas.microsoft.com/office/drawing/2014/main" id="{5B5A57CD-6D69-A3E3-BA23-DA35BC46B9D8}"/>
              </a:ext>
            </a:extLst>
          </p:cNvPr>
          <p:cNvSpPr>
            <a:spLocks noGrp="1"/>
          </p:cNvSpPr>
          <p:nvPr>
            <p:ph type="body" sz="quarter" idx="19"/>
          </p:nvPr>
        </p:nvSpPr>
        <p:spPr/>
        <p:txBody>
          <a:bodyPr/>
          <a:lstStyle/>
          <a:p>
            <a:r>
              <a:rPr lang="ja-JP" altLang="en-US" dirty="0"/>
              <a:t>比叡山延暦寺の歴史について調べてみる。</a:t>
            </a:r>
            <a:endParaRPr lang="en-US" altLang="ja-JP" dirty="0"/>
          </a:p>
          <a:p>
            <a:r>
              <a:rPr lang="ja-JP" altLang="en-US" dirty="0"/>
              <a:t>比叡山延暦寺で行われている修行について調べてみる。</a:t>
            </a:r>
            <a:endParaRPr lang="en-US" altLang="ja-JP" dirty="0"/>
          </a:p>
          <a:p>
            <a:r>
              <a:rPr lang="ja-JP" altLang="en-US" dirty="0"/>
              <a:t>身近な</a:t>
            </a:r>
            <a:r>
              <a:rPr lang="en-US" altLang="ja-JP" dirty="0"/>
              <a:t>SDGs</a:t>
            </a:r>
            <a:r>
              <a:rPr lang="ja-JP" altLang="en-US" dirty="0"/>
              <a:t>の取組について調べてみる。</a:t>
            </a:r>
            <a:endParaRPr lang="en-US" altLang="ja-JP" dirty="0"/>
          </a:p>
          <a:p>
            <a:r>
              <a:rPr lang="ja-JP" altLang="en-US" dirty="0"/>
              <a:t>地域と現地の課題や取組について調べてみる。</a:t>
            </a:r>
          </a:p>
          <a:p>
            <a:endParaRPr lang="ja-JP" altLang="en-US" dirty="0"/>
          </a:p>
        </p:txBody>
      </p:sp>
      <p:sp>
        <p:nvSpPr>
          <p:cNvPr id="40" name="テキスト プレースホルダー 26">
            <a:extLst>
              <a:ext uri="{FF2B5EF4-FFF2-40B4-BE49-F238E27FC236}">
                <a16:creationId xmlns:a16="http://schemas.microsoft.com/office/drawing/2014/main" id="{FFC69071-83AC-E0D8-245F-8AE1169A7420}"/>
              </a:ext>
            </a:extLst>
          </p:cNvPr>
          <p:cNvSpPr>
            <a:spLocks noGrp="1"/>
          </p:cNvSpPr>
          <p:nvPr>
            <p:ph type="body" sz="quarter" idx="20"/>
          </p:nvPr>
        </p:nvSpPr>
        <p:spPr/>
        <p:txBody>
          <a:bodyPr/>
          <a:lstStyle/>
          <a:p>
            <a:r>
              <a:rPr lang="ja-JP" altLang="en-US" dirty="0"/>
              <a:t>坐禅を体験し、自身自身と向き合ってみる。</a:t>
            </a:r>
            <a:endParaRPr lang="en-US" altLang="ja-JP" dirty="0"/>
          </a:p>
          <a:p>
            <a:r>
              <a:rPr lang="ja-JP" altLang="en-US" dirty="0"/>
              <a:t>現地の方からお話を聞き、地域との違いを考える。</a:t>
            </a:r>
            <a:endParaRPr lang="en-US" altLang="ja-JP" dirty="0"/>
          </a:p>
          <a:p>
            <a:r>
              <a:rPr lang="ja-JP" altLang="en-US" dirty="0"/>
              <a:t>現地では、どんな課題があるかを理解する。</a:t>
            </a:r>
            <a:endParaRPr lang="en-US" altLang="ja-JP" dirty="0"/>
          </a:p>
          <a:p>
            <a:r>
              <a:rPr lang="ja-JP" altLang="en-US" dirty="0"/>
              <a:t>現地で課題解決のために、どんな取組を実施しているか聞いてみる。</a:t>
            </a:r>
            <a:endParaRPr lang="en-US" altLang="ja-JP" dirty="0"/>
          </a:p>
          <a:p>
            <a:endParaRPr lang="ja-JP" altLang="en-US" dirty="0"/>
          </a:p>
        </p:txBody>
      </p:sp>
      <p:sp>
        <p:nvSpPr>
          <p:cNvPr id="41" name="テキスト プレースホルダー 27">
            <a:extLst>
              <a:ext uri="{FF2B5EF4-FFF2-40B4-BE49-F238E27FC236}">
                <a16:creationId xmlns:a16="http://schemas.microsoft.com/office/drawing/2014/main" id="{BDEA7D0E-437E-EE3D-1924-D738516FF9E6}"/>
              </a:ext>
            </a:extLst>
          </p:cNvPr>
          <p:cNvSpPr>
            <a:spLocks noGrp="1"/>
          </p:cNvSpPr>
          <p:nvPr>
            <p:ph type="body" sz="quarter" idx="21"/>
          </p:nvPr>
        </p:nvSpPr>
        <p:spPr/>
        <p:txBody>
          <a:bodyPr/>
          <a:lstStyle/>
          <a:p>
            <a:r>
              <a:rPr lang="ja-JP" altLang="en-US" dirty="0"/>
              <a:t>社会の課題解決について自分の意見をまとめる。</a:t>
            </a:r>
            <a:endParaRPr lang="en-US" altLang="ja-JP" dirty="0"/>
          </a:p>
          <a:p>
            <a:r>
              <a:rPr lang="ja-JP" altLang="en-US" dirty="0"/>
              <a:t>本プログラムで学んだことについて発表する。</a:t>
            </a:r>
            <a:endParaRPr lang="en-US" altLang="ja-JP" dirty="0"/>
          </a:p>
          <a:p>
            <a:r>
              <a:rPr lang="ja-JP" altLang="en-US" dirty="0"/>
              <a:t>人と自然の繋がりについて調べてみる。</a:t>
            </a:r>
            <a:endParaRPr lang="en-US" altLang="ja-JP" dirty="0"/>
          </a:p>
          <a:p>
            <a:r>
              <a:rPr lang="ja-JP" altLang="en-US" dirty="0"/>
              <a:t>自分たちにできることを発表する。</a:t>
            </a:r>
          </a:p>
          <a:p>
            <a:endParaRPr lang="ja-JP" altLang="en-US" dirty="0"/>
          </a:p>
        </p:txBody>
      </p:sp>
      <p:sp>
        <p:nvSpPr>
          <p:cNvPr id="44" name="テキスト プレースホルダー 21">
            <a:extLst>
              <a:ext uri="{FF2B5EF4-FFF2-40B4-BE49-F238E27FC236}">
                <a16:creationId xmlns:a16="http://schemas.microsoft.com/office/drawing/2014/main" id="{6A75FCC1-BEDA-8E3B-2695-9E516515DD84}"/>
              </a:ext>
            </a:extLst>
          </p:cNvPr>
          <p:cNvSpPr>
            <a:spLocks noGrp="1"/>
          </p:cNvSpPr>
          <p:nvPr>
            <p:ph type="body" sz="quarter" idx="15"/>
          </p:nvPr>
        </p:nvSpPr>
        <p:spPr>
          <a:xfrm>
            <a:off x="4135756" y="4255648"/>
            <a:ext cx="5505397" cy="829536"/>
          </a:xfrm>
        </p:spPr>
        <p:txBody>
          <a:bodyPr/>
          <a:lstStyle/>
          <a:p>
            <a:r>
              <a:rPr lang="ja-JP" altLang="en-US" dirty="0"/>
              <a:t>世界遺産、天台宗の総本山「比叡山延暦寺」での修行体験（坐禅止観）。</a:t>
            </a:r>
            <a:endParaRPr lang="en-US" altLang="ja-JP" dirty="0"/>
          </a:p>
          <a:p>
            <a:r>
              <a:rPr lang="en-US" altLang="ja-JP" dirty="0"/>
              <a:t>1200</a:t>
            </a:r>
            <a:r>
              <a:rPr lang="ja-JP" altLang="en-US" dirty="0"/>
              <a:t>年の歴史に触れ、日常の生活を離れて静かな環境で自分と向き合います。</a:t>
            </a:r>
            <a:endParaRPr lang="en-US" altLang="ja-JP" dirty="0"/>
          </a:p>
          <a:p>
            <a:r>
              <a:rPr lang="ja-JP" altLang="en-US" dirty="0"/>
              <a:t>仏教寺院は、その教えと実践活動の両面で</a:t>
            </a:r>
            <a:r>
              <a:rPr lang="en-US" altLang="ja-JP" dirty="0"/>
              <a:t>SDGS</a:t>
            </a:r>
            <a:r>
              <a:rPr lang="ja-JP" altLang="en-US" dirty="0"/>
              <a:t>の</a:t>
            </a:r>
            <a:r>
              <a:rPr lang="en-US" altLang="ja-JP" dirty="0"/>
              <a:t>17</a:t>
            </a:r>
            <a:r>
              <a:rPr lang="ja-JP" altLang="en-US" dirty="0"/>
              <a:t>目標すべてに関連しています。</a:t>
            </a:r>
            <a:endParaRPr lang="en-US" altLang="ja-JP" dirty="0"/>
          </a:p>
          <a:p>
            <a:pPr marL="0" indent="0">
              <a:buNone/>
            </a:pPr>
            <a:r>
              <a:rPr lang="ja-JP" altLang="en-US" dirty="0"/>
              <a:t>　 伝統的な教えから</a:t>
            </a:r>
            <a:r>
              <a:rPr lang="en-US" altLang="ja-JP" dirty="0"/>
              <a:t>SDGs</a:t>
            </a:r>
            <a:r>
              <a:rPr lang="ja-JP" altLang="en-US" dirty="0"/>
              <a:t>を考えてみる機会に。　</a:t>
            </a:r>
            <a:endParaRPr lang="en-US" altLang="ja-JP" dirty="0"/>
          </a:p>
          <a:p>
            <a:endParaRPr lang="ja-JP" altLang="en-US" dirty="0"/>
          </a:p>
        </p:txBody>
      </p:sp>
      <p:sp>
        <p:nvSpPr>
          <p:cNvPr id="14" name="テキスト プレースホルダー 13"/>
          <p:cNvSpPr>
            <a:spLocks noGrp="1"/>
          </p:cNvSpPr>
          <p:nvPr>
            <p:ph type="body" sz="quarter" idx="16"/>
          </p:nvPr>
        </p:nvSpPr>
        <p:spPr/>
        <p:txBody>
          <a:bodyPr/>
          <a:lstStyle/>
          <a:p>
            <a:r>
              <a:rPr lang="ja-JP" altLang="en-US" dirty="0"/>
              <a:t>　</a:t>
            </a:r>
            <a:r>
              <a:rPr lang="en-US" altLang="ja-JP" dirty="0"/>
              <a:t>8:20</a:t>
            </a:r>
            <a:r>
              <a:rPr lang="ja-JP" altLang="en-US" dirty="0"/>
              <a:t>　東塔第１駐車場到着、トイレ休憩</a:t>
            </a:r>
            <a:endParaRPr lang="en-US" altLang="ja-JP" dirty="0"/>
          </a:p>
          <a:p>
            <a:r>
              <a:rPr lang="ja-JP" altLang="en-US" dirty="0"/>
              <a:t>　</a:t>
            </a:r>
            <a:r>
              <a:rPr lang="en-US" altLang="ja-JP" dirty="0"/>
              <a:t>9:10</a:t>
            </a:r>
            <a:r>
              <a:rPr lang="ja-JP" altLang="en-US" dirty="0"/>
              <a:t>　延暦寺会館到着</a:t>
            </a:r>
            <a:endParaRPr lang="en-US" altLang="ja-JP" dirty="0"/>
          </a:p>
          <a:p>
            <a:r>
              <a:rPr lang="ja-JP" altLang="en-US" dirty="0"/>
              <a:t>　</a:t>
            </a:r>
            <a:r>
              <a:rPr lang="en-US" altLang="ja-JP" dirty="0"/>
              <a:t>9:30</a:t>
            </a:r>
            <a:r>
              <a:rPr lang="ja-JP" altLang="en-US" dirty="0"/>
              <a:t>　坐禅止観</a:t>
            </a:r>
            <a:endParaRPr lang="en-US" altLang="ja-JP" dirty="0"/>
          </a:p>
          <a:p>
            <a:r>
              <a:rPr lang="en-US" altLang="ja-JP" dirty="0"/>
              <a:t>10:30</a:t>
            </a:r>
            <a:r>
              <a:rPr lang="ja-JP" altLang="en-US" dirty="0"/>
              <a:t>　坐禅終了</a:t>
            </a:r>
            <a:endParaRPr lang="en-US" altLang="ja-JP" dirty="0"/>
          </a:p>
          <a:p>
            <a:r>
              <a:rPr lang="en-US" altLang="ja-JP" dirty="0"/>
              <a:t>10:40</a:t>
            </a:r>
            <a:r>
              <a:rPr lang="ja-JP" altLang="en-US" dirty="0"/>
              <a:t>　東塔参拝</a:t>
            </a:r>
            <a:endParaRPr lang="en-US" altLang="ja-JP" dirty="0"/>
          </a:p>
          <a:p>
            <a:r>
              <a:rPr lang="en-US" altLang="ja-JP" dirty="0"/>
              <a:t>11:40</a:t>
            </a:r>
            <a:r>
              <a:rPr lang="ja-JP" altLang="en-US" dirty="0"/>
              <a:t>　大講堂前にて記念撮影</a:t>
            </a:r>
            <a:endParaRPr lang="en-US" altLang="ja-JP" dirty="0"/>
          </a:p>
          <a:p>
            <a:r>
              <a:rPr lang="en-US" altLang="ja-JP" dirty="0"/>
              <a:t>12:30</a:t>
            </a:r>
            <a:r>
              <a:rPr lang="ja-JP" altLang="en-US" dirty="0"/>
              <a:t>　東塔第１駐車場出発</a:t>
            </a:r>
            <a:endParaRPr lang="en-US" altLang="ja-JP" dirty="0"/>
          </a:p>
          <a:p>
            <a:endParaRPr kumimoji="1" lang="ja-JP" altLang="en-US" dirty="0"/>
          </a:p>
        </p:txBody>
      </p:sp>
      <p:sp>
        <p:nvSpPr>
          <p:cNvPr id="45" name="テキスト ボックス 44"/>
          <p:cNvSpPr txBox="1"/>
          <p:nvPr/>
        </p:nvSpPr>
        <p:spPr>
          <a:xfrm>
            <a:off x="4070318" y="5165404"/>
            <a:ext cx="1106393" cy="215444"/>
          </a:xfrm>
          <a:prstGeom prst="rect">
            <a:avLst/>
          </a:prstGeom>
          <a:noFill/>
        </p:spPr>
        <p:txBody>
          <a:bodyPr wrap="none" rtlCol="0">
            <a:spAutoFit/>
          </a:bodyPr>
          <a:lstStyle/>
          <a:p>
            <a:r>
              <a:rPr kumimoji="1" lang="en-US" altLang="ja-JP" sz="800" dirty="0">
                <a:latin typeface="Meiryo UI" panose="020B0604030504040204" pitchFamily="50" charset="-128"/>
                <a:ea typeface="Meiryo UI" panose="020B0604030504040204" pitchFamily="50" charset="-128"/>
              </a:rPr>
              <a:t>250</a:t>
            </a:r>
            <a:r>
              <a:rPr kumimoji="1" lang="ja-JP" altLang="en-US" sz="800" dirty="0">
                <a:latin typeface="Meiryo UI" panose="020B0604030504040204" pitchFamily="50" charset="-128"/>
                <a:ea typeface="Meiryo UI" panose="020B0604030504040204" pitchFamily="50" charset="-128"/>
              </a:rPr>
              <a:t>名　日帰りの場合</a:t>
            </a:r>
          </a:p>
        </p:txBody>
      </p:sp>
    </p:spTree>
    <p:extLst>
      <p:ext uri="{BB962C8B-B14F-4D97-AF65-F5344CB8AC3E}">
        <p14:creationId xmlns:p14="http://schemas.microsoft.com/office/powerpoint/2010/main" val="2471982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表 35">
            <a:extLst>
              <a:ext uri="{FF2B5EF4-FFF2-40B4-BE49-F238E27FC236}">
                <a16:creationId xmlns:a16="http://schemas.microsoft.com/office/drawing/2014/main" id="{0F652C46-7901-481A-991E-A099D75A3676}"/>
              </a:ext>
            </a:extLst>
          </p:cNvPr>
          <p:cNvGraphicFramePr>
            <a:graphicFrameLocks noGrp="1"/>
          </p:cNvGraphicFramePr>
          <p:nvPr/>
        </p:nvGraphicFramePr>
        <p:xfrm>
          <a:off x="620875" y="4300114"/>
          <a:ext cx="2593561" cy="1752404"/>
        </p:xfrm>
        <a:graphic>
          <a:graphicData uri="http://schemas.openxmlformats.org/drawingml/2006/table">
            <a:tbl>
              <a:tblPr>
                <a:tableStyleId>{69CF1AB2-1976-4502-BF36-3FF5EA218861}</a:tableStyleId>
              </a:tblPr>
              <a:tblGrid>
                <a:gridCol w="832732">
                  <a:extLst>
                    <a:ext uri="{9D8B030D-6E8A-4147-A177-3AD203B41FA5}">
                      <a16:colId xmlns:a16="http://schemas.microsoft.com/office/drawing/2014/main" val="741602752"/>
                    </a:ext>
                  </a:extLst>
                </a:gridCol>
                <a:gridCol w="1760829">
                  <a:extLst>
                    <a:ext uri="{9D8B030D-6E8A-4147-A177-3AD203B41FA5}">
                      <a16:colId xmlns:a16="http://schemas.microsoft.com/office/drawing/2014/main" val="3389704294"/>
                    </a:ext>
                  </a:extLst>
                </a:gridCol>
              </a:tblGrid>
              <a:tr h="236423">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場　所</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zh-TW" altLang="en-US" sz="900" b="0" i="0" u="none" strike="noStrike" dirty="0">
                          <a:effectLst/>
                          <a:latin typeface="メイリオ" panose="020B0604030504040204" pitchFamily="50" charset="-128"/>
                          <a:ea typeface="メイリオ" panose="020B0604030504040204" pitchFamily="50" charset="-128"/>
                        </a:rPr>
                        <a:t>比叡山延暦寺 </a:t>
                      </a:r>
                      <a:r>
                        <a:rPr lang="ja-JP" altLang="en-US" sz="900" b="0" i="0" u="none" strike="noStrike" dirty="0">
                          <a:effectLst/>
                          <a:latin typeface="メイリオ" panose="020B0604030504040204" pitchFamily="50" charset="-128"/>
                          <a:ea typeface="メイリオ" panose="020B0604030504040204" pitchFamily="50" charset="-128"/>
                        </a:rPr>
                        <a:t>延暦寺会館</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06427632"/>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時　期</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u="none" strike="noStrike" dirty="0">
                          <a:effectLst/>
                          <a:latin typeface="メイリオ" panose="020B0604030504040204" pitchFamily="50" charset="-128"/>
                          <a:ea typeface="メイリオ" panose="020B0604030504040204" pitchFamily="50" charset="-128"/>
                        </a:rPr>
                        <a:t>通年</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41503561"/>
                  </a:ext>
                </a:extLst>
              </a:tr>
              <a:tr h="257767">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対　　　　　象</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zh-CN" altLang="en-US" sz="900" u="none" strike="noStrike" dirty="0">
                          <a:effectLst/>
                          <a:latin typeface="メイリオ" panose="020B0604030504040204" pitchFamily="50" charset="-128"/>
                          <a:ea typeface="メイリオ" panose="020B0604030504040204" pitchFamily="50" charset="-128"/>
                        </a:rPr>
                        <a:t>小学</a:t>
                      </a:r>
                      <a:r>
                        <a:rPr lang="ja-JP" altLang="en-US" sz="900" u="none" strike="noStrike" dirty="0">
                          <a:effectLst/>
                          <a:latin typeface="メイリオ" panose="020B0604030504040204" pitchFamily="50" charset="-128"/>
                          <a:ea typeface="メイリオ" panose="020B0604030504040204" pitchFamily="50" charset="-128"/>
                        </a:rPr>
                        <a:t>生・中学生・</a:t>
                      </a:r>
                      <a:r>
                        <a:rPr lang="zh-CN" altLang="en-US" sz="900" u="none" strike="noStrike" dirty="0">
                          <a:effectLst/>
                          <a:latin typeface="メイリオ" panose="020B0604030504040204" pitchFamily="50" charset="-128"/>
                          <a:ea typeface="メイリオ" panose="020B0604030504040204" pitchFamily="50" charset="-128"/>
                        </a:rPr>
                        <a:t>高校生</a:t>
                      </a:r>
                      <a:endParaRPr lang="zh-CN"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9073544"/>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所　要　時　間</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b="0" i="0" u="none" strike="noStrike" dirty="0">
                          <a:effectLst/>
                          <a:latin typeface="メイリオ" panose="020B0604030504040204" pitchFamily="50" charset="-128"/>
                          <a:ea typeface="メイリオ" panose="020B0604030504040204" pitchFamily="50" charset="-128"/>
                        </a:rPr>
                        <a:t>1</a:t>
                      </a:r>
                      <a:r>
                        <a:rPr lang="ja-JP" altLang="en-US" sz="900" b="0" i="0" u="none" strike="noStrike" dirty="0">
                          <a:effectLst/>
                          <a:latin typeface="メイリオ" panose="020B0604030504040204" pitchFamily="50" charset="-128"/>
                          <a:ea typeface="メイリオ" panose="020B0604030504040204" pitchFamily="50" charset="-128"/>
                        </a:rPr>
                        <a:t>時間</a:t>
                      </a:r>
                      <a:r>
                        <a:rPr lang="en-US" altLang="ja-JP" sz="900" b="0" i="0" u="none" strike="noStrike" dirty="0">
                          <a:effectLst/>
                          <a:latin typeface="メイリオ" panose="020B0604030504040204" pitchFamily="50" charset="-128"/>
                          <a:ea typeface="メイリオ" panose="020B0604030504040204" pitchFamily="50" charset="-128"/>
                        </a:rPr>
                        <a:t>30</a:t>
                      </a:r>
                      <a:r>
                        <a:rPr lang="ja-JP" altLang="en-US" sz="900" b="0" i="0" u="none" strike="noStrike" dirty="0">
                          <a:effectLst/>
                          <a:latin typeface="メイリオ" panose="020B0604030504040204" pitchFamily="50" charset="-128"/>
                          <a:ea typeface="メイリオ" panose="020B0604030504040204" pitchFamily="50" charset="-128"/>
                        </a:rPr>
                        <a:t>分</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97989410"/>
                  </a:ext>
                </a:extLst>
              </a:tr>
              <a:tr h="28239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人　　　　　数</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u="none" strike="noStrike" dirty="0">
                          <a:effectLst/>
                          <a:latin typeface="メイリオ" panose="020B0604030504040204" pitchFamily="50" charset="-128"/>
                          <a:ea typeface="メイリオ" panose="020B0604030504040204" pitchFamily="50" charset="-128"/>
                        </a:rPr>
                        <a:t>20</a:t>
                      </a:r>
                      <a:r>
                        <a:rPr lang="ja-JP" altLang="en-US" sz="900" u="none" strike="noStrike" dirty="0">
                          <a:effectLst/>
                          <a:latin typeface="メイリオ" panose="020B0604030504040204" pitchFamily="50" charset="-128"/>
                          <a:ea typeface="メイリオ" panose="020B0604030504040204" pitchFamily="50" charset="-128"/>
                        </a:rPr>
                        <a:t>～</a:t>
                      </a:r>
                      <a:r>
                        <a:rPr lang="en-US" altLang="ja-JP" sz="900" u="none" strike="noStrike" dirty="0">
                          <a:effectLst/>
                          <a:latin typeface="メイリオ" panose="020B0604030504040204" pitchFamily="50" charset="-128"/>
                          <a:ea typeface="メイリオ" panose="020B0604030504040204" pitchFamily="50" charset="-128"/>
                        </a:rPr>
                        <a:t>85</a:t>
                      </a:r>
                      <a:r>
                        <a:rPr lang="ja-JP" altLang="en-US" sz="900" u="none" strike="noStrike" dirty="0">
                          <a:effectLst/>
                          <a:latin typeface="メイリオ" panose="020B0604030504040204" pitchFamily="50" charset="-128"/>
                          <a:ea typeface="メイリオ" panose="020B0604030504040204" pitchFamily="50" charset="-128"/>
                        </a:rPr>
                        <a:t>人</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2507589"/>
                  </a:ext>
                </a:extLst>
              </a:tr>
              <a:tr h="46028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持　　ち　　物</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ja-JP" altLang="en-US" sz="900" u="none" strike="noStrike" dirty="0">
                          <a:effectLst/>
                          <a:latin typeface="メイリオ" panose="020B0604030504040204" pitchFamily="50" charset="-128"/>
                          <a:ea typeface="メイリオ" panose="020B0604030504040204" pitchFamily="50" charset="-128"/>
                        </a:rPr>
                        <a:t>特になし</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49270007"/>
                  </a:ext>
                </a:extLst>
              </a:tr>
            </a:tbl>
          </a:graphicData>
        </a:graphic>
      </p:graphicFrame>
      <p:sp>
        <p:nvSpPr>
          <p:cNvPr id="17" name="テキスト プレースホルダー 16">
            <a:extLst>
              <a:ext uri="{FF2B5EF4-FFF2-40B4-BE49-F238E27FC236}">
                <a16:creationId xmlns:a16="http://schemas.microsoft.com/office/drawing/2014/main" id="{B3520682-09AA-2FC0-7EF3-C81A1534DE3E}"/>
              </a:ext>
            </a:extLst>
          </p:cNvPr>
          <p:cNvSpPr>
            <a:spLocks noGrp="1"/>
          </p:cNvSpPr>
          <p:nvPr>
            <p:ph type="body" sz="quarter" idx="10"/>
          </p:nvPr>
        </p:nvSpPr>
        <p:spPr/>
        <p:txBody>
          <a:bodyPr/>
          <a:lstStyle/>
          <a:p>
            <a:r>
              <a:rPr lang="ja-JP" altLang="en-US" dirty="0"/>
              <a:t>比叡山延暦寺は、</a:t>
            </a:r>
            <a:r>
              <a:rPr lang="en-US" altLang="ja-JP" dirty="0"/>
              <a:t>SDGs</a:t>
            </a:r>
            <a:r>
              <a:rPr lang="ja-JP" altLang="en-US" dirty="0"/>
              <a:t>に共感し、寺院として社会課題解決への取り組みを実施しています。</a:t>
            </a:r>
          </a:p>
          <a:p>
            <a:r>
              <a:rPr lang="ja-JP" altLang="en-US" dirty="0"/>
              <a:t>天台宗の総本山比叡山延暦寺の宿坊、延暦寺会館での修行体験。比叡山の凛とした空気の中、ゆったりと写経体験を行い、じっくりと自分自身を見つめなおしてください。</a:t>
            </a:r>
          </a:p>
        </p:txBody>
      </p:sp>
      <p:sp>
        <p:nvSpPr>
          <p:cNvPr id="23" name="テキスト プレースホルダー 22">
            <a:extLst>
              <a:ext uri="{FF2B5EF4-FFF2-40B4-BE49-F238E27FC236}">
                <a16:creationId xmlns:a16="http://schemas.microsoft.com/office/drawing/2014/main" id="{CBA330E7-5852-7EF2-8E9C-846FE76EF1AC}"/>
              </a:ext>
            </a:extLst>
          </p:cNvPr>
          <p:cNvSpPr>
            <a:spLocks noGrp="1"/>
          </p:cNvSpPr>
          <p:nvPr>
            <p:ph type="body" sz="quarter" idx="16"/>
          </p:nvPr>
        </p:nvSpPr>
        <p:spPr/>
        <p:txBody>
          <a:bodyPr/>
          <a:lstStyle/>
          <a:p>
            <a:r>
              <a:rPr lang="ja-JP" altLang="en-US" dirty="0"/>
              <a:t>比叡山延暦寺参拝（</a:t>
            </a:r>
            <a:r>
              <a:rPr lang="en-US" altLang="ja-JP" dirty="0"/>
              <a:t>9:00</a:t>
            </a:r>
            <a:r>
              <a:rPr lang="ja-JP" altLang="en-US" dirty="0"/>
              <a:t>～</a:t>
            </a:r>
            <a:r>
              <a:rPr lang="en-US" altLang="ja-JP" dirty="0"/>
              <a:t>10:30</a:t>
            </a:r>
            <a:r>
              <a:rPr lang="ja-JP" altLang="en-US" dirty="0"/>
              <a:t>）後、</a:t>
            </a:r>
            <a:endParaRPr lang="en-US" altLang="ja-JP" dirty="0"/>
          </a:p>
          <a:p>
            <a:endParaRPr lang="en-US" altLang="ja-JP" dirty="0"/>
          </a:p>
          <a:p>
            <a:r>
              <a:rPr lang="en-US" altLang="ja-JP" dirty="0"/>
              <a:t>10:45</a:t>
            </a:r>
            <a:r>
              <a:rPr lang="ja-JP" altLang="en-US" dirty="0"/>
              <a:t>　延暦寺会館到着</a:t>
            </a:r>
            <a:endParaRPr lang="en-US" altLang="ja-JP" dirty="0"/>
          </a:p>
          <a:p>
            <a:r>
              <a:rPr lang="en-US" altLang="ja-JP" dirty="0"/>
              <a:t>11:00</a:t>
            </a:r>
            <a:r>
              <a:rPr lang="ja-JP" altLang="en-US" dirty="0"/>
              <a:t>　写経体験</a:t>
            </a:r>
            <a:endParaRPr lang="en-US" altLang="ja-JP" dirty="0"/>
          </a:p>
          <a:p>
            <a:r>
              <a:rPr lang="en-US" altLang="ja-JP" dirty="0"/>
              <a:t>12:00</a:t>
            </a:r>
            <a:r>
              <a:rPr lang="ja-JP" altLang="en-US" dirty="0"/>
              <a:t>　写経体験終了</a:t>
            </a:r>
            <a:endParaRPr lang="en-US" altLang="ja-JP" dirty="0"/>
          </a:p>
          <a:p>
            <a:r>
              <a:rPr lang="en-US" altLang="ja-JP" dirty="0"/>
              <a:t>12:10</a:t>
            </a:r>
            <a:r>
              <a:rPr lang="ja-JP" altLang="en-US" dirty="0"/>
              <a:t>　延暦寺会館出発</a:t>
            </a:r>
            <a:endParaRPr lang="en-US" altLang="ja-JP" dirty="0"/>
          </a:p>
          <a:p>
            <a:endParaRPr lang="ja-JP" altLang="en-US" dirty="0"/>
          </a:p>
        </p:txBody>
      </p:sp>
      <p:sp>
        <p:nvSpPr>
          <p:cNvPr id="26" name="テキスト プレースホルダー 25">
            <a:extLst>
              <a:ext uri="{FF2B5EF4-FFF2-40B4-BE49-F238E27FC236}">
                <a16:creationId xmlns:a16="http://schemas.microsoft.com/office/drawing/2014/main" id="{5B5A57CD-6D69-A3E3-BA23-DA35BC46B9D8}"/>
              </a:ext>
            </a:extLst>
          </p:cNvPr>
          <p:cNvSpPr>
            <a:spLocks noGrp="1"/>
          </p:cNvSpPr>
          <p:nvPr>
            <p:ph type="body" sz="quarter" idx="19"/>
          </p:nvPr>
        </p:nvSpPr>
        <p:spPr/>
        <p:txBody>
          <a:bodyPr/>
          <a:lstStyle/>
          <a:p>
            <a:r>
              <a:rPr lang="ja-JP" altLang="en-US" dirty="0"/>
              <a:t>比叡山延暦寺の歴史について調べてみる。</a:t>
            </a:r>
            <a:endParaRPr lang="en-US" altLang="ja-JP" dirty="0"/>
          </a:p>
          <a:p>
            <a:r>
              <a:rPr lang="ja-JP" altLang="en-US" dirty="0"/>
              <a:t>比叡山延暦寺で行われている修行について調べてみる。</a:t>
            </a:r>
            <a:endParaRPr lang="en-US" altLang="ja-JP" dirty="0"/>
          </a:p>
          <a:p>
            <a:r>
              <a:rPr lang="ja-JP" altLang="en-US" dirty="0"/>
              <a:t>身近な</a:t>
            </a:r>
            <a:r>
              <a:rPr lang="en-US" altLang="ja-JP" dirty="0"/>
              <a:t>SDGs</a:t>
            </a:r>
            <a:r>
              <a:rPr lang="ja-JP" altLang="en-US" dirty="0"/>
              <a:t>の取組について調べてみる。</a:t>
            </a:r>
            <a:endParaRPr lang="en-US" altLang="ja-JP" dirty="0"/>
          </a:p>
          <a:p>
            <a:r>
              <a:rPr lang="ja-JP" altLang="en-US" dirty="0"/>
              <a:t>地域と現地の課題や取組について調べてみる。</a:t>
            </a:r>
          </a:p>
          <a:p>
            <a:endParaRPr lang="ja-JP" altLang="en-US" dirty="0"/>
          </a:p>
        </p:txBody>
      </p:sp>
      <p:sp>
        <p:nvSpPr>
          <p:cNvPr id="27" name="テキスト プレースホルダー 26">
            <a:extLst>
              <a:ext uri="{FF2B5EF4-FFF2-40B4-BE49-F238E27FC236}">
                <a16:creationId xmlns:a16="http://schemas.microsoft.com/office/drawing/2014/main" id="{FFC69071-83AC-E0D8-245F-8AE1169A7420}"/>
              </a:ext>
            </a:extLst>
          </p:cNvPr>
          <p:cNvSpPr>
            <a:spLocks noGrp="1"/>
          </p:cNvSpPr>
          <p:nvPr>
            <p:ph type="body" sz="quarter" idx="20"/>
          </p:nvPr>
        </p:nvSpPr>
        <p:spPr/>
        <p:txBody>
          <a:bodyPr/>
          <a:lstStyle/>
          <a:p>
            <a:r>
              <a:rPr lang="ja-JP" altLang="en-US" dirty="0"/>
              <a:t>写経を体験し、自身自身と向き合ってみる。</a:t>
            </a:r>
            <a:endParaRPr lang="en-US" altLang="ja-JP" dirty="0"/>
          </a:p>
          <a:p>
            <a:r>
              <a:rPr lang="ja-JP" altLang="en-US" dirty="0"/>
              <a:t>現地の方からお話を聞き、地域との違いを考える。</a:t>
            </a:r>
            <a:endParaRPr lang="en-US" altLang="ja-JP" dirty="0"/>
          </a:p>
          <a:p>
            <a:r>
              <a:rPr lang="ja-JP" altLang="en-US" dirty="0"/>
              <a:t>現地では、どんな課題があるかを理解する。</a:t>
            </a:r>
            <a:endParaRPr lang="en-US" altLang="ja-JP" dirty="0"/>
          </a:p>
          <a:p>
            <a:r>
              <a:rPr lang="ja-JP" altLang="en-US" dirty="0"/>
              <a:t>現地で課題解決のために、どんな取組を実施しているか聞いてみる。</a:t>
            </a:r>
            <a:endParaRPr lang="en-US" altLang="ja-JP" dirty="0"/>
          </a:p>
          <a:p>
            <a:endParaRPr lang="ja-JP" altLang="en-US" dirty="0"/>
          </a:p>
        </p:txBody>
      </p:sp>
      <p:sp>
        <p:nvSpPr>
          <p:cNvPr id="28" name="テキスト プレースホルダー 27">
            <a:extLst>
              <a:ext uri="{FF2B5EF4-FFF2-40B4-BE49-F238E27FC236}">
                <a16:creationId xmlns:a16="http://schemas.microsoft.com/office/drawing/2014/main" id="{BDEA7D0E-437E-EE3D-1924-D738516FF9E6}"/>
              </a:ext>
            </a:extLst>
          </p:cNvPr>
          <p:cNvSpPr>
            <a:spLocks noGrp="1"/>
          </p:cNvSpPr>
          <p:nvPr>
            <p:ph type="body" sz="quarter" idx="21"/>
          </p:nvPr>
        </p:nvSpPr>
        <p:spPr/>
        <p:txBody>
          <a:bodyPr/>
          <a:lstStyle/>
          <a:p>
            <a:r>
              <a:rPr lang="ja-JP" altLang="en-US" dirty="0"/>
              <a:t>社会の課題解決について自分の意見をまとめる。</a:t>
            </a:r>
            <a:endParaRPr lang="en-US" altLang="ja-JP" dirty="0"/>
          </a:p>
          <a:p>
            <a:r>
              <a:rPr lang="ja-JP" altLang="en-US" dirty="0"/>
              <a:t>本プログラムで学んだことについて発表する。</a:t>
            </a:r>
            <a:endParaRPr lang="en-US" altLang="ja-JP" dirty="0"/>
          </a:p>
          <a:p>
            <a:r>
              <a:rPr lang="ja-JP" altLang="en-US" dirty="0"/>
              <a:t>人と自然の繋がりについて調べてみる。</a:t>
            </a:r>
            <a:endParaRPr lang="en-US" altLang="ja-JP" dirty="0"/>
          </a:p>
          <a:p>
            <a:r>
              <a:rPr lang="ja-JP" altLang="en-US" dirty="0"/>
              <a:t>自分たちにできることを発表する。</a:t>
            </a:r>
          </a:p>
          <a:p>
            <a:endParaRPr lang="ja-JP" altLang="en-US" dirty="0"/>
          </a:p>
        </p:txBody>
      </p:sp>
      <p:sp>
        <p:nvSpPr>
          <p:cNvPr id="16" name="タイトル 15">
            <a:extLst>
              <a:ext uri="{FF2B5EF4-FFF2-40B4-BE49-F238E27FC236}">
                <a16:creationId xmlns:a16="http://schemas.microsoft.com/office/drawing/2014/main" id="{466C0A8E-78E1-1518-FDDE-5184568A176A}"/>
              </a:ext>
            </a:extLst>
          </p:cNvPr>
          <p:cNvSpPr>
            <a:spLocks noGrp="1"/>
          </p:cNvSpPr>
          <p:nvPr>
            <p:ph type="title"/>
          </p:nvPr>
        </p:nvSpPr>
        <p:spPr>
          <a:xfrm>
            <a:off x="1097015" y="479540"/>
            <a:ext cx="1641283" cy="313932"/>
          </a:xfrm>
        </p:spPr>
        <p:txBody>
          <a:bodyPr/>
          <a:lstStyle/>
          <a:p>
            <a:r>
              <a:rPr lang="ja-JP" altLang="en-US" dirty="0">
                <a:solidFill>
                  <a:srgbClr val="328CCC"/>
                </a:solidFill>
              </a:rPr>
              <a:t>比叡山　写経体験</a:t>
            </a:r>
          </a:p>
        </p:txBody>
      </p:sp>
      <p:grpSp>
        <p:nvGrpSpPr>
          <p:cNvPr id="2" name="グループ化 1">
            <a:extLst>
              <a:ext uri="{FF2B5EF4-FFF2-40B4-BE49-F238E27FC236}">
                <a16:creationId xmlns:a16="http://schemas.microsoft.com/office/drawing/2014/main" id="{B0B6DD61-7AB0-93ED-5EC0-7337D271E024}"/>
              </a:ext>
            </a:extLst>
          </p:cNvPr>
          <p:cNvGrpSpPr/>
          <p:nvPr/>
        </p:nvGrpSpPr>
        <p:grpSpPr>
          <a:xfrm>
            <a:off x="1152224" y="904273"/>
            <a:ext cx="2613414" cy="174521"/>
            <a:chOff x="771224" y="904272"/>
            <a:chExt cx="2613414" cy="174521"/>
          </a:xfrm>
          <a:solidFill>
            <a:schemeClr val="bg1">
              <a:lumMod val="75000"/>
            </a:schemeClr>
          </a:solidFill>
        </p:grpSpPr>
        <p:sp>
          <p:nvSpPr>
            <p:cNvPr id="3" name="角丸四角形 23">
              <a:extLst>
                <a:ext uri="{FF2B5EF4-FFF2-40B4-BE49-F238E27FC236}">
                  <a16:creationId xmlns:a16="http://schemas.microsoft.com/office/drawing/2014/main" id="{F3859417-8CFB-ADA3-4A06-BF2C3715F764}"/>
                </a:ext>
              </a:extLst>
            </p:cNvPr>
            <p:cNvSpPr/>
            <p:nvPr userDrawn="1"/>
          </p:nvSpPr>
          <p:spPr>
            <a:xfrm>
              <a:off x="771224" y="904272"/>
              <a:ext cx="411336" cy="174521"/>
            </a:xfrm>
            <a:prstGeom prst="round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自 然</a:t>
              </a:r>
              <a:endParaRPr kumimoji="1" lang="en-US" altLang="ja-JP" sz="800" b="1" dirty="0">
                <a:latin typeface="Meiryo UI" panose="020B0604030504040204" pitchFamily="50" charset="-128"/>
                <a:ea typeface="Meiryo UI" panose="020B0604030504040204" pitchFamily="50" charset="-128"/>
              </a:endParaRPr>
            </a:p>
          </p:txBody>
        </p:sp>
        <p:sp>
          <p:nvSpPr>
            <p:cNvPr id="4" name="角丸四角形 27">
              <a:extLst>
                <a:ext uri="{FF2B5EF4-FFF2-40B4-BE49-F238E27FC236}">
                  <a16:creationId xmlns:a16="http://schemas.microsoft.com/office/drawing/2014/main" id="{9091FA2A-7E8D-1057-083C-F5753E8B2191}"/>
                </a:ext>
              </a:extLst>
            </p:cNvPr>
            <p:cNvSpPr/>
            <p:nvPr userDrawn="1"/>
          </p:nvSpPr>
          <p:spPr>
            <a:xfrm>
              <a:off x="2092472" y="904272"/>
              <a:ext cx="411336" cy="174521"/>
            </a:xfrm>
            <a:prstGeom prst="roundRect">
              <a:avLst/>
            </a:prstGeom>
            <a:solidFill>
              <a:srgbClr val="00194C"/>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歴 史</a:t>
              </a:r>
              <a:endParaRPr kumimoji="1" lang="en-US" altLang="ja-JP" sz="800" b="1" dirty="0">
                <a:latin typeface="Meiryo UI" panose="020B0604030504040204" pitchFamily="50" charset="-128"/>
                <a:ea typeface="Meiryo UI" panose="020B0604030504040204" pitchFamily="50" charset="-128"/>
              </a:endParaRPr>
            </a:p>
          </p:txBody>
        </p:sp>
        <p:sp>
          <p:nvSpPr>
            <p:cNvPr id="5" name="角丸四角形 49">
              <a:extLst>
                <a:ext uri="{FF2B5EF4-FFF2-40B4-BE49-F238E27FC236}">
                  <a16:creationId xmlns:a16="http://schemas.microsoft.com/office/drawing/2014/main" id="{161D90FD-76F4-6B45-737F-2A6BD9380120}"/>
                </a:ext>
              </a:extLst>
            </p:cNvPr>
            <p:cNvSpPr/>
            <p:nvPr userDrawn="1"/>
          </p:nvSpPr>
          <p:spPr>
            <a:xfrm>
              <a:off x="2973302" y="904272"/>
              <a:ext cx="411336" cy="174521"/>
            </a:xfrm>
            <a:prstGeom prst="round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経 済</a:t>
              </a:r>
              <a:endParaRPr kumimoji="1" lang="en-US" altLang="ja-JP" sz="800" b="1" dirty="0">
                <a:latin typeface="Meiryo UI" panose="020B0604030504040204" pitchFamily="50" charset="-128"/>
                <a:ea typeface="Meiryo UI" panose="020B0604030504040204" pitchFamily="50" charset="-128"/>
              </a:endParaRPr>
            </a:p>
          </p:txBody>
        </p:sp>
        <p:sp>
          <p:nvSpPr>
            <p:cNvPr id="6" name="角丸四角形 24">
              <a:extLst>
                <a:ext uri="{FF2B5EF4-FFF2-40B4-BE49-F238E27FC236}">
                  <a16:creationId xmlns:a16="http://schemas.microsoft.com/office/drawing/2014/main" id="{C60BCFCE-7C89-4B20-C92D-4DBB7550B9D9}"/>
                </a:ext>
              </a:extLst>
            </p:cNvPr>
            <p:cNvSpPr/>
            <p:nvPr/>
          </p:nvSpPr>
          <p:spPr>
            <a:xfrm>
              <a:off x="1211640" y="904272"/>
              <a:ext cx="411336" cy="174521"/>
            </a:xfrm>
            <a:prstGeom prst="round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環 境</a:t>
              </a:r>
              <a:endParaRPr kumimoji="1" lang="en-US" altLang="ja-JP" sz="800" b="1" dirty="0">
                <a:latin typeface="Meiryo UI" panose="020B0604030504040204" pitchFamily="50" charset="-128"/>
                <a:ea typeface="Meiryo UI" panose="020B0604030504040204" pitchFamily="50" charset="-128"/>
              </a:endParaRPr>
            </a:p>
          </p:txBody>
        </p:sp>
        <p:sp>
          <p:nvSpPr>
            <p:cNvPr id="7" name="角丸四角形 28">
              <a:extLst>
                <a:ext uri="{FF2B5EF4-FFF2-40B4-BE49-F238E27FC236}">
                  <a16:creationId xmlns:a16="http://schemas.microsoft.com/office/drawing/2014/main" id="{8C61BDBC-CEC7-3C44-7661-23A7D28C9EF9}"/>
                </a:ext>
              </a:extLst>
            </p:cNvPr>
            <p:cNvSpPr/>
            <p:nvPr/>
          </p:nvSpPr>
          <p:spPr>
            <a:xfrm>
              <a:off x="1652056" y="904272"/>
              <a:ext cx="411336" cy="174521"/>
            </a:xfrm>
            <a:prstGeom prst="round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産 業</a:t>
              </a:r>
              <a:endParaRPr kumimoji="1" lang="en-US" altLang="ja-JP" sz="800" b="1" dirty="0">
                <a:latin typeface="Meiryo UI" panose="020B0604030504040204" pitchFamily="50" charset="-128"/>
                <a:ea typeface="Meiryo UI" panose="020B0604030504040204" pitchFamily="50" charset="-128"/>
              </a:endParaRPr>
            </a:p>
          </p:txBody>
        </p:sp>
        <p:sp>
          <p:nvSpPr>
            <p:cNvPr id="8" name="角丸四角形 31">
              <a:extLst>
                <a:ext uri="{FF2B5EF4-FFF2-40B4-BE49-F238E27FC236}">
                  <a16:creationId xmlns:a16="http://schemas.microsoft.com/office/drawing/2014/main" id="{0A58AC15-F010-D251-13A2-D2FBF46AC970}"/>
                </a:ext>
              </a:extLst>
            </p:cNvPr>
            <p:cNvSpPr/>
            <p:nvPr/>
          </p:nvSpPr>
          <p:spPr>
            <a:xfrm>
              <a:off x="2532888" y="904272"/>
              <a:ext cx="411336" cy="174521"/>
            </a:xfrm>
            <a:prstGeom prst="roundRect">
              <a:avLst/>
            </a:prstGeom>
            <a:solidFill>
              <a:srgbClr val="00194C"/>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文 化</a:t>
              </a:r>
              <a:endParaRPr kumimoji="1" lang="en-US" altLang="ja-JP" sz="800" b="1" dirty="0">
                <a:latin typeface="Meiryo UI" panose="020B0604030504040204" pitchFamily="50" charset="-128"/>
                <a:ea typeface="Meiryo UI" panose="020B0604030504040204" pitchFamily="50" charset="-128"/>
              </a:endParaRPr>
            </a:p>
          </p:txBody>
        </p:sp>
      </p:grpSp>
      <p:pic>
        <p:nvPicPr>
          <p:cNvPr id="31" name="図プレースホルダー 30" descr="座る, テーブル, ノートパソコン, 食品 が含まれている画像&#10;&#10;自動的に生成された説明">
            <a:extLst>
              <a:ext uri="{FF2B5EF4-FFF2-40B4-BE49-F238E27FC236}">
                <a16:creationId xmlns:a16="http://schemas.microsoft.com/office/drawing/2014/main" id="{AE3AF1BA-C6D4-A34C-0298-262FC80D4A69}"/>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607" b="1607"/>
          <a:stretch>
            <a:fillRect/>
          </a:stretch>
        </p:blipFill>
        <p:spPr/>
      </p:pic>
      <p:pic>
        <p:nvPicPr>
          <p:cNvPr id="25" name="図プレースホルダー 24" descr="町の中の家&#10;&#10;自動的に生成された説明">
            <a:extLst>
              <a:ext uri="{FF2B5EF4-FFF2-40B4-BE49-F238E27FC236}">
                <a16:creationId xmlns:a16="http://schemas.microsoft.com/office/drawing/2014/main" id="{79E05DCF-D3F3-E94C-A049-B002A1A7C565}"/>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5009" b="5009"/>
          <a:stretch>
            <a:fillRect/>
          </a:stretch>
        </p:blipFill>
        <p:spPr/>
      </p:pic>
      <p:grpSp>
        <p:nvGrpSpPr>
          <p:cNvPr id="19" name="グループ化 18">
            <a:extLst>
              <a:ext uri="{FF2B5EF4-FFF2-40B4-BE49-F238E27FC236}">
                <a16:creationId xmlns:a16="http://schemas.microsoft.com/office/drawing/2014/main" id="{40EB348A-15FE-C3E7-1212-9BEC83DCC298}"/>
              </a:ext>
            </a:extLst>
          </p:cNvPr>
          <p:cNvGrpSpPr/>
          <p:nvPr/>
        </p:nvGrpSpPr>
        <p:grpSpPr>
          <a:xfrm>
            <a:off x="6032751" y="603460"/>
            <a:ext cx="567870" cy="273704"/>
            <a:chOff x="5521434" y="449262"/>
            <a:chExt cx="567870" cy="273704"/>
          </a:xfrm>
        </p:grpSpPr>
        <p:pic>
          <p:nvPicPr>
            <p:cNvPr id="42" name="図 41">
              <a:extLst>
                <a:ext uri="{FF2B5EF4-FFF2-40B4-BE49-F238E27FC236}">
                  <a16:creationId xmlns:a16="http://schemas.microsoft.com/office/drawing/2014/main" id="{B2AF3BFB-0E48-5E29-9EBD-1FE504C37C9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21434" y="452966"/>
              <a:ext cx="270000" cy="270000"/>
            </a:xfrm>
            <a:prstGeom prst="rect">
              <a:avLst/>
            </a:prstGeom>
          </p:spPr>
        </p:pic>
        <p:pic>
          <p:nvPicPr>
            <p:cNvPr id="9" name="図 8">
              <a:extLst>
                <a:ext uri="{FF2B5EF4-FFF2-40B4-BE49-F238E27FC236}">
                  <a16:creationId xmlns:a16="http://schemas.microsoft.com/office/drawing/2014/main" id="{6882D8C4-61BE-EF83-6582-D094D28402A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19304" y="449262"/>
              <a:ext cx="270000" cy="270000"/>
            </a:xfrm>
            <a:prstGeom prst="rect">
              <a:avLst/>
            </a:prstGeom>
          </p:spPr>
        </p:pic>
      </p:grpSp>
      <p:pic>
        <p:nvPicPr>
          <p:cNvPr id="11" name="図 10" descr="文字の書かれた紙&#10;&#10;自動的に生成された説明">
            <a:extLst>
              <a:ext uri="{FF2B5EF4-FFF2-40B4-BE49-F238E27FC236}">
                <a16:creationId xmlns:a16="http://schemas.microsoft.com/office/drawing/2014/main" id="{8D30AA69-86BC-6FCF-A269-619983F95EF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474188" y="605733"/>
            <a:ext cx="302400" cy="302400"/>
          </a:xfrm>
          <a:prstGeom prst="rect">
            <a:avLst/>
          </a:prstGeom>
        </p:spPr>
      </p:pic>
      <p:pic>
        <p:nvPicPr>
          <p:cNvPr id="13" name="図 12" descr="アイコン&#10;&#10;自動的に生成された説明">
            <a:extLst>
              <a:ext uri="{FF2B5EF4-FFF2-40B4-BE49-F238E27FC236}">
                <a16:creationId xmlns:a16="http://schemas.microsoft.com/office/drawing/2014/main" id="{00E61B10-A472-D628-648D-C0793E3B73E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821541" y="603460"/>
            <a:ext cx="302400" cy="302400"/>
          </a:xfrm>
          <a:prstGeom prst="rect">
            <a:avLst/>
          </a:prstGeom>
        </p:spPr>
      </p:pic>
      <p:pic>
        <p:nvPicPr>
          <p:cNvPr id="15" name="図 14" descr="停止の標識&#10;&#10;自動的に生成された説明">
            <a:extLst>
              <a:ext uri="{FF2B5EF4-FFF2-40B4-BE49-F238E27FC236}">
                <a16:creationId xmlns:a16="http://schemas.microsoft.com/office/drawing/2014/main" id="{F58CFA0E-5050-87D0-579E-C3C990047055}"/>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150546" y="606320"/>
            <a:ext cx="302400" cy="302400"/>
          </a:xfrm>
          <a:prstGeom prst="rect">
            <a:avLst/>
          </a:prstGeom>
        </p:spPr>
      </p:pic>
      <p:pic>
        <p:nvPicPr>
          <p:cNvPr id="30" name="図プレースホルダー 33" descr="庭の木製の家&#10;&#10;低い精度で自動的に生成された説明">
            <a:extLst>
              <a:ext uri="{FF2B5EF4-FFF2-40B4-BE49-F238E27FC236}">
                <a16:creationId xmlns:a16="http://schemas.microsoft.com/office/drawing/2014/main" id="{BD551F4F-87BB-2E9F-75EF-FE3EE87D2057}"/>
              </a:ext>
            </a:extLst>
          </p:cNvPr>
          <p:cNvPicPr>
            <a:picLocks noGrp="1" noChangeAspect="1"/>
          </p:cNvPicPr>
          <p:nvPr>
            <p:ph type="pic" sz="quarter" idx="14"/>
          </p:nvPr>
        </p:nvPicPr>
        <p:blipFill>
          <a:blip r:embed="rId9" cstate="print">
            <a:extLst>
              <a:ext uri="{28A0092B-C50C-407E-A947-70E740481C1C}">
                <a14:useLocalDpi xmlns:a14="http://schemas.microsoft.com/office/drawing/2010/main" val="0"/>
              </a:ext>
            </a:extLst>
          </a:blip>
          <a:srcRect t="5039" b="5039"/>
          <a:stretch>
            <a:fillRect/>
          </a:stretch>
        </p:blipFill>
        <p:spPr>
          <a:xfrm>
            <a:off x="5163383" y="2942507"/>
            <a:ext cx="2049692" cy="1228725"/>
          </a:xfrm>
        </p:spPr>
      </p:pic>
      <p:pic>
        <p:nvPicPr>
          <p:cNvPr id="32" name="図プレースホルダー 5"/>
          <p:cNvPicPr>
            <a:picLocks noGrp="1" noChangeAspect="1"/>
          </p:cNvPicPr>
          <p:nvPr>
            <p:ph type="pic" sz="quarter" idx="18"/>
          </p:nvPr>
        </p:nvPicPr>
        <p:blipFill>
          <a:blip r:embed="rId10" cstate="print">
            <a:extLst>
              <a:ext uri="{28A0092B-C50C-407E-A947-70E740481C1C}">
                <a14:useLocalDpi xmlns:a14="http://schemas.microsoft.com/office/drawing/2010/main" val="0"/>
              </a:ext>
            </a:extLst>
          </a:blip>
          <a:srcRect t="110" b="110"/>
          <a:stretch>
            <a:fillRect/>
          </a:stretch>
        </p:blipFill>
        <p:spPr>
          <a:xfrm>
            <a:off x="9119232" y="5877272"/>
            <a:ext cx="506730" cy="505615"/>
          </a:xfrm>
        </p:spPr>
      </p:pic>
      <p:sp>
        <p:nvSpPr>
          <p:cNvPr id="33" name="テキスト ボックス 32"/>
          <p:cNvSpPr txBox="1"/>
          <p:nvPr/>
        </p:nvSpPr>
        <p:spPr>
          <a:xfrm>
            <a:off x="2122644" y="6487359"/>
            <a:ext cx="6245621" cy="400110"/>
          </a:xfrm>
          <a:prstGeom prst="rect">
            <a:avLst/>
          </a:prstGeom>
          <a:solidFill>
            <a:schemeClr val="bg1"/>
          </a:solidFill>
        </p:spPr>
        <p:txBody>
          <a:bodyPr wrap="none" rtlCol="0">
            <a:spAutoFit/>
          </a:bodyPr>
          <a:lstStyle/>
          <a:p>
            <a:r>
              <a:rPr lang="zh-TW" altLang="en-US" sz="1000" dirty="0">
                <a:latin typeface="Meiryo UI" panose="020B0604030504040204" pitchFamily="50" charset="-128"/>
                <a:ea typeface="Meiryo UI" panose="020B0604030504040204" pitchFamily="50" charset="-128"/>
              </a:rPr>
              <a:t>比叡山延暦寺　延暦寺会館</a:t>
            </a:r>
            <a:r>
              <a:rPr lang="ja-JP" altLang="en-US" sz="1000" dirty="0">
                <a:latin typeface="Meiryo UI" panose="020B0604030504040204" pitchFamily="50" charset="-128"/>
                <a:ea typeface="Meiryo UI" panose="020B0604030504040204" pitchFamily="50" charset="-128"/>
              </a:rPr>
              <a:t>　</a:t>
            </a:r>
            <a:r>
              <a:rPr lang="en-US" altLang="zh-TW" sz="1000" dirty="0">
                <a:latin typeface="Meiryo UI" panose="020B0604030504040204" pitchFamily="50" charset="-128"/>
                <a:ea typeface="Meiryo UI" panose="020B0604030504040204" pitchFamily="50" charset="-128"/>
              </a:rPr>
              <a:t>【</a:t>
            </a:r>
            <a:r>
              <a:rPr lang="zh-TW" altLang="en-US" sz="1000" dirty="0">
                <a:latin typeface="Meiryo UI" panose="020B0604030504040204" pitchFamily="50" charset="-128"/>
                <a:ea typeface="Meiryo UI" panose="020B0604030504040204" pitchFamily="50" charset="-128"/>
              </a:rPr>
              <a:t>住所</a:t>
            </a:r>
            <a:r>
              <a:rPr lang="en-US" altLang="zh-TW" sz="1000" dirty="0">
                <a:latin typeface="Meiryo UI" panose="020B0604030504040204" pitchFamily="50" charset="-128"/>
                <a:ea typeface="Meiryo UI" panose="020B0604030504040204" pitchFamily="50" charset="-128"/>
              </a:rPr>
              <a:t>】</a:t>
            </a:r>
            <a:r>
              <a:rPr lang="zh-TW" altLang="en-US" sz="1000" dirty="0">
                <a:latin typeface="Meiryo UI" panose="020B0604030504040204" pitchFamily="50" charset="-128"/>
                <a:ea typeface="Meiryo UI" panose="020B0604030504040204" pitchFamily="50" charset="-128"/>
              </a:rPr>
              <a:t>大津市坂本本町</a:t>
            </a:r>
            <a:r>
              <a:rPr lang="en-US" altLang="zh-TW" sz="1000" dirty="0">
                <a:latin typeface="Meiryo UI" panose="020B0604030504040204" pitchFamily="50" charset="-128"/>
                <a:ea typeface="Meiryo UI" panose="020B0604030504040204" pitchFamily="50" charset="-128"/>
              </a:rPr>
              <a:t>4220</a:t>
            </a:r>
            <a:r>
              <a:rPr lang="zh-TW" altLang="en-US" sz="1000" dirty="0">
                <a:latin typeface="Meiryo UI" panose="020B0604030504040204" pitchFamily="50" charset="-128"/>
                <a:ea typeface="Meiryo UI" panose="020B0604030504040204" pitchFamily="50" charset="-128"/>
              </a:rPr>
              <a:t>　比叡山 延暦寺内</a:t>
            </a:r>
            <a:r>
              <a:rPr lang="ja-JP" altLang="en-US" sz="1000" dirty="0">
                <a:latin typeface="Meiryo UI" panose="020B0604030504040204" pitchFamily="50" charset="-128"/>
                <a:ea typeface="Meiryo UI" panose="020B0604030504040204" pitchFamily="50" charset="-128"/>
              </a:rPr>
              <a:t>　　　</a:t>
            </a:r>
            <a:r>
              <a:rPr lang="en-US" altLang="zh-TW" sz="1000" dirty="0">
                <a:latin typeface="Meiryo UI" panose="020B0604030504040204" pitchFamily="50" charset="-128"/>
                <a:ea typeface="Meiryo UI" panose="020B0604030504040204" pitchFamily="50" charset="-128"/>
              </a:rPr>
              <a:t>【TEL】077-579-4180</a:t>
            </a:r>
          </a:p>
          <a:p>
            <a:r>
              <a:rPr lang="ja-JP" altLang="en-US" sz="1000" dirty="0">
                <a:latin typeface="Meiryo UI" panose="020B0604030504040204" pitchFamily="50" charset="-128"/>
                <a:ea typeface="Meiryo UI" panose="020B0604030504040204" pitchFamily="50" charset="-128"/>
              </a:rPr>
              <a:t>　　　　　　　　　　　　　　　　　　</a:t>
            </a:r>
            <a:r>
              <a:rPr lang="zh-TW" altLang="en-US" sz="1000" dirty="0">
                <a:latin typeface="Meiryo UI" panose="020B0604030504040204" pitchFamily="50" charset="-128"/>
                <a:ea typeface="Meiryo UI" panose="020B0604030504040204" pitchFamily="50" charset="-128"/>
              </a:rPr>
              <a:t>（受付時間 </a:t>
            </a:r>
            <a:r>
              <a:rPr lang="en-US" altLang="zh-TW" sz="1000" dirty="0">
                <a:latin typeface="Meiryo UI" panose="020B0604030504040204" pitchFamily="50" charset="-128"/>
                <a:ea typeface="Meiryo UI" panose="020B0604030504040204" pitchFamily="50" charset="-128"/>
              </a:rPr>
              <a:t>9:00</a:t>
            </a:r>
            <a:r>
              <a:rPr lang="zh-TW" altLang="en-US" sz="1000" dirty="0">
                <a:latin typeface="Meiryo UI" panose="020B0604030504040204" pitchFamily="50" charset="-128"/>
                <a:ea typeface="Meiryo UI" panose="020B0604030504040204" pitchFamily="50" charset="-128"/>
              </a:rPr>
              <a:t>～</a:t>
            </a:r>
            <a:r>
              <a:rPr lang="en-US" altLang="zh-TW" sz="1000" dirty="0">
                <a:latin typeface="Meiryo UI" panose="020B0604030504040204" pitchFamily="50" charset="-128"/>
                <a:ea typeface="Meiryo UI" panose="020B0604030504040204" pitchFamily="50" charset="-128"/>
              </a:rPr>
              <a:t>17:00</a:t>
            </a:r>
            <a:r>
              <a:rPr lang="zh-TW" altLang="en-US" sz="1000" dirty="0">
                <a:latin typeface="Meiryo UI" panose="020B0604030504040204" pitchFamily="50" charset="-128"/>
                <a:ea typeface="Meiryo UI" panose="020B0604030504040204" pitchFamily="50" charset="-128"/>
              </a:rPr>
              <a:t>）</a:t>
            </a:r>
            <a:r>
              <a:rPr lang="en-US" altLang="zh-TW" sz="1000" dirty="0">
                <a:latin typeface="Meiryo UI" panose="020B0604030504040204" pitchFamily="50" charset="-128"/>
                <a:ea typeface="Meiryo UI" panose="020B0604030504040204" pitchFamily="50" charset="-128"/>
              </a:rPr>
              <a:t>【FAX】077-579-5053</a:t>
            </a:r>
            <a:r>
              <a:rPr lang="ja-JP" altLang="en-US" sz="1000" dirty="0">
                <a:latin typeface="Meiryo UI" panose="020B0604030504040204" pitchFamily="50" charset="-128"/>
                <a:ea typeface="Meiryo UI" panose="020B0604030504040204" pitchFamily="50" charset="-128"/>
              </a:rPr>
              <a:t>　</a:t>
            </a:r>
            <a:r>
              <a:rPr lang="en-US" altLang="zh-TW" sz="1000" dirty="0">
                <a:latin typeface="Meiryo UI" panose="020B0604030504040204" pitchFamily="50" charset="-128"/>
                <a:ea typeface="Meiryo UI" panose="020B0604030504040204" pitchFamily="50" charset="-128"/>
              </a:rPr>
              <a:t>【</a:t>
            </a:r>
            <a:r>
              <a:rPr lang="en-US" altLang="zh-TW" sz="1000" dirty="0" err="1">
                <a:latin typeface="Meiryo UI" panose="020B0604030504040204" pitchFamily="50" charset="-128"/>
                <a:ea typeface="Meiryo UI" panose="020B0604030504040204" pitchFamily="50" charset="-128"/>
              </a:rPr>
              <a:t>URL】</a:t>
            </a:r>
            <a:r>
              <a:rPr lang="en-US" altLang="zh-TW" sz="1000" u="sng" dirty="0" err="1">
                <a:latin typeface="Meiryo UI" panose="020B0604030504040204" pitchFamily="50" charset="-128"/>
                <a:ea typeface="Meiryo UI" panose="020B0604030504040204" pitchFamily="50" charset="-128"/>
                <a:hlinkClick r:id="rId11"/>
              </a:rPr>
              <a:t>http</a:t>
            </a:r>
            <a:r>
              <a:rPr lang="en-US" altLang="zh-TW" sz="1000" u="sng" dirty="0">
                <a:latin typeface="Meiryo UI" panose="020B0604030504040204" pitchFamily="50" charset="-128"/>
                <a:ea typeface="Meiryo UI" panose="020B0604030504040204" pitchFamily="50" charset="-128"/>
                <a:hlinkClick r:id="rId11"/>
              </a:rPr>
              <a:t>://syukubo.jp/</a:t>
            </a:r>
            <a:endParaRPr lang="en-US" altLang="ja-JP" sz="1000" dirty="0">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D719AF0E-B06E-40D4-3EF9-6338F38DBCE3}"/>
              </a:ext>
            </a:extLst>
          </p:cNvPr>
          <p:cNvSpPr txBox="1"/>
          <p:nvPr/>
        </p:nvSpPr>
        <p:spPr>
          <a:xfrm>
            <a:off x="5315233" y="476350"/>
            <a:ext cx="1664208" cy="649299"/>
          </a:xfrm>
          <a:prstGeom prst="rect">
            <a:avLst/>
          </a:prstGeom>
          <a:solidFill>
            <a:schemeClr val="bg1">
              <a:lumMod val="95000"/>
            </a:schemeClr>
          </a:solidFill>
          <a:ln w="6350">
            <a:noFill/>
          </a:ln>
        </p:spPr>
        <p:txBody>
          <a:bodyPr wrap="none" rtlCol="0">
            <a:noAutofit/>
          </a:bodyPr>
          <a:lstStyle/>
          <a:p>
            <a:pPr algn="l"/>
            <a:endParaRPr kumimoji="1" lang="en-US" altLang="ja-JP" sz="800" dirty="0">
              <a:solidFill>
                <a:srgbClr val="000000"/>
              </a:solidFill>
              <a:latin typeface="Meiryo UI" panose="020B0604030504040204" pitchFamily="50" charset="-128"/>
              <a:ea typeface="Meiryo UI" panose="020B0604030504040204" pitchFamily="50" charset="-128"/>
            </a:endParaRPr>
          </a:p>
        </p:txBody>
      </p:sp>
      <p:grpSp>
        <p:nvGrpSpPr>
          <p:cNvPr id="35" name="グループ化 34">
            <a:extLst>
              <a:ext uri="{FF2B5EF4-FFF2-40B4-BE49-F238E27FC236}">
                <a16:creationId xmlns:a16="http://schemas.microsoft.com/office/drawing/2014/main" id="{40EB348A-15FE-C3E7-1212-9BEC83DCC298}"/>
              </a:ext>
            </a:extLst>
          </p:cNvPr>
          <p:cNvGrpSpPr/>
          <p:nvPr/>
        </p:nvGrpSpPr>
        <p:grpSpPr>
          <a:xfrm>
            <a:off x="6025339" y="552317"/>
            <a:ext cx="567870" cy="273704"/>
            <a:chOff x="5521434" y="449262"/>
            <a:chExt cx="567870" cy="273704"/>
          </a:xfrm>
        </p:grpSpPr>
        <p:pic>
          <p:nvPicPr>
            <p:cNvPr id="37" name="図 36">
              <a:extLst>
                <a:ext uri="{FF2B5EF4-FFF2-40B4-BE49-F238E27FC236}">
                  <a16:creationId xmlns:a16="http://schemas.microsoft.com/office/drawing/2014/main" id="{B2AF3BFB-0E48-5E29-9EBD-1FE504C37C9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21434" y="452966"/>
              <a:ext cx="270000" cy="270000"/>
            </a:xfrm>
            <a:prstGeom prst="rect">
              <a:avLst/>
            </a:prstGeom>
          </p:spPr>
        </p:pic>
        <p:pic>
          <p:nvPicPr>
            <p:cNvPr id="38" name="図 37">
              <a:extLst>
                <a:ext uri="{FF2B5EF4-FFF2-40B4-BE49-F238E27FC236}">
                  <a16:creationId xmlns:a16="http://schemas.microsoft.com/office/drawing/2014/main" id="{6882D8C4-61BE-EF83-6582-D094D28402A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19304" y="449262"/>
              <a:ext cx="270000" cy="270000"/>
            </a:xfrm>
            <a:prstGeom prst="rect">
              <a:avLst/>
            </a:prstGeom>
          </p:spPr>
        </p:pic>
      </p:grpSp>
      <p:sp>
        <p:nvSpPr>
          <p:cNvPr id="39" name="テキスト ボックス 38"/>
          <p:cNvSpPr txBox="1"/>
          <p:nvPr/>
        </p:nvSpPr>
        <p:spPr>
          <a:xfrm>
            <a:off x="5277016" y="822317"/>
            <a:ext cx="1749197" cy="307777"/>
          </a:xfrm>
          <a:prstGeom prst="rect">
            <a:avLst/>
          </a:prstGeom>
          <a:noFill/>
        </p:spPr>
        <p:txBody>
          <a:bodyPr wrap="none" rtlCol="0">
            <a:spAutoFit/>
          </a:bodyPr>
          <a:lstStyle/>
          <a:p>
            <a:r>
              <a:rPr kumimoji="1" lang="ja-JP" altLang="en-US" sz="700" dirty="0">
                <a:latin typeface="Meiryo UI" panose="020B0604030504040204" pitchFamily="50" charset="-128"/>
                <a:ea typeface="Meiryo UI" panose="020B0604030504040204" pitchFamily="50" charset="-128"/>
              </a:rPr>
              <a:t>延暦寺は、</a:t>
            </a:r>
            <a:r>
              <a:rPr kumimoji="1" lang="en-US" altLang="ja-JP" sz="700" dirty="0">
                <a:latin typeface="Meiryo UI" panose="020B0604030504040204" pitchFamily="50" charset="-128"/>
                <a:ea typeface="Meiryo UI" panose="020B0604030504040204" pitchFamily="50" charset="-128"/>
              </a:rPr>
              <a:t>SDGs</a:t>
            </a:r>
            <a:r>
              <a:rPr kumimoji="1" lang="ja-JP" altLang="en-US" sz="700" dirty="0">
                <a:latin typeface="Meiryo UI" panose="020B0604030504040204" pitchFamily="50" charset="-128"/>
                <a:ea typeface="Meiryo UI" panose="020B0604030504040204" pitchFamily="50" charset="-128"/>
              </a:rPr>
              <a:t>に共感し、寺院として社会</a:t>
            </a:r>
            <a:endParaRPr kumimoji="1" lang="en-US" altLang="ja-JP" sz="700" dirty="0">
              <a:latin typeface="Meiryo UI" panose="020B0604030504040204" pitchFamily="50" charset="-128"/>
              <a:ea typeface="Meiryo UI" panose="020B0604030504040204" pitchFamily="50" charset="-128"/>
            </a:endParaRPr>
          </a:p>
          <a:p>
            <a:r>
              <a:rPr kumimoji="1" lang="ja-JP" altLang="en-US" sz="700" dirty="0">
                <a:latin typeface="Meiryo UI" panose="020B0604030504040204" pitchFamily="50" charset="-128"/>
                <a:ea typeface="Meiryo UI" panose="020B0604030504040204" pitchFamily="50" charset="-128"/>
              </a:rPr>
              <a:t>課題解決への取り組みを推進しています。</a:t>
            </a:r>
          </a:p>
        </p:txBody>
      </p:sp>
      <p:pic>
        <p:nvPicPr>
          <p:cNvPr id="40" name="図 39" descr="テキスト&#10;&#10;中程度の精度で自動的に生成された説明">
            <a:extLst>
              <a:ext uri="{FF2B5EF4-FFF2-40B4-BE49-F238E27FC236}">
                <a16:creationId xmlns:a16="http://schemas.microsoft.com/office/drawing/2014/main" id="{1B6F11B7-6116-E7CA-E16C-961A62FBEA7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411060" y="444920"/>
            <a:ext cx="491099" cy="268349"/>
          </a:xfrm>
          <a:prstGeom prst="rect">
            <a:avLst/>
          </a:prstGeom>
          <a:noFill/>
        </p:spPr>
      </p:pic>
      <p:pic>
        <p:nvPicPr>
          <p:cNvPr id="10" name="図 9"/>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7344850" y="2942507"/>
            <a:ext cx="2258676" cy="1268906"/>
          </a:xfrm>
          <a:prstGeom prst="rect">
            <a:avLst/>
          </a:prstGeom>
        </p:spPr>
      </p:pic>
      <p:sp>
        <p:nvSpPr>
          <p:cNvPr id="43" name="テキスト プレースホルダー 23">
            <a:extLst>
              <a:ext uri="{FF2B5EF4-FFF2-40B4-BE49-F238E27FC236}">
                <a16:creationId xmlns:a16="http://schemas.microsoft.com/office/drawing/2014/main" id="{92D1AD22-E6AE-06AB-3AE6-BF7938751702}"/>
              </a:ext>
            </a:extLst>
          </p:cNvPr>
          <p:cNvSpPr>
            <a:spLocks noGrp="1"/>
          </p:cNvSpPr>
          <p:nvPr>
            <p:ph type="body" sz="quarter" idx="17"/>
          </p:nvPr>
        </p:nvSpPr>
        <p:spPr>
          <a:xfrm>
            <a:off x="5755709" y="5380984"/>
            <a:ext cx="3363523" cy="1129937"/>
          </a:xfrm>
        </p:spPr>
        <p:txBody>
          <a:bodyPr/>
          <a:lstStyle/>
          <a:p>
            <a:r>
              <a:rPr lang="ja-JP" altLang="en-US" dirty="0"/>
              <a:t>法要行事などでお受けできない日もありますので、事前予約をお願いいたします。</a:t>
            </a:r>
            <a:endParaRPr lang="en-US" altLang="ja-JP" dirty="0"/>
          </a:p>
          <a:p>
            <a:r>
              <a:rPr lang="ja-JP" altLang="en-US" dirty="0"/>
              <a:t>僧侶による指導も可能です。</a:t>
            </a:r>
            <a:endParaRPr lang="en-US" altLang="ja-JP" dirty="0"/>
          </a:p>
          <a:p>
            <a:r>
              <a:rPr lang="ja-JP" altLang="en-US" dirty="0"/>
              <a:t>延暦寺諸堂巡拝時間（別途、巡拝料が必要です</a:t>
            </a:r>
            <a:r>
              <a:rPr lang="en-US" altLang="ja-JP" dirty="0"/>
              <a:t>)</a:t>
            </a:r>
          </a:p>
          <a:p>
            <a:pPr marL="0" indent="0">
              <a:buNone/>
            </a:pPr>
            <a:r>
              <a:rPr lang="ja-JP" altLang="en-US" dirty="0"/>
              <a:t> 　東塔地区 並びに山麓 滋賀院 生源寺： 通年　</a:t>
            </a:r>
            <a:r>
              <a:rPr lang="en-US" altLang="ja-JP" dirty="0"/>
              <a:t>9:00</a:t>
            </a:r>
            <a:r>
              <a:rPr lang="ja-JP" altLang="en-US" dirty="0" err="1"/>
              <a:t>ー</a:t>
            </a:r>
            <a:r>
              <a:rPr lang="en-US" altLang="ja-JP" dirty="0"/>
              <a:t>16:00</a:t>
            </a:r>
          </a:p>
          <a:p>
            <a:pPr marL="0" indent="0">
              <a:buNone/>
            </a:pPr>
            <a:r>
              <a:rPr lang="ja-JP" altLang="en-US" dirty="0"/>
              <a:t> 　西塔・横川地区：</a:t>
            </a:r>
            <a:r>
              <a:rPr lang="en-US" altLang="ja-JP" dirty="0"/>
              <a:t>12</a:t>
            </a:r>
            <a:r>
              <a:rPr lang="ja-JP" altLang="en-US" dirty="0"/>
              <a:t>～</a:t>
            </a:r>
            <a:r>
              <a:rPr lang="en-US" altLang="ja-JP" dirty="0"/>
              <a:t>2</a:t>
            </a:r>
            <a:r>
              <a:rPr lang="ja-JP" altLang="en-US" dirty="0"/>
              <a:t>月　</a:t>
            </a:r>
            <a:r>
              <a:rPr lang="en-US" altLang="ja-JP" dirty="0"/>
              <a:t>9:30</a:t>
            </a:r>
            <a:r>
              <a:rPr lang="ja-JP" altLang="en-US" dirty="0" err="1"/>
              <a:t>ー</a:t>
            </a:r>
            <a:r>
              <a:rPr lang="en-US" altLang="ja-JP" dirty="0"/>
              <a:t>16:00 / 3</a:t>
            </a:r>
            <a:r>
              <a:rPr lang="ja-JP" altLang="en-US" dirty="0"/>
              <a:t>～</a:t>
            </a:r>
            <a:r>
              <a:rPr lang="en-US" altLang="ja-JP" dirty="0"/>
              <a:t>11</a:t>
            </a:r>
            <a:r>
              <a:rPr lang="ja-JP" altLang="en-US" dirty="0"/>
              <a:t>月　</a:t>
            </a:r>
            <a:r>
              <a:rPr lang="en-US" altLang="ja-JP" dirty="0"/>
              <a:t>9:00</a:t>
            </a:r>
            <a:r>
              <a:rPr lang="ja-JP" altLang="en-US" dirty="0" err="1"/>
              <a:t>ー</a:t>
            </a:r>
            <a:r>
              <a:rPr lang="en-US" altLang="ja-JP" dirty="0"/>
              <a:t>16:00 </a:t>
            </a:r>
          </a:p>
          <a:p>
            <a:pPr marL="0" indent="0">
              <a:buNone/>
            </a:pPr>
            <a:endParaRPr lang="en-US" altLang="ja-JP" dirty="0"/>
          </a:p>
          <a:p>
            <a:pPr marL="0" indent="0">
              <a:buNone/>
            </a:pPr>
            <a:endParaRPr lang="ja-JP" altLang="en-US" dirty="0"/>
          </a:p>
        </p:txBody>
      </p:sp>
      <p:sp>
        <p:nvSpPr>
          <p:cNvPr id="45" name="テキスト プレースホルダー 21">
            <a:extLst>
              <a:ext uri="{FF2B5EF4-FFF2-40B4-BE49-F238E27FC236}">
                <a16:creationId xmlns:a16="http://schemas.microsoft.com/office/drawing/2014/main" id="{6A75FCC1-BEDA-8E3B-2695-9E516515DD84}"/>
              </a:ext>
            </a:extLst>
          </p:cNvPr>
          <p:cNvSpPr>
            <a:spLocks noGrp="1"/>
          </p:cNvSpPr>
          <p:nvPr>
            <p:ph type="body" sz="quarter" idx="15"/>
          </p:nvPr>
        </p:nvSpPr>
        <p:spPr>
          <a:xfrm>
            <a:off x="4135756" y="4255648"/>
            <a:ext cx="5505397" cy="829536"/>
          </a:xfrm>
        </p:spPr>
        <p:txBody>
          <a:bodyPr/>
          <a:lstStyle/>
          <a:p>
            <a:r>
              <a:rPr lang="ja-JP" altLang="en-US" dirty="0"/>
              <a:t>世界遺産、天台宗の総本山「比叡山延暦寺」での修行体験（写経）。</a:t>
            </a:r>
            <a:endParaRPr lang="en-US" altLang="ja-JP" dirty="0"/>
          </a:p>
          <a:p>
            <a:r>
              <a:rPr lang="en-US" altLang="ja-JP" dirty="0"/>
              <a:t>1200</a:t>
            </a:r>
            <a:r>
              <a:rPr lang="ja-JP" altLang="en-US" dirty="0"/>
              <a:t>年の歴史に触れ、日常の生活を離れて静かな環境で自分と向き合います。</a:t>
            </a:r>
            <a:endParaRPr lang="en-US" altLang="ja-JP" dirty="0"/>
          </a:p>
          <a:p>
            <a:r>
              <a:rPr lang="ja-JP" altLang="en-US" dirty="0"/>
              <a:t>仏教寺院は、その教えと実践活動の両面で</a:t>
            </a:r>
            <a:r>
              <a:rPr lang="en-US" altLang="ja-JP" dirty="0"/>
              <a:t>SDGS</a:t>
            </a:r>
            <a:r>
              <a:rPr lang="ja-JP" altLang="en-US" dirty="0"/>
              <a:t>の</a:t>
            </a:r>
            <a:r>
              <a:rPr lang="en-US" altLang="ja-JP" dirty="0"/>
              <a:t>17</a:t>
            </a:r>
            <a:r>
              <a:rPr lang="ja-JP" altLang="en-US" dirty="0"/>
              <a:t>目標すべてに関連しています。</a:t>
            </a:r>
            <a:endParaRPr lang="en-US" altLang="ja-JP" dirty="0"/>
          </a:p>
          <a:p>
            <a:pPr marL="0" indent="0">
              <a:buNone/>
            </a:pPr>
            <a:r>
              <a:rPr lang="ja-JP" altLang="en-US" dirty="0"/>
              <a:t>　 伝統的な教えから</a:t>
            </a:r>
            <a:r>
              <a:rPr lang="en-US" altLang="ja-JP" dirty="0"/>
              <a:t>SDGs</a:t>
            </a:r>
            <a:r>
              <a:rPr lang="ja-JP" altLang="en-US" dirty="0"/>
              <a:t>を考えてみる機会に。　</a:t>
            </a:r>
            <a:endParaRPr lang="en-US" altLang="ja-JP" dirty="0"/>
          </a:p>
          <a:p>
            <a:pPr marL="0" indent="0">
              <a:buNone/>
            </a:pPr>
            <a:endParaRPr lang="ja-JP" altLang="en-US" dirty="0"/>
          </a:p>
        </p:txBody>
      </p:sp>
    </p:spTree>
    <p:extLst>
      <p:ext uri="{BB962C8B-B14F-4D97-AF65-F5344CB8AC3E}">
        <p14:creationId xmlns:p14="http://schemas.microsoft.com/office/powerpoint/2010/main" val="3449977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表 35">
            <a:extLst>
              <a:ext uri="{FF2B5EF4-FFF2-40B4-BE49-F238E27FC236}">
                <a16:creationId xmlns:a16="http://schemas.microsoft.com/office/drawing/2014/main" id="{0F652C46-7901-481A-991E-A099D75A3676}"/>
              </a:ext>
            </a:extLst>
          </p:cNvPr>
          <p:cNvGraphicFramePr>
            <a:graphicFrameLocks noGrp="1"/>
          </p:cNvGraphicFramePr>
          <p:nvPr>
            <p:extLst>
              <p:ext uri="{D42A27DB-BD31-4B8C-83A1-F6EECF244321}">
                <p14:modId xmlns:p14="http://schemas.microsoft.com/office/powerpoint/2010/main" val="91080105"/>
              </p:ext>
            </p:extLst>
          </p:nvPr>
        </p:nvGraphicFramePr>
        <p:xfrm>
          <a:off x="661871" y="4293096"/>
          <a:ext cx="2593561" cy="1966816"/>
        </p:xfrm>
        <a:graphic>
          <a:graphicData uri="http://schemas.openxmlformats.org/drawingml/2006/table">
            <a:tbl>
              <a:tblPr>
                <a:tableStyleId>{69CF1AB2-1976-4502-BF36-3FF5EA218861}</a:tableStyleId>
              </a:tblPr>
              <a:tblGrid>
                <a:gridCol w="832732">
                  <a:extLst>
                    <a:ext uri="{9D8B030D-6E8A-4147-A177-3AD203B41FA5}">
                      <a16:colId xmlns:a16="http://schemas.microsoft.com/office/drawing/2014/main" val="741602752"/>
                    </a:ext>
                  </a:extLst>
                </a:gridCol>
                <a:gridCol w="1760829">
                  <a:extLst>
                    <a:ext uri="{9D8B030D-6E8A-4147-A177-3AD203B41FA5}">
                      <a16:colId xmlns:a16="http://schemas.microsoft.com/office/drawing/2014/main" val="3389704294"/>
                    </a:ext>
                  </a:extLst>
                </a:gridCol>
              </a:tblGrid>
              <a:tr h="236423">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場　所</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b="0" i="0" u="none" strike="noStrike" dirty="0">
                          <a:effectLst/>
                          <a:latin typeface="メイリオ" panose="020B0604030504040204" pitchFamily="50" charset="-128"/>
                          <a:ea typeface="メイリオ" panose="020B0604030504040204" pitchFamily="50" charset="-128"/>
                        </a:rPr>
                        <a:t>宿舎または市内施設</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06427632"/>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時　期</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u="none" strike="noStrike" dirty="0">
                          <a:effectLst/>
                          <a:latin typeface="メイリオ" panose="020B0604030504040204" pitchFamily="50" charset="-128"/>
                          <a:ea typeface="メイリオ" panose="020B0604030504040204" pitchFamily="50" charset="-128"/>
                        </a:rPr>
                        <a:t>通年</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41503561"/>
                  </a:ext>
                </a:extLst>
              </a:tr>
              <a:tr h="257767">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対　　　　　象</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b="0" i="0" u="none" strike="noStrike" dirty="0">
                          <a:effectLst/>
                          <a:latin typeface="メイリオ" panose="020B0604030504040204" pitchFamily="50" charset="-128"/>
                          <a:ea typeface="メイリオ" panose="020B0604030504040204" pitchFamily="50" charset="-128"/>
                        </a:rPr>
                        <a:t>小学生・中学生・高校生</a:t>
                      </a:r>
                      <a:endParaRPr lang="zh-CN"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9073544"/>
                  </a:ext>
                </a:extLst>
              </a:tr>
              <a:tr h="472179">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所　要　時　間</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b="0" i="0" u="none" strike="noStrike" dirty="0">
                          <a:effectLst/>
                          <a:latin typeface="メイリオ" panose="020B0604030504040204" pitchFamily="50" charset="-128"/>
                          <a:ea typeface="メイリオ" panose="020B0604030504040204" pitchFamily="50" charset="-128"/>
                        </a:rPr>
                        <a:t>ヨシ笛作り体験・講話のみ</a:t>
                      </a:r>
                      <a:r>
                        <a:rPr lang="en-US" altLang="ja-JP" sz="900" b="0" i="0" u="none" strike="noStrike" dirty="0">
                          <a:effectLst/>
                          <a:latin typeface="メイリオ" panose="020B0604030504040204" pitchFamily="50" charset="-128"/>
                          <a:ea typeface="メイリオ" panose="020B0604030504040204" pitchFamily="50" charset="-128"/>
                        </a:rPr>
                        <a:t>60</a:t>
                      </a:r>
                      <a:r>
                        <a:rPr lang="ja-JP" altLang="en-US" sz="900" b="0" i="0" u="none" strike="noStrike" dirty="0">
                          <a:effectLst/>
                          <a:latin typeface="メイリオ" panose="020B0604030504040204" pitchFamily="50" charset="-128"/>
                          <a:ea typeface="メイリオ" panose="020B0604030504040204" pitchFamily="50" charset="-128"/>
                        </a:rPr>
                        <a:t>分</a:t>
                      </a:r>
                      <a:endParaRPr lang="en-US" altLang="ja-JP" sz="900" b="0" i="0" u="none" strike="noStrike" dirty="0">
                        <a:effectLst/>
                        <a:latin typeface="メイリオ" panose="020B0604030504040204" pitchFamily="50" charset="-128"/>
                        <a:ea typeface="メイリオ" panose="020B0604030504040204" pitchFamily="50" charset="-128"/>
                      </a:endParaRPr>
                    </a:p>
                    <a:p>
                      <a:pPr algn="ctr" fontAlgn="ctr"/>
                      <a:r>
                        <a:rPr lang="ja-JP" altLang="en-US" sz="900" b="0" i="0" u="none" strike="noStrike" dirty="0">
                          <a:effectLst/>
                          <a:latin typeface="メイリオ" panose="020B0604030504040204" pitchFamily="50" charset="-128"/>
                          <a:ea typeface="メイリオ" panose="020B0604030504040204" pitchFamily="50" charset="-128"/>
                        </a:rPr>
                        <a:t>ヨシ笛演奏と講演（約</a:t>
                      </a:r>
                      <a:r>
                        <a:rPr lang="en-US" altLang="ja-JP" sz="900" b="0" i="0" u="none" strike="noStrike" dirty="0">
                          <a:effectLst/>
                          <a:latin typeface="メイリオ" panose="020B0604030504040204" pitchFamily="50" charset="-128"/>
                          <a:ea typeface="メイリオ" panose="020B0604030504040204" pitchFamily="50" charset="-128"/>
                        </a:rPr>
                        <a:t>40</a:t>
                      </a:r>
                      <a:r>
                        <a:rPr lang="ja-JP" altLang="en-US" sz="900" b="0" i="0" u="none" strike="noStrike" dirty="0">
                          <a:effectLst/>
                          <a:latin typeface="メイリオ" panose="020B0604030504040204" pitchFamily="50" charset="-128"/>
                          <a:ea typeface="メイリオ" panose="020B0604030504040204" pitchFamily="50" charset="-128"/>
                        </a:rPr>
                        <a:t>分）</a:t>
                      </a:r>
                      <a:endParaRPr lang="en-US" altLang="ja-JP"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97989410"/>
                  </a:ext>
                </a:extLst>
              </a:tr>
              <a:tr h="28239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人　　　　　数</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u="none" strike="noStrike" dirty="0">
                          <a:effectLst/>
                          <a:latin typeface="メイリオ" panose="020B0604030504040204" pitchFamily="50" charset="-128"/>
                          <a:ea typeface="メイリオ" panose="020B0604030504040204" pitchFamily="50" charset="-128"/>
                        </a:rPr>
                        <a:t>10</a:t>
                      </a:r>
                      <a:r>
                        <a:rPr lang="ja-JP" altLang="en-US" sz="900" u="none" strike="noStrike" dirty="0">
                          <a:effectLst/>
                          <a:latin typeface="メイリオ" panose="020B0604030504040204" pitchFamily="50" charset="-128"/>
                          <a:ea typeface="メイリオ" panose="020B0604030504040204" pitchFamily="50" charset="-128"/>
                        </a:rPr>
                        <a:t>～</a:t>
                      </a:r>
                      <a:r>
                        <a:rPr lang="en-US" altLang="ja-JP" sz="900" u="none" strike="noStrike" dirty="0">
                          <a:effectLst/>
                          <a:latin typeface="メイリオ" panose="020B0604030504040204" pitchFamily="50" charset="-128"/>
                          <a:ea typeface="メイリオ" panose="020B0604030504040204" pitchFamily="50" charset="-128"/>
                        </a:rPr>
                        <a:t>200</a:t>
                      </a:r>
                      <a:r>
                        <a:rPr lang="ja-JP" altLang="en-US" sz="900" u="none" strike="noStrike" dirty="0">
                          <a:effectLst/>
                          <a:latin typeface="メイリオ" panose="020B0604030504040204" pitchFamily="50" charset="-128"/>
                          <a:ea typeface="メイリオ" panose="020B0604030504040204" pitchFamily="50" charset="-128"/>
                        </a:rPr>
                        <a:t>人</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2507589"/>
                  </a:ext>
                </a:extLst>
              </a:tr>
              <a:tr h="46028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持　　ち　　物</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u="none" strike="noStrike" dirty="0">
                          <a:effectLst/>
                          <a:latin typeface="メイリオ" panose="020B0604030504040204" pitchFamily="50" charset="-128"/>
                          <a:ea typeface="メイリオ" panose="020B0604030504040204" pitchFamily="50" charset="-128"/>
                        </a:rPr>
                        <a:t>特になし</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49270007"/>
                  </a:ext>
                </a:extLst>
              </a:tr>
            </a:tbl>
          </a:graphicData>
        </a:graphic>
      </p:graphicFrame>
      <p:sp>
        <p:nvSpPr>
          <p:cNvPr id="17" name="テキスト プレースホルダー 16">
            <a:extLst>
              <a:ext uri="{FF2B5EF4-FFF2-40B4-BE49-F238E27FC236}">
                <a16:creationId xmlns:a16="http://schemas.microsoft.com/office/drawing/2014/main" id="{B3520682-09AA-2FC0-7EF3-C81A1534DE3E}"/>
              </a:ext>
            </a:extLst>
          </p:cNvPr>
          <p:cNvSpPr>
            <a:spLocks noGrp="1"/>
          </p:cNvSpPr>
          <p:nvPr>
            <p:ph type="body" sz="quarter" idx="10"/>
          </p:nvPr>
        </p:nvSpPr>
        <p:spPr/>
        <p:txBody>
          <a:bodyPr/>
          <a:lstStyle/>
          <a:p>
            <a:r>
              <a:rPr lang="ja-JP" altLang="en-US" dirty="0"/>
              <a:t>びわ湖の湖畔に生える葦（ヨシ）を材料とした「ヨシ笛」（パンパイプ）を作成。</a:t>
            </a:r>
            <a:endParaRPr lang="en-US" altLang="ja-JP" dirty="0"/>
          </a:p>
          <a:p>
            <a:r>
              <a:rPr lang="ja-JP" altLang="en-US" dirty="0"/>
              <a:t>作成の過程で、びわ湖の環境に対して葦（ヨシ）が果たす役割や、びわ湖の環境保全についての取組を講師がお話しします。</a:t>
            </a:r>
            <a:endParaRPr lang="en-US" altLang="ja-JP" dirty="0"/>
          </a:p>
        </p:txBody>
      </p:sp>
      <p:sp>
        <p:nvSpPr>
          <p:cNvPr id="22" name="テキスト プレースホルダー 21">
            <a:extLst>
              <a:ext uri="{FF2B5EF4-FFF2-40B4-BE49-F238E27FC236}">
                <a16:creationId xmlns:a16="http://schemas.microsoft.com/office/drawing/2014/main" id="{6A75FCC1-BEDA-8E3B-2695-9E516515DD84}"/>
              </a:ext>
            </a:extLst>
          </p:cNvPr>
          <p:cNvSpPr>
            <a:spLocks noGrp="1"/>
          </p:cNvSpPr>
          <p:nvPr>
            <p:ph type="body" sz="quarter" idx="15"/>
          </p:nvPr>
        </p:nvSpPr>
        <p:spPr/>
        <p:txBody>
          <a:bodyPr/>
          <a:lstStyle/>
          <a:p>
            <a:r>
              <a:rPr lang="ja-JP" altLang="en-US" dirty="0"/>
              <a:t>参加することでびわ湖の環境保全に寄与します。</a:t>
            </a:r>
          </a:p>
          <a:p>
            <a:r>
              <a:rPr lang="ja-JP" altLang="en-US" dirty="0"/>
              <a:t>びわ湖の環境に対してヨシが果たす役割が学べます。</a:t>
            </a:r>
          </a:p>
          <a:p>
            <a:r>
              <a:rPr lang="ja-JP" altLang="en-US" dirty="0"/>
              <a:t>びわ湖の環境保全の取組が学べます。</a:t>
            </a:r>
          </a:p>
          <a:p>
            <a:r>
              <a:rPr lang="ja-JP" altLang="en-US" dirty="0"/>
              <a:t>「環境音楽団体日本よし笛協会」の奏者による本格的な演奏と講演も可能です．</a:t>
            </a:r>
          </a:p>
        </p:txBody>
      </p:sp>
      <p:sp>
        <p:nvSpPr>
          <p:cNvPr id="23" name="テキスト プレースホルダー 22">
            <a:extLst>
              <a:ext uri="{FF2B5EF4-FFF2-40B4-BE49-F238E27FC236}">
                <a16:creationId xmlns:a16="http://schemas.microsoft.com/office/drawing/2014/main" id="{CBA330E7-5852-7EF2-8E9C-846FE76EF1AC}"/>
              </a:ext>
            </a:extLst>
          </p:cNvPr>
          <p:cNvSpPr>
            <a:spLocks noGrp="1"/>
          </p:cNvSpPr>
          <p:nvPr>
            <p:ph type="body" sz="quarter" idx="16"/>
          </p:nvPr>
        </p:nvSpPr>
        <p:spPr>
          <a:xfrm>
            <a:off x="3539065" y="5180617"/>
            <a:ext cx="2121536" cy="990038"/>
          </a:xfrm>
        </p:spPr>
        <p:txBody>
          <a:bodyPr/>
          <a:lstStyle/>
          <a:p>
            <a:r>
              <a:rPr lang="ja-JP" altLang="en-US" dirty="0"/>
              <a:t>                宿泊施設で実施する場合</a:t>
            </a:r>
            <a:endParaRPr lang="en-US" altLang="ja-JP" dirty="0"/>
          </a:p>
          <a:p>
            <a:endParaRPr lang="en-US" altLang="ja-JP" dirty="0"/>
          </a:p>
          <a:p>
            <a:r>
              <a:rPr lang="en-US" altLang="ja-JP" dirty="0"/>
              <a:t>19:30</a:t>
            </a:r>
            <a:r>
              <a:rPr lang="ja-JP" altLang="en-US" dirty="0"/>
              <a:t>　夕食後、会場移動。準備</a:t>
            </a:r>
            <a:endParaRPr lang="en-US" altLang="ja-JP" dirty="0"/>
          </a:p>
          <a:p>
            <a:r>
              <a:rPr lang="en-US" altLang="ja-JP" dirty="0"/>
              <a:t>19:40</a:t>
            </a:r>
            <a:r>
              <a:rPr lang="ja-JP" altLang="en-US" dirty="0"/>
              <a:t>　ヨシ笛作り体験（</a:t>
            </a:r>
            <a:r>
              <a:rPr lang="en-US" altLang="ja-JP" dirty="0"/>
              <a:t>60</a:t>
            </a:r>
            <a:r>
              <a:rPr lang="ja-JP" altLang="en-US" dirty="0"/>
              <a:t>分）</a:t>
            </a:r>
            <a:endParaRPr lang="en-US" altLang="ja-JP" dirty="0"/>
          </a:p>
          <a:p>
            <a:r>
              <a:rPr lang="en-US" altLang="ja-JP" dirty="0"/>
              <a:t>20:00</a:t>
            </a:r>
            <a:r>
              <a:rPr lang="ja-JP" altLang="en-US" dirty="0"/>
              <a:t>　ヨシ笛演奏</a:t>
            </a:r>
            <a:endParaRPr lang="en-US" altLang="ja-JP" dirty="0"/>
          </a:p>
          <a:p>
            <a:r>
              <a:rPr lang="en-US" altLang="ja-JP" dirty="0"/>
              <a:t>20:40  </a:t>
            </a:r>
            <a:r>
              <a:rPr lang="ja-JP" altLang="en-US" dirty="0"/>
              <a:t>終了、片付け</a:t>
            </a:r>
            <a:endParaRPr lang="en-US" altLang="ja-JP" dirty="0"/>
          </a:p>
          <a:p>
            <a:r>
              <a:rPr lang="en-US" altLang="ja-JP" dirty="0"/>
              <a:t>20:50</a:t>
            </a:r>
            <a:r>
              <a:rPr lang="ja-JP" altLang="en-US" dirty="0"/>
              <a:t>　解散</a:t>
            </a:r>
            <a:endParaRPr lang="en-US" altLang="ja-JP" dirty="0"/>
          </a:p>
          <a:p>
            <a:endParaRPr lang="en-US" altLang="ja-JP" dirty="0"/>
          </a:p>
          <a:p>
            <a:r>
              <a:rPr lang="ja-JP" altLang="en-US" dirty="0"/>
              <a:t>日中、大津市内で実施も可能</a:t>
            </a:r>
            <a:endParaRPr lang="en-US" altLang="ja-JP" dirty="0"/>
          </a:p>
        </p:txBody>
      </p:sp>
      <p:sp>
        <p:nvSpPr>
          <p:cNvPr id="26" name="テキスト プレースホルダー 25">
            <a:extLst>
              <a:ext uri="{FF2B5EF4-FFF2-40B4-BE49-F238E27FC236}">
                <a16:creationId xmlns:a16="http://schemas.microsoft.com/office/drawing/2014/main" id="{5B5A57CD-6D69-A3E3-BA23-DA35BC46B9D8}"/>
              </a:ext>
            </a:extLst>
          </p:cNvPr>
          <p:cNvSpPr>
            <a:spLocks noGrp="1"/>
          </p:cNvSpPr>
          <p:nvPr>
            <p:ph type="body" sz="quarter" idx="19"/>
          </p:nvPr>
        </p:nvSpPr>
        <p:spPr/>
        <p:txBody>
          <a:bodyPr/>
          <a:lstStyle/>
          <a:p>
            <a:r>
              <a:rPr lang="ja-JP" altLang="en-US" dirty="0"/>
              <a:t>びわ湖の環境保全について調べてみる。</a:t>
            </a:r>
            <a:endParaRPr lang="en-US" altLang="ja-JP" dirty="0"/>
          </a:p>
          <a:p>
            <a:r>
              <a:rPr lang="ja-JP" altLang="en-US" dirty="0"/>
              <a:t>人と自然の繋がりについて考えてみる。</a:t>
            </a:r>
            <a:endParaRPr lang="en-US" altLang="ja-JP" dirty="0"/>
          </a:p>
          <a:p>
            <a:r>
              <a:rPr lang="ja-JP" altLang="en-US" dirty="0"/>
              <a:t>地域と現地の環境についての課題や取組について調べてみる。</a:t>
            </a:r>
            <a:endParaRPr lang="en-US" altLang="ja-JP" dirty="0"/>
          </a:p>
          <a:p>
            <a:endParaRPr lang="ja-JP" altLang="en-US" dirty="0"/>
          </a:p>
        </p:txBody>
      </p:sp>
      <p:sp>
        <p:nvSpPr>
          <p:cNvPr id="27" name="テキスト プレースホルダー 26">
            <a:extLst>
              <a:ext uri="{FF2B5EF4-FFF2-40B4-BE49-F238E27FC236}">
                <a16:creationId xmlns:a16="http://schemas.microsoft.com/office/drawing/2014/main" id="{FFC69071-83AC-E0D8-245F-8AE1169A7420}"/>
              </a:ext>
            </a:extLst>
          </p:cNvPr>
          <p:cNvSpPr>
            <a:spLocks noGrp="1"/>
          </p:cNvSpPr>
          <p:nvPr>
            <p:ph type="body" sz="quarter" idx="20"/>
          </p:nvPr>
        </p:nvSpPr>
        <p:spPr>
          <a:xfrm>
            <a:off x="3592884" y="2197851"/>
            <a:ext cx="3160316" cy="617193"/>
          </a:xfrm>
        </p:spPr>
        <p:txBody>
          <a:bodyPr/>
          <a:lstStyle/>
          <a:p>
            <a:r>
              <a:rPr lang="ja-JP" altLang="en-US" dirty="0"/>
              <a:t>びわ湖のヨシを使ったヨシ笛（パンパイプ）作り体験</a:t>
            </a:r>
            <a:endParaRPr lang="en-US" altLang="ja-JP" dirty="0"/>
          </a:p>
          <a:p>
            <a:r>
              <a:rPr lang="ja-JP" altLang="en-US" dirty="0"/>
              <a:t>びわ湖のヨシについて学ぶ。</a:t>
            </a:r>
            <a:endParaRPr lang="en-US" altLang="ja-JP" dirty="0"/>
          </a:p>
          <a:p>
            <a:r>
              <a:rPr lang="ja-JP" altLang="en-US" dirty="0"/>
              <a:t>現地の方からお話を聞き、地域との違いを考える。</a:t>
            </a:r>
            <a:endParaRPr lang="en-US" altLang="ja-JP" dirty="0"/>
          </a:p>
          <a:p>
            <a:r>
              <a:rPr lang="ja-JP" altLang="en-US" dirty="0"/>
              <a:t>現地では課題解決のために、どんな取組を実施しているか聞いてみる。</a:t>
            </a:r>
            <a:endParaRPr lang="en-US" altLang="ja-JP" dirty="0"/>
          </a:p>
          <a:p>
            <a:endParaRPr lang="ja-JP" altLang="en-US" dirty="0"/>
          </a:p>
        </p:txBody>
      </p:sp>
      <p:sp>
        <p:nvSpPr>
          <p:cNvPr id="28" name="テキスト プレースホルダー 27">
            <a:extLst>
              <a:ext uri="{FF2B5EF4-FFF2-40B4-BE49-F238E27FC236}">
                <a16:creationId xmlns:a16="http://schemas.microsoft.com/office/drawing/2014/main" id="{BDEA7D0E-437E-EE3D-1924-D738516FF9E6}"/>
              </a:ext>
            </a:extLst>
          </p:cNvPr>
          <p:cNvSpPr>
            <a:spLocks noGrp="1"/>
          </p:cNvSpPr>
          <p:nvPr>
            <p:ph type="body" sz="quarter" idx="21"/>
          </p:nvPr>
        </p:nvSpPr>
        <p:spPr/>
        <p:txBody>
          <a:bodyPr/>
          <a:lstStyle/>
          <a:p>
            <a:r>
              <a:rPr lang="ja-JP" altLang="en-US" dirty="0"/>
              <a:t>環境保全について自分の意見をまとめる。</a:t>
            </a:r>
            <a:endParaRPr lang="en-US" altLang="ja-JP" dirty="0"/>
          </a:p>
          <a:p>
            <a:r>
              <a:rPr lang="ja-JP" altLang="en-US" dirty="0"/>
              <a:t>人と自然の繋がりについて調べてみる。</a:t>
            </a:r>
            <a:endParaRPr lang="en-US" altLang="ja-JP" dirty="0"/>
          </a:p>
          <a:p>
            <a:r>
              <a:rPr lang="ja-JP" altLang="en-US" dirty="0"/>
              <a:t>自分たちにできることを発表する。</a:t>
            </a:r>
          </a:p>
        </p:txBody>
      </p:sp>
      <p:sp>
        <p:nvSpPr>
          <p:cNvPr id="16" name="タイトル 15">
            <a:extLst>
              <a:ext uri="{FF2B5EF4-FFF2-40B4-BE49-F238E27FC236}">
                <a16:creationId xmlns:a16="http://schemas.microsoft.com/office/drawing/2014/main" id="{466C0A8E-78E1-1518-FDDE-5184568A176A}"/>
              </a:ext>
            </a:extLst>
          </p:cNvPr>
          <p:cNvSpPr>
            <a:spLocks noGrp="1"/>
          </p:cNvSpPr>
          <p:nvPr>
            <p:ph type="title"/>
          </p:nvPr>
        </p:nvSpPr>
        <p:spPr>
          <a:xfrm>
            <a:off x="1097014" y="368741"/>
            <a:ext cx="2682786" cy="535531"/>
          </a:xfrm>
        </p:spPr>
        <p:txBody>
          <a:bodyPr/>
          <a:lstStyle/>
          <a:p>
            <a:r>
              <a:rPr lang="ja-JP" altLang="en-US" dirty="0">
                <a:solidFill>
                  <a:srgbClr val="328CCC"/>
                </a:solidFill>
              </a:rPr>
              <a:t>ヨシ笛（パンパイプ）作り体験と</a:t>
            </a:r>
            <a:br>
              <a:rPr lang="en-US" altLang="ja-JP" dirty="0">
                <a:solidFill>
                  <a:srgbClr val="328CCC"/>
                </a:solidFill>
              </a:rPr>
            </a:br>
            <a:r>
              <a:rPr lang="ja-JP" altLang="en-US" dirty="0">
                <a:solidFill>
                  <a:srgbClr val="328CCC"/>
                </a:solidFill>
              </a:rPr>
              <a:t>琵琶湖環境学習</a:t>
            </a:r>
          </a:p>
        </p:txBody>
      </p:sp>
      <p:grpSp>
        <p:nvGrpSpPr>
          <p:cNvPr id="30" name="グループ化 29">
            <a:extLst>
              <a:ext uri="{FF2B5EF4-FFF2-40B4-BE49-F238E27FC236}">
                <a16:creationId xmlns:a16="http://schemas.microsoft.com/office/drawing/2014/main" id="{B0B6DD61-7AB0-93ED-5EC0-7337D271E024}"/>
              </a:ext>
            </a:extLst>
          </p:cNvPr>
          <p:cNvGrpSpPr/>
          <p:nvPr/>
        </p:nvGrpSpPr>
        <p:grpSpPr>
          <a:xfrm>
            <a:off x="1202717" y="916084"/>
            <a:ext cx="2542016" cy="174521"/>
            <a:chOff x="771224" y="904272"/>
            <a:chExt cx="2542016" cy="174521"/>
          </a:xfrm>
        </p:grpSpPr>
        <p:sp>
          <p:nvSpPr>
            <p:cNvPr id="32" name="角丸四角形 23">
              <a:extLst>
                <a:ext uri="{FF2B5EF4-FFF2-40B4-BE49-F238E27FC236}">
                  <a16:creationId xmlns:a16="http://schemas.microsoft.com/office/drawing/2014/main" id="{F3859417-8CFB-ADA3-4A06-BF2C3715F764}"/>
                </a:ext>
              </a:extLst>
            </p:cNvPr>
            <p:cNvSpPr/>
            <p:nvPr userDrawn="1"/>
          </p:nvSpPr>
          <p:spPr>
            <a:xfrm>
              <a:off x="771224"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自 然</a:t>
              </a:r>
              <a:endParaRPr kumimoji="1" lang="en-US" altLang="ja-JP" sz="800" b="1" dirty="0">
                <a:latin typeface="Meiryo UI" panose="020B0604030504040204" pitchFamily="50" charset="-128"/>
                <a:ea typeface="Meiryo UI" panose="020B0604030504040204" pitchFamily="50" charset="-128"/>
              </a:endParaRPr>
            </a:p>
          </p:txBody>
        </p:sp>
        <p:sp>
          <p:nvSpPr>
            <p:cNvPr id="33" name="角丸四角形 27">
              <a:extLst>
                <a:ext uri="{FF2B5EF4-FFF2-40B4-BE49-F238E27FC236}">
                  <a16:creationId xmlns:a16="http://schemas.microsoft.com/office/drawing/2014/main" id="{9091FA2A-7E8D-1057-083C-F5753E8B2191}"/>
                </a:ext>
              </a:extLst>
            </p:cNvPr>
            <p:cNvSpPr/>
            <p:nvPr userDrawn="1"/>
          </p:nvSpPr>
          <p:spPr>
            <a:xfrm>
              <a:off x="2092472"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歴 史</a:t>
              </a:r>
              <a:endParaRPr kumimoji="1" lang="en-US" altLang="ja-JP" sz="800" b="1" dirty="0">
                <a:latin typeface="Meiryo UI" panose="020B0604030504040204" pitchFamily="50" charset="-128"/>
                <a:ea typeface="Meiryo UI" panose="020B0604030504040204" pitchFamily="50" charset="-128"/>
              </a:endParaRPr>
            </a:p>
          </p:txBody>
        </p:sp>
        <p:sp>
          <p:nvSpPr>
            <p:cNvPr id="34" name="角丸四角形 49">
              <a:extLst>
                <a:ext uri="{FF2B5EF4-FFF2-40B4-BE49-F238E27FC236}">
                  <a16:creationId xmlns:a16="http://schemas.microsoft.com/office/drawing/2014/main" id="{161D90FD-76F4-6B45-737F-2A6BD9380120}"/>
                </a:ext>
              </a:extLst>
            </p:cNvPr>
            <p:cNvSpPr/>
            <p:nvPr userDrawn="1"/>
          </p:nvSpPr>
          <p:spPr>
            <a:xfrm>
              <a:off x="2901904"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経 済</a:t>
              </a:r>
              <a:endParaRPr kumimoji="1" lang="en-US" altLang="ja-JP" sz="800" b="1" dirty="0">
                <a:latin typeface="Meiryo UI" panose="020B0604030504040204" pitchFamily="50" charset="-128"/>
                <a:ea typeface="Meiryo UI" panose="020B0604030504040204" pitchFamily="50" charset="-128"/>
              </a:endParaRPr>
            </a:p>
          </p:txBody>
        </p:sp>
        <p:sp>
          <p:nvSpPr>
            <p:cNvPr id="35" name="角丸四角形 24">
              <a:extLst>
                <a:ext uri="{FF2B5EF4-FFF2-40B4-BE49-F238E27FC236}">
                  <a16:creationId xmlns:a16="http://schemas.microsoft.com/office/drawing/2014/main" id="{C60BCFCE-7C89-4B20-C92D-4DBB7550B9D9}"/>
                </a:ext>
              </a:extLst>
            </p:cNvPr>
            <p:cNvSpPr/>
            <p:nvPr/>
          </p:nvSpPr>
          <p:spPr>
            <a:xfrm>
              <a:off x="1211640"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環 境</a:t>
              </a:r>
              <a:endParaRPr kumimoji="1" lang="en-US" altLang="ja-JP" sz="800" b="1" dirty="0">
                <a:latin typeface="Meiryo UI" panose="020B0604030504040204" pitchFamily="50" charset="-128"/>
                <a:ea typeface="Meiryo UI" panose="020B0604030504040204" pitchFamily="50" charset="-128"/>
              </a:endParaRPr>
            </a:p>
          </p:txBody>
        </p:sp>
        <p:sp>
          <p:nvSpPr>
            <p:cNvPr id="37" name="角丸四角形 28">
              <a:extLst>
                <a:ext uri="{FF2B5EF4-FFF2-40B4-BE49-F238E27FC236}">
                  <a16:creationId xmlns:a16="http://schemas.microsoft.com/office/drawing/2014/main" id="{8C61BDBC-CEC7-3C44-7661-23A7D28C9EF9}"/>
                </a:ext>
              </a:extLst>
            </p:cNvPr>
            <p:cNvSpPr/>
            <p:nvPr/>
          </p:nvSpPr>
          <p:spPr>
            <a:xfrm>
              <a:off x="1652056" y="904272"/>
              <a:ext cx="411336" cy="174521"/>
            </a:xfrm>
            <a:prstGeom prst="roundRect">
              <a:avLst/>
            </a:prstGeom>
            <a:solidFill>
              <a:srgbClr val="00194C"/>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産 業</a:t>
              </a:r>
              <a:endParaRPr kumimoji="1" lang="en-US" altLang="ja-JP" sz="800" b="1" dirty="0">
                <a:latin typeface="Meiryo UI" panose="020B0604030504040204" pitchFamily="50" charset="-128"/>
                <a:ea typeface="Meiryo UI" panose="020B0604030504040204" pitchFamily="50" charset="-128"/>
              </a:endParaRPr>
            </a:p>
          </p:txBody>
        </p:sp>
      </p:grpSp>
      <p:sp>
        <p:nvSpPr>
          <p:cNvPr id="39" name="角丸四角形 31">
            <a:extLst>
              <a:ext uri="{FF2B5EF4-FFF2-40B4-BE49-F238E27FC236}">
                <a16:creationId xmlns:a16="http://schemas.microsoft.com/office/drawing/2014/main" id="{0A58AC15-F010-D251-13A2-D2FBF46AC970}"/>
              </a:ext>
            </a:extLst>
          </p:cNvPr>
          <p:cNvSpPr/>
          <p:nvPr/>
        </p:nvSpPr>
        <p:spPr>
          <a:xfrm>
            <a:off x="2969033" y="916083"/>
            <a:ext cx="339328" cy="181324"/>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文 化</a:t>
            </a:r>
            <a:endParaRPr kumimoji="1" lang="en-US" altLang="ja-JP" sz="800" b="1" dirty="0">
              <a:latin typeface="Meiryo UI" panose="020B0604030504040204" pitchFamily="50" charset="-128"/>
              <a:ea typeface="Meiryo UI" panose="020B0604030504040204" pitchFamily="50" charset="-128"/>
            </a:endParaRPr>
          </a:p>
        </p:txBody>
      </p:sp>
      <p:pic>
        <p:nvPicPr>
          <p:cNvPr id="14" name="図プレースホルダー 13"/>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5080" b="5080"/>
          <a:stretch>
            <a:fillRect/>
          </a:stretch>
        </p:blipFill>
        <p:spPr/>
      </p:pic>
      <p:pic>
        <p:nvPicPr>
          <p:cNvPr id="18" name="図プレースホルダー 17"/>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5279" b="5279"/>
          <a:stretch>
            <a:fillRect/>
          </a:stretch>
        </p:blipFill>
        <p:spPr/>
      </p:pic>
      <p:sp>
        <p:nvSpPr>
          <p:cNvPr id="21" name="AutoShape 2" descr="https://otsu.or.jp/wp/wp-content/uploads/2023/04/2b530e80c7d0de90885e285c5d798063.jpg"/>
          <p:cNvSpPr>
            <a:spLocks noChangeAspect="1" noChangeArrowheads="1"/>
          </p:cNvSpPr>
          <p:nvPr/>
        </p:nvSpPr>
        <p:spPr bwMode="auto">
          <a:xfrm>
            <a:off x="536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40" name="図 39"/>
          <p:cNvPicPr>
            <a:picLocks noChangeAspect="1"/>
          </p:cNvPicPr>
          <p:nvPr/>
        </p:nvPicPr>
        <p:blipFill>
          <a:blip r:embed="rId4"/>
          <a:stretch>
            <a:fillRect/>
          </a:stretch>
        </p:blipFill>
        <p:spPr>
          <a:xfrm>
            <a:off x="5137691" y="2933125"/>
            <a:ext cx="1871173" cy="1227090"/>
          </a:xfrm>
          <a:prstGeom prst="rect">
            <a:avLst/>
          </a:prstGeom>
        </p:spPr>
      </p:pic>
      <p:sp>
        <p:nvSpPr>
          <p:cNvPr id="41" name="AutoShape 4" descr="https://otsu.or.jp/wp/wp-content/uploads/2023/04/3a4f695a458cb0ac0aceaa2eb13ac2dd.jpg"/>
          <p:cNvSpPr>
            <a:spLocks noChangeAspect="1" noChangeArrowheads="1"/>
          </p:cNvSpPr>
          <p:nvPr/>
        </p:nvSpPr>
        <p:spPr bwMode="auto">
          <a:xfrm>
            <a:off x="688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43" name="図 42"/>
          <p:cNvPicPr>
            <a:picLocks noChangeAspect="1"/>
          </p:cNvPicPr>
          <p:nvPr/>
        </p:nvPicPr>
        <p:blipFill>
          <a:blip r:embed="rId5"/>
          <a:stretch>
            <a:fillRect/>
          </a:stretch>
        </p:blipFill>
        <p:spPr>
          <a:xfrm>
            <a:off x="7083074" y="2931489"/>
            <a:ext cx="1830367" cy="1210930"/>
          </a:xfrm>
          <a:prstGeom prst="rect">
            <a:avLst/>
          </a:prstGeom>
        </p:spPr>
      </p:pic>
      <p:pic>
        <p:nvPicPr>
          <p:cNvPr id="45" name="図 44" descr="アイコン が含まれている画像&#10;&#10;自動的に生成された説明">
            <a:extLst>
              <a:ext uri="{FF2B5EF4-FFF2-40B4-BE49-F238E27FC236}">
                <a16:creationId xmlns:a16="http://schemas.microsoft.com/office/drawing/2014/main" id="{0E399AD8-945C-37F3-972B-88DBDE801CC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17349" y="469414"/>
            <a:ext cx="270000" cy="270000"/>
          </a:xfrm>
          <a:prstGeom prst="rect">
            <a:avLst/>
          </a:prstGeom>
        </p:spPr>
      </p:pic>
      <p:pic>
        <p:nvPicPr>
          <p:cNvPr id="46" name="図 45" descr="ロゴ&#10;&#10;自動的に生成された説明">
            <a:extLst>
              <a:ext uri="{FF2B5EF4-FFF2-40B4-BE49-F238E27FC236}">
                <a16:creationId xmlns:a16="http://schemas.microsoft.com/office/drawing/2014/main" id="{491F41E8-3046-1EE2-4851-0A8E492003B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25651" y="754288"/>
            <a:ext cx="270000" cy="270000"/>
          </a:xfrm>
          <a:prstGeom prst="rect">
            <a:avLst/>
          </a:prstGeom>
        </p:spPr>
      </p:pic>
      <p:pic>
        <p:nvPicPr>
          <p:cNvPr id="47" name="図 46" descr="アイコン が含まれている画像&#10;&#10;自動的に生成された説明">
            <a:extLst>
              <a:ext uri="{FF2B5EF4-FFF2-40B4-BE49-F238E27FC236}">
                <a16:creationId xmlns:a16="http://schemas.microsoft.com/office/drawing/2014/main" id="{D3F52D34-AB29-C38F-9E0F-4B2C65DEF03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020586" y="466693"/>
            <a:ext cx="270000" cy="270000"/>
          </a:xfrm>
          <a:prstGeom prst="rect">
            <a:avLst/>
          </a:prstGeom>
        </p:spPr>
      </p:pic>
      <p:pic>
        <p:nvPicPr>
          <p:cNvPr id="48" name="図 47">
            <a:extLst>
              <a:ext uri="{FF2B5EF4-FFF2-40B4-BE49-F238E27FC236}">
                <a16:creationId xmlns:a16="http://schemas.microsoft.com/office/drawing/2014/main" id="{6882D8C4-61BE-EF83-6582-D094D28402A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324562" y="756087"/>
            <a:ext cx="270000" cy="270000"/>
          </a:xfrm>
          <a:prstGeom prst="rect">
            <a:avLst/>
          </a:prstGeom>
        </p:spPr>
      </p:pic>
      <p:pic>
        <p:nvPicPr>
          <p:cNvPr id="59" name="図 58" descr="文字の書かれた紙&#10;&#10;自動的に生成された説明">
            <a:extLst>
              <a:ext uri="{FF2B5EF4-FFF2-40B4-BE49-F238E27FC236}">
                <a16:creationId xmlns:a16="http://schemas.microsoft.com/office/drawing/2014/main" id="{8B1123D9-8573-B523-D184-30E3DDAA4CEA}"/>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635485" y="749749"/>
            <a:ext cx="302400" cy="302400"/>
          </a:xfrm>
          <a:prstGeom prst="rect">
            <a:avLst/>
          </a:prstGeom>
        </p:spPr>
      </p:pic>
      <p:pic>
        <p:nvPicPr>
          <p:cNvPr id="62" name="図 61" descr="アイコン&#10;&#10;自動的に生成された説明">
            <a:extLst>
              <a:ext uri="{FF2B5EF4-FFF2-40B4-BE49-F238E27FC236}">
                <a16:creationId xmlns:a16="http://schemas.microsoft.com/office/drawing/2014/main" id="{04543052-7862-EC88-2F7A-387702FE1B8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795918" y="475238"/>
            <a:ext cx="302400" cy="302400"/>
          </a:xfrm>
          <a:prstGeom prst="rect">
            <a:avLst/>
          </a:prstGeom>
        </p:spPr>
      </p:pic>
      <p:pic>
        <p:nvPicPr>
          <p:cNvPr id="63" name="図 62" descr="ロゴ, アイコン&#10;&#10;自動的に生成された説明">
            <a:extLst>
              <a:ext uri="{FF2B5EF4-FFF2-40B4-BE49-F238E27FC236}">
                <a16:creationId xmlns:a16="http://schemas.microsoft.com/office/drawing/2014/main" id="{B6011D6D-6E63-822B-2C6E-5457F9811EBB}"/>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132294" y="485397"/>
            <a:ext cx="302400" cy="302400"/>
          </a:xfrm>
          <a:prstGeom prst="rect">
            <a:avLst/>
          </a:prstGeom>
        </p:spPr>
      </p:pic>
      <p:pic>
        <p:nvPicPr>
          <p:cNvPr id="64" name="図 63" descr="アイコン&#10;&#10;自動的に生成された説明">
            <a:extLst>
              <a:ext uri="{FF2B5EF4-FFF2-40B4-BE49-F238E27FC236}">
                <a16:creationId xmlns:a16="http://schemas.microsoft.com/office/drawing/2014/main" id="{3EA5D782-73FB-1896-A836-27B68018DA8F}"/>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8486548" y="493061"/>
            <a:ext cx="301761" cy="302400"/>
          </a:xfrm>
          <a:prstGeom prst="rect">
            <a:avLst/>
          </a:prstGeom>
        </p:spPr>
      </p:pic>
      <p:pic>
        <p:nvPicPr>
          <p:cNvPr id="65" name="図 64" descr="アイコン&#10;&#10;自動的に生成された説明">
            <a:extLst>
              <a:ext uri="{FF2B5EF4-FFF2-40B4-BE49-F238E27FC236}">
                <a16:creationId xmlns:a16="http://schemas.microsoft.com/office/drawing/2014/main" id="{B779805C-5810-585B-6D25-D7CF014C2240}"/>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8813398" y="485306"/>
            <a:ext cx="302400" cy="302400"/>
          </a:xfrm>
          <a:prstGeom prst="rect">
            <a:avLst/>
          </a:prstGeom>
        </p:spPr>
      </p:pic>
      <p:pic>
        <p:nvPicPr>
          <p:cNvPr id="66" name="図 65" descr="停止の標識&#10;&#10;自動的に生成された説明">
            <a:extLst>
              <a:ext uri="{FF2B5EF4-FFF2-40B4-BE49-F238E27FC236}">
                <a16:creationId xmlns:a16="http://schemas.microsoft.com/office/drawing/2014/main" id="{25843332-BFEB-111B-F748-F13292F890B4}"/>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7658269" y="750336"/>
            <a:ext cx="302400" cy="302400"/>
          </a:xfrm>
          <a:prstGeom prst="rect">
            <a:avLst/>
          </a:prstGeom>
        </p:spPr>
      </p:pic>
      <p:pic>
        <p:nvPicPr>
          <p:cNvPr id="67" name="図 66" descr="白黒の写真にテキストが書いてある絵&#10;&#10;低い精度で自動的に生成された説明">
            <a:extLst>
              <a:ext uri="{FF2B5EF4-FFF2-40B4-BE49-F238E27FC236}">
                <a16:creationId xmlns:a16="http://schemas.microsoft.com/office/drawing/2014/main" id="{5878BE4D-ED5E-6F5D-4A23-360E68BE919F}"/>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7981415" y="747476"/>
            <a:ext cx="301761" cy="302400"/>
          </a:xfrm>
          <a:prstGeom prst="rect">
            <a:avLst/>
          </a:prstGeom>
        </p:spPr>
      </p:pic>
      <p:pic>
        <p:nvPicPr>
          <p:cNvPr id="68" name="図 67" descr="アイコン&#10;&#10;自動的に生成された説明">
            <a:extLst>
              <a:ext uri="{FF2B5EF4-FFF2-40B4-BE49-F238E27FC236}">
                <a16:creationId xmlns:a16="http://schemas.microsoft.com/office/drawing/2014/main" id="{D896168E-A785-0B7E-99C7-1581303A4ABF}"/>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8310257" y="747476"/>
            <a:ext cx="302400" cy="302400"/>
          </a:xfrm>
          <a:prstGeom prst="rect">
            <a:avLst/>
          </a:prstGeom>
        </p:spPr>
      </p:pic>
      <p:pic>
        <p:nvPicPr>
          <p:cNvPr id="44" name="図プレースホルダー 5"/>
          <p:cNvPicPr>
            <a:picLocks noGrp="1" noChangeAspect="1"/>
          </p:cNvPicPr>
          <p:nvPr>
            <p:ph type="pic" sz="quarter" idx="18"/>
          </p:nvPr>
        </p:nvPicPr>
        <p:blipFill>
          <a:blip r:embed="rId18" cstate="print">
            <a:extLst>
              <a:ext uri="{28A0092B-C50C-407E-A947-70E740481C1C}">
                <a14:useLocalDpi xmlns:a14="http://schemas.microsoft.com/office/drawing/2010/main" val="0"/>
              </a:ext>
            </a:extLst>
          </a:blip>
          <a:srcRect t="110" b="110"/>
          <a:stretch>
            <a:fillRect/>
          </a:stretch>
        </p:blipFill>
        <p:spPr>
          <a:xfrm>
            <a:off x="9119232" y="5877272"/>
            <a:ext cx="506730" cy="505615"/>
          </a:xfrm>
        </p:spPr>
      </p:pic>
      <p:pic>
        <p:nvPicPr>
          <p:cNvPr id="38" name="図 3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324562" y="466693"/>
            <a:ext cx="263979" cy="263979"/>
          </a:xfrm>
          <a:prstGeom prst="rect">
            <a:avLst/>
          </a:prstGeom>
        </p:spPr>
      </p:pic>
      <p:sp>
        <p:nvSpPr>
          <p:cNvPr id="42" name="テキスト プレースホルダー 23">
            <a:extLst>
              <a:ext uri="{FF2B5EF4-FFF2-40B4-BE49-F238E27FC236}">
                <a16:creationId xmlns:a16="http://schemas.microsoft.com/office/drawing/2014/main" id="{92D1AD22-E6AE-06AB-3AE6-BF7938751702}"/>
              </a:ext>
            </a:extLst>
          </p:cNvPr>
          <p:cNvSpPr>
            <a:spLocks noGrp="1"/>
          </p:cNvSpPr>
          <p:nvPr>
            <p:ph type="body" sz="quarter" idx="17"/>
          </p:nvPr>
        </p:nvSpPr>
        <p:spPr>
          <a:xfrm>
            <a:off x="5755709" y="5357422"/>
            <a:ext cx="2988899" cy="990038"/>
          </a:xfrm>
        </p:spPr>
        <p:txBody>
          <a:bodyPr/>
          <a:lstStyle/>
          <a:p>
            <a:r>
              <a:rPr lang="ja-JP" altLang="en-US" dirty="0"/>
              <a:t>体験場所・開催時間等、観光協会までお気軽にご相談ください。</a:t>
            </a:r>
            <a:endParaRPr lang="en-US" altLang="ja-JP" dirty="0"/>
          </a:p>
          <a:p>
            <a:r>
              <a:rPr lang="ja-JP" altLang="en-US" dirty="0"/>
              <a:t>会場は宿泊施設でも可能です。会場をご用意する場合は、別途会場費が必要となります。</a:t>
            </a:r>
            <a:endParaRPr lang="en-US" altLang="ja-JP" dirty="0"/>
          </a:p>
          <a:p>
            <a:r>
              <a:rPr lang="ja-JP" altLang="en-US" dirty="0"/>
              <a:t>実施希望日の４ケ月前までに仮予約をお願いいたします。</a:t>
            </a:r>
            <a:endParaRPr lang="en-US" altLang="ja-JP" dirty="0"/>
          </a:p>
          <a:p>
            <a:pPr marL="0" indent="0">
              <a:buNone/>
            </a:pPr>
            <a:endParaRPr lang="ja-JP" altLang="en-US" dirty="0"/>
          </a:p>
        </p:txBody>
      </p:sp>
    </p:spTree>
    <p:extLst>
      <p:ext uri="{BB962C8B-B14F-4D97-AF65-F5344CB8AC3E}">
        <p14:creationId xmlns:p14="http://schemas.microsoft.com/office/powerpoint/2010/main" val="1501339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表 35">
            <a:extLst>
              <a:ext uri="{FF2B5EF4-FFF2-40B4-BE49-F238E27FC236}">
                <a16:creationId xmlns:a16="http://schemas.microsoft.com/office/drawing/2014/main" id="{0F652C46-7901-481A-991E-A099D75A3676}"/>
              </a:ext>
            </a:extLst>
          </p:cNvPr>
          <p:cNvGraphicFramePr>
            <a:graphicFrameLocks noGrp="1"/>
          </p:cNvGraphicFramePr>
          <p:nvPr>
            <p:extLst>
              <p:ext uri="{D42A27DB-BD31-4B8C-83A1-F6EECF244321}">
                <p14:modId xmlns:p14="http://schemas.microsoft.com/office/powerpoint/2010/main" val="2985708144"/>
              </p:ext>
            </p:extLst>
          </p:nvPr>
        </p:nvGraphicFramePr>
        <p:xfrm>
          <a:off x="632826" y="4263042"/>
          <a:ext cx="2593561" cy="1752404"/>
        </p:xfrm>
        <a:graphic>
          <a:graphicData uri="http://schemas.openxmlformats.org/drawingml/2006/table">
            <a:tbl>
              <a:tblPr>
                <a:tableStyleId>{69CF1AB2-1976-4502-BF36-3FF5EA218861}</a:tableStyleId>
              </a:tblPr>
              <a:tblGrid>
                <a:gridCol w="832732">
                  <a:extLst>
                    <a:ext uri="{9D8B030D-6E8A-4147-A177-3AD203B41FA5}">
                      <a16:colId xmlns:a16="http://schemas.microsoft.com/office/drawing/2014/main" val="741602752"/>
                    </a:ext>
                  </a:extLst>
                </a:gridCol>
                <a:gridCol w="1760829">
                  <a:extLst>
                    <a:ext uri="{9D8B030D-6E8A-4147-A177-3AD203B41FA5}">
                      <a16:colId xmlns:a16="http://schemas.microsoft.com/office/drawing/2014/main" val="3389704294"/>
                    </a:ext>
                  </a:extLst>
                </a:gridCol>
              </a:tblGrid>
              <a:tr h="236423">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場　所</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u="none" strike="noStrike" dirty="0">
                          <a:effectLst/>
                          <a:latin typeface="メイリオ" panose="020B0604030504040204" pitchFamily="50" charset="-128"/>
                          <a:ea typeface="メイリオ" panose="020B0604030504040204" pitchFamily="50" charset="-128"/>
                        </a:rPr>
                        <a:t>びわ湖・堅田</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06427632"/>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時　期</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u="none" strike="noStrike" dirty="0">
                          <a:effectLst/>
                          <a:latin typeface="メイリオ" panose="020B0604030504040204" pitchFamily="50" charset="-128"/>
                          <a:ea typeface="メイリオ" panose="020B0604030504040204" pitchFamily="50" charset="-128"/>
                        </a:rPr>
                        <a:t>通年</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41503561"/>
                  </a:ext>
                </a:extLst>
              </a:tr>
              <a:tr h="257767">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対　　　　　象</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zh-CN" altLang="en-US" sz="900" u="none" strike="noStrike" dirty="0">
                          <a:effectLst/>
                          <a:latin typeface="メイリオ" panose="020B0604030504040204" pitchFamily="50" charset="-128"/>
                          <a:ea typeface="メイリオ" panose="020B0604030504040204" pitchFamily="50" charset="-128"/>
                        </a:rPr>
                        <a:t>小学</a:t>
                      </a:r>
                      <a:r>
                        <a:rPr lang="ja-JP" altLang="en-US" sz="900" u="none" strike="noStrike" dirty="0">
                          <a:effectLst/>
                          <a:latin typeface="メイリオ" panose="020B0604030504040204" pitchFamily="50" charset="-128"/>
                          <a:ea typeface="メイリオ" panose="020B0604030504040204" pitchFamily="50" charset="-128"/>
                        </a:rPr>
                        <a:t>生・中学生・</a:t>
                      </a:r>
                      <a:r>
                        <a:rPr lang="zh-CN" altLang="en-US" sz="900" u="none" strike="noStrike" dirty="0">
                          <a:effectLst/>
                          <a:latin typeface="メイリオ" panose="020B0604030504040204" pitchFamily="50" charset="-128"/>
                          <a:ea typeface="メイリオ" panose="020B0604030504040204" pitchFamily="50" charset="-128"/>
                        </a:rPr>
                        <a:t>高校生</a:t>
                      </a:r>
                      <a:endParaRPr lang="zh-CN"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9073544"/>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所　要　時　間</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u="none" strike="noStrike" dirty="0">
                          <a:effectLst/>
                          <a:latin typeface="メイリオ" panose="020B0604030504040204" pitchFamily="50" charset="-128"/>
                          <a:ea typeface="メイリオ" panose="020B0604030504040204" pitchFamily="50" charset="-128"/>
                        </a:rPr>
                        <a:t>2</a:t>
                      </a:r>
                      <a:r>
                        <a:rPr lang="ja-JP" altLang="en-US" sz="900" u="none" strike="noStrike" dirty="0">
                          <a:effectLst/>
                          <a:latin typeface="メイリオ" panose="020B0604030504040204" pitchFamily="50" charset="-128"/>
                          <a:ea typeface="メイリオ" panose="020B0604030504040204" pitchFamily="50" charset="-128"/>
                        </a:rPr>
                        <a:t>時間</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97989410"/>
                  </a:ext>
                </a:extLst>
              </a:tr>
              <a:tr h="28239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人　　　　　数</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u="none" strike="noStrike" dirty="0">
                          <a:effectLst/>
                          <a:latin typeface="メイリオ" panose="020B0604030504040204" pitchFamily="50" charset="-128"/>
                          <a:ea typeface="メイリオ" panose="020B0604030504040204" pitchFamily="50" charset="-128"/>
                        </a:rPr>
                        <a:t>20</a:t>
                      </a:r>
                      <a:r>
                        <a:rPr lang="ja-JP" altLang="en-US" sz="900" u="none" strike="noStrike" dirty="0">
                          <a:effectLst/>
                          <a:latin typeface="メイリオ" panose="020B0604030504040204" pitchFamily="50" charset="-128"/>
                          <a:ea typeface="メイリオ" panose="020B0604030504040204" pitchFamily="50" charset="-128"/>
                        </a:rPr>
                        <a:t>～</a:t>
                      </a:r>
                      <a:r>
                        <a:rPr lang="en-US" altLang="ja-JP" sz="900" u="none" strike="noStrike" dirty="0">
                          <a:effectLst/>
                          <a:latin typeface="メイリオ" panose="020B0604030504040204" pitchFamily="50" charset="-128"/>
                          <a:ea typeface="メイリオ" panose="020B0604030504040204" pitchFamily="50" charset="-128"/>
                        </a:rPr>
                        <a:t>40</a:t>
                      </a:r>
                      <a:r>
                        <a:rPr lang="ja-JP" altLang="en-US" sz="900" u="none" strike="noStrike" dirty="0">
                          <a:effectLst/>
                          <a:latin typeface="メイリオ" panose="020B0604030504040204" pitchFamily="50" charset="-128"/>
                          <a:ea typeface="メイリオ" panose="020B0604030504040204" pitchFamily="50" charset="-128"/>
                        </a:rPr>
                        <a:t>名人</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2507589"/>
                  </a:ext>
                </a:extLst>
              </a:tr>
              <a:tr h="46028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持　　ち　　物</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u="none" strike="noStrike" dirty="0">
                          <a:effectLst/>
                          <a:latin typeface="メイリオ" panose="020B0604030504040204" pitchFamily="50" charset="-128"/>
                          <a:ea typeface="メイリオ" panose="020B0604030504040204" pitchFamily="50" charset="-128"/>
                        </a:rPr>
                        <a:t>特になし</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49270007"/>
                  </a:ext>
                </a:extLst>
              </a:tr>
            </a:tbl>
          </a:graphicData>
        </a:graphic>
      </p:graphicFrame>
      <p:sp>
        <p:nvSpPr>
          <p:cNvPr id="17" name="テキスト プレースホルダー 16">
            <a:extLst>
              <a:ext uri="{FF2B5EF4-FFF2-40B4-BE49-F238E27FC236}">
                <a16:creationId xmlns:a16="http://schemas.microsoft.com/office/drawing/2014/main" id="{B3520682-09AA-2FC0-7EF3-C81A1534DE3E}"/>
              </a:ext>
            </a:extLst>
          </p:cNvPr>
          <p:cNvSpPr>
            <a:spLocks noGrp="1"/>
          </p:cNvSpPr>
          <p:nvPr>
            <p:ph type="body" sz="quarter" idx="10"/>
          </p:nvPr>
        </p:nvSpPr>
        <p:spPr/>
        <p:txBody>
          <a:bodyPr/>
          <a:lstStyle/>
          <a:p>
            <a:r>
              <a:rPr lang="ja-JP" altLang="en-US" dirty="0"/>
              <a:t>かつて湖上に関所があった堅田衆のまち、堅田で遊覧船「一番丸」を貸し切って湖上から刺し網漁を見学します。船内でびわ湖の環境保全についてのレクチャーも可能です。乗船後はびわ湖で唯一の造船所「杢兵衛（もくべえ）造船所」を見学し、現地（滋賀県）の地域産業についても学びます。</a:t>
            </a:r>
          </a:p>
        </p:txBody>
      </p:sp>
      <p:sp>
        <p:nvSpPr>
          <p:cNvPr id="22" name="テキスト プレースホルダー 21">
            <a:extLst>
              <a:ext uri="{FF2B5EF4-FFF2-40B4-BE49-F238E27FC236}">
                <a16:creationId xmlns:a16="http://schemas.microsoft.com/office/drawing/2014/main" id="{6A75FCC1-BEDA-8E3B-2695-9E516515DD84}"/>
              </a:ext>
            </a:extLst>
          </p:cNvPr>
          <p:cNvSpPr>
            <a:spLocks noGrp="1"/>
          </p:cNvSpPr>
          <p:nvPr>
            <p:ph type="body" sz="quarter" idx="15"/>
          </p:nvPr>
        </p:nvSpPr>
        <p:spPr/>
        <p:txBody>
          <a:bodyPr/>
          <a:lstStyle/>
          <a:p>
            <a:r>
              <a:rPr lang="ja-JP" altLang="en-US" dirty="0"/>
              <a:t>びわ湖の湖上から貸切遊覧船で刺し網漁を見学</a:t>
            </a:r>
          </a:p>
          <a:p>
            <a:r>
              <a:rPr lang="ja-JP" altLang="en-US" dirty="0"/>
              <a:t>船内でびわ湖の環境保全についてのレクチャーも可能、</a:t>
            </a:r>
          </a:p>
          <a:p>
            <a:r>
              <a:rPr lang="ja-JP" altLang="en-US" dirty="0"/>
              <a:t>海のない滋賀県で唯一の造船所を見学します。</a:t>
            </a:r>
          </a:p>
          <a:p>
            <a:r>
              <a:rPr lang="ja-JP" altLang="en-US" dirty="0"/>
              <a:t>お土産にびわ湖産の湖魚（こぎょ）佃煮をプレゼント</a:t>
            </a:r>
          </a:p>
        </p:txBody>
      </p:sp>
      <p:sp>
        <p:nvSpPr>
          <p:cNvPr id="23" name="テキスト プレースホルダー 22">
            <a:extLst>
              <a:ext uri="{FF2B5EF4-FFF2-40B4-BE49-F238E27FC236}">
                <a16:creationId xmlns:a16="http://schemas.microsoft.com/office/drawing/2014/main" id="{CBA330E7-5852-7EF2-8E9C-846FE76EF1AC}"/>
              </a:ext>
            </a:extLst>
          </p:cNvPr>
          <p:cNvSpPr>
            <a:spLocks noGrp="1"/>
          </p:cNvSpPr>
          <p:nvPr>
            <p:ph type="body" sz="quarter" idx="16"/>
          </p:nvPr>
        </p:nvSpPr>
        <p:spPr/>
        <p:txBody>
          <a:bodyPr/>
          <a:lstStyle/>
          <a:p>
            <a:r>
              <a:rPr lang="en-US" altLang="ja-JP" dirty="0"/>
              <a:t>  9:30</a:t>
            </a:r>
            <a:r>
              <a:rPr lang="ja-JP" altLang="en-US" dirty="0"/>
              <a:t>　杢兵衛造船所集合</a:t>
            </a:r>
          </a:p>
          <a:p>
            <a:r>
              <a:rPr lang="en-US" altLang="ja-JP" dirty="0"/>
              <a:t>  9:45</a:t>
            </a:r>
            <a:r>
              <a:rPr lang="ja-JP" altLang="en-US" dirty="0"/>
              <a:t>　遊覧船乗船</a:t>
            </a:r>
          </a:p>
          <a:p>
            <a:r>
              <a:rPr lang="ja-JP" altLang="en-US" dirty="0"/>
              <a:t>　 　　 　 船内でのレクチャー</a:t>
            </a:r>
          </a:p>
          <a:p>
            <a:r>
              <a:rPr lang="ja-JP" altLang="en-US" dirty="0"/>
              <a:t>　 　　  　刺し網漁見学　　</a:t>
            </a:r>
          </a:p>
          <a:p>
            <a:r>
              <a:rPr lang="en-US" altLang="ja-JP" dirty="0"/>
              <a:t>11:00  </a:t>
            </a:r>
            <a:r>
              <a:rPr lang="ja-JP" altLang="en-US" dirty="0"/>
              <a:t>下船</a:t>
            </a:r>
          </a:p>
          <a:p>
            <a:r>
              <a:rPr lang="en-US" altLang="ja-JP" dirty="0"/>
              <a:t>11:10  </a:t>
            </a:r>
            <a:r>
              <a:rPr lang="ja-JP" altLang="en-US" dirty="0"/>
              <a:t>杢兵衛造船所見学</a:t>
            </a:r>
          </a:p>
          <a:p>
            <a:r>
              <a:rPr lang="en-US" altLang="ja-JP" dirty="0"/>
              <a:t>11:30</a:t>
            </a:r>
            <a:r>
              <a:rPr lang="ja-JP" altLang="en-US" dirty="0"/>
              <a:t>　終了</a:t>
            </a:r>
          </a:p>
        </p:txBody>
      </p:sp>
      <p:sp>
        <p:nvSpPr>
          <p:cNvPr id="24" name="テキスト プレースホルダー 23">
            <a:extLst>
              <a:ext uri="{FF2B5EF4-FFF2-40B4-BE49-F238E27FC236}">
                <a16:creationId xmlns:a16="http://schemas.microsoft.com/office/drawing/2014/main" id="{92D1AD22-E6AE-06AB-3AE6-BF7938751702}"/>
              </a:ext>
            </a:extLst>
          </p:cNvPr>
          <p:cNvSpPr>
            <a:spLocks noGrp="1"/>
          </p:cNvSpPr>
          <p:nvPr>
            <p:ph type="body" sz="quarter" idx="17"/>
          </p:nvPr>
        </p:nvSpPr>
        <p:spPr>
          <a:xfrm>
            <a:off x="5755709" y="5357422"/>
            <a:ext cx="3440939" cy="990038"/>
          </a:xfrm>
        </p:spPr>
        <p:txBody>
          <a:bodyPr/>
          <a:lstStyle/>
          <a:p>
            <a:r>
              <a:rPr lang="ja-JP" altLang="en-US" dirty="0"/>
              <a:t>雨天荒天時の中止は、前日</a:t>
            </a:r>
            <a:r>
              <a:rPr lang="en-US" altLang="ja-JP" dirty="0"/>
              <a:t>12:00</a:t>
            </a:r>
            <a:r>
              <a:rPr lang="ja-JP" altLang="en-US" dirty="0"/>
              <a:t>段階での気象予報により判断いたします。</a:t>
            </a:r>
            <a:endParaRPr lang="en-US" altLang="ja-JP" dirty="0"/>
          </a:p>
          <a:p>
            <a:pPr marL="0" indent="0">
              <a:buNone/>
            </a:pPr>
            <a:r>
              <a:rPr lang="ja-JP" altLang="en-US" dirty="0"/>
              <a:t>　 雨天決行ですが、台風等の影響で中止の場合がございます。</a:t>
            </a:r>
          </a:p>
          <a:p>
            <a:r>
              <a:rPr lang="ja-JP" altLang="en-US" dirty="0"/>
              <a:t>体験場所までの移動は貸切バスをおすすめします。</a:t>
            </a:r>
            <a:endParaRPr lang="en-US" altLang="ja-JP" dirty="0"/>
          </a:p>
          <a:p>
            <a:r>
              <a:rPr lang="ja-JP" altLang="en-US" dirty="0"/>
              <a:t>実施希望日の４ケ月前までに仮予約いただき、ご相談ください。</a:t>
            </a:r>
            <a:endParaRPr lang="en-US" altLang="ja-JP" dirty="0"/>
          </a:p>
          <a:p>
            <a:pPr marL="0" indent="0">
              <a:buNone/>
            </a:pPr>
            <a:endParaRPr lang="ja-JP" altLang="en-US" dirty="0"/>
          </a:p>
        </p:txBody>
      </p:sp>
      <p:sp>
        <p:nvSpPr>
          <p:cNvPr id="26" name="テキスト プレースホルダー 25">
            <a:extLst>
              <a:ext uri="{FF2B5EF4-FFF2-40B4-BE49-F238E27FC236}">
                <a16:creationId xmlns:a16="http://schemas.microsoft.com/office/drawing/2014/main" id="{5B5A57CD-6D69-A3E3-BA23-DA35BC46B9D8}"/>
              </a:ext>
            </a:extLst>
          </p:cNvPr>
          <p:cNvSpPr>
            <a:spLocks noGrp="1"/>
          </p:cNvSpPr>
          <p:nvPr>
            <p:ph type="body" sz="quarter" idx="19"/>
          </p:nvPr>
        </p:nvSpPr>
        <p:spPr/>
        <p:txBody>
          <a:bodyPr/>
          <a:lstStyle/>
          <a:p>
            <a:r>
              <a:rPr lang="ja-JP" altLang="en-US" dirty="0"/>
              <a:t>びわ湖の漁業や産業について調べてみる。</a:t>
            </a:r>
          </a:p>
          <a:p>
            <a:r>
              <a:rPr lang="ja-JP" altLang="en-US" dirty="0"/>
              <a:t>びわ湖の環境保全の課題を考えてみる。</a:t>
            </a:r>
            <a:endParaRPr lang="en-US" altLang="ja-JP" dirty="0"/>
          </a:p>
          <a:p>
            <a:r>
              <a:rPr lang="ja-JP" altLang="en-US" dirty="0"/>
              <a:t>地域と現地の産業や環境の課題や取組について調べてみる。</a:t>
            </a:r>
            <a:endParaRPr lang="en-US" altLang="ja-JP" dirty="0"/>
          </a:p>
          <a:p>
            <a:endParaRPr lang="en-US" altLang="ja-JP" dirty="0"/>
          </a:p>
          <a:p>
            <a:endParaRPr lang="en-US" altLang="ja-JP" dirty="0"/>
          </a:p>
          <a:p>
            <a:endParaRPr lang="ja-JP" altLang="en-US" dirty="0"/>
          </a:p>
        </p:txBody>
      </p:sp>
      <p:sp>
        <p:nvSpPr>
          <p:cNvPr id="27" name="テキスト プレースホルダー 26">
            <a:extLst>
              <a:ext uri="{FF2B5EF4-FFF2-40B4-BE49-F238E27FC236}">
                <a16:creationId xmlns:a16="http://schemas.microsoft.com/office/drawing/2014/main" id="{FFC69071-83AC-E0D8-245F-8AE1169A7420}"/>
              </a:ext>
            </a:extLst>
          </p:cNvPr>
          <p:cNvSpPr>
            <a:spLocks noGrp="1"/>
          </p:cNvSpPr>
          <p:nvPr>
            <p:ph type="body" sz="quarter" idx="20"/>
          </p:nvPr>
        </p:nvSpPr>
        <p:spPr>
          <a:xfrm>
            <a:off x="3637140" y="2212718"/>
            <a:ext cx="3051180" cy="617193"/>
          </a:xfrm>
        </p:spPr>
        <p:txBody>
          <a:bodyPr/>
          <a:lstStyle/>
          <a:p>
            <a:r>
              <a:rPr lang="ja-JP" altLang="en-US" dirty="0"/>
              <a:t>びわ湖での刺し網漁見学と遊覧船貸切体験。</a:t>
            </a:r>
            <a:endParaRPr lang="en-US" altLang="ja-JP" dirty="0"/>
          </a:p>
          <a:p>
            <a:r>
              <a:rPr lang="ja-JP" altLang="en-US" dirty="0"/>
              <a:t>現地の方からお話を聞き、地域との違いを考える。</a:t>
            </a:r>
          </a:p>
          <a:p>
            <a:r>
              <a:rPr lang="ja-JP" altLang="en-US" dirty="0"/>
              <a:t>現地では、どんな課題があるかを理解する。</a:t>
            </a:r>
            <a:endParaRPr lang="en-US" altLang="ja-JP" dirty="0"/>
          </a:p>
          <a:p>
            <a:r>
              <a:rPr lang="ja-JP" altLang="en-US" dirty="0"/>
              <a:t>現地では課題解決のために、どんな取組を実施しているか聞いてみる。</a:t>
            </a:r>
          </a:p>
        </p:txBody>
      </p:sp>
      <p:sp>
        <p:nvSpPr>
          <p:cNvPr id="28" name="テキスト プレースホルダー 27">
            <a:extLst>
              <a:ext uri="{FF2B5EF4-FFF2-40B4-BE49-F238E27FC236}">
                <a16:creationId xmlns:a16="http://schemas.microsoft.com/office/drawing/2014/main" id="{BDEA7D0E-437E-EE3D-1924-D738516FF9E6}"/>
              </a:ext>
            </a:extLst>
          </p:cNvPr>
          <p:cNvSpPr>
            <a:spLocks noGrp="1"/>
          </p:cNvSpPr>
          <p:nvPr>
            <p:ph type="body" sz="quarter" idx="21"/>
          </p:nvPr>
        </p:nvSpPr>
        <p:spPr/>
        <p:txBody>
          <a:bodyPr/>
          <a:lstStyle/>
          <a:p>
            <a:r>
              <a:rPr lang="ja-JP" altLang="en-US" dirty="0"/>
              <a:t>環境保全ための自分の意見をまとめる。</a:t>
            </a:r>
          </a:p>
          <a:p>
            <a:r>
              <a:rPr lang="ja-JP" altLang="en-US" dirty="0"/>
              <a:t>漁業・産業・環境保全の関連性について調べる。</a:t>
            </a:r>
          </a:p>
          <a:p>
            <a:r>
              <a:rPr lang="ja-JP" altLang="en-US" dirty="0"/>
              <a:t>自分たちにできることを発表する。</a:t>
            </a:r>
          </a:p>
        </p:txBody>
      </p:sp>
      <p:sp>
        <p:nvSpPr>
          <p:cNvPr id="16" name="タイトル 15">
            <a:extLst>
              <a:ext uri="{FF2B5EF4-FFF2-40B4-BE49-F238E27FC236}">
                <a16:creationId xmlns:a16="http://schemas.microsoft.com/office/drawing/2014/main" id="{466C0A8E-78E1-1518-FDDE-5184568A176A}"/>
              </a:ext>
            </a:extLst>
          </p:cNvPr>
          <p:cNvSpPr>
            <a:spLocks noGrp="1"/>
          </p:cNvSpPr>
          <p:nvPr>
            <p:ph type="title"/>
          </p:nvPr>
        </p:nvSpPr>
        <p:spPr>
          <a:xfrm>
            <a:off x="1097015" y="368742"/>
            <a:ext cx="2742161" cy="535531"/>
          </a:xfrm>
        </p:spPr>
        <p:txBody>
          <a:bodyPr/>
          <a:lstStyle/>
          <a:p>
            <a:r>
              <a:rPr lang="ja-JP" altLang="en-US" dirty="0">
                <a:solidFill>
                  <a:srgbClr val="328CCC"/>
                </a:solidFill>
              </a:rPr>
              <a:t>びわ湖の湖上で学ぶ・</a:t>
            </a:r>
            <a:br>
              <a:rPr lang="en-US" altLang="ja-JP" dirty="0">
                <a:solidFill>
                  <a:srgbClr val="328CCC"/>
                </a:solidFill>
              </a:rPr>
            </a:br>
            <a:r>
              <a:rPr lang="ja-JP" altLang="en-US" dirty="0">
                <a:solidFill>
                  <a:srgbClr val="328CCC"/>
                </a:solidFill>
              </a:rPr>
              <a:t>刺し網漁見学と遊覧船貸切体験</a:t>
            </a:r>
          </a:p>
        </p:txBody>
      </p:sp>
      <p:grpSp>
        <p:nvGrpSpPr>
          <p:cNvPr id="2" name="グループ化 1">
            <a:extLst>
              <a:ext uri="{FF2B5EF4-FFF2-40B4-BE49-F238E27FC236}">
                <a16:creationId xmlns:a16="http://schemas.microsoft.com/office/drawing/2014/main" id="{B0B6DD61-7AB0-93ED-5EC0-7337D271E024}"/>
              </a:ext>
            </a:extLst>
          </p:cNvPr>
          <p:cNvGrpSpPr/>
          <p:nvPr/>
        </p:nvGrpSpPr>
        <p:grpSpPr>
          <a:xfrm>
            <a:off x="1152224" y="904273"/>
            <a:ext cx="2613414" cy="174521"/>
            <a:chOff x="771224" y="904272"/>
            <a:chExt cx="2613414" cy="174521"/>
          </a:xfrm>
        </p:grpSpPr>
        <p:sp>
          <p:nvSpPr>
            <p:cNvPr id="3" name="角丸四角形 23">
              <a:extLst>
                <a:ext uri="{FF2B5EF4-FFF2-40B4-BE49-F238E27FC236}">
                  <a16:creationId xmlns:a16="http://schemas.microsoft.com/office/drawing/2014/main" id="{F3859417-8CFB-ADA3-4A06-BF2C3715F764}"/>
                </a:ext>
              </a:extLst>
            </p:cNvPr>
            <p:cNvSpPr/>
            <p:nvPr userDrawn="1"/>
          </p:nvSpPr>
          <p:spPr>
            <a:xfrm>
              <a:off x="771224"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自 然</a:t>
              </a:r>
              <a:endParaRPr kumimoji="1" lang="en-US" altLang="ja-JP" sz="800" b="1" dirty="0">
                <a:latin typeface="Meiryo UI" panose="020B0604030504040204" pitchFamily="50" charset="-128"/>
                <a:ea typeface="Meiryo UI" panose="020B0604030504040204" pitchFamily="50" charset="-128"/>
              </a:endParaRPr>
            </a:p>
          </p:txBody>
        </p:sp>
        <p:sp>
          <p:nvSpPr>
            <p:cNvPr id="4" name="角丸四角形 27">
              <a:extLst>
                <a:ext uri="{FF2B5EF4-FFF2-40B4-BE49-F238E27FC236}">
                  <a16:creationId xmlns:a16="http://schemas.microsoft.com/office/drawing/2014/main" id="{9091FA2A-7E8D-1057-083C-F5753E8B2191}"/>
                </a:ext>
              </a:extLst>
            </p:cNvPr>
            <p:cNvSpPr/>
            <p:nvPr userDrawn="1"/>
          </p:nvSpPr>
          <p:spPr>
            <a:xfrm>
              <a:off x="2092472"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歴 史</a:t>
              </a:r>
              <a:endParaRPr kumimoji="1" lang="en-US" altLang="ja-JP" sz="800" b="1" dirty="0">
                <a:latin typeface="Meiryo UI" panose="020B0604030504040204" pitchFamily="50" charset="-128"/>
                <a:ea typeface="Meiryo UI" panose="020B0604030504040204" pitchFamily="50" charset="-128"/>
              </a:endParaRPr>
            </a:p>
          </p:txBody>
        </p:sp>
        <p:sp>
          <p:nvSpPr>
            <p:cNvPr id="5" name="角丸四角形 49">
              <a:extLst>
                <a:ext uri="{FF2B5EF4-FFF2-40B4-BE49-F238E27FC236}">
                  <a16:creationId xmlns:a16="http://schemas.microsoft.com/office/drawing/2014/main" id="{161D90FD-76F4-6B45-737F-2A6BD9380120}"/>
                </a:ext>
              </a:extLst>
            </p:cNvPr>
            <p:cNvSpPr/>
            <p:nvPr userDrawn="1"/>
          </p:nvSpPr>
          <p:spPr>
            <a:xfrm>
              <a:off x="2973302"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経 済</a:t>
              </a:r>
              <a:endParaRPr kumimoji="1" lang="en-US" altLang="ja-JP" sz="800" b="1" dirty="0">
                <a:latin typeface="Meiryo UI" panose="020B0604030504040204" pitchFamily="50" charset="-128"/>
                <a:ea typeface="Meiryo UI" panose="020B0604030504040204" pitchFamily="50" charset="-128"/>
              </a:endParaRPr>
            </a:p>
          </p:txBody>
        </p:sp>
        <p:sp>
          <p:nvSpPr>
            <p:cNvPr id="6" name="角丸四角形 24">
              <a:extLst>
                <a:ext uri="{FF2B5EF4-FFF2-40B4-BE49-F238E27FC236}">
                  <a16:creationId xmlns:a16="http://schemas.microsoft.com/office/drawing/2014/main" id="{C60BCFCE-7C89-4B20-C92D-4DBB7550B9D9}"/>
                </a:ext>
              </a:extLst>
            </p:cNvPr>
            <p:cNvSpPr/>
            <p:nvPr/>
          </p:nvSpPr>
          <p:spPr>
            <a:xfrm>
              <a:off x="1211640"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環 境</a:t>
              </a:r>
              <a:endParaRPr kumimoji="1" lang="en-US" altLang="ja-JP" sz="800" b="1" dirty="0">
                <a:latin typeface="Meiryo UI" panose="020B0604030504040204" pitchFamily="50" charset="-128"/>
                <a:ea typeface="Meiryo UI" panose="020B0604030504040204" pitchFamily="50" charset="-128"/>
              </a:endParaRPr>
            </a:p>
          </p:txBody>
        </p:sp>
        <p:sp>
          <p:nvSpPr>
            <p:cNvPr id="7" name="角丸四角形 28">
              <a:extLst>
                <a:ext uri="{FF2B5EF4-FFF2-40B4-BE49-F238E27FC236}">
                  <a16:creationId xmlns:a16="http://schemas.microsoft.com/office/drawing/2014/main" id="{8C61BDBC-CEC7-3C44-7661-23A7D28C9EF9}"/>
                </a:ext>
              </a:extLst>
            </p:cNvPr>
            <p:cNvSpPr/>
            <p:nvPr/>
          </p:nvSpPr>
          <p:spPr>
            <a:xfrm>
              <a:off x="1652056" y="904272"/>
              <a:ext cx="411336" cy="174521"/>
            </a:xfrm>
            <a:prstGeom prst="roundRect">
              <a:avLst/>
            </a:prstGeom>
            <a:solidFill>
              <a:srgbClr val="00194C"/>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産 業</a:t>
              </a:r>
              <a:endParaRPr kumimoji="1" lang="en-US" altLang="ja-JP" sz="800" b="1" dirty="0">
                <a:latin typeface="Meiryo UI" panose="020B0604030504040204" pitchFamily="50" charset="-128"/>
                <a:ea typeface="Meiryo UI" panose="020B0604030504040204" pitchFamily="50" charset="-128"/>
              </a:endParaRPr>
            </a:p>
          </p:txBody>
        </p:sp>
        <p:sp>
          <p:nvSpPr>
            <p:cNvPr id="8" name="角丸四角形 31">
              <a:extLst>
                <a:ext uri="{FF2B5EF4-FFF2-40B4-BE49-F238E27FC236}">
                  <a16:creationId xmlns:a16="http://schemas.microsoft.com/office/drawing/2014/main" id="{0A58AC15-F010-D251-13A2-D2FBF46AC970}"/>
                </a:ext>
              </a:extLst>
            </p:cNvPr>
            <p:cNvSpPr/>
            <p:nvPr/>
          </p:nvSpPr>
          <p:spPr>
            <a:xfrm>
              <a:off x="2532888"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文 化</a:t>
              </a:r>
              <a:endParaRPr kumimoji="1" lang="en-US" altLang="ja-JP" sz="800" b="1" dirty="0">
                <a:latin typeface="Meiryo UI" panose="020B0604030504040204" pitchFamily="50" charset="-128"/>
                <a:ea typeface="Meiryo UI" panose="020B0604030504040204" pitchFamily="50" charset="-128"/>
              </a:endParaRPr>
            </a:p>
          </p:txBody>
        </p:sp>
      </p:grpSp>
      <p:pic>
        <p:nvPicPr>
          <p:cNvPr id="19" name="図プレースホルダー 18">
            <a:extLst>
              <a:ext uri="{FF2B5EF4-FFF2-40B4-BE49-F238E27FC236}">
                <a16:creationId xmlns:a16="http://schemas.microsoft.com/office/drawing/2014/main" id="{78C63F3C-2562-55A2-F8BD-6123124EF530}"/>
              </a:ext>
            </a:extLst>
          </p:cNvPr>
          <p:cNvPicPr>
            <a:picLocks noGrp="1" noChangeAspect="1"/>
          </p:cNvPicPr>
          <p:nvPr>
            <p:ph type="pic" sz="quarter" idx="11"/>
          </p:nvPr>
        </p:nvPicPr>
        <p:blipFill>
          <a:blip r:embed="rId2" cstate="print">
            <a:extLst>
              <a:ext uri="{28A0092B-C50C-407E-A947-70E740481C1C}">
                <a14:useLocalDpi xmlns:a14="http://schemas.microsoft.com/office/drawing/2010/main"/>
              </a:ext>
            </a:extLst>
          </a:blip>
          <a:srcRect t="5138" b="5138"/>
          <a:stretch>
            <a:fillRect/>
          </a:stretch>
        </p:blipFill>
        <p:spPr>
          <a:xfrm>
            <a:off x="904876" y="2932114"/>
            <a:ext cx="2049463" cy="1228725"/>
          </a:xfrm>
          <a:prstGeom prst="rect">
            <a:avLst/>
          </a:prstGeom>
        </p:spPr>
      </p:pic>
      <p:pic>
        <p:nvPicPr>
          <p:cNvPr id="20" name="図プレースホルダー 19">
            <a:extLst>
              <a:ext uri="{FF2B5EF4-FFF2-40B4-BE49-F238E27FC236}">
                <a16:creationId xmlns:a16="http://schemas.microsoft.com/office/drawing/2014/main" id="{29178C90-215D-33A2-BDB1-80F8B6091CFF}"/>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t="5017" b="5017"/>
          <a:stretch>
            <a:fillRect/>
          </a:stretch>
        </p:blipFill>
        <p:spPr>
          <a:xfrm>
            <a:off x="3013075" y="2932114"/>
            <a:ext cx="2051050" cy="1228725"/>
          </a:xfrm>
          <a:prstGeom prst="rect">
            <a:avLst/>
          </a:prstGeom>
        </p:spPr>
      </p:pic>
      <p:pic>
        <p:nvPicPr>
          <p:cNvPr id="25" name="図プレースホルダー 24">
            <a:extLst>
              <a:ext uri="{FF2B5EF4-FFF2-40B4-BE49-F238E27FC236}">
                <a16:creationId xmlns:a16="http://schemas.microsoft.com/office/drawing/2014/main" id="{500FFD2C-10D7-22EB-E0AC-095E90926446}"/>
              </a:ext>
            </a:extLst>
          </p:cNvPr>
          <p:cNvPicPr>
            <a:picLocks noGrp="1" noChangeAspect="1"/>
          </p:cNvPicPr>
          <p:nvPr>
            <p:ph type="pic" sz="quarter" idx="13"/>
          </p:nvPr>
        </p:nvPicPr>
        <p:blipFill>
          <a:blip r:embed="rId4" cstate="print">
            <a:extLst>
              <a:ext uri="{28A0092B-C50C-407E-A947-70E740481C1C}">
                <a14:useLocalDpi xmlns:a14="http://schemas.microsoft.com/office/drawing/2010/main"/>
              </a:ext>
            </a:extLst>
          </a:blip>
          <a:srcRect t="5088" b="5088"/>
          <a:stretch>
            <a:fillRect/>
          </a:stretch>
        </p:blipFill>
        <p:spPr>
          <a:xfrm>
            <a:off x="5122863" y="2932114"/>
            <a:ext cx="2049462" cy="1228725"/>
          </a:xfrm>
          <a:prstGeom prst="rect">
            <a:avLst/>
          </a:prstGeom>
        </p:spPr>
      </p:pic>
      <p:pic>
        <p:nvPicPr>
          <p:cNvPr id="30" name="図プレースホルダー 29">
            <a:extLst>
              <a:ext uri="{FF2B5EF4-FFF2-40B4-BE49-F238E27FC236}">
                <a16:creationId xmlns:a16="http://schemas.microsoft.com/office/drawing/2014/main" id="{9616E271-1C78-C559-0903-AAB8642BD791}"/>
              </a:ext>
            </a:extLst>
          </p:cNvPr>
          <p:cNvPicPr>
            <a:picLocks noGrp="1" noChangeAspect="1"/>
          </p:cNvPicPr>
          <p:nvPr>
            <p:ph type="pic" sz="quarter" idx="14"/>
          </p:nvPr>
        </p:nvPicPr>
        <p:blipFill>
          <a:blip r:embed="rId5" cstate="print">
            <a:extLst>
              <a:ext uri="{28A0092B-C50C-407E-A947-70E740481C1C}">
                <a14:useLocalDpi xmlns:a14="http://schemas.microsoft.com/office/drawing/2010/main"/>
              </a:ext>
            </a:extLst>
          </a:blip>
          <a:srcRect t="5088" b="5088"/>
          <a:stretch>
            <a:fillRect/>
          </a:stretch>
        </p:blipFill>
        <p:spPr>
          <a:xfrm>
            <a:off x="7231063" y="2932114"/>
            <a:ext cx="2049462" cy="1228725"/>
          </a:xfrm>
          <a:prstGeom prst="rect">
            <a:avLst/>
          </a:prstGeom>
        </p:spPr>
      </p:pic>
      <p:pic>
        <p:nvPicPr>
          <p:cNvPr id="40" name="図 39"/>
          <p:cNvPicPr>
            <a:picLocks noChangeAspect="1"/>
          </p:cNvPicPr>
          <p:nvPr/>
        </p:nvPicPr>
        <p:blipFill rotWithShape="1">
          <a:blip r:embed="rId6"/>
          <a:srcRect l="25645" t="10469" r="23807" b="12712"/>
          <a:stretch/>
        </p:blipFill>
        <p:spPr>
          <a:xfrm>
            <a:off x="4690554" y="493678"/>
            <a:ext cx="489647" cy="524622"/>
          </a:xfrm>
          <a:prstGeom prst="rect">
            <a:avLst/>
          </a:prstGeom>
        </p:spPr>
      </p:pic>
      <p:pic>
        <p:nvPicPr>
          <p:cNvPr id="42" name="図プレースホルダー 5"/>
          <p:cNvPicPr>
            <a:picLocks noGrp="1" noChangeAspect="1"/>
          </p:cNvPicPr>
          <p:nvPr>
            <p:ph type="pic" sz="quarter" idx="18"/>
          </p:nvPr>
        </p:nvPicPr>
        <p:blipFill>
          <a:blip r:embed="rId7" cstate="print">
            <a:extLst>
              <a:ext uri="{28A0092B-C50C-407E-A947-70E740481C1C}">
                <a14:useLocalDpi xmlns:a14="http://schemas.microsoft.com/office/drawing/2010/main" val="0"/>
              </a:ext>
            </a:extLst>
          </a:blip>
          <a:srcRect t="110" b="110"/>
          <a:stretch>
            <a:fillRect/>
          </a:stretch>
        </p:blipFill>
        <p:spPr>
          <a:xfrm>
            <a:off x="9119232" y="5877272"/>
            <a:ext cx="506730" cy="505615"/>
          </a:xfrm>
        </p:spPr>
      </p:pic>
      <p:pic>
        <p:nvPicPr>
          <p:cNvPr id="43" name="図 42" descr="文字の書かれた紙&#10;&#10;自動的に生成された説明">
            <a:extLst>
              <a:ext uri="{FF2B5EF4-FFF2-40B4-BE49-F238E27FC236}">
                <a16:creationId xmlns:a16="http://schemas.microsoft.com/office/drawing/2014/main" id="{CD646CED-5CDE-8AF8-5428-0B9A0146FF7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057897" y="718101"/>
            <a:ext cx="302400" cy="302400"/>
          </a:xfrm>
          <a:prstGeom prst="rect">
            <a:avLst/>
          </a:prstGeom>
        </p:spPr>
      </p:pic>
      <p:pic>
        <p:nvPicPr>
          <p:cNvPr id="44" name="図 43" descr="アイコン&#10;&#10;自動的に生成された説明">
            <a:extLst>
              <a:ext uri="{FF2B5EF4-FFF2-40B4-BE49-F238E27FC236}">
                <a16:creationId xmlns:a16="http://schemas.microsoft.com/office/drawing/2014/main" id="{4B73FE1F-B7C7-C871-84A5-AEADB978BC6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913271" y="452966"/>
            <a:ext cx="301761" cy="302400"/>
          </a:xfrm>
          <a:prstGeom prst="rect">
            <a:avLst/>
          </a:prstGeom>
        </p:spPr>
      </p:pic>
      <p:pic>
        <p:nvPicPr>
          <p:cNvPr id="45" name="図 44" descr="アイコン&#10;&#10;自動的に生成された説明">
            <a:extLst>
              <a:ext uri="{FF2B5EF4-FFF2-40B4-BE49-F238E27FC236}">
                <a16:creationId xmlns:a16="http://schemas.microsoft.com/office/drawing/2014/main" id="{3475614F-0E81-0FC2-2D50-FEB66AFBA75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242352" y="452966"/>
            <a:ext cx="302400" cy="302400"/>
          </a:xfrm>
          <a:prstGeom prst="rect">
            <a:avLst/>
          </a:prstGeom>
        </p:spPr>
      </p:pic>
      <p:pic>
        <p:nvPicPr>
          <p:cNvPr id="46" name="図 45" descr="アイコン&#10;&#10;自動的に生成された説明">
            <a:extLst>
              <a:ext uri="{FF2B5EF4-FFF2-40B4-BE49-F238E27FC236}">
                <a16:creationId xmlns:a16="http://schemas.microsoft.com/office/drawing/2014/main" id="{428F7826-9FCF-D300-C926-F40F045217DF}"/>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8568300" y="449907"/>
            <a:ext cx="302400" cy="302400"/>
          </a:xfrm>
          <a:prstGeom prst="rect">
            <a:avLst/>
          </a:prstGeom>
        </p:spPr>
      </p:pic>
      <p:pic>
        <p:nvPicPr>
          <p:cNvPr id="47" name="図 46" descr="ロゴ, アイコン&#10;&#10;自動的に生成された説明">
            <a:extLst>
              <a:ext uri="{FF2B5EF4-FFF2-40B4-BE49-F238E27FC236}">
                <a16:creationId xmlns:a16="http://schemas.microsoft.com/office/drawing/2014/main" id="{96E99D22-726B-AD97-CECD-89CB1B939943}"/>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894248" y="449907"/>
            <a:ext cx="302400" cy="302400"/>
          </a:xfrm>
          <a:prstGeom prst="rect">
            <a:avLst/>
          </a:prstGeom>
        </p:spPr>
      </p:pic>
      <p:pic>
        <p:nvPicPr>
          <p:cNvPr id="48" name="図 47" descr="アイコン&#10;&#10;自動的に生成された説明">
            <a:extLst>
              <a:ext uri="{FF2B5EF4-FFF2-40B4-BE49-F238E27FC236}">
                <a16:creationId xmlns:a16="http://schemas.microsoft.com/office/drawing/2014/main" id="{E3A76E28-B502-1DF3-D318-5198F98B1CB5}"/>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9222187" y="449907"/>
            <a:ext cx="301761" cy="302400"/>
          </a:xfrm>
          <a:prstGeom prst="rect">
            <a:avLst/>
          </a:prstGeom>
        </p:spPr>
      </p:pic>
      <p:pic>
        <p:nvPicPr>
          <p:cNvPr id="49" name="図 48" descr="アイコン&#10;&#10;自動的に生成された説明">
            <a:extLst>
              <a:ext uri="{FF2B5EF4-FFF2-40B4-BE49-F238E27FC236}">
                <a16:creationId xmlns:a16="http://schemas.microsoft.com/office/drawing/2014/main" id="{01C39A1B-B283-400D-B96D-98785073513D}"/>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7751676" y="715828"/>
            <a:ext cx="302400" cy="302400"/>
          </a:xfrm>
          <a:prstGeom prst="rect">
            <a:avLst/>
          </a:prstGeom>
        </p:spPr>
      </p:pic>
      <p:pic>
        <p:nvPicPr>
          <p:cNvPr id="50" name="図 49" descr="停止の標識&#10;&#10;自動的に生成された説明">
            <a:extLst>
              <a:ext uri="{FF2B5EF4-FFF2-40B4-BE49-F238E27FC236}">
                <a16:creationId xmlns:a16="http://schemas.microsoft.com/office/drawing/2014/main" id="{0A5BD3D6-CAF0-1748-02D2-3CC10AF4B8DC}"/>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8080681" y="718688"/>
            <a:ext cx="302400" cy="302400"/>
          </a:xfrm>
          <a:prstGeom prst="rect">
            <a:avLst/>
          </a:prstGeom>
        </p:spPr>
      </p:pic>
      <p:pic>
        <p:nvPicPr>
          <p:cNvPr id="51" name="図 50" descr="白黒の写真にテキストが書いてある絵&#10;&#10;低い精度で自動的に生成された説明">
            <a:extLst>
              <a:ext uri="{FF2B5EF4-FFF2-40B4-BE49-F238E27FC236}">
                <a16:creationId xmlns:a16="http://schemas.microsoft.com/office/drawing/2014/main" id="{7E2B40A8-F6D7-E67D-159E-EC55B38A3855}"/>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8403827" y="715828"/>
            <a:ext cx="301761" cy="302400"/>
          </a:xfrm>
          <a:prstGeom prst="rect">
            <a:avLst/>
          </a:prstGeom>
        </p:spPr>
      </p:pic>
      <p:pic>
        <p:nvPicPr>
          <p:cNvPr id="52" name="図 51" descr="アイコン&#10;&#10;自動的に生成された説明">
            <a:extLst>
              <a:ext uri="{FF2B5EF4-FFF2-40B4-BE49-F238E27FC236}">
                <a16:creationId xmlns:a16="http://schemas.microsoft.com/office/drawing/2014/main" id="{09DB6B45-27B4-F3FF-A8FA-7BBD50F50EEE}"/>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8732669" y="715828"/>
            <a:ext cx="302400" cy="302400"/>
          </a:xfrm>
          <a:prstGeom prst="rect">
            <a:avLst/>
          </a:prstGeom>
        </p:spPr>
      </p:pic>
      <p:pic>
        <p:nvPicPr>
          <p:cNvPr id="53" name="図 52" descr="アイコン が含まれている画像&#10;&#10;自動的に生成された説明">
            <a:extLst>
              <a:ext uri="{FF2B5EF4-FFF2-40B4-BE49-F238E27FC236}">
                <a16:creationId xmlns:a16="http://schemas.microsoft.com/office/drawing/2014/main" id="{0E399AD8-945C-37F3-972B-88DBDE801CC6}"/>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6205720" y="740499"/>
            <a:ext cx="270000" cy="270000"/>
          </a:xfrm>
          <a:prstGeom prst="rect">
            <a:avLst/>
          </a:prstGeom>
        </p:spPr>
      </p:pic>
      <p:pic>
        <p:nvPicPr>
          <p:cNvPr id="54" name="図 53" descr="ロゴ&#10;&#10;自動的に生成された説明">
            <a:extLst>
              <a:ext uri="{FF2B5EF4-FFF2-40B4-BE49-F238E27FC236}">
                <a16:creationId xmlns:a16="http://schemas.microsoft.com/office/drawing/2014/main" id="{491F41E8-3046-1EE2-4851-0A8E492003BB}"/>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6509052" y="740499"/>
            <a:ext cx="270000" cy="270000"/>
          </a:xfrm>
          <a:prstGeom prst="rect">
            <a:avLst/>
          </a:prstGeom>
        </p:spPr>
      </p:pic>
      <p:pic>
        <p:nvPicPr>
          <p:cNvPr id="55" name="図 54" descr="アイコン が含まれている画像&#10;&#10;自動的に生成された説明">
            <a:extLst>
              <a:ext uri="{FF2B5EF4-FFF2-40B4-BE49-F238E27FC236}">
                <a16:creationId xmlns:a16="http://schemas.microsoft.com/office/drawing/2014/main" id="{D3F52D34-AB29-C38F-9E0F-4B2C65DEF037}"/>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5600340" y="738998"/>
            <a:ext cx="270000" cy="270000"/>
          </a:xfrm>
          <a:prstGeom prst="rect">
            <a:avLst/>
          </a:prstGeom>
        </p:spPr>
      </p:pic>
      <p:pic>
        <p:nvPicPr>
          <p:cNvPr id="56" name="図 55">
            <a:extLst>
              <a:ext uri="{FF2B5EF4-FFF2-40B4-BE49-F238E27FC236}">
                <a16:creationId xmlns:a16="http://schemas.microsoft.com/office/drawing/2014/main" id="{FB6F1E0B-8310-4D2D-0EC8-F0CDBEDA69F7}"/>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5902434" y="452966"/>
            <a:ext cx="270000" cy="270000"/>
          </a:xfrm>
          <a:prstGeom prst="rect">
            <a:avLst/>
          </a:prstGeom>
        </p:spPr>
      </p:pic>
      <p:pic>
        <p:nvPicPr>
          <p:cNvPr id="57" name="図 56">
            <a:extLst>
              <a:ext uri="{FF2B5EF4-FFF2-40B4-BE49-F238E27FC236}">
                <a16:creationId xmlns:a16="http://schemas.microsoft.com/office/drawing/2014/main" id="{0844E56B-22FB-7473-86CB-9E6E23396701}"/>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6204114" y="452966"/>
            <a:ext cx="270000" cy="270000"/>
          </a:xfrm>
          <a:prstGeom prst="rect">
            <a:avLst/>
          </a:prstGeom>
        </p:spPr>
      </p:pic>
      <p:pic>
        <p:nvPicPr>
          <p:cNvPr id="58" name="図 5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905468" y="746519"/>
            <a:ext cx="263979" cy="263979"/>
          </a:xfrm>
          <a:prstGeom prst="rect">
            <a:avLst/>
          </a:prstGeom>
        </p:spPr>
      </p:pic>
      <p:pic>
        <p:nvPicPr>
          <p:cNvPr id="12" name="図 11"/>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507675" y="451519"/>
            <a:ext cx="264310" cy="264310"/>
          </a:xfrm>
          <a:prstGeom prst="rect">
            <a:avLst/>
          </a:prstGeom>
        </p:spPr>
      </p:pic>
    </p:spTree>
    <p:extLst>
      <p:ext uri="{BB962C8B-B14F-4D97-AF65-F5344CB8AC3E}">
        <p14:creationId xmlns:p14="http://schemas.microsoft.com/office/powerpoint/2010/main" val="3657637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表 35">
            <a:extLst>
              <a:ext uri="{FF2B5EF4-FFF2-40B4-BE49-F238E27FC236}">
                <a16:creationId xmlns:a16="http://schemas.microsoft.com/office/drawing/2014/main" id="{0F652C46-7901-481A-991E-A099D75A3676}"/>
              </a:ext>
            </a:extLst>
          </p:cNvPr>
          <p:cNvGraphicFramePr>
            <a:graphicFrameLocks noGrp="1"/>
          </p:cNvGraphicFramePr>
          <p:nvPr>
            <p:extLst>
              <p:ext uri="{D42A27DB-BD31-4B8C-83A1-F6EECF244321}">
                <p14:modId xmlns:p14="http://schemas.microsoft.com/office/powerpoint/2010/main" val="68250981"/>
              </p:ext>
            </p:extLst>
          </p:nvPr>
        </p:nvGraphicFramePr>
        <p:xfrm>
          <a:off x="643696" y="4293096"/>
          <a:ext cx="2593561" cy="1730829"/>
        </p:xfrm>
        <a:graphic>
          <a:graphicData uri="http://schemas.openxmlformats.org/drawingml/2006/table">
            <a:tbl>
              <a:tblPr>
                <a:tableStyleId>{69CF1AB2-1976-4502-BF36-3FF5EA218861}</a:tableStyleId>
              </a:tblPr>
              <a:tblGrid>
                <a:gridCol w="832732">
                  <a:extLst>
                    <a:ext uri="{9D8B030D-6E8A-4147-A177-3AD203B41FA5}">
                      <a16:colId xmlns:a16="http://schemas.microsoft.com/office/drawing/2014/main" val="741602752"/>
                    </a:ext>
                  </a:extLst>
                </a:gridCol>
                <a:gridCol w="1760829">
                  <a:extLst>
                    <a:ext uri="{9D8B030D-6E8A-4147-A177-3AD203B41FA5}">
                      <a16:colId xmlns:a16="http://schemas.microsoft.com/office/drawing/2014/main" val="3389704294"/>
                    </a:ext>
                  </a:extLst>
                </a:gridCol>
              </a:tblGrid>
              <a:tr h="214848">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場　所</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u="none" strike="noStrike" dirty="0">
                          <a:effectLst/>
                          <a:latin typeface="メイリオ" panose="020B0604030504040204" pitchFamily="50" charset="-128"/>
                          <a:ea typeface="メイリオ" panose="020B0604030504040204" pitchFamily="50" charset="-128"/>
                        </a:rPr>
                        <a:t>大津市内</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06427632"/>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時　期</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u="none" strike="noStrike" dirty="0">
                          <a:effectLst/>
                          <a:latin typeface="メイリオ" panose="020B0604030504040204" pitchFamily="50" charset="-128"/>
                          <a:ea typeface="メイリオ" panose="020B0604030504040204" pitchFamily="50" charset="-128"/>
                        </a:rPr>
                        <a:t>通年</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41503561"/>
                  </a:ext>
                </a:extLst>
              </a:tr>
              <a:tr h="257767">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対　　　　　象</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zh-CN" altLang="en-US" sz="900" u="none" strike="noStrike" dirty="0">
                          <a:effectLst/>
                          <a:latin typeface="メイリオ" panose="020B0604030504040204" pitchFamily="50" charset="-128"/>
                          <a:ea typeface="メイリオ" panose="020B0604030504040204" pitchFamily="50" charset="-128"/>
                        </a:rPr>
                        <a:t>小学</a:t>
                      </a:r>
                      <a:r>
                        <a:rPr lang="ja-JP" altLang="en-US" sz="900" u="none" strike="noStrike" dirty="0">
                          <a:effectLst/>
                          <a:latin typeface="メイリオ" panose="020B0604030504040204" pitchFamily="50" charset="-128"/>
                          <a:ea typeface="メイリオ" panose="020B0604030504040204" pitchFamily="50" charset="-128"/>
                        </a:rPr>
                        <a:t>生・中学生・</a:t>
                      </a:r>
                      <a:r>
                        <a:rPr lang="zh-CN" altLang="en-US" sz="900" u="none" strike="noStrike" dirty="0">
                          <a:effectLst/>
                          <a:latin typeface="メイリオ" panose="020B0604030504040204" pitchFamily="50" charset="-128"/>
                          <a:ea typeface="メイリオ" panose="020B0604030504040204" pitchFamily="50" charset="-128"/>
                        </a:rPr>
                        <a:t>高校生</a:t>
                      </a:r>
                      <a:endParaRPr lang="zh-CN"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9073544"/>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所　要　時　間</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u="none" strike="noStrike" dirty="0">
                          <a:effectLst/>
                          <a:latin typeface="メイリオ" panose="020B0604030504040204" pitchFamily="50" charset="-128"/>
                          <a:ea typeface="メイリオ" panose="020B0604030504040204" pitchFamily="50" charset="-128"/>
                        </a:rPr>
                        <a:t>2</a:t>
                      </a:r>
                      <a:r>
                        <a:rPr lang="ja-JP" altLang="en-US" sz="900" u="none" strike="noStrike" dirty="0">
                          <a:effectLst/>
                          <a:latin typeface="メイリオ" panose="020B0604030504040204" pitchFamily="50" charset="-128"/>
                          <a:ea typeface="メイリオ" panose="020B0604030504040204" pitchFamily="50" charset="-128"/>
                        </a:rPr>
                        <a:t>時間</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97989410"/>
                  </a:ext>
                </a:extLst>
              </a:tr>
              <a:tr h="28239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人　　　　　数</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u="none" strike="noStrike" dirty="0">
                          <a:effectLst/>
                          <a:latin typeface="メイリオ" panose="020B0604030504040204" pitchFamily="50" charset="-128"/>
                          <a:ea typeface="メイリオ" panose="020B0604030504040204" pitchFamily="50" charset="-128"/>
                        </a:rPr>
                        <a:t>10</a:t>
                      </a:r>
                      <a:r>
                        <a:rPr lang="ja-JP" altLang="en-US" sz="900" u="none" strike="noStrike" dirty="0">
                          <a:effectLst/>
                          <a:latin typeface="メイリオ" panose="020B0604030504040204" pitchFamily="50" charset="-128"/>
                          <a:ea typeface="メイリオ" panose="020B0604030504040204" pitchFamily="50" charset="-128"/>
                        </a:rPr>
                        <a:t>～</a:t>
                      </a:r>
                      <a:r>
                        <a:rPr lang="en-US" altLang="ja-JP" sz="900" u="none" strike="noStrike" dirty="0">
                          <a:effectLst/>
                          <a:latin typeface="メイリオ" panose="020B0604030504040204" pitchFamily="50" charset="-128"/>
                          <a:ea typeface="メイリオ" panose="020B0604030504040204" pitchFamily="50" charset="-128"/>
                        </a:rPr>
                        <a:t>40</a:t>
                      </a:r>
                      <a:r>
                        <a:rPr lang="ja-JP" altLang="en-US" sz="900" u="none" strike="noStrike" dirty="0">
                          <a:effectLst/>
                          <a:latin typeface="メイリオ" panose="020B0604030504040204" pitchFamily="50" charset="-128"/>
                          <a:ea typeface="メイリオ" panose="020B0604030504040204" pitchFamily="50" charset="-128"/>
                        </a:rPr>
                        <a:t>人</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2507589"/>
                  </a:ext>
                </a:extLst>
              </a:tr>
              <a:tr h="46028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持　　ち　　物</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u="none" strike="noStrike" dirty="0">
                          <a:effectLst/>
                          <a:latin typeface="メイリオ" panose="020B0604030504040204" pitchFamily="50" charset="-128"/>
                          <a:ea typeface="メイリオ" panose="020B0604030504040204" pitchFamily="50" charset="-128"/>
                        </a:rPr>
                        <a:t>特になし</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49270007"/>
                  </a:ext>
                </a:extLst>
              </a:tr>
            </a:tbl>
          </a:graphicData>
        </a:graphic>
      </p:graphicFrame>
      <p:sp>
        <p:nvSpPr>
          <p:cNvPr id="17" name="テキスト プレースホルダー 16">
            <a:extLst>
              <a:ext uri="{FF2B5EF4-FFF2-40B4-BE49-F238E27FC236}">
                <a16:creationId xmlns:a16="http://schemas.microsoft.com/office/drawing/2014/main" id="{B3520682-09AA-2FC0-7EF3-C81A1534DE3E}"/>
              </a:ext>
            </a:extLst>
          </p:cNvPr>
          <p:cNvSpPr>
            <a:spLocks noGrp="1"/>
          </p:cNvSpPr>
          <p:nvPr>
            <p:ph type="body" sz="quarter" idx="10"/>
          </p:nvPr>
        </p:nvSpPr>
        <p:spPr/>
        <p:txBody>
          <a:bodyPr/>
          <a:lstStyle/>
          <a:p>
            <a:r>
              <a:rPr lang="ja-JP" altLang="en-US" dirty="0"/>
              <a:t>江戸時代、東海道の宿場町・大津宿の名産として人気だった伝統的な民俗絵画「大津絵」。その独特の絵柄は、海外でも評価されています。地域に継承されてきた伝統文化の歴史と大津絵独特の描き方を実際に体験し、自分だけの大津絵を完成させましょう。絵が苦手な方でも楽しく参加できます。</a:t>
            </a:r>
          </a:p>
        </p:txBody>
      </p:sp>
      <p:sp>
        <p:nvSpPr>
          <p:cNvPr id="22" name="テキスト プレースホルダー 21">
            <a:extLst>
              <a:ext uri="{FF2B5EF4-FFF2-40B4-BE49-F238E27FC236}">
                <a16:creationId xmlns:a16="http://schemas.microsoft.com/office/drawing/2014/main" id="{6A75FCC1-BEDA-8E3B-2695-9E516515DD84}"/>
              </a:ext>
            </a:extLst>
          </p:cNvPr>
          <p:cNvSpPr>
            <a:spLocks noGrp="1"/>
          </p:cNvSpPr>
          <p:nvPr>
            <p:ph type="body" sz="quarter" idx="15"/>
          </p:nvPr>
        </p:nvSpPr>
        <p:spPr/>
        <p:txBody>
          <a:bodyPr/>
          <a:lstStyle/>
          <a:p>
            <a:r>
              <a:rPr lang="ja-JP" altLang="en-US" dirty="0"/>
              <a:t>江戸時代に人気を博した宿場町「大津宿」の名産、現地の伝統文化（産業・工芸）を学びます。</a:t>
            </a:r>
          </a:p>
          <a:p>
            <a:r>
              <a:rPr lang="ja-JP" altLang="en-US" dirty="0"/>
              <a:t>絵が苦手な方でも、楽しく体験できます。</a:t>
            </a:r>
          </a:p>
          <a:p>
            <a:r>
              <a:rPr lang="ja-JP" altLang="en-US" dirty="0"/>
              <a:t>旅の思い出「自分だけのオリジナル大津絵」が完成します。</a:t>
            </a:r>
            <a:endParaRPr lang="en-US" altLang="ja-JP" dirty="0"/>
          </a:p>
          <a:p>
            <a:r>
              <a:rPr lang="ja-JP" altLang="en-US" dirty="0"/>
              <a:t>自身が住む地域の伝統文化・産業・工芸の継承について考える機会に。</a:t>
            </a:r>
            <a:endParaRPr lang="en-US" altLang="ja-JP" dirty="0"/>
          </a:p>
          <a:p>
            <a:pPr marL="0" indent="0">
              <a:buNone/>
            </a:pPr>
            <a:endParaRPr lang="ja-JP" altLang="en-US" dirty="0"/>
          </a:p>
        </p:txBody>
      </p:sp>
      <p:sp>
        <p:nvSpPr>
          <p:cNvPr id="23" name="テキスト プレースホルダー 22">
            <a:extLst>
              <a:ext uri="{FF2B5EF4-FFF2-40B4-BE49-F238E27FC236}">
                <a16:creationId xmlns:a16="http://schemas.microsoft.com/office/drawing/2014/main" id="{CBA330E7-5852-7EF2-8E9C-846FE76EF1AC}"/>
              </a:ext>
            </a:extLst>
          </p:cNvPr>
          <p:cNvSpPr>
            <a:spLocks noGrp="1"/>
          </p:cNvSpPr>
          <p:nvPr>
            <p:ph type="body" sz="quarter" idx="16"/>
          </p:nvPr>
        </p:nvSpPr>
        <p:spPr>
          <a:xfrm>
            <a:off x="3611881" y="5316282"/>
            <a:ext cx="1958341" cy="990038"/>
          </a:xfrm>
        </p:spPr>
        <p:txBody>
          <a:bodyPr/>
          <a:lstStyle/>
          <a:p>
            <a:r>
              <a:rPr lang="en-US" altLang="ja-JP" dirty="0"/>
              <a:t>  9:30</a:t>
            </a:r>
            <a:r>
              <a:rPr lang="ja-JP" altLang="en-US" dirty="0"/>
              <a:t>　大津市内集合、</a:t>
            </a:r>
            <a:br>
              <a:rPr lang="en-US" altLang="ja-JP" dirty="0"/>
            </a:br>
            <a:r>
              <a:rPr lang="ja-JP" altLang="en-US" dirty="0"/>
              <a:t>　　　　　 インストラクター紹介</a:t>
            </a:r>
            <a:endParaRPr lang="en-US" altLang="ja-JP" dirty="0"/>
          </a:p>
          <a:p>
            <a:r>
              <a:rPr lang="ja-JP" altLang="en-US" dirty="0"/>
              <a:t>　　　　　 大津絵レクチャー、準備　　</a:t>
            </a:r>
          </a:p>
          <a:p>
            <a:r>
              <a:rPr lang="en-US" altLang="ja-JP" dirty="0"/>
              <a:t>10:00</a:t>
            </a:r>
            <a:r>
              <a:rPr lang="ja-JP" altLang="en-US" dirty="0"/>
              <a:t>　大津絵体験</a:t>
            </a:r>
          </a:p>
          <a:p>
            <a:r>
              <a:rPr lang="en-US" altLang="ja-JP" dirty="0"/>
              <a:t>11:20</a:t>
            </a:r>
            <a:r>
              <a:rPr lang="ja-JP" altLang="en-US" dirty="0"/>
              <a:t>　片付け</a:t>
            </a:r>
          </a:p>
          <a:p>
            <a:r>
              <a:rPr lang="en-US" altLang="ja-JP" dirty="0"/>
              <a:t>11:30</a:t>
            </a:r>
            <a:r>
              <a:rPr lang="ja-JP" altLang="en-US" dirty="0"/>
              <a:t>　終了</a:t>
            </a:r>
            <a:endParaRPr lang="en-US" altLang="ja-JP" dirty="0"/>
          </a:p>
          <a:p>
            <a:r>
              <a:rPr lang="ja-JP" altLang="en-US" dirty="0"/>
              <a:t>体験終了後、大津絵美樹館または</a:t>
            </a:r>
            <a:br>
              <a:rPr lang="en-US" altLang="ja-JP" dirty="0"/>
            </a:br>
            <a:r>
              <a:rPr lang="ja-JP" altLang="en-US" dirty="0"/>
              <a:t>大津市歴史博物館見学をおすすめします。</a:t>
            </a:r>
          </a:p>
        </p:txBody>
      </p:sp>
      <p:sp>
        <p:nvSpPr>
          <p:cNvPr id="24" name="テキスト プレースホルダー 23">
            <a:extLst>
              <a:ext uri="{FF2B5EF4-FFF2-40B4-BE49-F238E27FC236}">
                <a16:creationId xmlns:a16="http://schemas.microsoft.com/office/drawing/2014/main" id="{92D1AD22-E6AE-06AB-3AE6-BF7938751702}"/>
              </a:ext>
            </a:extLst>
          </p:cNvPr>
          <p:cNvSpPr>
            <a:spLocks noGrp="1"/>
          </p:cNvSpPr>
          <p:nvPr>
            <p:ph type="body" sz="quarter" idx="17"/>
          </p:nvPr>
        </p:nvSpPr>
        <p:spPr>
          <a:xfrm>
            <a:off x="5755709" y="5357422"/>
            <a:ext cx="3301747" cy="1095914"/>
          </a:xfrm>
        </p:spPr>
        <p:txBody>
          <a:bodyPr/>
          <a:lstStyle/>
          <a:p>
            <a:r>
              <a:rPr lang="ja-JP" altLang="en-US" dirty="0"/>
              <a:t>会場はご相談ください。宿泊施設での体験も可能です。会場をご用意する場合は、別途会場費が必要となります。</a:t>
            </a:r>
            <a:endParaRPr lang="en-US" altLang="ja-JP" dirty="0"/>
          </a:p>
          <a:p>
            <a:r>
              <a:rPr lang="ja-JP" altLang="en-US" dirty="0"/>
              <a:t>最大受入人数は、準備できる画材数となっています。２回転可能な場合もございますので、事前にお問合せください。</a:t>
            </a:r>
            <a:endParaRPr lang="en-US" altLang="ja-JP" dirty="0"/>
          </a:p>
          <a:p>
            <a:r>
              <a:rPr lang="ja-JP" altLang="en-US" dirty="0"/>
              <a:t>より深い学習のため。体験終了後に下記施設の見学をおすすめします。</a:t>
            </a:r>
            <a:br>
              <a:rPr lang="en-US" altLang="ja-JP" dirty="0"/>
            </a:br>
            <a:r>
              <a:rPr lang="ja-JP" altLang="en-US" dirty="0"/>
              <a:t>大津絵美術館　　　</a:t>
            </a:r>
            <a:r>
              <a:rPr lang="zh-TW" altLang="en-US" dirty="0"/>
              <a:t> </a:t>
            </a:r>
            <a:r>
              <a:rPr lang="ja-JP" altLang="en-US" dirty="0"/>
              <a:t>　</a:t>
            </a:r>
            <a:r>
              <a:rPr lang="en-US" altLang="ja-JP" dirty="0"/>
              <a:t>TEL 077(522)3690 </a:t>
            </a:r>
            <a:br>
              <a:rPr lang="en-US" altLang="ja-JP" dirty="0"/>
            </a:br>
            <a:r>
              <a:rPr lang="ja-JP" altLang="en-US" dirty="0"/>
              <a:t>大津市歴史博物館　 </a:t>
            </a:r>
            <a:r>
              <a:rPr lang="en-US" altLang="ja-JP" dirty="0"/>
              <a:t>TEL 077(521)2100 </a:t>
            </a:r>
          </a:p>
          <a:p>
            <a:pPr marL="0" indent="0">
              <a:buNone/>
            </a:pPr>
            <a:endParaRPr lang="ja-JP" altLang="en-US" dirty="0"/>
          </a:p>
        </p:txBody>
      </p:sp>
      <p:sp>
        <p:nvSpPr>
          <p:cNvPr id="26" name="テキスト プレースホルダー 25">
            <a:extLst>
              <a:ext uri="{FF2B5EF4-FFF2-40B4-BE49-F238E27FC236}">
                <a16:creationId xmlns:a16="http://schemas.microsoft.com/office/drawing/2014/main" id="{5B5A57CD-6D69-A3E3-BA23-DA35BC46B9D8}"/>
              </a:ext>
            </a:extLst>
          </p:cNvPr>
          <p:cNvSpPr>
            <a:spLocks noGrp="1"/>
          </p:cNvSpPr>
          <p:nvPr>
            <p:ph type="body" sz="quarter" idx="19"/>
          </p:nvPr>
        </p:nvSpPr>
        <p:spPr/>
        <p:txBody>
          <a:bodyPr/>
          <a:lstStyle/>
          <a:p>
            <a:r>
              <a:rPr lang="ja-JP" altLang="en-US" dirty="0"/>
              <a:t>大津絵について調べてみる。</a:t>
            </a:r>
            <a:endParaRPr lang="en-US" altLang="ja-JP" dirty="0"/>
          </a:p>
          <a:p>
            <a:r>
              <a:rPr lang="ja-JP" altLang="en-US" dirty="0"/>
              <a:t>地域の伝統文化・産業・工芸について調べてみる。</a:t>
            </a:r>
            <a:endParaRPr lang="en-US" altLang="ja-JP" dirty="0"/>
          </a:p>
          <a:p>
            <a:r>
              <a:rPr lang="en-US" altLang="ja-JP" dirty="0"/>
              <a:t>“</a:t>
            </a:r>
            <a:r>
              <a:rPr lang="ja-JP" altLang="en-US" dirty="0"/>
              <a:t>受け継ぐべき文化</a:t>
            </a:r>
            <a:r>
              <a:rPr lang="en-US" altLang="ja-JP" dirty="0"/>
              <a:t>” </a:t>
            </a:r>
            <a:r>
              <a:rPr lang="ja-JP" altLang="en-US" dirty="0"/>
              <a:t>とはどういったものなのか定義づける。</a:t>
            </a:r>
            <a:endParaRPr lang="en-US" altLang="ja-JP" dirty="0"/>
          </a:p>
          <a:p>
            <a:r>
              <a:rPr lang="ja-JP" altLang="en-US" dirty="0"/>
              <a:t>地域と現地の課題や取組について調べてみる。</a:t>
            </a:r>
            <a:endParaRPr lang="en-US" altLang="ja-JP" dirty="0"/>
          </a:p>
          <a:p>
            <a:pPr marL="0" indent="0">
              <a:buNone/>
            </a:pPr>
            <a:endParaRPr lang="en-US" altLang="ja-JP" dirty="0"/>
          </a:p>
          <a:p>
            <a:pPr marL="0" indent="0">
              <a:buNone/>
            </a:pPr>
            <a:endParaRPr lang="en-US" altLang="ja-JP" dirty="0"/>
          </a:p>
          <a:p>
            <a:pPr marL="0" indent="0">
              <a:buNone/>
            </a:pPr>
            <a:endParaRPr lang="ja-JP" altLang="en-US" dirty="0"/>
          </a:p>
        </p:txBody>
      </p:sp>
      <p:sp>
        <p:nvSpPr>
          <p:cNvPr id="27" name="テキスト プレースホルダー 26">
            <a:extLst>
              <a:ext uri="{FF2B5EF4-FFF2-40B4-BE49-F238E27FC236}">
                <a16:creationId xmlns:a16="http://schemas.microsoft.com/office/drawing/2014/main" id="{FFC69071-83AC-E0D8-245F-8AE1169A7420}"/>
              </a:ext>
            </a:extLst>
          </p:cNvPr>
          <p:cNvSpPr>
            <a:spLocks noGrp="1"/>
          </p:cNvSpPr>
          <p:nvPr>
            <p:ph type="body" sz="quarter" idx="20"/>
          </p:nvPr>
        </p:nvSpPr>
        <p:spPr/>
        <p:txBody>
          <a:bodyPr/>
          <a:lstStyle/>
          <a:p>
            <a:r>
              <a:rPr lang="ja-JP" altLang="en-US" dirty="0"/>
              <a:t>大津絵の歴史と特長を学ぶ。</a:t>
            </a:r>
            <a:endParaRPr lang="en-US" altLang="ja-JP" dirty="0"/>
          </a:p>
          <a:p>
            <a:r>
              <a:rPr lang="ja-JP" altLang="en-US" dirty="0"/>
              <a:t>実際に大津絵を描いてみる。</a:t>
            </a:r>
            <a:endParaRPr lang="en-US" altLang="ja-JP" dirty="0"/>
          </a:p>
          <a:p>
            <a:r>
              <a:rPr lang="ja-JP" altLang="en-US" dirty="0"/>
              <a:t>現地の方からお話を聞き、どのように伝統文化が継承されてきたのかを理解する。</a:t>
            </a:r>
            <a:endParaRPr lang="en-US" altLang="ja-JP" dirty="0"/>
          </a:p>
          <a:p>
            <a:endParaRPr lang="ja-JP" altLang="en-US" dirty="0"/>
          </a:p>
        </p:txBody>
      </p:sp>
      <p:sp>
        <p:nvSpPr>
          <p:cNvPr id="28" name="テキスト プレースホルダー 27">
            <a:extLst>
              <a:ext uri="{FF2B5EF4-FFF2-40B4-BE49-F238E27FC236}">
                <a16:creationId xmlns:a16="http://schemas.microsoft.com/office/drawing/2014/main" id="{BDEA7D0E-437E-EE3D-1924-D738516FF9E6}"/>
              </a:ext>
            </a:extLst>
          </p:cNvPr>
          <p:cNvSpPr>
            <a:spLocks noGrp="1"/>
          </p:cNvSpPr>
          <p:nvPr>
            <p:ph type="body" sz="quarter" idx="21"/>
          </p:nvPr>
        </p:nvSpPr>
        <p:spPr/>
        <p:txBody>
          <a:bodyPr/>
          <a:lstStyle/>
          <a:p>
            <a:r>
              <a:rPr lang="ja-JP" altLang="en-US" dirty="0"/>
              <a:t>自分の身の回りにある伝統文化・産業・工芸についてまとめる。</a:t>
            </a:r>
            <a:endParaRPr lang="en-US" altLang="ja-JP" dirty="0"/>
          </a:p>
          <a:p>
            <a:r>
              <a:rPr lang="ja-JP" altLang="en-US" dirty="0"/>
              <a:t>体験してみて感じたこと、気づいたことを発表する。</a:t>
            </a:r>
            <a:endParaRPr lang="en-US" altLang="ja-JP" dirty="0"/>
          </a:p>
          <a:p>
            <a:r>
              <a:rPr lang="en-US" altLang="ja-JP" dirty="0"/>
              <a:t>SDGs</a:t>
            </a:r>
            <a:r>
              <a:rPr lang="ja-JP" altLang="en-US" dirty="0"/>
              <a:t>の観点で、自分が伝統継承にどう関われるのかを発表する。</a:t>
            </a:r>
            <a:endParaRPr lang="en-US" altLang="ja-JP" dirty="0"/>
          </a:p>
          <a:p>
            <a:pPr marL="0" indent="0">
              <a:buNone/>
            </a:pPr>
            <a:endParaRPr lang="en-US" altLang="ja-JP" dirty="0"/>
          </a:p>
          <a:p>
            <a:endParaRPr lang="ja-JP" altLang="en-US" dirty="0"/>
          </a:p>
        </p:txBody>
      </p:sp>
      <p:sp>
        <p:nvSpPr>
          <p:cNvPr id="16" name="タイトル 15">
            <a:extLst>
              <a:ext uri="{FF2B5EF4-FFF2-40B4-BE49-F238E27FC236}">
                <a16:creationId xmlns:a16="http://schemas.microsoft.com/office/drawing/2014/main" id="{466C0A8E-78E1-1518-FDDE-5184568A176A}"/>
              </a:ext>
            </a:extLst>
          </p:cNvPr>
          <p:cNvSpPr>
            <a:spLocks noGrp="1"/>
          </p:cNvSpPr>
          <p:nvPr>
            <p:ph type="title"/>
          </p:nvPr>
        </p:nvSpPr>
        <p:spPr>
          <a:xfrm>
            <a:off x="1097015" y="368742"/>
            <a:ext cx="2785443" cy="535531"/>
          </a:xfrm>
        </p:spPr>
        <p:txBody>
          <a:bodyPr/>
          <a:lstStyle/>
          <a:p>
            <a:r>
              <a:rPr lang="ja-JP" altLang="en-US" dirty="0">
                <a:solidFill>
                  <a:srgbClr val="328CCC"/>
                </a:solidFill>
              </a:rPr>
              <a:t>江戸時代の東海道大津宿名産、</a:t>
            </a:r>
            <a:br>
              <a:rPr lang="en-US" altLang="ja-JP" dirty="0">
                <a:solidFill>
                  <a:srgbClr val="328CCC"/>
                </a:solidFill>
              </a:rPr>
            </a:br>
            <a:r>
              <a:rPr lang="ja-JP" altLang="en-US" dirty="0">
                <a:solidFill>
                  <a:srgbClr val="328CCC"/>
                </a:solidFill>
              </a:rPr>
              <a:t>民俗絵画「大津絵」体験</a:t>
            </a:r>
          </a:p>
        </p:txBody>
      </p:sp>
      <p:pic>
        <p:nvPicPr>
          <p:cNvPr id="114" name="図 113" descr="アイコン が含まれている画像&#10;&#10;自動的に生成された説明">
            <a:extLst>
              <a:ext uri="{FF2B5EF4-FFF2-40B4-BE49-F238E27FC236}">
                <a16:creationId xmlns:a16="http://schemas.microsoft.com/office/drawing/2014/main" id="{D3F52D34-AB29-C38F-9E0F-4B2C65DEF03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05794" y="619396"/>
            <a:ext cx="270000" cy="270000"/>
          </a:xfrm>
          <a:prstGeom prst="rect">
            <a:avLst/>
          </a:prstGeom>
        </p:spPr>
      </p:pic>
      <p:pic>
        <p:nvPicPr>
          <p:cNvPr id="116" name="図 115">
            <a:extLst>
              <a:ext uri="{FF2B5EF4-FFF2-40B4-BE49-F238E27FC236}">
                <a16:creationId xmlns:a16="http://schemas.microsoft.com/office/drawing/2014/main" id="{FB6F1E0B-8310-4D2D-0EC8-F0CDBEDA69F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02434" y="619396"/>
            <a:ext cx="270000" cy="270000"/>
          </a:xfrm>
          <a:prstGeom prst="rect">
            <a:avLst/>
          </a:prstGeom>
        </p:spPr>
      </p:pic>
      <p:pic>
        <p:nvPicPr>
          <p:cNvPr id="117" name="図 116">
            <a:extLst>
              <a:ext uri="{FF2B5EF4-FFF2-40B4-BE49-F238E27FC236}">
                <a16:creationId xmlns:a16="http://schemas.microsoft.com/office/drawing/2014/main" id="{0844E56B-22FB-7473-86CB-9E6E2339670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04114" y="619396"/>
            <a:ext cx="270000" cy="270000"/>
          </a:xfrm>
          <a:prstGeom prst="rect">
            <a:avLst/>
          </a:prstGeom>
        </p:spPr>
      </p:pic>
      <p:grpSp>
        <p:nvGrpSpPr>
          <p:cNvPr id="2" name="グループ化 1">
            <a:extLst>
              <a:ext uri="{FF2B5EF4-FFF2-40B4-BE49-F238E27FC236}">
                <a16:creationId xmlns:a16="http://schemas.microsoft.com/office/drawing/2014/main" id="{B0B6DD61-7AB0-93ED-5EC0-7337D271E024}"/>
              </a:ext>
            </a:extLst>
          </p:cNvPr>
          <p:cNvGrpSpPr/>
          <p:nvPr/>
        </p:nvGrpSpPr>
        <p:grpSpPr>
          <a:xfrm>
            <a:off x="1152224" y="904273"/>
            <a:ext cx="2613414" cy="174521"/>
            <a:chOff x="771224" y="904272"/>
            <a:chExt cx="2613414" cy="174521"/>
          </a:xfrm>
        </p:grpSpPr>
        <p:sp>
          <p:nvSpPr>
            <p:cNvPr id="3" name="角丸四角形 23">
              <a:extLst>
                <a:ext uri="{FF2B5EF4-FFF2-40B4-BE49-F238E27FC236}">
                  <a16:creationId xmlns:a16="http://schemas.microsoft.com/office/drawing/2014/main" id="{F3859417-8CFB-ADA3-4A06-BF2C3715F764}"/>
                </a:ext>
              </a:extLst>
            </p:cNvPr>
            <p:cNvSpPr/>
            <p:nvPr userDrawn="1"/>
          </p:nvSpPr>
          <p:spPr>
            <a:xfrm>
              <a:off x="771224"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自 然</a:t>
              </a:r>
              <a:endParaRPr kumimoji="1" lang="en-US" altLang="ja-JP" sz="800" b="1" dirty="0">
                <a:latin typeface="Meiryo UI" panose="020B0604030504040204" pitchFamily="50" charset="-128"/>
                <a:ea typeface="Meiryo UI" panose="020B0604030504040204" pitchFamily="50" charset="-128"/>
              </a:endParaRPr>
            </a:p>
          </p:txBody>
        </p:sp>
        <p:sp>
          <p:nvSpPr>
            <p:cNvPr id="4" name="角丸四角形 27">
              <a:extLst>
                <a:ext uri="{FF2B5EF4-FFF2-40B4-BE49-F238E27FC236}">
                  <a16:creationId xmlns:a16="http://schemas.microsoft.com/office/drawing/2014/main" id="{9091FA2A-7E8D-1057-083C-F5753E8B2191}"/>
                </a:ext>
              </a:extLst>
            </p:cNvPr>
            <p:cNvSpPr/>
            <p:nvPr userDrawn="1"/>
          </p:nvSpPr>
          <p:spPr>
            <a:xfrm>
              <a:off x="2092472" y="904272"/>
              <a:ext cx="411336" cy="174521"/>
            </a:xfrm>
            <a:prstGeom prst="roundRect">
              <a:avLst/>
            </a:prstGeom>
            <a:solidFill>
              <a:srgbClr val="00194C"/>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歴 史</a:t>
              </a:r>
              <a:endParaRPr kumimoji="1" lang="en-US" altLang="ja-JP" sz="800" b="1" dirty="0">
                <a:latin typeface="Meiryo UI" panose="020B0604030504040204" pitchFamily="50" charset="-128"/>
                <a:ea typeface="Meiryo UI" panose="020B0604030504040204" pitchFamily="50" charset="-128"/>
              </a:endParaRPr>
            </a:p>
          </p:txBody>
        </p:sp>
        <p:sp>
          <p:nvSpPr>
            <p:cNvPr id="5" name="角丸四角形 49">
              <a:extLst>
                <a:ext uri="{FF2B5EF4-FFF2-40B4-BE49-F238E27FC236}">
                  <a16:creationId xmlns:a16="http://schemas.microsoft.com/office/drawing/2014/main" id="{161D90FD-76F4-6B45-737F-2A6BD9380120}"/>
                </a:ext>
              </a:extLst>
            </p:cNvPr>
            <p:cNvSpPr/>
            <p:nvPr userDrawn="1"/>
          </p:nvSpPr>
          <p:spPr>
            <a:xfrm>
              <a:off x="2973302"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経 済</a:t>
              </a:r>
              <a:endParaRPr kumimoji="1" lang="en-US" altLang="ja-JP" sz="800" b="1" dirty="0">
                <a:latin typeface="Meiryo UI" panose="020B0604030504040204" pitchFamily="50" charset="-128"/>
                <a:ea typeface="Meiryo UI" panose="020B0604030504040204" pitchFamily="50" charset="-128"/>
              </a:endParaRPr>
            </a:p>
          </p:txBody>
        </p:sp>
        <p:sp>
          <p:nvSpPr>
            <p:cNvPr id="6" name="角丸四角形 24">
              <a:extLst>
                <a:ext uri="{FF2B5EF4-FFF2-40B4-BE49-F238E27FC236}">
                  <a16:creationId xmlns:a16="http://schemas.microsoft.com/office/drawing/2014/main" id="{C60BCFCE-7C89-4B20-C92D-4DBB7550B9D9}"/>
                </a:ext>
              </a:extLst>
            </p:cNvPr>
            <p:cNvSpPr/>
            <p:nvPr/>
          </p:nvSpPr>
          <p:spPr>
            <a:xfrm>
              <a:off x="1211640"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環 境</a:t>
              </a:r>
              <a:endParaRPr kumimoji="1" lang="en-US" altLang="ja-JP" sz="800" b="1" dirty="0">
                <a:latin typeface="Meiryo UI" panose="020B0604030504040204" pitchFamily="50" charset="-128"/>
                <a:ea typeface="Meiryo UI" panose="020B0604030504040204" pitchFamily="50" charset="-128"/>
              </a:endParaRPr>
            </a:p>
          </p:txBody>
        </p:sp>
        <p:sp>
          <p:nvSpPr>
            <p:cNvPr id="7" name="角丸四角形 28">
              <a:extLst>
                <a:ext uri="{FF2B5EF4-FFF2-40B4-BE49-F238E27FC236}">
                  <a16:creationId xmlns:a16="http://schemas.microsoft.com/office/drawing/2014/main" id="{8C61BDBC-CEC7-3C44-7661-23A7D28C9EF9}"/>
                </a:ext>
              </a:extLst>
            </p:cNvPr>
            <p:cNvSpPr/>
            <p:nvPr/>
          </p:nvSpPr>
          <p:spPr>
            <a:xfrm>
              <a:off x="1652056" y="904272"/>
              <a:ext cx="411336" cy="174521"/>
            </a:xfrm>
            <a:prstGeom prst="roundRect">
              <a:avLst/>
            </a:prstGeom>
            <a:solidFill>
              <a:srgbClr val="00194C"/>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産 業</a:t>
              </a:r>
              <a:endParaRPr kumimoji="1" lang="en-US" altLang="ja-JP" sz="800" b="1" dirty="0">
                <a:latin typeface="Meiryo UI" panose="020B0604030504040204" pitchFamily="50" charset="-128"/>
                <a:ea typeface="Meiryo UI" panose="020B0604030504040204" pitchFamily="50" charset="-128"/>
              </a:endParaRPr>
            </a:p>
          </p:txBody>
        </p:sp>
        <p:sp>
          <p:nvSpPr>
            <p:cNvPr id="8" name="角丸四角形 31">
              <a:extLst>
                <a:ext uri="{FF2B5EF4-FFF2-40B4-BE49-F238E27FC236}">
                  <a16:creationId xmlns:a16="http://schemas.microsoft.com/office/drawing/2014/main" id="{0A58AC15-F010-D251-13A2-D2FBF46AC970}"/>
                </a:ext>
              </a:extLst>
            </p:cNvPr>
            <p:cNvSpPr/>
            <p:nvPr/>
          </p:nvSpPr>
          <p:spPr>
            <a:xfrm>
              <a:off x="2532888" y="904272"/>
              <a:ext cx="411336" cy="174521"/>
            </a:xfrm>
            <a:prstGeom prst="roundRect">
              <a:avLst/>
            </a:prstGeom>
            <a:solidFill>
              <a:srgbClr val="00194C"/>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文 化</a:t>
              </a:r>
              <a:endParaRPr kumimoji="1" lang="en-US" altLang="ja-JP" sz="800" b="1" dirty="0">
                <a:latin typeface="Meiryo UI" panose="020B0604030504040204" pitchFamily="50" charset="-128"/>
                <a:ea typeface="Meiryo UI" panose="020B0604030504040204" pitchFamily="50" charset="-128"/>
              </a:endParaRPr>
            </a:p>
          </p:txBody>
        </p:sp>
      </p:grpSp>
      <p:pic>
        <p:nvPicPr>
          <p:cNvPr id="31" name="図 30" descr="文字の書かれた紙&#10;&#10;自動的に生成された説明">
            <a:extLst>
              <a:ext uri="{FF2B5EF4-FFF2-40B4-BE49-F238E27FC236}">
                <a16:creationId xmlns:a16="http://schemas.microsoft.com/office/drawing/2014/main" id="{D9D4E3EF-2A11-6A4D-6909-76DA1B4AF89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474188" y="605733"/>
            <a:ext cx="302400" cy="302400"/>
          </a:xfrm>
          <a:prstGeom prst="rect">
            <a:avLst/>
          </a:prstGeom>
        </p:spPr>
      </p:pic>
      <p:pic>
        <p:nvPicPr>
          <p:cNvPr id="32" name="図 31" descr="アイコン&#10;&#10;自動的に生成された説明">
            <a:extLst>
              <a:ext uri="{FF2B5EF4-FFF2-40B4-BE49-F238E27FC236}">
                <a16:creationId xmlns:a16="http://schemas.microsoft.com/office/drawing/2014/main" id="{6934FE52-AE29-3802-870F-52154A8E275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821541" y="603460"/>
            <a:ext cx="302400" cy="302400"/>
          </a:xfrm>
          <a:prstGeom prst="rect">
            <a:avLst/>
          </a:prstGeom>
        </p:spPr>
      </p:pic>
      <p:pic>
        <p:nvPicPr>
          <p:cNvPr id="33" name="図 32" descr="停止の標識&#10;&#10;自動的に生成された説明">
            <a:extLst>
              <a:ext uri="{FF2B5EF4-FFF2-40B4-BE49-F238E27FC236}">
                <a16:creationId xmlns:a16="http://schemas.microsoft.com/office/drawing/2014/main" id="{B96DB74D-0799-4A01-1A52-74BF02501DA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150546" y="606320"/>
            <a:ext cx="302400" cy="302400"/>
          </a:xfrm>
          <a:prstGeom prst="rect">
            <a:avLst/>
          </a:prstGeom>
        </p:spPr>
      </p:pic>
      <p:pic>
        <p:nvPicPr>
          <p:cNvPr id="43" name="図プレースホルダー 42">
            <a:extLst>
              <a:ext uri="{FF2B5EF4-FFF2-40B4-BE49-F238E27FC236}">
                <a16:creationId xmlns:a16="http://schemas.microsoft.com/office/drawing/2014/main" id="{140202EB-3589-C727-082E-87883F1986DD}"/>
              </a:ext>
            </a:extLst>
          </p:cNvPr>
          <p:cNvPicPr>
            <a:picLocks noGrp="1" noChangeAspect="1"/>
          </p:cNvPicPr>
          <p:nvPr>
            <p:ph type="pic" sz="quarter" idx="11"/>
          </p:nvPr>
        </p:nvPicPr>
        <p:blipFill rotWithShape="1">
          <a:blip r:embed="rId8" cstate="hqprint">
            <a:extLst>
              <a:ext uri="{28A0092B-C50C-407E-A947-70E740481C1C}">
                <a14:useLocalDpi xmlns:a14="http://schemas.microsoft.com/office/drawing/2010/main"/>
              </a:ext>
            </a:extLst>
          </a:blip>
          <a:srcRect t="5668" b="5668"/>
          <a:stretch/>
        </p:blipFill>
        <p:spPr>
          <a:xfrm>
            <a:off x="904876" y="2932114"/>
            <a:ext cx="2049463" cy="1228725"/>
          </a:xfrm>
          <a:prstGeom prst="rect">
            <a:avLst/>
          </a:prstGeom>
        </p:spPr>
      </p:pic>
      <p:pic>
        <p:nvPicPr>
          <p:cNvPr id="44" name="図プレースホルダー 43">
            <a:extLst>
              <a:ext uri="{FF2B5EF4-FFF2-40B4-BE49-F238E27FC236}">
                <a16:creationId xmlns:a16="http://schemas.microsoft.com/office/drawing/2014/main" id="{BF03CC94-2CED-ACC1-1BB7-36B32983A14A}"/>
              </a:ext>
            </a:extLst>
          </p:cNvPr>
          <p:cNvPicPr>
            <a:picLocks noGrp="1" noChangeAspect="1"/>
          </p:cNvPicPr>
          <p:nvPr>
            <p:ph type="pic" sz="quarter" idx="12"/>
          </p:nvPr>
        </p:nvPicPr>
        <p:blipFill rotWithShape="1">
          <a:blip r:embed="rId9" cstate="hqprint">
            <a:extLst>
              <a:ext uri="{28A0092B-C50C-407E-A947-70E740481C1C}">
                <a14:useLocalDpi xmlns:a14="http://schemas.microsoft.com/office/drawing/2010/main"/>
              </a:ext>
            </a:extLst>
          </a:blip>
          <a:srcRect t="5636" b="5636"/>
          <a:stretch/>
        </p:blipFill>
        <p:spPr>
          <a:xfrm>
            <a:off x="3013075" y="2932114"/>
            <a:ext cx="2051050" cy="1228725"/>
          </a:xfrm>
          <a:prstGeom prst="rect">
            <a:avLst/>
          </a:prstGeom>
        </p:spPr>
      </p:pic>
      <p:pic>
        <p:nvPicPr>
          <p:cNvPr id="45" name="図プレースホルダー 44">
            <a:extLst>
              <a:ext uri="{FF2B5EF4-FFF2-40B4-BE49-F238E27FC236}">
                <a16:creationId xmlns:a16="http://schemas.microsoft.com/office/drawing/2014/main" id="{97F13EA4-FEE0-15A2-B899-74AB291D261D}"/>
              </a:ext>
            </a:extLst>
          </p:cNvPr>
          <p:cNvPicPr>
            <a:picLocks noGrp="1" noChangeAspect="1"/>
          </p:cNvPicPr>
          <p:nvPr>
            <p:ph type="pic" sz="quarter" idx="13"/>
          </p:nvPr>
        </p:nvPicPr>
        <p:blipFill rotWithShape="1">
          <a:blip r:embed="rId10" cstate="hqprint">
            <a:extLst>
              <a:ext uri="{28A0092B-C50C-407E-A947-70E740481C1C}">
                <a14:useLocalDpi xmlns:a14="http://schemas.microsoft.com/office/drawing/2010/main"/>
              </a:ext>
            </a:extLst>
          </a:blip>
          <a:srcRect t="5868" b="5868"/>
          <a:stretch/>
        </p:blipFill>
        <p:spPr>
          <a:xfrm>
            <a:off x="5122863" y="2932114"/>
            <a:ext cx="2049462" cy="1228725"/>
          </a:xfrm>
          <a:prstGeom prst="rect">
            <a:avLst/>
          </a:prstGeom>
        </p:spPr>
      </p:pic>
      <p:pic>
        <p:nvPicPr>
          <p:cNvPr id="37" name="図プレースホルダー 5"/>
          <p:cNvPicPr>
            <a:picLocks noGrp="1" noChangeAspect="1"/>
          </p:cNvPicPr>
          <p:nvPr>
            <p:ph type="pic" sz="quarter" idx="18"/>
          </p:nvPr>
        </p:nvPicPr>
        <p:blipFill>
          <a:blip r:embed="rId11" cstate="print">
            <a:extLst>
              <a:ext uri="{28A0092B-C50C-407E-A947-70E740481C1C}">
                <a14:useLocalDpi xmlns:a14="http://schemas.microsoft.com/office/drawing/2010/main" val="0"/>
              </a:ext>
            </a:extLst>
          </a:blip>
          <a:srcRect t="110" b="110"/>
          <a:stretch>
            <a:fillRect/>
          </a:stretch>
        </p:blipFill>
        <p:spPr>
          <a:xfrm>
            <a:off x="9119232" y="5877272"/>
            <a:ext cx="506730" cy="505615"/>
          </a:xfrm>
        </p:spPr>
      </p:pic>
      <p:pic>
        <p:nvPicPr>
          <p:cNvPr id="14" name="図プレースホルダー 13"/>
          <p:cNvPicPr>
            <a:picLocks noGrp="1" noChangeAspect="1"/>
          </p:cNvPicPr>
          <p:nvPr>
            <p:ph type="pic" sz="quarter" idx="14"/>
          </p:nvPr>
        </p:nvPicPr>
        <p:blipFill>
          <a:blip r:embed="rId12" cstate="print">
            <a:extLst>
              <a:ext uri="{28A0092B-C50C-407E-A947-70E740481C1C}">
                <a14:useLocalDpi xmlns:a14="http://schemas.microsoft.com/office/drawing/2010/main" val="0"/>
              </a:ext>
            </a:extLst>
          </a:blip>
          <a:srcRect t="27125" b="27125"/>
          <a:stretch>
            <a:fillRect/>
          </a:stretch>
        </p:blipFill>
        <p:spPr>
          <a:xfrm>
            <a:off x="7257256" y="2932113"/>
            <a:ext cx="2220500" cy="1228725"/>
          </a:xfrm>
        </p:spPr>
      </p:pic>
    </p:spTree>
    <p:extLst>
      <p:ext uri="{BB962C8B-B14F-4D97-AF65-F5344CB8AC3E}">
        <p14:creationId xmlns:p14="http://schemas.microsoft.com/office/powerpoint/2010/main" val="114577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表 35">
            <a:extLst>
              <a:ext uri="{FF2B5EF4-FFF2-40B4-BE49-F238E27FC236}">
                <a16:creationId xmlns:a16="http://schemas.microsoft.com/office/drawing/2014/main" id="{0F652C46-7901-481A-991E-A099D75A3676}"/>
              </a:ext>
            </a:extLst>
          </p:cNvPr>
          <p:cNvGraphicFramePr>
            <a:graphicFrameLocks noGrp="1"/>
          </p:cNvGraphicFramePr>
          <p:nvPr>
            <p:extLst>
              <p:ext uri="{D42A27DB-BD31-4B8C-83A1-F6EECF244321}">
                <p14:modId xmlns:p14="http://schemas.microsoft.com/office/powerpoint/2010/main" val="935717430"/>
              </p:ext>
            </p:extLst>
          </p:nvPr>
        </p:nvGraphicFramePr>
        <p:xfrm>
          <a:off x="632826" y="4263042"/>
          <a:ext cx="2593561" cy="1776045"/>
        </p:xfrm>
        <a:graphic>
          <a:graphicData uri="http://schemas.openxmlformats.org/drawingml/2006/table">
            <a:tbl>
              <a:tblPr>
                <a:tableStyleId>{69CF1AB2-1976-4502-BF36-3FF5EA218861}</a:tableStyleId>
              </a:tblPr>
              <a:tblGrid>
                <a:gridCol w="832732">
                  <a:extLst>
                    <a:ext uri="{9D8B030D-6E8A-4147-A177-3AD203B41FA5}">
                      <a16:colId xmlns:a16="http://schemas.microsoft.com/office/drawing/2014/main" val="741602752"/>
                    </a:ext>
                  </a:extLst>
                </a:gridCol>
                <a:gridCol w="1760829">
                  <a:extLst>
                    <a:ext uri="{9D8B030D-6E8A-4147-A177-3AD203B41FA5}">
                      <a16:colId xmlns:a16="http://schemas.microsoft.com/office/drawing/2014/main" val="3389704294"/>
                    </a:ext>
                  </a:extLst>
                </a:gridCol>
              </a:tblGrid>
              <a:tr h="236423">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場　所</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b="0" i="0" u="none" strike="noStrike" dirty="0">
                          <a:effectLst/>
                          <a:latin typeface="メイリオ" panose="020B0604030504040204" pitchFamily="50" charset="-128"/>
                          <a:ea typeface="メイリオ" panose="020B0604030504040204" pitchFamily="50" charset="-128"/>
                        </a:rPr>
                        <a:t>大津百町</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06427632"/>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時　期</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u="none" strike="noStrike" dirty="0">
                          <a:effectLst/>
                          <a:latin typeface="メイリオ" panose="020B0604030504040204" pitchFamily="50" charset="-128"/>
                          <a:ea typeface="メイリオ" panose="020B0604030504040204" pitchFamily="50" charset="-128"/>
                        </a:rPr>
                        <a:t>通年</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41503561"/>
                  </a:ext>
                </a:extLst>
              </a:tr>
              <a:tr h="257767">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対　　　　　象</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zh-CN" altLang="en-US" sz="900" u="none" strike="noStrike" dirty="0">
                          <a:effectLst/>
                          <a:latin typeface="メイリオ" panose="020B0604030504040204" pitchFamily="50" charset="-128"/>
                          <a:ea typeface="メイリオ" panose="020B0604030504040204" pitchFamily="50" charset="-128"/>
                        </a:rPr>
                        <a:t>小学</a:t>
                      </a:r>
                      <a:r>
                        <a:rPr lang="ja-JP" altLang="en-US" sz="900" u="none" strike="noStrike" dirty="0">
                          <a:effectLst/>
                          <a:latin typeface="メイリオ" panose="020B0604030504040204" pitchFamily="50" charset="-128"/>
                          <a:ea typeface="メイリオ" panose="020B0604030504040204" pitchFamily="50" charset="-128"/>
                        </a:rPr>
                        <a:t>生・中学生・</a:t>
                      </a:r>
                      <a:r>
                        <a:rPr lang="zh-CN" altLang="en-US" sz="900" u="none" strike="noStrike" dirty="0">
                          <a:effectLst/>
                          <a:latin typeface="メイリオ" panose="020B0604030504040204" pitchFamily="50" charset="-128"/>
                          <a:ea typeface="メイリオ" panose="020B0604030504040204" pitchFamily="50" charset="-128"/>
                        </a:rPr>
                        <a:t>高校生</a:t>
                      </a:r>
                      <a:endParaRPr lang="zh-CN"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9073544"/>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所　要　時　間</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zh-TW" sz="900" u="none" strike="noStrike" dirty="0">
                          <a:effectLst/>
                          <a:latin typeface="メイリオ" panose="020B0604030504040204" pitchFamily="50" charset="-128"/>
                          <a:ea typeface="メイリオ" panose="020B0604030504040204" pitchFamily="50" charset="-128"/>
                        </a:rPr>
                        <a:t>2</a:t>
                      </a:r>
                      <a:r>
                        <a:rPr lang="zh-TW" altLang="en-US" sz="900" u="none" strike="noStrike" dirty="0">
                          <a:effectLst/>
                          <a:latin typeface="メイリオ" panose="020B0604030504040204" pitchFamily="50" charset="-128"/>
                          <a:ea typeface="メイリオ" panose="020B0604030504040204" pitchFamily="50" charset="-128"/>
                        </a:rPr>
                        <a:t>時間</a:t>
                      </a:r>
                    </a:p>
                    <a:p>
                      <a:pPr algn="ctr" fontAlgn="ctr"/>
                      <a:r>
                        <a:rPr lang="ja-JP" altLang="en-US" sz="900" u="none" strike="noStrike" dirty="0">
                          <a:effectLst/>
                          <a:latin typeface="メイリオ" panose="020B0604030504040204" pitchFamily="50" charset="-128"/>
                          <a:ea typeface="メイリオ" panose="020B0604030504040204" pitchFamily="50" charset="-128"/>
                        </a:rPr>
                        <a:t>（</a:t>
                      </a:r>
                      <a:r>
                        <a:rPr lang="zh-TW" altLang="en-US" sz="900" u="none" strike="noStrike" dirty="0">
                          <a:effectLst/>
                          <a:latin typeface="メイリオ" panose="020B0604030504040204" pitchFamily="50" charset="-128"/>
                          <a:ea typeface="メイリオ" panose="020B0604030504040204" pitchFamily="50" charset="-128"/>
                        </a:rPr>
                        <a:t>体験</a:t>
                      </a:r>
                      <a:r>
                        <a:rPr lang="en-US" altLang="zh-TW" sz="900" u="none" strike="noStrike" dirty="0">
                          <a:effectLst/>
                          <a:latin typeface="メイリオ" panose="020B0604030504040204" pitchFamily="50" charset="-128"/>
                          <a:ea typeface="メイリオ" panose="020B0604030504040204" pitchFamily="50" charset="-128"/>
                        </a:rPr>
                        <a:t>70</a:t>
                      </a:r>
                      <a:r>
                        <a:rPr lang="zh-TW" altLang="en-US" sz="900" u="none" strike="noStrike" dirty="0">
                          <a:effectLst/>
                          <a:latin typeface="メイリオ" panose="020B0604030504040204" pitchFamily="50" charset="-128"/>
                          <a:ea typeface="メイリオ" panose="020B0604030504040204" pitchFamily="50" charset="-128"/>
                        </a:rPr>
                        <a:t>分＋散策</a:t>
                      </a:r>
                      <a:r>
                        <a:rPr lang="en-US" altLang="zh-TW" sz="900" u="none" strike="noStrike" dirty="0">
                          <a:effectLst/>
                          <a:latin typeface="メイリオ" panose="020B0604030504040204" pitchFamily="50" charset="-128"/>
                          <a:ea typeface="メイリオ" panose="020B0604030504040204" pitchFamily="50" charset="-128"/>
                        </a:rPr>
                        <a:t>50</a:t>
                      </a:r>
                      <a:r>
                        <a:rPr lang="zh-TW" altLang="en-US" sz="900" u="none" strike="noStrike" dirty="0">
                          <a:effectLst/>
                          <a:latin typeface="メイリオ" panose="020B0604030504040204" pitchFamily="50" charset="-128"/>
                          <a:ea typeface="メイリオ" panose="020B0604030504040204" pitchFamily="50" charset="-128"/>
                        </a:rPr>
                        <a:t>分～</a:t>
                      </a:r>
                      <a:r>
                        <a:rPr lang="ja-JP" altLang="en-US" sz="900" u="none" strike="noStrike" dirty="0">
                          <a:effectLst/>
                          <a:latin typeface="メイリオ" panose="020B0604030504040204" pitchFamily="50" charset="-128"/>
                          <a:ea typeface="メイリオ" panose="020B0604030504040204" pitchFamily="50" charset="-128"/>
                        </a:rPr>
                        <a:t>）</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97989410"/>
                  </a:ext>
                </a:extLst>
              </a:tr>
              <a:tr h="28239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人　　　　　数</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u="none" strike="noStrike" dirty="0">
                          <a:effectLst/>
                          <a:latin typeface="メイリオ" panose="020B0604030504040204" pitchFamily="50" charset="-128"/>
                          <a:ea typeface="メイリオ" panose="020B0604030504040204" pitchFamily="50" charset="-128"/>
                        </a:rPr>
                        <a:t>10</a:t>
                      </a:r>
                      <a:r>
                        <a:rPr lang="ja-JP" altLang="en-US" sz="900" u="none" strike="noStrike" dirty="0">
                          <a:effectLst/>
                          <a:latin typeface="メイリオ" panose="020B0604030504040204" pitchFamily="50" charset="-128"/>
                          <a:ea typeface="メイリオ" panose="020B0604030504040204" pitchFamily="50" charset="-128"/>
                        </a:rPr>
                        <a:t>～</a:t>
                      </a:r>
                      <a:r>
                        <a:rPr lang="en-US" altLang="ja-JP" sz="900" u="none" strike="noStrike" dirty="0">
                          <a:effectLst/>
                          <a:latin typeface="メイリオ" panose="020B0604030504040204" pitchFamily="50" charset="-128"/>
                          <a:ea typeface="メイリオ" panose="020B0604030504040204" pitchFamily="50" charset="-128"/>
                        </a:rPr>
                        <a:t>40</a:t>
                      </a:r>
                      <a:r>
                        <a:rPr lang="ja-JP" altLang="en-US" sz="900" u="none" strike="noStrike" dirty="0">
                          <a:effectLst/>
                          <a:latin typeface="メイリオ" panose="020B0604030504040204" pitchFamily="50" charset="-128"/>
                          <a:ea typeface="メイリオ" panose="020B0604030504040204" pitchFamily="50" charset="-128"/>
                        </a:rPr>
                        <a:t>人</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2507589"/>
                  </a:ext>
                </a:extLst>
              </a:tr>
              <a:tr h="46028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持　　ち　　物</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u="none" strike="noStrike" dirty="0">
                          <a:effectLst/>
                          <a:latin typeface="メイリオ" panose="020B0604030504040204" pitchFamily="50" charset="-128"/>
                          <a:ea typeface="メイリオ" panose="020B0604030504040204" pitchFamily="50" charset="-128"/>
                        </a:rPr>
                        <a:t>特になし</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49270007"/>
                  </a:ext>
                </a:extLst>
              </a:tr>
            </a:tbl>
          </a:graphicData>
        </a:graphic>
      </p:graphicFrame>
      <p:sp>
        <p:nvSpPr>
          <p:cNvPr id="17" name="テキスト プレースホルダー 16">
            <a:extLst>
              <a:ext uri="{FF2B5EF4-FFF2-40B4-BE49-F238E27FC236}">
                <a16:creationId xmlns:a16="http://schemas.microsoft.com/office/drawing/2014/main" id="{B3520682-09AA-2FC0-7EF3-C81A1534DE3E}"/>
              </a:ext>
            </a:extLst>
          </p:cNvPr>
          <p:cNvSpPr>
            <a:spLocks noGrp="1"/>
          </p:cNvSpPr>
          <p:nvPr>
            <p:ph type="body" sz="quarter" idx="10"/>
          </p:nvPr>
        </p:nvSpPr>
        <p:spPr/>
        <p:txBody>
          <a:bodyPr/>
          <a:lstStyle/>
          <a:p>
            <a:r>
              <a:rPr lang="ja-JP" altLang="en-US" dirty="0"/>
              <a:t>四百年の歴史と伝統を持つ湖国三大祭のひとつ「大津祭」、町人文化の華といわれる大津祭の歴史や現在の取組を現地の方から学び、曳山展示館でお囃子を体験します。町人文化として継承されてきた地域文化の保護について考えるプログラムです。曳山展示館での体験後は、地元ガイドの案内でかつての宿場町で大津百町を散策します。</a:t>
            </a:r>
          </a:p>
        </p:txBody>
      </p:sp>
      <p:sp>
        <p:nvSpPr>
          <p:cNvPr id="22" name="テキスト プレースホルダー 21">
            <a:extLst>
              <a:ext uri="{FF2B5EF4-FFF2-40B4-BE49-F238E27FC236}">
                <a16:creationId xmlns:a16="http://schemas.microsoft.com/office/drawing/2014/main" id="{6A75FCC1-BEDA-8E3B-2695-9E516515DD84}"/>
              </a:ext>
            </a:extLst>
          </p:cNvPr>
          <p:cNvSpPr>
            <a:spLocks noGrp="1"/>
          </p:cNvSpPr>
          <p:nvPr>
            <p:ph type="body" sz="quarter" idx="15"/>
          </p:nvPr>
        </p:nvSpPr>
        <p:spPr/>
        <p:txBody>
          <a:bodyPr/>
          <a:lstStyle/>
          <a:p>
            <a:r>
              <a:rPr lang="ja-JP" altLang="en-US" dirty="0"/>
              <a:t>湖国三大祭の一つ、国指定重要無形民俗文化財「大津祭」について学びます。</a:t>
            </a:r>
          </a:p>
          <a:p>
            <a:r>
              <a:rPr lang="ja-JP" altLang="en-US" dirty="0"/>
              <a:t>大津祭の歴史、地域の伝統、曳山のからくりについて現地の方から学び、大津祭のお囃子を体験します。</a:t>
            </a:r>
          </a:p>
          <a:p>
            <a:r>
              <a:rPr lang="ja-JP" altLang="en-US" dirty="0"/>
              <a:t>体験後、宿場町の面影が残る大津百町の街並みを地元ガイドの案内で散策します。</a:t>
            </a:r>
            <a:endParaRPr lang="en-US" altLang="ja-JP" dirty="0"/>
          </a:p>
          <a:p>
            <a:r>
              <a:rPr lang="ja-JP" altLang="en-US" dirty="0"/>
              <a:t>自身が住む地域の伝統文化の継承について考える機会に。</a:t>
            </a:r>
          </a:p>
        </p:txBody>
      </p:sp>
      <p:sp>
        <p:nvSpPr>
          <p:cNvPr id="23" name="テキスト プレースホルダー 22">
            <a:extLst>
              <a:ext uri="{FF2B5EF4-FFF2-40B4-BE49-F238E27FC236}">
                <a16:creationId xmlns:a16="http://schemas.microsoft.com/office/drawing/2014/main" id="{CBA330E7-5852-7EF2-8E9C-846FE76EF1AC}"/>
              </a:ext>
            </a:extLst>
          </p:cNvPr>
          <p:cNvSpPr>
            <a:spLocks noGrp="1"/>
          </p:cNvSpPr>
          <p:nvPr>
            <p:ph type="body" sz="quarter" idx="16"/>
          </p:nvPr>
        </p:nvSpPr>
        <p:spPr/>
        <p:txBody>
          <a:bodyPr/>
          <a:lstStyle/>
          <a:p>
            <a:r>
              <a:rPr lang="en-US" altLang="ja-JP" dirty="0"/>
              <a:t>  9:30 </a:t>
            </a:r>
            <a:r>
              <a:rPr lang="ja-JP" altLang="en-US" dirty="0"/>
              <a:t>大津市曳山展示館集合</a:t>
            </a:r>
          </a:p>
          <a:p>
            <a:r>
              <a:rPr lang="ja-JP" altLang="en-US" dirty="0"/>
              <a:t> 　　  　 大津祭レクチャー</a:t>
            </a:r>
          </a:p>
          <a:p>
            <a:r>
              <a:rPr lang="ja-JP" altLang="en-US" dirty="0"/>
              <a:t>  </a:t>
            </a:r>
            <a:r>
              <a:rPr lang="en-US" altLang="ja-JP" dirty="0"/>
              <a:t>9:50 3F</a:t>
            </a:r>
            <a:r>
              <a:rPr lang="ja-JP" altLang="en-US" dirty="0"/>
              <a:t>ホール集合　　　</a:t>
            </a:r>
          </a:p>
          <a:p>
            <a:r>
              <a:rPr lang="en-US" altLang="ja-JP" dirty="0"/>
              <a:t>10:00 </a:t>
            </a:r>
            <a:r>
              <a:rPr lang="ja-JP" altLang="en-US" dirty="0"/>
              <a:t>大津祭お囃子体験　　　　　</a:t>
            </a:r>
          </a:p>
          <a:p>
            <a:r>
              <a:rPr lang="en-US" altLang="ja-JP" dirty="0"/>
              <a:t>10:40 </a:t>
            </a:r>
            <a:r>
              <a:rPr lang="ja-JP" altLang="en-US" dirty="0"/>
              <a:t>終了、館内見学</a:t>
            </a:r>
          </a:p>
          <a:p>
            <a:r>
              <a:rPr lang="en-US" altLang="ja-JP" dirty="0"/>
              <a:t>11:00 </a:t>
            </a:r>
            <a:r>
              <a:rPr lang="ja-JP" altLang="en-US" dirty="0"/>
              <a:t>大津百町を地元ガイドの案内で散策</a:t>
            </a:r>
          </a:p>
          <a:p>
            <a:r>
              <a:rPr lang="en-US" altLang="ja-JP" dirty="0"/>
              <a:t>11:30 </a:t>
            </a:r>
            <a:r>
              <a:rPr lang="ja-JP" altLang="en-US" dirty="0"/>
              <a:t>終了　</a:t>
            </a:r>
            <a:r>
              <a:rPr lang="en-US" altLang="ja-JP" dirty="0"/>
              <a:t>※</a:t>
            </a:r>
            <a:r>
              <a:rPr lang="ja-JP" altLang="en-US" dirty="0"/>
              <a:t>散策時間の調整は可能です。</a:t>
            </a:r>
          </a:p>
        </p:txBody>
      </p:sp>
      <p:sp>
        <p:nvSpPr>
          <p:cNvPr id="24" name="テキスト プレースホルダー 23">
            <a:extLst>
              <a:ext uri="{FF2B5EF4-FFF2-40B4-BE49-F238E27FC236}">
                <a16:creationId xmlns:a16="http://schemas.microsoft.com/office/drawing/2014/main" id="{92D1AD22-E6AE-06AB-3AE6-BF7938751702}"/>
              </a:ext>
            </a:extLst>
          </p:cNvPr>
          <p:cNvSpPr>
            <a:spLocks noGrp="1"/>
          </p:cNvSpPr>
          <p:nvPr>
            <p:ph type="body" sz="quarter" idx="17"/>
          </p:nvPr>
        </p:nvSpPr>
        <p:spPr>
          <a:xfrm>
            <a:off x="5755709" y="5357422"/>
            <a:ext cx="3445763" cy="1095914"/>
          </a:xfrm>
        </p:spPr>
        <p:txBody>
          <a:bodyPr/>
          <a:lstStyle/>
          <a:p>
            <a:r>
              <a:rPr lang="ja-JP" altLang="en-US" dirty="0"/>
              <a:t>大津市曳山展示館までは、公共の交通機関利用をおすすめします。</a:t>
            </a:r>
            <a:br>
              <a:rPr lang="en-US" altLang="ja-JP" dirty="0"/>
            </a:br>
            <a:r>
              <a:rPr lang="en-US" altLang="ja-JP" dirty="0"/>
              <a:t>JR</a:t>
            </a:r>
            <a:r>
              <a:rPr lang="ja-JP" altLang="en-US" dirty="0"/>
              <a:t>大津駅から徒歩</a:t>
            </a:r>
            <a:r>
              <a:rPr lang="en-US" altLang="ja-JP" dirty="0"/>
              <a:t>11</a:t>
            </a:r>
            <a:r>
              <a:rPr lang="ja-JP" altLang="en-US" dirty="0"/>
              <a:t>分。京阪電車浜大津駅から徒歩５分。</a:t>
            </a:r>
            <a:endParaRPr lang="en-US" altLang="ja-JP" dirty="0"/>
          </a:p>
          <a:p>
            <a:r>
              <a:rPr lang="ja-JP" altLang="en-US" dirty="0"/>
              <a:t>大津市曳山展示館の休業日（月曜休館）、大津祭当日は体験できません。</a:t>
            </a:r>
            <a:br>
              <a:rPr lang="en-US" altLang="ja-JP" dirty="0"/>
            </a:br>
            <a:r>
              <a:rPr lang="ja-JP" altLang="en-US" dirty="0"/>
              <a:t>実施可能日は、事前にびわ湖大津観光協会までお問合せください。</a:t>
            </a:r>
            <a:endParaRPr lang="en-US" altLang="ja-JP" dirty="0"/>
          </a:p>
          <a:p>
            <a:r>
              <a:rPr lang="ja-JP" altLang="en-US" dirty="0"/>
              <a:t>お囃子体験は、入替制となる場合がございます。</a:t>
            </a:r>
            <a:endParaRPr lang="en-US" altLang="ja-JP" dirty="0"/>
          </a:p>
          <a:p>
            <a:r>
              <a:rPr lang="ja-JP" altLang="en-US" dirty="0"/>
              <a:t>大津百町散策は、地元ガイドが同行します。</a:t>
            </a:r>
            <a:endParaRPr lang="en-US" altLang="ja-JP" dirty="0"/>
          </a:p>
          <a:p>
            <a:endParaRPr lang="en-US" altLang="ja-JP" dirty="0"/>
          </a:p>
        </p:txBody>
      </p:sp>
      <p:sp>
        <p:nvSpPr>
          <p:cNvPr id="26" name="テキスト プレースホルダー 25">
            <a:extLst>
              <a:ext uri="{FF2B5EF4-FFF2-40B4-BE49-F238E27FC236}">
                <a16:creationId xmlns:a16="http://schemas.microsoft.com/office/drawing/2014/main" id="{5B5A57CD-6D69-A3E3-BA23-DA35BC46B9D8}"/>
              </a:ext>
            </a:extLst>
          </p:cNvPr>
          <p:cNvSpPr>
            <a:spLocks noGrp="1"/>
          </p:cNvSpPr>
          <p:nvPr>
            <p:ph type="body" sz="quarter" idx="19"/>
          </p:nvPr>
        </p:nvSpPr>
        <p:spPr/>
        <p:txBody>
          <a:bodyPr/>
          <a:lstStyle/>
          <a:p>
            <a:r>
              <a:rPr lang="ja-JP" altLang="en-US" dirty="0"/>
              <a:t>大津祭について調べてみる。</a:t>
            </a:r>
            <a:endParaRPr lang="en-US" altLang="ja-JP" dirty="0"/>
          </a:p>
          <a:p>
            <a:r>
              <a:rPr lang="ja-JP" altLang="en-US" dirty="0"/>
              <a:t>地域のお祭や伝統文化について調べてみる。</a:t>
            </a:r>
            <a:endParaRPr lang="en-US" altLang="ja-JP" dirty="0"/>
          </a:p>
          <a:p>
            <a:r>
              <a:rPr lang="en-US" altLang="ja-JP" dirty="0"/>
              <a:t>“</a:t>
            </a:r>
            <a:r>
              <a:rPr lang="ja-JP" altLang="en-US" dirty="0"/>
              <a:t>受け継ぐべき文化</a:t>
            </a:r>
            <a:r>
              <a:rPr lang="en-US" altLang="ja-JP" dirty="0"/>
              <a:t>” </a:t>
            </a:r>
            <a:r>
              <a:rPr lang="ja-JP" altLang="en-US" dirty="0"/>
              <a:t>とはどういったものなのか定義づける。</a:t>
            </a:r>
            <a:endParaRPr lang="en-US" altLang="ja-JP" dirty="0"/>
          </a:p>
          <a:p>
            <a:r>
              <a:rPr lang="ja-JP" altLang="en-US" dirty="0"/>
              <a:t>地域と現地の課題や取組について調べてみる。</a:t>
            </a:r>
            <a:endParaRPr lang="en-US" altLang="ja-JP" dirty="0"/>
          </a:p>
          <a:p>
            <a:endParaRPr lang="en-US" altLang="ja-JP" dirty="0"/>
          </a:p>
          <a:p>
            <a:endParaRPr lang="ja-JP" altLang="en-US" dirty="0"/>
          </a:p>
        </p:txBody>
      </p:sp>
      <p:sp>
        <p:nvSpPr>
          <p:cNvPr id="27" name="テキスト プレースホルダー 26">
            <a:extLst>
              <a:ext uri="{FF2B5EF4-FFF2-40B4-BE49-F238E27FC236}">
                <a16:creationId xmlns:a16="http://schemas.microsoft.com/office/drawing/2014/main" id="{FFC69071-83AC-E0D8-245F-8AE1169A7420}"/>
              </a:ext>
            </a:extLst>
          </p:cNvPr>
          <p:cNvSpPr>
            <a:spLocks noGrp="1"/>
          </p:cNvSpPr>
          <p:nvPr>
            <p:ph type="body" sz="quarter" idx="20"/>
          </p:nvPr>
        </p:nvSpPr>
        <p:spPr/>
        <p:txBody>
          <a:bodyPr/>
          <a:lstStyle/>
          <a:p>
            <a:r>
              <a:rPr lang="ja-JP" altLang="en-US" dirty="0"/>
              <a:t>大津祭の曳山を見学、曳山のからくりについて学ぶ。</a:t>
            </a:r>
            <a:endParaRPr lang="en-US" altLang="ja-JP" dirty="0"/>
          </a:p>
          <a:p>
            <a:r>
              <a:rPr lang="ja-JP" altLang="en-US" dirty="0"/>
              <a:t>大津祭のお囃子を体験する。</a:t>
            </a:r>
            <a:endParaRPr lang="en-US" altLang="ja-JP" dirty="0"/>
          </a:p>
          <a:p>
            <a:r>
              <a:rPr lang="ja-JP" altLang="en-US" dirty="0"/>
              <a:t>現地の方からお話を聞き、どのように伝統文化が継承されてきたのかを理解する。</a:t>
            </a:r>
            <a:endParaRPr lang="en-US" altLang="ja-JP" dirty="0"/>
          </a:p>
          <a:p>
            <a:pPr marL="0" indent="0">
              <a:buNone/>
            </a:pPr>
            <a:endParaRPr lang="ja-JP" altLang="en-US" dirty="0"/>
          </a:p>
        </p:txBody>
      </p:sp>
      <p:sp>
        <p:nvSpPr>
          <p:cNvPr id="28" name="テキスト プレースホルダー 27">
            <a:extLst>
              <a:ext uri="{FF2B5EF4-FFF2-40B4-BE49-F238E27FC236}">
                <a16:creationId xmlns:a16="http://schemas.microsoft.com/office/drawing/2014/main" id="{BDEA7D0E-437E-EE3D-1924-D738516FF9E6}"/>
              </a:ext>
            </a:extLst>
          </p:cNvPr>
          <p:cNvSpPr>
            <a:spLocks noGrp="1"/>
          </p:cNvSpPr>
          <p:nvPr>
            <p:ph type="body" sz="quarter" idx="21"/>
          </p:nvPr>
        </p:nvSpPr>
        <p:spPr/>
        <p:txBody>
          <a:bodyPr/>
          <a:lstStyle/>
          <a:p>
            <a:r>
              <a:rPr lang="ja-JP" altLang="en-US" dirty="0"/>
              <a:t>自分の身の回りにある伝統文化・産業・工芸についてまとめる。</a:t>
            </a:r>
            <a:endParaRPr lang="en-US" altLang="ja-JP" dirty="0"/>
          </a:p>
          <a:p>
            <a:r>
              <a:rPr lang="ja-JP" altLang="en-US" dirty="0"/>
              <a:t>体験してみて感じたこと、気づいたこと、自分の住んでいる地域との違いを発表する。</a:t>
            </a:r>
            <a:endParaRPr lang="en-US" altLang="ja-JP" dirty="0"/>
          </a:p>
          <a:p>
            <a:r>
              <a:rPr lang="en-US" altLang="ja-JP" dirty="0"/>
              <a:t>SDGs</a:t>
            </a:r>
            <a:r>
              <a:rPr lang="ja-JP" altLang="en-US" dirty="0"/>
              <a:t>の観点で、自分が伝統継承にどう関われるのかを発表する。</a:t>
            </a:r>
            <a:endParaRPr lang="en-US" altLang="ja-JP" dirty="0"/>
          </a:p>
          <a:p>
            <a:endParaRPr lang="ja-JP" altLang="en-US" dirty="0"/>
          </a:p>
        </p:txBody>
      </p:sp>
      <p:sp>
        <p:nvSpPr>
          <p:cNvPr id="16" name="タイトル 15">
            <a:extLst>
              <a:ext uri="{FF2B5EF4-FFF2-40B4-BE49-F238E27FC236}">
                <a16:creationId xmlns:a16="http://schemas.microsoft.com/office/drawing/2014/main" id="{466C0A8E-78E1-1518-FDDE-5184568A176A}"/>
              </a:ext>
            </a:extLst>
          </p:cNvPr>
          <p:cNvSpPr>
            <a:spLocks noGrp="1"/>
          </p:cNvSpPr>
          <p:nvPr>
            <p:ph type="title"/>
          </p:nvPr>
        </p:nvSpPr>
        <p:spPr>
          <a:xfrm>
            <a:off x="1097015" y="368742"/>
            <a:ext cx="2380011" cy="535531"/>
          </a:xfrm>
        </p:spPr>
        <p:txBody>
          <a:bodyPr/>
          <a:lstStyle/>
          <a:p>
            <a:r>
              <a:rPr lang="ja-JP" altLang="en-US" dirty="0">
                <a:solidFill>
                  <a:srgbClr val="328CCC"/>
                </a:solidFill>
              </a:rPr>
              <a:t>町人文化の華</a:t>
            </a:r>
            <a:r>
              <a:rPr lang="en-US" altLang="ja-JP" dirty="0">
                <a:solidFill>
                  <a:srgbClr val="328CCC"/>
                </a:solidFill>
              </a:rPr>
              <a:t>-</a:t>
            </a:r>
            <a:r>
              <a:rPr lang="ja-JP" altLang="en-US" dirty="0">
                <a:solidFill>
                  <a:srgbClr val="328CCC"/>
                </a:solidFill>
              </a:rPr>
              <a:t>大津祭</a:t>
            </a:r>
            <a:br>
              <a:rPr lang="en-US" altLang="ja-JP" dirty="0">
                <a:solidFill>
                  <a:srgbClr val="328CCC"/>
                </a:solidFill>
              </a:rPr>
            </a:br>
            <a:r>
              <a:rPr lang="ja-JP" altLang="en-US" dirty="0">
                <a:solidFill>
                  <a:srgbClr val="328CCC"/>
                </a:solidFill>
              </a:rPr>
              <a:t>お囃子体験と大津百町散策</a:t>
            </a:r>
          </a:p>
        </p:txBody>
      </p:sp>
      <p:grpSp>
        <p:nvGrpSpPr>
          <p:cNvPr id="2" name="グループ化 1">
            <a:extLst>
              <a:ext uri="{FF2B5EF4-FFF2-40B4-BE49-F238E27FC236}">
                <a16:creationId xmlns:a16="http://schemas.microsoft.com/office/drawing/2014/main" id="{B0B6DD61-7AB0-93ED-5EC0-7337D271E024}"/>
              </a:ext>
            </a:extLst>
          </p:cNvPr>
          <p:cNvGrpSpPr/>
          <p:nvPr/>
        </p:nvGrpSpPr>
        <p:grpSpPr>
          <a:xfrm>
            <a:off x="1152224" y="904273"/>
            <a:ext cx="2613414" cy="174521"/>
            <a:chOff x="771224" y="904272"/>
            <a:chExt cx="2613414" cy="174521"/>
          </a:xfrm>
        </p:grpSpPr>
        <p:sp>
          <p:nvSpPr>
            <p:cNvPr id="3" name="角丸四角形 23">
              <a:extLst>
                <a:ext uri="{FF2B5EF4-FFF2-40B4-BE49-F238E27FC236}">
                  <a16:creationId xmlns:a16="http://schemas.microsoft.com/office/drawing/2014/main" id="{F3859417-8CFB-ADA3-4A06-BF2C3715F764}"/>
                </a:ext>
              </a:extLst>
            </p:cNvPr>
            <p:cNvSpPr/>
            <p:nvPr userDrawn="1"/>
          </p:nvSpPr>
          <p:spPr>
            <a:xfrm>
              <a:off x="771224"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自 然</a:t>
              </a:r>
              <a:endParaRPr kumimoji="1" lang="en-US" altLang="ja-JP" sz="800" b="1" dirty="0">
                <a:latin typeface="Meiryo UI" panose="020B0604030504040204" pitchFamily="50" charset="-128"/>
                <a:ea typeface="Meiryo UI" panose="020B0604030504040204" pitchFamily="50" charset="-128"/>
              </a:endParaRPr>
            </a:p>
          </p:txBody>
        </p:sp>
        <p:sp>
          <p:nvSpPr>
            <p:cNvPr id="4" name="角丸四角形 27">
              <a:extLst>
                <a:ext uri="{FF2B5EF4-FFF2-40B4-BE49-F238E27FC236}">
                  <a16:creationId xmlns:a16="http://schemas.microsoft.com/office/drawing/2014/main" id="{9091FA2A-7E8D-1057-083C-F5753E8B2191}"/>
                </a:ext>
              </a:extLst>
            </p:cNvPr>
            <p:cNvSpPr/>
            <p:nvPr userDrawn="1"/>
          </p:nvSpPr>
          <p:spPr>
            <a:xfrm>
              <a:off x="2092472" y="904272"/>
              <a:ext cx="411336" cy="174521"/>
            </a:xfrm>
            <a:prstGeom prst="roundRect">
              <a:avLst/>
            </a:prstGeom>
            <a:solidFill>
              <a:srgbClr val="00194C"/>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歴 史</a:t>
              </a:r>
              <a:endParaRPr kumimoji="1" lang="en-US" altLang="ja-JP" sz="800" b="1" dirty="0">
                <a:latin typeface="Meiryo UI" panose="020B0604030504040204" pitchFamily="50" charset="-128"/>
                <a:ea typeface="Meiryo UI" panose="020B0604030504040204" pitchFamily="50" charset="-128"/>
              </a:endParaRPr>
            </a:p>
          </p:txBody>
        </p:sp>
        <p:sp>
          <p:nvSpPr>
            <p:cNvPr id="5" name="角丸四角形 49">
              <a:extLst>
                <a:ext uri="{FF2B5EF4-FFF2-40B4-BE49-F238E27FC236}">
                  <a16:creationId xmlns:a16="http://schemas.microsoft.com/office/drawing/2014/main" id="{161D90FD-76F4-6B45-737F-2A6BD9380120}"/>
                </a:ext>
              </a:extLst>
            </p:cNvPr>
            <p:cNvSpPr/>
            <p:nvPr userDrawn="1"/>
          </p:nvSpPr>
          <p:spPr>
            <a:xfrm>
              <a:off x="2973302"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経 済</a:t>
              </a:r>
              <a:endParaRPr kumimoji="1" lang="en-US" altLang="ja-JP" sz="800" b="1" dirty="0">
                <a:latin typeface="Meiryo UI" panose="020B0604030504040204" pitchFamily="50" charset="-128"/>
                <a:ea typeface="Meiryo UI" panose="020B0604030504040204" pitchFamily="50" charset="-128"/>
              </a:endParaRPr>
            </a:p>
          </p:txBody>
        </p:sp>
        <p:sp>
          <p:nvSpPr>
            <p:cNvPr id="6" name="角丸四角形 24">
              <a:extLst>
                <a:ext uri="{FF2B5EF4-FFF2-40B4-BE49-F238E27FC236}">
                  <a16:creationId xmlns:a16="http://schemas.microsoft.com/office/drawing/2014/main" id="{C60BCFCE-7C89-4B20-C92D-4DBB7550B9D9}"/>
                </a:ext>
              </a:extLst>
            </p:cNvPr>
            <p:cNvSpPr/>
            <p:nvPr/>
          </p:nvSpPr>
          <p:spPr>
            <a:xfrm>
              <a:off x="1211640"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環 境</a:t>
              </a:r>
              <a:endParaRPr kumimoji="1" lang="en-US" altLang="ja-JP" sz="800" b="1" dirty="0">
                <a:latin typeface="Meiryo UI" panose="020B0604030504040204" pitchFamily="50" charset="-128"/>
                <a:ea typeface="Meiryo UI" panose="020B0604030504040204" pitchFamily="50" charset="-128"/>
              </a:endParaRPr>
            </a:p>
          </p:txBody>
        </p:sp>
        <p:sp>
          <p:nvSpPr>
            <p:cNvPr id="7" name="角丸四角形 28">
              <a:extLst>
                <a:ext uri="{FF2B5EF4-FFF2-40B4-BE49-F238E27FC236}">
                  <a16:creationId xmlns:a16="http://schemas.microsoft.com/office/drawing/2014/main" id="{8C61BDBC-CEC7-3C44-7661-23A7D28C9EF9}"/>
                </a:ext>
              </a:extLst>
            </p:cNvPr>
            <p:cNvSpPr/>
            <p:nvPr/>
          </p:nvSpPr>
          <p:spPr>
            <a:xfrm>
              <a:off x="1652056" y="904272"/>
              <a:ext cx="411336" cy="174521"/>
            </a:xfrm>
            <a:prstGeom prst="roundRect">
              <a:avLst/>
            </a:prstGeom>
            <a:solidFill>
              <a:srgbClr val="00194C"/>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産 業</a:t>
              </a:r>
              <a:endParaRPr kumimoji="1" lang="en-US" altLang="ja-JP" sz="800" b="1" dirty="0">
                <a:latin typeface="Meiryo UI" panose="020B0604030504040204" pitchFamily="50" charset="-128"/>
                <a:ea typeface="Meiryo UI" panose="020B0604030504040204" pitchFamily="50" charset="-128"/>
              </a:endParaRPr>
            </a:p>
          </p:txBody>
        </p:sp>
        <p:sp>
          <p:nvSpPr>
            <p:cNvPr id="8" name="角丸四角形 31">
              <a:extLst>
                <a:ext uri="{FF2B5EF4-FFF2-40B4-BE49-F238E27FC236}">
                  <a16:creationId xmlns:a16="http://schemas.microsoft.com/office/drawing/2014/main" id="{0A58AC15-F010-D251-13A2-D2FBF46AC970}"/>
                </a:ext>
              </a:extLst>
            </p:cNvPr>
            <p:cNvSpPr/>
            <p:nvPr/>
          </p:nvSpPr>
          <p:spPr>
            <a:xfrm>
              <a:off x="2532888" y="904272"/>
              <a:ext cx="411336" cy="174521"/>
            </a:xfrm>
            <a:prstGeom prst="roundRect">
              <a:avLst/>
            </a:prstGeom>
            <a:solidFill>
              <a:srgbClr val="00194C"/>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文 化</a:t>
              </a:r>
              <a:endParaRPr kumimoji="1" lang="en-US" altLang="ja-JP" sz="800" b="1" dirty="0">
                <a:latin typeface="Meiryo UI" panose="020B0604030504040204" pitchFamily="50" charset="-128"/>
                <a:ea typeface="Meiryo UI" panose="020B0604030504040204" pitchFamily="50" charset="-128"/>
              </a:endParaRPr>
            </a:p>
          </p:txBody>
        </p:sp>
      </p:grpSp>
      <p:pic>
        <p:nvPicPr>
          <p:cNvPr id="9" name="図プレースホルダー 8">
            <a:extLst>
              <a:ext uri="{FF2B5EF4-FFF2-40B4-BE49-F238E27FC236}">
                <a16:creationId xmlns:a16="http://schemas.microsoft.com/office/drawing/2014/main" id="{F68B1604-94AA-8DF5-6A1B-DCF58C68777A}"/>
              </a:ext>
            </a:extLst>
          </p:cNvPr>
          <p:cNvPicPr>
            <a:picLocks noGrp="1" noChangeAspect="1"/>
          </p:cNvPicPr>
          <p:nvPr>
            <p:ph type="pic" sz="quarter" idx="11"/>
          </p:nvPr>
        </p:nvPicPr>
        <p:blipFill>
          <a:blip r:embed="rId2" cstate="print">
            <a:extLst>
              <a:ext uri="{28A0092B-C50C-407E-A947-70E740481C1C}">
                <a14:useLocalDpi xmlns:a14="http://schemas.microsoft.com/office/drawing/2010/main"/>
              </a:ext>
            </a:extLst>
          </a:blip>
          <a:srcRect t="5035" b="5035"/>
          <a:stretch>
            <a:fillRect/>
          </a:stretch>
        </p:blipFill>
        <p:spPr>
          <a:xfrm>
            <a:off x="904876" y="2932114"/>
            <a:ext cx="2049463" cy="1228725"/>
          </a:xfrm>
          <a:prstGeom prst="rect">
            <a:avLst/>
          </a:prstGeom>
        </p:spPr>
      </p:pic>
      <p:pic>
        <p:nvPicPr>
          <p:cNvPr id="11" name="図プレースホルダー 10">
            <a:extLst>
              <a:ext uri="{FF2B5EF4-FFF2-40B4-BE49-F238E27FC236}">
                <a16:creationId xmlns:a16="http://schemas.microsoft.com/office/drawing/2014/main" id="{2B008543-FC8D-847A-544E-790AFE34F496}"/>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t="5963" b="5963"/>
          <a:stretch>
            <a:fillRect/>
          </a:stretch>
        </p:blipFill>
        <p:spPr>
          <a:xfrm>
            <a:off x="3013075" y="2932114"/>
            <a:ext cx="2051050" cy="1228725"/>
          </a:xfrm>
          <a:prstGeom prst="rect">
            <a:avLst/>
          </a:prstGeom>
        </p:spPr>
      </p:pic>
      <p:pic>
        <p:nvPicPr>
          <p:cNvPr id="13" name="図プレースホルダー 12">
            <a:extLst>
              <a:ext uri="{FF2B5EF4-FFF2-40B4-BE49-F238E27FC236}">
                <a16:creationId xmlns:a16="http://schemas.microsoft.com/office/drawing/2014/main" id="{C3DAA314-800E-3A90-BDD4-7958E2111514}"/>
              </a:ext>
            </a:extLst>
          </p:cNvPr>
          <p:cNvPicPr>
            <a:picLocks noGrp="1" noChangeAspect="1"/>
          </p:cNvPicPr>
          <p:nvPr>
            <p:ph type="pic" sz="quarter" idx="13"/>
          </p:nvPr>
        </p:nvPicPr>
        <p:blipFill>
          <a:blip r:embed="rId4"/>
          <a:srcRect t="4809" b="4809"/>
          <a:stretch>
            <a:fillRect/>
          </a:stretch>
        </p:blipFill>
        <p:spPr>
          <a:xfrm>
            <a:off x="5122863" y="2932114"/>
            <a:ext cx="2049462" cy="1228725"/>
          </a:xfrm>
          <a:prstGeom prst="rect">
            <a:avLst/>
          </a:prstGeom>
        </p:spPr>
      </p:pic>
      <p:pic>
        <p:nvPicPr>
          <p:cNvPr id="15" name="図プレースホルダー 14">
            <a:extLst>
              <a:ext uri="{FF2B5EF4-FFF2-40B4-BE49-F238E27FC236}">
                <a16:creationId xmlns:a16="http://schemas.microsoft.com/office/drawing/2014/main" id="{31A5CBA1-BB93-D93E-9F76-401B6317C211}"/>
              </a:ext>
            </a:extLst>
          </p:cNvPr>
          <p:cNvPicPr>
            <a:picLocks noGrp="1" noChangeAspect="1"/>
          </p:cNvPicPr>
          <p:nvPr>
            <p:ph type="pic" sz="quarter" idx="14"/>
          </p:nvPr>
        </p:nvPicPr>
        <p:blipFill>
          <a:blip r:embed="rId5"/>
          <a:srcRect t="4809" b="4809"/>
          <a:stretch>
            <a:fillRect/>
          </a:stretch>
        </p:blipFill>
        <p:spPr>
          <a:xfrm>
            <a:off x="7231063" y="2932114"/>
            <a:ext cx="2049462" cy="1228725"/>
          </a:xfrm>
          <a:prstGeom prst="rect">
            <a:avLst/>
          </a:prstGeom>
        </p:spPr>
      </p:pic>
      <p:pic>
        <p:nvPicPr>
          <p:cNvPr id="20" name="図 19" descr="アイコン が含まれている画像&#10;&#10;自動的に生成された説明">
            <a:extLst>
              <a:ext uri="{FF2B5EF4-FFF2-40B4-BE49-F238E27FC236}">
                <a16:creationId xmlns:a16="http://schemas.microsoft.com/office/drawing/2014/main" id="{DE2EB590-216C-5A41-8580-6C2BF1A4EFF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05794" y="619396"/>
            <a:ext cx="270000" cy="270000"/>
          </a:xfrm>
          <a:prstGeom prst="rect">
            <a:avLst/>
          </a:prstGeom>
        </p:spPr>
      </p:pic>
      <p:pic>
        <p:nvPicPr>
          <p:cNvPr id="25" name="図 24">
            <a:extLst>
              <a:ext uri="{FF2B5EF4-FFF2-40B4-BE49-F238E27FC236}">
                <a16:creationId xmlns:a16="http://schemas.microsoft.com/office/drawing/2014/main" id="{BDABC469-2F07-70A2-A02A-1CB029C1A12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902434" y="619396"/>
            <a:ext cx="270000" cy="270000"/>
          </a:xfrm>
          <a:prstGeom prst="rect">
            <a:avLst/>
          </a:prstGeom>
        </p:spPr>
      </p:pic>
      <p:pic>
        <p:nvPicPr>
          <p:cNvPr id="30" name="図 29">
            <a:extLst>
              <a:ext uri="{FF2B5EF4-FFF2-40B4-BE49-F238E27FC236}">
                <a16:creationId xmlns:a16="http://schemas.microsoft.com/office/drawing/2014/main" id="{4C2B675F-D4AA-3251-C56C-3C71E201BB0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04114" y="619396"/>
            <a:ext cx="270000" cy="270000"/>
          </a:xfrm>
          <a:prstGeom prst="rect">
            <a:avLst/>
          </a:prstGeom>
        </p:spPr>
      </p:pic>
      <p:pic>
        <p:nvPicPr>
          <p:cNvPr id="31" name="図 30" descr="文字の書かれた紙&#10;&#10;自動的に生成された説明">
            <a:extLst>
              <a:ext uri="{FF2B5EF4-FFF2-40B4-BE49-F238E27FC236}">
                <a16:creationId xmlns:a16="http://schemas.microsoft.com/office/drawing/2014/main" id="{736FFDB8-FCD6-8B3E-3050-02E94C9747FF}"/>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474188" y="605733"/>
            <a:ext cx="302400" cy="302400"/>
          </a:xfrm>
          <a:prstGeom prst="rect">
            <a:avLst/>
          </a:prstGeom>
        </p:spPr>
      </p:pic>
      <p:pic>
        <p:nvPicPr>
          <p:cNvPr id="32" name="図 31" descr="アイコン&#10;&#10;自動的に生成された説明">
            <a:extLst>
              <a:ext uri="{FF2B5EF4-FFF2-40B4-BE49-F238E27FC236}">
                <a16:creationId xmlns:a16="http://schemas.microsoft.com/office/drawing/2014/main" id="{6D7B5BB0-463C-B2DC-C90C-2EE098FE5C7D}"/>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821541" y="603460"/>
            <a:ext cx="302400" cy="302400"/>
          </a:xfrm>
          <a:prstGeom prst="rect">
            <a:avLst/>
          </a:prstGeom>
        </p:spPr>
      </p:pic>
      <p:pic>
        <p:nvPicPr>
          <p:cNvPr id="33" name="図 32" descr="停止の標識&#10;&#10;自動的に生成された説明">
            <a:extLst>
              <a:ext uri="{FF2B5EF4-FFF2-40B4-BE49-F238E27FC236}">
                <a16:creationId xmlns:a16="http://schemas.microsoft.com/office/drawing/2014/main" id="{46C27154-7637-37EA-6EB0-DCEFBCE0CB3B}"/>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8150546" y="606320"/>
            <a:ext cx="302400" cy="302400"/>
          </a:xfrm>
          <a:prstGeom prst="rect">
            <a:avLst/>
          </a:prstGeom>
        </p:spPr>
      </p:pic>
      <p:pic>
        <p:nvPicPr>
          <p:cNvPr id="34" name="図プレースホルダー 5"/>
          <p:cNvPicPr>
            <a:picLocks noGrp="1" noChangeAspect="1"/>
          </p:cNvPicPr>
          <p:nvPr>
            <p:ph type="pic" sz="quarter" idx="18"/>
          </p:nvPr>
        </p:nvPicPr>
        <p:blipFill>
          <a:blip r:embed="rId12" cstate="print">
            <a:extLst>
              <a:ext uri="{28A0092B-C50C-407E-A947-70E740481C1C}">
                <a14:useLocalDpi xmlns:a14="http://schemas.microsoft.com/office/drawing/2010/main" val="0"/>
              </a:ext>
            </a:extLst>
          </a:blip>
          <a:srcRect t="110" b="110"/>
          <a:stretch>
            <a:fillRect/>
          </a:stretch>
        </p:blipFill>
        <p:spPr>
          <a:xfrm>
            <a:off x="9119232" y="5877272"/>
            <a:ext cx="506730" cy="505615"/>
          </a:xfrm>
        </p:spPr>
      </p:pic>
    </p:spTree>
    <p:extLst>
      <p:ext uri="{BB962C8B-B14F-4D97-AF65-F5344CB8AC3E}">
        <p14:creationId xmlns:p14="http://schemas.microsoft.com/office/powerpoint/2010/main" val="1707386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表 35">
            <a:extLst>
              <a:ext uri="{FF2B5EF4-FFF2-40B4-BE49-F238E27FC236}">
                <a16:creationId xmlns:a16="http://schemas.microsoft.com/office/drawing/2014/main" id="{0F652C46-7901-481A-991E-A099D75A3676}"/>
              </a:ext>
            </a:extLst>
          </p:cNvPr>
          <p:cNvGraphicFramePr>
            <a:graphicFrameLocks noGrp="1"/>
          </p:cNvGraphicFramePr>
          <p:nvPr>
            <p:extLst>
              <p:ext uri="{D42A27DB-BD31-4B8C-83A1-F6EECF244321}">
                <p14:modId xmlns:p14="http://schemas.microsoft.com/office/powerpoint/2010/main" val="325930044"/>
              </p:ext>
            </p:extLst>
          </p:nvPr>
        </p:nvGraphicFramePr>
        <p:xfrm>
          <a:off x="632826" y="4293096"/>
          <a:ext cx="2593561" cy="1752404"/>
        </p:xfrm>
        <a:graphic>
          <a:graphicData uri="http://schemas.openxmlformats.org/drawingml/2006/table">
            <a:tbl>
              <a:tblPr>
                <a:tableStyleId>{69CF1AB2-1976-4502-BF36-3FF5EA218861}</a:tableStyleId>
              </a:tblPr>
              <a:tblGrid>
                <a:gridCol w="832732">
                  <a:extLst>
                    <a:ext uri="{9D8B030D-6E8A-4147-A177-3AD203B41FA5}">
                      <a16:colId xmlns:a16="http://schemas.microsoft.com/office/drawing/2014/main" val="741602752"/>
                    </a:ext>
                  </a:extLst>
                </a:gridCol>
                <a:gridCol w="1760829">
                  <a:extLst>
                    <a:ext uri="{9D8B030D-6E8A-4147-A177-3AD203B41FA5}">
                      <a16:colId xmlns:a16="http://schemas.microsoft.com/office/drawing/2014/main" val="3389704294"/>
                    </a:ext>
                  </a:extLst>
                </a:gridCol>
              </a:tblGrid>
              <a:tr h="236423">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場　所</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zh-TW" altLang="en-US" sz="900" b="0" i="0" u="none" strike="noStrike" dirty="0">
                          <a:effectLst/>
                          <a:latin typeface="メイリオ" panose="020B0604030504040204" pitchFamily="50" charset="-128"/>
                          <a:ea typeface="メイリオ" panose="020B0604030504040204" pitchFamily="50" charset="-128"/>
                        </a:rPr>
                        <a:t>園城寺（三井寺）</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06427632"/>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時　期</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u="none" strike="noStrike" dirty="0">
                          <a:effectLst/>
                          <a:latin typeface="メイリオ" panose="020B0604030504040204" pitchFamily="50" charset="-128"/>
                          <a:ea typeface="メイリオ" panose="020B0604030504040204" pitchFamily="50" charset="-128"/>
                        </a:rPr>
                        <a:t>通年</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41503561"/>
                  </a:ext>
                </a:extLst>
              </a:tr>
              <a:tr h="257767">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対　　　　　象</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zh-CN" altLang="en-US" sz="900" u="none" strike="noStrike" dirty="0">
                          <a:effectLst/>
                          <a:latin typeface="メイリオ" panose="020B0604030504040204" pitchFamily="50" charset="-128"/>
                          <a:ea typeface="メイリオ" panose="020B0604030504040204" pitchFamily="50" charset="-128"/>
                        </a:rPr>
                        <a:t>小学</a:t>
                      </a:r>
                      <a:r>
                        <a:rPr lang="ja-JP" altLang="en-US" sz="900" u="none" strike="noStrike" dirty="0">
                          <a:effectLst/>
                          <a:latin typeface="メイリオ" panose="020B0604030504040204" pitchFamily="50" charset="-128"/>
                          <a:ea typeface="メイリオ" panose="020B0604030504040204" pitchFamily="50" charset="-128"/>
                        </a:rPr>
                        <a:t>生・中学生・</a:t>
                      </a:r>
                      <a:r>
                        <a:rPr lang="zh-CN" altLang="en-US" sz="900" u="none" strike="noStrike" dirty="0">
                          <a:effectLst/>
                          <a:latin typeface="メイリオ" panose="020B0604030504040204" pitchFamily="50" charset="-128"/>
                          <a:ea typeface="メイリオ" panose="020B0604030504040204" pitchFamily="50" charset="-128"/>
                        </a:rPr>
                        <a:t>高校生</a:t>
                      </a:r>
                      <a:endParaRPr lang="zh-CN"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9073544"/>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所　要　時　間</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b="0" i="0" u="none" strike="noStrike" dirty="0">
                          <a:effectLst/>
                          <a:latin typeface="メイリオ" panose="020B0604030504040204" pitchFamily="50" charset="-128"/>
                          <a:ea typeface="メイリオ" panose="020B0604030504040204" pitchFamily="50" charset="-128"/>
                        </a:rPr>
                        <a:t>2</a:t>
                      </a:r>
                      <a:r>
                        <a:rPr lang="ja-JP" altLang="en-US" sz="900" b="0" i="0" u="none" strike="noStrike" dirty="0">
                          <a:effectLst/>
                          <a:latin typeface="メイリオ" panose="020B0604030504040204" pitchFamily="50" charset="-128"/>
                          <a:ea typeface="メイリオ" panose="020B0604030504040204" pitchFamily="50" charset="-128"/>
                        </a:rPr>
                        <a:t>時間</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97989410"/>
                  </a:ext>
                </a:extLst>
              </a:tr>
              <a:tr h="28239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人　　　　　数</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u="none" strike="noStrike" dirty="0">
                          <a:effectLst/>
                          <a:latin typeface="メイリオ" panose="020B0604030504040204" pitchFamily="50" charset="-128"/>
                          <a:ea typeface="メイリオ" panose="020B0604030504040204" pitchFamily="50" charset="-128"/>
                        </a:rPr>
                        <a:t>10</a:t>
                      </a:r>
                      <a:r>
                        <a:rPr lang="ja-JP" altLang="en-US" sz="900" u="none" strike="noStrike" dirty="0">
                          <a:effectLst/>
                          <a:latin typeface="メイリオ" panose="020B0604030504040204" pitchFamily="50" charset="-128"/>
                          <a:ea typeface="メイリオ" panose="020B0604030504040204" pitchFamily="50" charset="-128"/>
                        </a:rPr>
                        <a:t>～</a:t>
                      </a:r>
                      <a:r>
                        <a:rPr lang="en-US" altLang="ja-JP" sz="900" u="none" strike="noStrike" dirty="0">
                          <a:effectLst/>
                          <a:latin typeface="メイリオ" panose="020B0604030504040204" pitchFamily="50" charset="-128"/>
                          <a:ea typeface="メイリオ" panose="020B0604030504040204" pitchFamily="50" charset="-128"/>
                        </a:rPr>
                        <a:t>40</a:t>
                      </a:r>
                      <a:r>
                        <a:rPr lang="ja-JP" altLang="en-US" sz="900" u="none" strike="noStrike" dirty="0">
                          <a:effectLst/>
                          <a:latin typeface="メイリオ" panose="020B0604030504040204" pitchFamily="50" charset="-128"/>
                          <a:ea typeface="メイリオ" panose="020B0604030504040204" pitchFamily="50" charset="-128"/>
                        </a:rPr>
                        <a:t>人</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2507589"/>
                  </a:ext>
                </a:extLst>
              </a:tr>
              <a:tr h="46028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持　　ち　　物</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u="none" strike="noStrike" dirty="0">
                          <a:effectLst/>
                          <a:latin typeface="メイリオ" panose="020B0604030504040204" pitchFamily="50" charset="-128"/>
                          <a:ea typeface="メイリオ" panose="020B0604030504040204" pitchFamily="50" charset="-128"/>
                        </a:rPr>
                        <a:t>動きやすい服装</a:t>
                      </a:r>
                      <a:endParaRPr lang="en-US" altLang="ja-JP" sz="90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49270007"/>
                  </a:ext>
                </a:extLst>
              </a:tr>
            </a:tbl>
          </a:graphicData>
        </a:graphic>
      </p:graphicFrame>
      <p:sp>
        <p:nvSpPr>
          <p:cNvPr id="17" name="テキスト プレースホルダー 16">
            <a:extLst>
              <a:ext uri="{FF2B5EF4-FFF2-40B4-BE49-F238E27FC236}">
                <a16:creationId xmlns:a16="http://schemas.microsoft.com/office/drawing/2014/main" id="{B3520682-09AA-2FC0-7EF3-C81A1534DE3E}"/>
              </a:ext>
            </a:extLst>
          </p:cNvPr>
          <p:cNvSpPr>
            <a:spLocks noGrp="1"/>
          </p:cNvSpPr>
          <p:nvPr>
            <p:ph type="body" sz="quarter" idx="10"/>
          </p:nvPr>
        </p:nvSpPr>
        <p:spPr/>
        <p:txBody>
          <a:bodyPr/>
          <a:lstStyle/>
          <a:p>
            <a:r>
              <a:rPr lang="ja-JP" altLang="en-US" dirty="0"/>
              <a:t>天台寺門宗の総本山、多くの苦難を乗り越えてきた歴史から不死鳥の寺と呼ばれる三井寺（園城寺）で体験する</a:t>
            </a:r>
            <a:r>
              <a:rPr lang="en-US" altLang="ja-JP" dirty="0"/>
              <a:t>SDG</a:t>
            </a:r>
            <a:r>
              <a:rPr lang="ja-JP" altLang="en-US" dirty="0" err="1"/>
              <a:t>ｓ</a:t>
            </a:r>
            <a:r>
              <a:rPr lang="ja-JP" altLang="en-US" dirty="0"/>
              <a:t>学習。</a:t>
            </a:r>
            <a:r>
              <a:rPr lang="en-US" altLang="ja-JP" dirty="0"/>
              <a:t>1300</a:t>
            </a:r>
            <a:r>
              <a:rPr lang="ja-JP" altLang="en-US" dirty="0"/>
              <a:t>余年続く「森から生まれた日本の文化」をテーマに、三井寺の森林修復作業を体験し、国宝をはじめとする貴重な文化財の修復や保存について考えるプログラムです。</a:t>
            </a:r>
          </a:p>
        </p:txBody>
      </p:sp>
      <p:sp>
        <p:nvSpPr>
          <p:cNvPr id="22" name="テキスト プレースホルダー 21">
            <a:extLst>
              <a:ext uri="{FF2B5EF4-FFF2-40B4-BE49-F238E27FC236}">
                <a16:creationId xmlns:a16="http://schemas.microsoft.com/office/drawing/2014/main" id="{6A75FCC1-BEDA-8E3B-2695-9E516515DD84}"/>
              </a:ext>
            </a:extLst>
          </p:cNvPr>
          <p:cNvSpPr>
            <a:spLocks noGrp="1"/>
          </p:cNvSpPr>
          <p:nvPr>
            <p:ph type="body" sz="quarter" idx="15"/>
          </p:nvPr>
        </p:nvSpPr>
        <p:spPr/>
        <p:txBody>
          <a:bodyPr/>
          <a:lstStyle/>
          <a:p>
            <a:r>
              <a:rPr lang="ja-JP" altLang="en-US" dirty="0"/>
              <a:t>三井寺</a:t>
            </a:r>
            <a:r>
              <a:rPr lang="en-US" altLang="ja-JP" dirty="0"/>
              <a:t>1300</a:t>
            </a:r>
            <a:r>
              <a:rPr lang="ja-JP" altLang="en-US" dirty="0"/>
              <a:t>余年の歴史、「森から生まれた日本の文化」について学びます。</a:t>
            </a:r>
          </a:p>
          <a:p>
            <a:r>
              <a:rPr lang="ja-JP" altLang="en-US" dirty="0"/>
              <a:t>僧侶による境内案内と特別公開文化財の見学</a:t>
            </a:r>
          </a:p>
          <a:p>
            <a:r>
              <a:rPr lang="ja-JP" altLang="en-US" dirty="0"/>
              <a:t>国宝金堂の檜皮葺屋根、国宝勧学院障壁画等文化財保護について学びます。</a:t>
            </a:r>
          </a:p>
          <a:p>
            <a:r>
              <a:rPr lang="ja-JP" altLang="en-US" dirty="0"/>
              <a:t>三井寺の森林修復および保存のための作業を体験</a:t>
            </a:r>
          </a:p>
        </p:txBody>
      </p:sp>
      <p:sp>
        <p:nvSpPr>
          <p:cNvPr id="23" name="テキスト プレースホルダー 22">
            <a:extLst>
              <a:ext uri="{FF2B5EF4-FFF2-40B4-BE49-F238E27FC236}">
                <a16:creationId xmlns:a16="http://schemas.microsoft.com/office/drawing/2014/main" id="{CBA330E7-5852-7EF2-8E9C-846FE76EF1AC}"/>
              </a:ext>
            </a:extLst>
          </p:cNvPr>
          <p:cNvSpPr>
            <a:spLocks noGrp="1"/>
          </p:cNvSpPr>
          <p:nvPr>
            <p:ph type="body" sz="quarter" idx="16"/>
          </p:nvPr>
        </p:nvSpPr>
        <p:spPr/>
        <p:txBody>
          <a:bodyPr/>
          <a:lstStyle/>
          <a:p>
            <a:r>
              <a:rPr lang="en-US" altLang="ja-JP" dirty="0"/>
              <a:t>9:30 </a:t>
            </a:r>
            <a:r>
              <a:rPr lang="ja-JP" altLang="en-US" dirty="0"/>
              <a:t>三井寺集合</a:t>
            </a:r>
          </a:p>
          <a:p>
            <a:r>
              <a:rPr lang="ja-JP" altLang="en-US" dirty="0"/>
              <a:t>　　　　僧侶による境内案内と文化財</a:t>
            </a:r>
          </a:p>
          <a:p>
            <a:r>
              <a:rPr lang="ja-JP" altLang="en-US" dirty="0"/>
              <a:t>　　　　保護についてのレクチャー</a:t>
            </a:r>
          </a:p>
          <a:p>
            <a:r>
              <a:rPr lang="ja-JP" altLang="en-US" dirty="0"/>
              <a:t>　　　　・国宝金堂の檜皮葺屋根</a:t>
            </a:r>
          </a:p>
          <a:p>
            <a:r>
              <a:rPr lang="ja-JP" altLang="en-US" dirty="0"/>
              <a:t>　　　　・国宝勧学院障壁画</a:t>
            </a:r>
          </a:p>
          <a:p>
            <a:r>
              <a:rPr lang="en-US" altLang="ja-JP" dirty="0"/>
              <a:t>10:30</a:t>
            </a:r>
            <a:r>
              <a:rPr lang="ja-JP" altLang="en-US" dirty="0"/>
              <a:t>森林修復作業</a:t>
            </a:r>
          </a:p>
          <a:p>
            <a:r>
              <a:rPr lang="en-US" altLang="ja-JP" dirty="0"/>
              <a:t>11:30 </a:t>
            </a:r>
            <a:r>
              <a:rPr lang="ja-JP" altLang="en-US" dirty="0"/>
              <a:t>終了</a:t>
            </a:r>
          </a:p>
        </p:txBody>
      </p:sp>
      <p:sp>
        <p:nvSpPr>
          <p:cNvPr id="26" name="テキスト プレースホルダー 25">
            <a:extLst>
              <a:ext uri="{FF2B5EF4-FFF2-40B4-BE49-F238E27FC236}">
                <a16:creationId xmlns:a16="http://schemas.microsoft.com/office/drawing/2014/main" id="{5B5A57CD-6D69-A3E3-BA23-DA35BC46B9D8}"/>
              </a:ext>
            </a:extLst>
          </p:cNvPr>
          <p:cNvSpPr>
            <a:spLocks noGrp="1"/>
          </p:cNvSpPr>
          <p:nvPr>
            <p:ph type="body" sz="quarter" idx="19"/>
          </p:nvPr>
        </p:nvSpPr>
        <p:spPr/>
        <p:txBody>
          <a:bodyPr/>
          <a:lstStyle/>
          <a:p>
            <a:r>
              <a:rPr lang="ja-JP" altLang="en-US" dirty="0"/>
              <a:t>三井寺の歴史について調べてみる。</a:t>
            </a:r>
            <a:endParaRPr lang="en-US" altLang="ja-JP" dirty="0"/>
          </a:p>
          <a:p>
            <a:r>
              <a:rPr lang="ja-JP" altLang="en-US" dirty="0"/>
              <a:t>三井寺の文化財（国宝・重要文化財）について調べてみる。</a:t>
            </a:r>
            <a:endParaRPr lang="en-US" altLang="ja-JP" dirty="0"/>
          </a:p>
          <a:p>
            <a:r>
              <a:rPr lang="ja-JP" altLang="en-US" dirty="0"/>
              <a:t>地域の文化財について調べてみる。</a:t>
            </a:r>
            <a:endParaRPr lang="en-US" altLang="ja-JP" dirty="0"/>
          </a:p>
          <a:p>
            <a:r>
              <a:rPr lang="ja-JP" altLang="en-US" dirty="0"/>
              <a:t>地域の文化財保護に関する課題や取組を調べてみる。</a:t>
            </a:r>
            <a:endParaRPr lang="en-US" altLang="ja-JP" dirty="0"/>
          </a:p>
          <a:p>
            <a:endParaRPr lang="ja-JP" altLang="en-US" dirty="0"/>
          </a:p>
        </p:txBody>
      </p:sp>
      <p:sp>
        <p:nvSpPr>
          <p:cNvPr id="27" name="テキスト プレースホルダー 26">
            <a:extLst>
              <a:ext uri="{FF2B5EF4-FFF2-40B4-BE49-F238E27FC236}">
                <a16:creationId xmlns:a16="http://schemas.microsoft.com/office/drawing/2014/main" id="{FFC69071-83AC-E0D8-245F-8AE1169A7420}"/>
              </a:ext>
            </a:extLst>
          </p:cNvPr>
          <p:cNvSpPr>
            <a:spLocks noGrp="1"/>
          </p:cNvSpPr>
          <p:nvPr>
            <p:ph type="body" sz="quarter" idx="20"/>
          </p:nvPr>
        </p:nvSpPr>
        <p:spPr>
          <a:xfrm>
            <a:off x="3637140" y="2212718"/>
            <a:ext cx="3138654" cy="617193"/>
          </a:xfrm>
        </p:spPr>
        <p:txBody>
          <a:bodyPr/>
          <a:lstStyle/>
          <a:p>
            <a:r>
              <a:rPr lang="ja-JP" altLang="en-US" dirty="0"/>
              <a:t>三井寺の歴史や文化財保護について学ぶ。</a:t>
            </a:r>
            <a:endParaRPr lang="en-US" altLang="ja-JP" dirty="0"/>
          </a:p>
          <a:p>
            <a:r>
              <a:rPr lang="ja-JP" altLang="en-US" dirty="0"/>
              <a:t>三井寺の森林修復作業を体験する。</a:t>
            </a:r>
            <a:endParaRPr lang="en-US" altLang="ja-JP" dirty="0"/>
          </a:p>
          <a:p>
            <a:r>
              <a:rPr lang="ja-JP" altLang="en-US" dirty="0"/>
              <a:t>僧侶からお話を聞き、境内と特別公開の文化財を見学する。</a:t>
            </a:r>
            <a:endParaRPr lang="en-US" altLang="ja-JP" dirty="0"/>
          </a:p>
          <a:p>
            <a:r>
              <a:rPr lang="ja-JP" altLang="en-US" dirty="0"/>
              <a:t>現地では課題解決のために、どんな取組を実施しているか聞いてみる。</a:t>
            </a:r>
            <a:endParaRPr lang="en-US" altLang="ja-JP" dirty="0"/>
          </a:p>
          <a:p>
            <a:endParaRPr lang="en-US" altLang="ja-JP" dirty="0"/>
          </a:p>
          <a:p>
            <a:endParaRPr lang="en-US" altLang="ja-JP" dirty="0"/>
          </a:p>
          <a:p>
            <a:endParaRPr lang="ja-JP" altLang="en-US" dirty="0"/>
          </a:p>
        </p:txBody>
      </p:sp>
      <p:sp>
        <p:nvSpPr>
          <p:cNvPr id="28" name="テキスト プレースホルダー 27">
            <a:extLst>
              <a:ext uri="{FF2B5EF4-FFF2-40B4-BE49-F238E27FC236}">
                <a16:creationId xmlns:a16="http://schemas.microsoft.com/office/drawing/2014/main" id="{BDEA7D0E-437E-EE3D-1924-D738516FF9E6}"/>
              </a:ext>
            </a:extLst>
          </p:cNvPr>
          <p:cNvSpPr>
            <a:spLocks noGrp="1"/>
          </p:cNvSpPr>
          <p:nvPr>
            <p:ph type="body" sz="quarter" idx="21"/>
          </p:nvPr>
        </p:nvSpPr>
        <p:spPr/>
        <p:txBody>
          <a:bodyPr/>
          <a:lstStyle/>
          <a:p>
            <a:r>
              <a:rPr lang="ja-JP" altLang="en-US" dirty="0"/>
              <a:t>地域の文化財保護について自分の意見をまとめる。</a:t>
            </a:r>
            <a:endParaRPr lang="en-US" altLang="ja-JP" dirty="0"/>
          </a:p>
          <a:p>
            <a:r>
              <a:rPr lang="ja-JP" altLang="en-US" dirty="0"/>
              <a:t>森林の保護と日本文化の関連性について調べる。</a:t>
            </a:r>
            <a:endParaRPr lang="en-US" altLang="ja-JP" dirty="0"/>
          </a:p>
          <a:p>
            <a:r>
              <a:rPr lang="ja-JP" altLang="en-US" dirty="0"/>
              <a:t>日本の文化財の特色について発表する。</a:t>
            </a:r>
            <a:endParaRPr lang="en-US" altLang="ja-JP" dirty="0"/>
          </a:p>
          <a:p>
            <a:r>
              <a:rPr lang="ja-JP" altLang="en-US" dirty="0"/>
              <a:t>自分たちにできることを発表する。</a:t>
            </a:r>
            <a:endParaRPr lang="en-US" altLang="ja-JP" dirty="0"/>
          </a:p>
        </p:txBody>
      </p:sp>
      <p:sp>
        <p:nvSpPr>
          <p:cNvPr id="16" name="タイトル 15">
            <a:extLst>
              <a:ext uri="{FF2B5EF4-FFF2-40B4-BE49-F238E27FC236}">
                <a16:creationId xmlns:a16="http://schemas.microsoft.com/office/drawing/2014/main" id="{466C0A8E-78E1-1518-FDDE-5184568A176A}"/>
              </a:ext>
            </a:extLst>
          </p:cNvPr>
          <p:cNvSpPr>
            <a:spLocks noGrp="1"/>
          </p:cNvSpPr>
          <p:nvPr>
            <p:ph type="title"/>
          </p:nvPr>
        </p:nvSpPr>
        <p:spPr>
          <a:xfrm>
            <a:off x="1097014" y="368742"/>
            <a:ext cx="3533660" cy="535531"/>
          </a:xfrm>
        </p:spPr>
        <p:txBody>
          <a:bodyPr/>
          <a:lstStyle/>
          <a:p>
            <a:r>
              <a:rPr lang="en-US" altLang="ja-JP" dirty="0">
                <a:solidFill>
                  <a:srgbClr val="328CCC"/>
                </a:solidFill>
              </a:rPr>
              <a:t>1300</a:t>
            </a:r>
            <a:r>
              <a:rPr lang="ja-JP" altLang="en-US" dirty="0">
                <a:solidFill>
                  <a:srgbClr val="328CCC"/>
                </a:solidFill>
              </a:rPr>
              <a:t>年の歴史、三井寺（園城寺）の森・</a:t>
            </a:r>
            <a:br>
              <a:rPr lang="en-US" altLang="ja-JP" dirty="0">
                <a:solidFill>
                  <a:srgbClr val="328CCC"/>
                </a:solidFill>
              </a:rPr>
            </a:br>
            <a:r>
              <a:rPr lang="ja-JP" altLang="en-US" dirty="0">
                <a:solidFill>
                  <a:srgbClr val="328CCC"/>
                </a:solidFill>
              </a:rPr>
              <a:t>森林修復体験と特別公開見学</a:t>
            </a:r>
          </a:p>
        </p:txBody>
      </p:sp>
      <p:grpSp>
        <p:nvGrpSpPr>
          <p:cNvPr id="2" name="グループ化 1">
            <a:extLst>
              <a:ext uri="{FF2B5EF4-FFF2-40B4-BE49-F238E27FC236}">
                <a16:creationId xmlns:a16="http://schemas.microsoft.com/office/drawing/2014/main" id="{B0B6DD61-7AB0-93ED-5EC0-7337D271E024}"/>
              </a:ext>
            </a:extLst>
          </p:cNvPr>
          <p:cNvGrpSpPr/>
          <p:nvPr/>
        </p:nvGrpSpPr>
        <p:grpSpPr>
          <a:xfrm>
            <a:off x="1152224" y="904273"/>
            <a:ext cx="2613414" cy="174521"/>
            <a:chOff x="771224" y="904272"/>
            <a:chExt cx="2613414" cy="174521"/>
          </a:xfrm>
          <a:solidFill>
            <a:srgbClr val="00194C"/>
          </a:solidFill>
        </p:grpSpPr>
        <p:sp>
          <p:nvSpPr>
            <p:cNvPr id="3" name="角丸四角形 23">
              <a:extLst>
                <a:ext uri="{FF2B5EF4-FFF2-40B4-BE49-F238E27FC236}">
                  <a16:creationId xmlns:a16="http://schemas.microsoft.com/office/drawing/2014/main" id="{F3859417-8CFB-ADA3-4A06-BF2C3715F764}"/>
                </a:ext>
              </a:extLst>
            </p:cNvPr>
            <p:cNvSpPr/>
            <p:nvPr userDrawn="1"/>
          </p:nvSpPr>
          <p:spPr>
            <a:xfrm>
              <a:off x="771224" y="904272"/>
              <a:ext cx="411336" cy="174521"/>
            </a:xfrm>
            <a:prstGeom prst="round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自 然</a:t>
              </a:r>
              <a:endParaRPr kumimoji="1" lang="en-US" altLang="ja-JP" sz="800" b="1" dirty="0">
                <a:latin typeface="Meiryo UI" panose="020B0604030504040204" pitchFamily="50" charset="-128"/>
                <a:ea typeface="Meiryo UI" panose="020B0604030504040204" pitchFamily="50" charset="-128"/>
              </a:endParaRPr>
            </a:p>
          </p:txBody>
        </p:sp>
        <p:sp>
          <p:nvSpPr>
            <p:cNvPr id="4" name="角丸四角形 27">
              <a:extLst>
                <a:ext uri="{FF2B5EF4-FFF2-40B4-BE49-F238E27FC236}">
                  <a16:creationId xmlns:a16="http://schemas.microsoft.com/office/drawing/2014/main" id="{9091FA2A-7E8D-1057-083C-F5753E8B2191}"/>
                </a:ext>
              </a:extLst>
            </p:cNvPr>
            <p:cNvSpPr/>
            <p:nvPr userDrawn="1"/>
          </p:nvSpPr>
          <p:spPr>
            <a:xfrm>
              <a:off x="2092472" y="904272"/>
              <a:ext cx="411336" cy="174521"/>
            </a:xfrm>
            <a:prstGeom prst="round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歴 史</a:t>
              </a:r>
              <a:endParaRPr kumimoji="1" lang="en-US" altLang="ja-JP" sz="800" b="1" dirty="0">
                <a:latin typeface="Meiryo UI" panose="020B0604030504040204" pitchFamily="50" charset="-128"/>
                <a:ea typeface="Meiryo UI" panose="020B0604030504040204" pitchFamily="50" charset="-128"/>
              </a:endParaRPr>
            </a:p>
          </p:txBody>
        </p:sp>
        <p:sp>
          <p:nvSpPr>
            <p:cNvPr id="5" name="角丸四角形 49">
              <a:extLst>
                <a:ext uri="{FF2B5EF4-FFF2-40B4-BE49-F238E27FC236}">
                  <a16:creationId xmlns:a16="http://schemas.microsoft.com/office/drawing/2014/main" id="{161D90FD-76F4-6B45-737F-2A6BD9380120}"/>
                </a:ext>
              </a:extLst>
            </p:cNvPr>
            <p:cNvSpPr/>
            <p:nvPr userDrawn="1"/>
          </p:nvSpPr>
          <p:spPr>
            <a:xfrm>
              <a:off x="2973302" y="904272"/>
              <a:ext cx="411336" cy="174521"/>
            </a:xfrm>
            <a:prstGeom prst="round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経 済</a:t>
              </a:r>
              <a:endParaRPr kumimoji="1" lang="en-US" altLang="ja-JP" sz="800" b="1" dirty="0">
                <a:latin typeface="Meiryo UI" panose="020B0604030504040204" pitchFamily="50" charset="-128"/>
                <a:ea typeface="Meiryo UI" panose="020B0604030504040204" pitchFamily="50" charset="-128"/>
              </a:endParaRPr>
            </a:p>
          </p:txBody>
        </p:sp>
        <p:sp>
          <p:nvSpPr>
            <p:cNvPr id="6" name="角丸四角形 24">
              <a:extLst>
                <a:ext uri="{FF2B5EF4-FFF2-40B4-BE49-F238E27FC236}">
                  <a16:creationId xmlns:a16="http://schemas.microsoft.com/office/drawing/2014/main" id="{C60BCFCE-7C89-4B20-C92D-4DBB7550B9D9}"/>
                </a:ext>
              </a:extLst>
            </p:cNvPr>
            <p:cNvSpPr/>
            <p:nvPr/>
          </p:nvSpPr>
          <p:spPr>
            <a:xfrm>
              <a:off x="1211640" y="904272"/>
              <a:ext cx="411336" cy="174521"/>
            </a:xfrm>
            <a:prstGeom prst="round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環 境</a:t>
              </a:r>
              <a:endParaRPr kumimoji="1" lang="en-US" altLang="ja-JP" sz="800" b="1" dirty="0">
                <a:latin typeface="Meiryo UI" panose="020B0604030504040204" pitchFamily="50" charset="-128"/>
                <a:ea typeface="Meiryo UI" panose="020B0604030504040204" pitchFamily="50" charset="-128"/>
              </a:endParaRPr>
            </a:p>
          </p:txBody>
        </p:sp>
        <p:sp>
          <p:nvSpPr>
            <p:cNvPr id="7" name="角丸四角形 28">
              <a:extLst>
                <a:ext uri="{FF2B5EF4-FFF2-40B4-BE49-F238E27FC236}">
                  <a16:creationId xmlns:a16="http://schemas.microsoft.com/office/drawing/2014/main" id="{8C61BDBC-CEC7-3C44-7661-23A7D28C9EF9}"/>
                </a:ext>
              </a:extLst>
            </p:cNvPr>
            <p:cNvSpPr/>
            <p:nvPr/>
          </p:nvSpPr>
          <p:spPr>
            <a:xfrm>
              <a:off x="1652056"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産 業</a:t>
              </a:r>
              <a:endParaRPr kumimoji="1" lang="en-US" altLang="ja-JP" sz="800" b="1" dirty="0">
                <a:latin typeface="Meiryo UI" panose="020B0604030504040204" pitchFamily="50" charset="-128"/>
                <a:ea typeface="Meiryo UI" panose="020B0604030504040204" pitchFamily="50" charset="-128"/>
              </a:endParaRPr>
            </a:p>
          </p:txBody>
        </p:sp>
        <p:sp>
          <p:nvSpPr>
            <p:cNvPr id="8" name="角丸四角形 31">
              <a:extLst>
                <a:ext uri="{FF2B5EF4-FFF2-40B4-BE49-F238E27FC236}">
                  <a16:creationId xmlns:a16="http://schemas.microsoft.com/office/drawing/2014/main" id="{0A58AC15-F010-D251-13A2-D2FBF46AC970}"/>
                </a:ext>
              </a:extLst>
            </p:cNvPr>
            <p:cNvSpPr/>
            <p:nvPr/>
          </p:nvSpPr>
          <p:spPr>
            <a:xfrm>
              <a:off x="2532888" y="904272"/>
              <a:ext cx="411336" cy="174521"/>
            </a:xfrm>
            <a:prstGeom prst="round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文 化</a:t>
              </a:r>
              <a:endParaRPr kumimoji="1" lang="en-US" altLang="ja-JP" sz="800" b="1" dirty="0">
                <a:latin typeface="Meiryo UI" panose="020B0604030504040204" pitchFamily="50" charset="-128"/>
                <a:ea typeface="Meiryo UI" panose="020B0604030504040204" pitchFamily="50" charset="-128"/>
              </a:endParaRPr>
            </a:p>
          </p:txBody>
        </p:sp>
      </p:grpSp>
      <p:pic>
        <p:nvPicPr>
          <p:cNvPr id="50" name="図 49">
            <a:extLst>
              <a:ext uri="{FF2B5EF4-FFF2-40B4-BE49-F238E27FC236}">
                <a16:creationId xmlns:a16="http://schemas.microsoft.com/office/drawing/2014/main" id="{B779805C-5810-585B-6D25-D7CF014C224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821541" y="719510"/>
            <a:ext cx="302400" cy="302400"/>
          </a:xfrm>
          <a:prstGeom prst="rect">
            <a:avLst/>
          </a:prstGeom>
        </p:spPr>
      </p:pic>
      <p:pic>
        <p:nvPicPr>
          <p:cNvPr id="51" name="図 50">
            <a:extLst>
              <a:ext uri="{FF2B5EF4-FFF2-40B4-BE49-F238E27FC236}">
                <a16:creationId xmlns:a16="http://schemas.microsoft.com/office/drawing/2014/main" id="{25843332-BFEB-111B-F748-F13292F890B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150546" y="722370"/>
            <a:ext cx="302400" cy="302400"/>
          </a:xfrm>
          <a:prstGeom prst="rect">
            <a:avLst/>
          </a:prstGeom>
        </p:spPr>
      </p:pic>
      <p:pic>
        <p:nvPicPr>
          <p:cNvPr id="52" name="図 51">
            <a:extLst>
              <a:ext uri="{FF2B5EF4-FFF2-40B4-BE49-F238E27FC236}">
                <a16:creationId xmlns:a16="http://schemas.microsoft.com/office/drawing/2014/main" id="{5878BE4D-ED5E-6F5D-4A23-360E68BE919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473692" y="719830"/>
            <a:ext cx="301761" cy="301761"/>
          </a:xfrm>
          <a:prstGeom prst="rect">
            <a:avLst/>
          </a:prstGeom>
        </p:spPr>
      </p:pic>
      <p:pic>
        <p:nvPicPr>
          <p:cNvPr id="9" name="図 8" descr="アイコン が含まれている画像&#10;&#10;自動的に生成された説明">
            <a:extLst>
              <a:ext uri="{FF2B5EF4-FFF2-40B4-BE49-F238E27FC236}">
                <a16:creationId xmlns:a16="http://schemas.microsoft.com/office/drawing/2014/main" id="{13457790-487A-F914-1BDB-47F5CBAF270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00782" y="748873"/>
            <a:ext cx="270000" cy="270000"/>
          </a:xfrm>
          <a:prstGeom prst="rect">
            <a:avLst/>
          </a:prstGeom>
        </p:spPr>
      </p:pic>
      <p:pic>
        <p:nvPicPr>
          <p:cNvPr id="13" name="図 12" descr="アイコン が含まれている画像&#10;&#10;自動的に生成された説明">
            <a:extLst>
              <a:ext uri="{FF2B5EF4-FFF2-40B4-BE49-F238E27FC236}">
                <a16:creationId xmlns:a16="http://schemas.microsoft.com/office/drawing/2014/main" id="{67786069-395B-E34D-8391-92EB02CA60A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05794" y="452966"/>
            <a:ext cx="270000" cy="270000"/>
          </a:xfrm>
          <a:prstGeom prst="rect">
            <a:avLst/>
          </a:prstGeom>
        </p:spPr>
      </p:pic>
      <p:pic>
        <p:nvPicPr>
          <p:cNvPr id="15" name="図 14">
            <a:extLst>
              <a:ext uri="{FF2B5EF4-FFF2-40B4-BE49-F238E27FC236}">
                <a16:creationId xmlns:a16="http://schemas.microsoft.com/office/drawing/2014/main" id="{3C3DE1E5-34B8-1415-B799-782A547C582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902434" y="452966"/>
            <a:ext cx="270000" cy="270000"/>
          </a:xfrm>
          <a:prstGeom prst="rect">
            <a:avLst/>
          </a:prstGeom>
        </p:spPr>
      </p:pic>
      <p:pic>
        <p:nvPicPr>
          <p:cNvPr id="19" name="図 18">
            <a:extLst>
              <a:ext uri="{FF2B5EF4-FFF2-40B4-BE49-F238E27FC236}">
                <a16:creationId xmlns:a16="http://schemas.microsoft.com/office/drawing/2014/main" id="{624C71FD-89A6-3FDC-7628-011619E6DC8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04114" y="452966"/>
            <a:ext cx="270000" cy="270000"/>
          </a:xfrm>
          <a:prstGeom prst="rect">
            <a:avLst/>
          </a:prstGeom>
        </p:spPr>
      </p:pic>
      <p:pic>
        <p:nvPicPr>
          <p:cNvPr id="55" name="図 54">
            <a:extLst>
              <a:ext uri="{FF2B5EF4-FFF2-40B4-BE49-F238E27FC236}">
                <a16:creationId xmlns:a16="http://schemas.microsoft.com/office/drawing/2014/main" id="{C8586DC7-125E-E280-C1C5-817C00A3F25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204644" y="747023"/>
            <a:ext cx="268941" cy="270000"/>
          </a:xfrm>
          <a:prstGeom prst="rect">
            <a:avLst/>
          </a:prstGeom>
        </p:spPr>
      </p:pic>
      <p:pic>
        <p:nvPicPr>
          <p:cNvPr id="56" name="図 55">
            <a:extLst>
              <a:ext uri="{FF2B5EF4-FFF2-40B4-BE49-F238E27FC236}">
                <a16:creationId xmlns:a16="http://schemas.microsoft.com/office/drawing/2014/main" id="{A60DB381-869F-BA2E-DF61-B6AC0C62A8C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982496" y="453589"/>
            <a:ext cx="302400" cy="302400"/>
          </a:xfrm>
          <a:prstGeom prst="rect">
            <a:avLst/>
          </a:prstGeom>
        </p:spPr>
      </p:pic>
      <p:pic>
        <p:nvPicPr>
          <p:cNvPr id="57" name="図 56" descr="アイコン&#10;&#10;自動的に生成された説明">
            <a:extLst>
              <a:ext uri="{FF2B5EF4-FFF2-40B4-BE49-F238E27FC236}">
                <a16:creationId xmlns:a16="http://schemas.microsoft.com/office/drawing/2014/main" id="{AEFEDF1B-03D9-A729-A315-9677C7865A4F}"/>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8310435" y="453589"/>
            <a:ext cx="301761" cy="302400"/>
          </a:xfrm>
          <a:prstGeom prst="rect">
            <a:avLst/>
          </a:prstGeom>
        </p:spPr>
      </p:pic>
      <p:pic>
        <p:nvPicPr>
          <p:cNvPr id="58" name="図プレースホルダー 57">
            <a:extLst>
              <a:ext uri="{FF2B5EF4-FFF2-40B4-BE49-F238E27FC236}">
                <a16:creationId xmlns:a16="http://schemas.microsoft.com/office/drawing/2014/main" id="{EA16ECF9-0247-BF74-369D-804307A51C78}"/>
              </a:ext>
            </a:extLst>
          </p:cNvPr>
          <p:cNvPicPr>
            <a:picLocks noGrp="1" noChangeAspect="1"/>
          </p:cNvPicPr>
          <p:nvPr>
            <p:ph type="pic" sz="quarter" idx="11"/>
          </p:nvPr>
        </p:nvPicPr>
        <p:blipFill>
          <a:blip r:embed="rId12" cstate="print">
            <a:extLst>
              <a:ext uri="{28A0092B-C50C-407E-A947-70E740481C1C}">
                <a14:useLocalDpi xmlns:a14="http://schemas.microsoft.com/office/drawing/2010/main"/>
              </a:ext>
            </a:extLst>
          </a:blip>
          <a:srcRect t="5035" b="5035"/>
          <a:stretch>
            <a:fillRect/>
          </a:stretch>
        </p:blipFill>
        <p:spPr>
          <a:xfrm>
            <a:off x="904876" y="2932114"/>
            <a:ext cx="2049463" cy="1228725"/>
          </a:xfrm>
          <a:prstGeom prst="rect">
            <a:avLst/>
          </a:prstGeom>
        </p:spPr>
      </p:pic>
      <p:pic>
        <p:nvPicPr>
          <p:cNvPr id="59" name="図プレースホルダー 58">
            <a:extLst>
              <a:ext uri="{FF2B5EF4-FFF2-40B4-BE49-F238E27FC236}">
                <a16:creationId xmlns:a16="http://schemas.microsoft.com/office/drawing/2014/main" id="{11589A9D-928E-0751-DF55-85832FFC39E2}"/>
              </a:ext>
            </a:extLst>
          </p:cNvPr>
          <p:cNvPicPr>
            <a:picLocks noGrp="1" noChangeAspect="1"/>
          </p:cNvPicPr>
          <p:nvPr>
            <p:ph type="pic" sz="quarter" idx="12"/>
          </p:nvPr>
        </p:nvPicPr>
        <p:blipFill rotWithShape="1">
          <a:blip r:embed="rId13" cstate="hqprint">
            <a:extLst>
              <a:ext uri="{28A0092B-C50C-407E-A947-70E740481C1C}">
                <a14:useLocalDpi xmlns:a14="http://schemas.microsoft.com/office/drawing/2010/main"/>
              </a:ext>
            </a:extLst>
          </a:blip>
          <a:srcRect t="7063" b="7063"/>
          <a:stretch/>
        </p:blipFill>
        <p:spPr>
          <a:xfrm>
            <a:off x="3013075" y="2932114"/>
            <a:ext cx="2051050" cy="1228725"/>
          </a:xfrm>
          <a:prstGeom prst="rect">
            <a:avLst/>
          </a:prstGeom>
        </p:spPr>
      </p:pic>
      <p:pic>
        <p:nvPicPr>
          <p:cNvPr id="60" name="図プレースホルダー 59">
            <a:extLst>
              <a:ext uri="{FF2B5EF4-FFF2-40B4-BE49-F238E27FC236}">
                <a16:creationId xmlns:a16="http://schemas.microsoft.com/office/drawing/2014/main" id="{0E15EB9A-6B84-4E61-6105-78E56CB7EA2B}"/>
              </a:ext>
            </a:extLst>
          </p:cNvPr>
          <p:cNvPicPr>
            <a:picLocks noGrp="1" noChangeAspect="1"/>
          </p:cNvPicPr>
          <p:nvPr>
            <p:ph type="pic" sz="quarter" idx="13"/>
          </p:nvPr>
        </p:nvPicPr>
        <p:blipFill>
          <a:blip r:embed="rId14" cstate="print">
            <a:extLst>
              <a:ext uri="{28A0092B-C50C-407E-A947-70E740481C1C}">
                <a14:useLocalDpi xmlns:a14="http://schemas.microsoft.com/office/drawing/2010/main"/>
              </a:ext>
            </a:extLst>
          </a:blip>
          <a:srcRect t="5087" b="5087"/>
          <a:stretch>
            <a:fillRect/>
          </a:stretch>
        </p:blipFill>
        <p:spPr>
          <a:xfrm>
            <a:off x="5122863" y="2932114"/>
            <a:ext cx="2049462" cy="1228725"/>
          </a:xfrm>
          <a:prstGeom prst="rect">
            <a:avLst/>
          </a:prstGeom>
        </p:spPr>
      </p:pic>
      <p:pic>
        <p:nvPicPr>
          <p:cNvPr id="61" name="図プレースホルダー 60">
            <a:extLst>
              <a:ext uri="{FF2B5EF4-FFF2-40B4-BE49-F238E27FC236}">
                <a16:creationId xmlns:a16="http://schemas.microsoft.com/office/drawing/2014/main" id="{55D69DD3-D35E-FB8F-9970-E22D2E47A120}"/>
              </a:ext>
            </a:extLst>
          </p:cNvPr>
          <p:cNvPicPr>
            <a:picLocks noGrp="1" noChangeAspect="1"/>
          </p:cNvPicPr>
          <p:nvPr>
            <p:ph type="pic" sz="quarter" idx="14"/>
          </p:nvPr>
        </p:nvPicPr>
        <p:blipFill rotWithShape="1">
          <a:blip r:embed="rId15" cstate="hqprint">
            <a:extLst>
              <a:ext uri="{28A0092B-C50C-407E-A947-70E740481C1C}">
                <a14:useLocalDpi xmlns:a14="http://schemas.microsoft.com/office/drawing/2010/main"/>
              </a:ext>
            </a:extLst>
          </a:blip>
          <a:srcRect t="3799" b="3799"/>
          <a:stretch/>
        </p:blipFill>
        <p:spPr>
          <a:xfrm>
            <a:off x="7231063" y="2932114"/>
            <a:ext cx="2049462" cy="1228725"/>
          </a:xfrm>
          <a:prstGeom prst="rect">
            <a:avLst/>
          </a:prstGeom>
        </p:spPr>
      </p:pic>
      <p:pic>
        <p:nvPicPr>
          <p:cNvPr id="35" name="図プレースホルダー 5"/>
          <p:cNvPicPr>
            <a:picLocks noGrp="1" noChangeAspect="1"/>
          </p:cNvPicPr>
          <p:nvPr>
            <p:ph type="pic" sz="quarter" idx="18"/>
          </p:nvPr>
        </p:nvPicPr>
        <p:blipFill>
          <a:blip r:embed="rId16" cstate="print">
            <a:extLst>
              <a:ext uri="{28A0092B-C50C-407E-A947-70E740481C1C}">
                <a14:useLocalDpi xmlns:a14="http://schemas.microsoft.com/office/drawing/2010/main" val="0"/>
              </a:ext>
            </a:extLst>
          </a:blip>
          <a:srcRect t="110" b="110"/>
          <a:stretch>
            <a:fillRect/>
          </a:stretch>
        </p:blipFill>
        <p:spPr>
          <a:xfrm>
            <a:off x="9119232" y="5877272"/>
            <a:ext cx="506730" cy="505615"/>
          </a:xfrm>
        </p:spPr>
      </p:pic>
      <p:sp>
        <p:nvSpPr>
          <p:cNvPr id="10" name="テキスト プレースホルダー 9"/>
          <p:cNvSpPr>
            <a:spLocks noGrp="1"/>
          </p:cNvSpPr>
          <p:nvPr>
            <p:ph type="body" sz="quarter" idx="17"/>
          </p:nvPr>
        </p:nvSpPr>
        <p:spPr>
          <a:xfrm>
            <a:off x="5755709" y="5357422"/>
            <a:ext cx="3363523" cy="990038"/>
          </a:xfrm>
        </p:spPr>
        <p:txBody>
          <a:bodyPr/>
          <a:lstStyle/>
          <a:p>
            <a:r>
              <a:rPr lang="ja-JP" altLang="en-US" dirty="0"/>
              <a:t>雨天荒天時の中止は、前日</a:t>
            </a:r>
            <a:r>
              <a:rPr lang="en-US" altLang="ja-JP" dirty="0"/>
              <a:t>12:00</a:t>
            </a:r>
            <a:r>
              <a:rPr lang="ja-JP" altLang="en-US" dirty="0"/>
              <a:t>段階での気象予報により判断いたします。</a:t>
            </a:r>
            <a:endParaRPr lang="en-US" altLang="ja-JP" dirty="0"/>
          </a:p>
          <a:p>
            <a:pPr marL="0" indent="0">
              <a:buNone/>
            </a:pPr>
            <a:r>
              <a:rPr lang="ja-JP" altLang="en-US" dirty="0"/>
              <a:t>　 雨天時の対応（作業のみ中止等）は、事前にご相談させていただきます。</a:t>
            </a:r>
            <a:endParaRPr lang="en-US" altLang="ja-JP" dirty="0"/>
          </a:p>
          <a:p>
            <a:r>
              <a:rPr lang="ja-JP" altLang="en-US" dirty="0"/>
              <a:t>実施希望日の４ケ月前までに仮予約をお願いいたします。</a:t>
            </a:r>
            <a:endParaRPr lang="en-US" altLang="ja-JP" dirty="0"/>
          </a:p>
          <a:p>
            <a:endParaRPr lang="en-US" altLang="ja-JP" dirty="0"/>
          </a:p>
          <a:p>
            <a:endParaRPr kumimoji="1" lang="ja-JP" altLang="en-US" dirty="0"/>
          </a:p>
        </p:txBody>
      </p:sp>
    </p:spTree>
    <p:extLst>
      <p:ext uri="{BB962C8B-B14F-4D97-AF65-F5344CB8AC3E}">
        <p14:creationId xmlns:p14="http://schemas.microsoft.com/office/powerpoint/2010/main" val="87621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表 35">
            <a:extLst>
              <a:ext uri="{FF2B5EF4-FFF2-40B4-BE49-F238E27FC236}">
                <a16:creationId xmlns:a16="http://schemas.microsoft.com/office/drawing/2014/main" id="{0F652C46-7901-481A-991E-A099D75A3676}"/>
              </a:ext>
            </a:extLst>
          </p:cNvPr>
          <p:cNvGraphicFramePr>
            <a:graphicFrameLocks noGrp="1"/>
          </p:cNvGraphicFramePr>
          <p:nvPr>
            <p:extLst>
              <p:ext uri="{D42A27DB-BD31-4B8C-83A1-F6EECF244321}">
                <p14:modId xmlns:p14="http://schemas.microsoft.com/office/powerpoint/2010/main" val="379731179"/>
              </p:ext>
            </p:extLst>
          </p:nvPr>
        </p:nvGraphicFramePr>
        <p:xfrm>
          <a:off x="632826" y="4298822"/>
          <a:ext cx="2593561" cy="1797389"/>
        </p:xfrm>
        <a:graphic>
          <a:graphicData uri="http://schemas.openxmlformats.org/drawingml/2006/table">
            <a:tbl>
              <a:tblPr>
                <a:tableStyleId>{69CF1AB2-1976-4502-BF36-3FF5EA218861}</a:tableStyleId>
              </a:tblPr>
              <a:tblGrid>
                <a:gridCol w="832732">
                  <a:extLst>
                    <a:ext uri="{9D8B030D-6E8A-4147-A177-3AD203B41FA5}">
                      <a16:colId xmlns:a16="http://schemas.microsoft.com/office/drawing/2014/main" val="741602752"/>
                    </a:ext>
                  </a:extLst>
                </a:gridCol>
                <a:gridCol w="1760829">
                  <a:extLst>
                    <a:ext uri="{9D8B030D-6E8A-4147-A177-3AD203B41FA5}">
                      <a16:colId xmlns:a16="http://schemas.microsoft.com/office/drawing/2014/main" val="3389704294"/>
                    </a:ext>
                  </a:extLst>
                </a:gridCol>
              </a:tblGrid>
              <a:tr h="236423">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場　所</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b="0" i="0" u="none" strike="noStrike" dirty="0">
                          <a:effectLst/>
                          <a:latin typeface="メイリオ" panose="020B0604030504040204" pitchFamily="50" charset="-128"/>
                          <a:ea typeface="メイリオ" panose="020B0604030504040204" pitchFamily="50" charset="-128"/>
                        </a:rPr>
                        <a:t>①近江神宮（近江勧学館）</a:t>
                      </a:r>
                    </a:p>
                    <a:p>
                      <a:pPr algn="ctr" fontAlgn="ctr"/>
                      <a:r>
                        <a:rPr lang="ja-JP" altLang="en-US" sz="900" b="0" i="0" u="none" strike="noStrike" dirty="0">
                          <a:effectLst/>
                          <a:latin typeface="メイリオ" panose="020B0604030504040204" pitchFamily="50" charset="-128"/>
                          <a:ea typeface="メイリオ" panose="020B0604030504040204" pitchFamily="50" charset="-128"/>
                        </a:rPr>
                        <a:t>または②宿泊ホテル</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06427632"/>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時　期</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u="none" strike="noStrike" dirty="0">
                          <a:effectLst/>
                          <a:latin typeface="メイリオ" panose="020B0604030504040204" pitchFamily="50" charset="-128"/>
                          <a:ea typeface="メイリオ" panose="020B0604030504040204" pitchFamily="50" charset="-128"/>
                        </a:rPr>
                        <a:t>通年</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41503561"/>
                  </a:ext>
                </a:extLst>
              </a:tr>
              <a:tr h="257767">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対　　　　　象</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zh-CN" altLang="en-US" sz="900" u="none" strike="noStrike" dirty="0">
                          <a:effectLst/>
                          <a:latin typeface="メイリオ" panose="020B0604030504040204" pitchFamily="50" charset="-128"/>
                          <a:ea typeface="メイリオ" panose="020B0604030504040204" pitchFamily="50" charset="-128"/>
                        </a:rPr>
                        <a:t>小学</a:t>
                      </a:r>
                      <a:r>
                        <a:rPr lang="ja-JP" altLang="en-US" sz="900" u="none" strike="noStrike" dirty="0">
                          <a:effectLst/>
                          <a:latin typeface="メイリオ" panose="020B0604030504040204" pitchFamily="50" charset="-128"/>
                          <a:ea typeface="メイリオ" panose="020B0604030504040204" pitchFamily="50" charset="-128"/>
                        </a:rPr>
                        <a:t>生・中学生・</a:t>
                      </a:r>
                      <a:r>
                        <a:rPr lang="zh-CN" altLang="en-US" sz="900" u="none" strike="noStrike" dirty="0">
                          <a:effectLst/>
                          <a:latin typeface="メイリオ" panose="020B0604030504040204" pitchFamily="50" charset="-128"/>
                          <a:ea typeface="メイリオ" panose="020B0604030504040204" pitchFamily="50" charset="-128"/>
                        </a:rPr>
                        <a:t>高校生</a:t>
                      </a:r>
                      <a:endParaRPr lang="zh-CN"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9073544"/>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所　要　時　間</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b="0" i="0" u="none" strike="noStrike" dirty="0">
                          <a:effectLst/>
                          <a:latin typeface="メイリオ" panose="020B0604030504040204" pitchFamily="50" charset="-128"/>
                          <a:ea typeface="メイリオ" panose="020B0604030504040204" pitchFamily="50" charset="-128"/>
                        </a:rPr>
                        <a:t>1</a:t>
                      </a:r>
                      <a:r>
                        <a:rPr lang="ja-JP" altLang="en-US" sz="900" b="0" i="0" u="none" strike="noStrike" dirty="0">
                          <a:effectLst/>
                          <a:latin typeface="メイリオ" panose="020B0604030504040204" pitchFamily="50" charset="-128"/>
                          <a:ea typeface="メイリオ" panose="020B0604030504040204" pitchFamily="50" charset="-128"/>
                        </a:rPr>
                        <a:t>時間</a:t>
                      </a:r>
                      <a:r>
                        <a:rPr lang="en-US" altLang="ja-JP" sz="900" b="0" i="0" u="none" strike="noStrike" dirty="0">
                          <a:effectLst/>
                          <a:latin typeface="メイリオ" panose="020B0604030504040204" pitchFamily="50" charset="-128"/>
                          <a:ea typeface="メイリオ" panose="020B0604030504040204" pitchFamily="50" charset="-128"/>
                        </a:rPr>
                        <a:t>30</a:t>
                      </a:r>
                      <a:r>
                        <a:rPr lang="ja-JP" altLang="en-US" sz="900" b="0" i="0" u="none" strike="noStrike" dirty="0">
                          <a:effectLst/>
                          <a:latin typeface="メイリオ" panose="020B0604030504040204" pitchFamily="50" charset="-128"/>
                          <a:ea typeface="メイリオ" panose="020B0604030504040204" pitchFamily="50" charset="-128"/>
                        </a:rPr>
                        <a:t>分</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97989410"/>
                  </a:ext>
                </a:extLst>
              </a:tr>
              <a:tr h="28239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人　　　　　数</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u="none" strike="noStrike" dirty="0">
                          <a:effectLst/>
                          <a:latin typeface="メイリオ" panose="020B0604030504040204" pitchFamily="50" charset="-128"/>
                          <a:ea typeface="メイリオ" panose="020B0604030504040204" pitchFamily="50" charset="-128"/>
                        </a:rPr>
                        <a:t>10</a:t>
                      </a:r>
                      <a:r>
                        <a:rPr lang="ja-JP" altLang="en-US" sz="900" u="none" strike="noStrike" dirty="0">
                          <a:effectLst/>
                          <a:latin typeface="メイリオ" panose="020B0604030504040204" pitchFamily="50" charset="-128"/>
                          <a:ea typeface="メイリオ" panose="020B0604030504040204" pitchFamily="50" charset="-128"/>
                        </a:rPr>
                        <a:t>～</a:t>
                      </a:r>
                      <a:r>
                        <a:rPr lang="en-US" altLang="ja-JP" sz="900" u="none" strike="noStrike" dirty="0">
                          <a:effectLst/>
                          <a:latin typeface="メイリオ" panose="020B0604030504040204" pitchFamily="50" charset="-128"/>
                          <a:ea typeface="メイリオ" panose="020B0604030504040204" pitchFamily="50" charset="-128"/>
                        </a:rPr>
                        <a:t>100</a:t>
                      </a:r>
                      <a:r>
                        <a:rPr lang="ja-JP" altLang="en-US" sz="900" u="none" strike="noStrike" dirty="0">
                          <a:effectLst/>
                          <a:latin typeface="メイリオ" panose="020B0604030504040204" pitchFamily="50" charset="-128"/>
                          <a:ea typeface="メイリオ" panose="020B0604030504040204" pitchFamily="50" charset="-128"/>
                        </a:rPr>
                        <a:t>人</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2507589"/>
                  </a:ext>
                </a:extLst>
              </a:tr>
              <a:tr h="46028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持　　ち　　物</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ja-JP" altLang="en-US" sz="900" u="none" strike="noStrike" dirty="0">
                          <a:effectLst/>
                          <a:latin typeface="メイリオ" panose="020B0604030504040204" pitchFamily="50" charset="-128"/>
                          <a:ea typeface="メイリオ" panose="020B0604030504040204" pitchFamily="50" charset="-128"/>
                        </a:rPr>
                        <a:t>特になし</a:t>
                      </a:r>
                      <a:endParaRPr lang="en-US" altLang="ja-JP" sz="90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49270007"/>
                  </a:ext>
                </a:extLst>
              </a:tr>
            </a:tbl>
          </a:graphicData>
        </a:graphic>
      </p:graphicFrame>
      <p:sp>
        <p:nvSpPr>
          <p:cNvPr id="17" name="テキスト プレースホルダー 16">
            <a:extLst>
              <a:ext uri="{FF2B5EF4-FFF2-40B4-BE49-F238E27FC236}">
                <a16:creationId xmlns:a16="http://schemas.microsoft.com/office/drawing/2014/main" id="{B3520682-09AA-2FC0-7EF3-C81A1534DE3E}"/>
              </a:ext>
            </a:extLst>
          </p:cNvPr>
          <p:cNvSpPr>
            <a:spLocks noGrp="1"/>
          </p:cNvSpPr>
          <p:nvPr>
            <p:ph type="body" sz="quarter" idx="10"/>
          </p:nvPr>
        </p:nvSpPr>
        <p:spPr/>
        <p:txBody>
          <a:bodyPr/>
          <a:lstStyle/>
          <a:p>
            <a:r>
              <a:rPr lang="ja-JP" altLang="en-US" dirty="0"/>
              <a:t>漫画や映画の「ちはやふる」で知られる競技かるた、大津は「ちはやふる」の舞台にもなっており、多くの大会が行われています。「競技かるたの殿堂」といわれる近江勧学館で競技かるたの世界に触れる体験です。上の句の「きまり字」の書いたかるたを使用するため、ひらがなさえ読めれば百人一首を覚えていなくても、気軽に体験することができます。</a:t>
            </a:r>
          </a:p>
        </p:txBody>
      </p:sp>
      <p:sp>
        <p:nvSpPr>
          <p:cNvPr id="22" name="テキスト プレースホルダー 21">
            <a:extLst>
              <a:ext uri="{FF2B5EF4-FFF2-40B4-BE49-F238E27FC236}">
                <a16:creationId xmlns:a16="http://schemas.microsoft.com/office/drawing/2014/main" id="{6A75FCC1-BEDA-8E3B-2695-9E516515DD84}"/>
              </a:ext>
            </a:extLst>
          </p:cNvPr>
          <p:cNvSpPr>
            <a:spLocks noGrp="1"/>
          </p:cNvSpPr>
          <p:nvPr>
            <p:ph type="body" sz="quarter" idx="15"/>
          </p:nvPr>
        </p:nvSpPr>
        <p:spPr/>
        <p:txBody>
          <a:bodyPr/>
          <a:lstStyle/>
          <a:p>
            <a:r>
              <a:rPr lang="ja-JP" altLang="en-US" dirty="0"/>
              <a:t>びわ湖大津ならではの体験。かるたの聖地で、楽しく競技かるたを体験</a:t>
            </a:r>
          </a:p>
          <a:p>
            <a:r>
              <a:rPr lang="ja-JP" altLang="en-US" dirty="0"/>
              <a:t>漫画・映画「ちはやふる」の舞台、天智天皇ゆかりの近江神宮で競技かるたの歴史を学びます。</a:t>
            </a:r>
            <a:endParaRPr lang="en-US" altLang="ja-JP" dirty="0"/>
          </a:p>
          <a:p>
            <a:r>
              <a:rPr lang="ja-JP" altLang="en-US" dirty="0"/>
              <a:t>地域に根付いたコンテンツを、どうやって地域活性化につなげるかを考えます。</a:t>
            </a:r>
          </a:p>
          <a:p>
            <a:r>
              <a:rPr lang="ja-JP" altLang="en-US" dirty="0"/>
              <a:t>自分の住む地域の伝統文化・産業等の継承について考える機会に。</a:t>
            </a:r>
          </a:p>
        </p:txBody>
      </p:sp>
      <p:sp>
        <p:nvSpPr>
          <p:cNvPr id="23" name="テキスト プレースホルダー 22">
            <a:extLst>
              <a:ext uri="{FF2B5EF4-FFF2-40B4-BE49-F238E27FC236}">
                <a16:creationId xmlns:a16="http://schemas.microsoft.com/office/drawing/2014/main" id="{CBA330E7-5852-7EF2-8E9C-846FE76EF1AC}"/>
              </a:ext>
            </a:extLst>
          </p:cNvPr>
          <p:cNvSpPr>
            <a:spLocks noGrp="1"/>
          </p:cNvSpPr>
          <p:nvPr>
            <p:ph type="body" sz="quarter" idx="16"/>
          </p:nvPr>
        </p:nvSpPr>
        <p:spPr/>
        <p:txBody>
          <a:bodyPr/>
          <a:lstStyle/>
          <a:p>
            <a:r>
              <a:rPr lang="en-US" altLang="ja-JP" dirty="0"/>
              <a:t>9:30 </a:t>
            </a:r>
            <a:r>
              <a:rPr lang="ja-JP" altLang="en-US" dirty="0"/>
              <a:t>近江</a:t>
            </a:r>
            <a:r>
              <a:rPr lang="ja-JP" altLang="en-US" dirty="0">
                <a:latin typeface="メイリオ" panose="020B0604030504040204" pitchFamily="50" charset="-128"/>
                <a:ea typeface="メイリオ" panose="020B0604030504040204" pitchFamily="50" charset="-128"/>
              </a:rPr>
              <a:t>勧学館</a:t>
            </a:r>
            <a:r>
              <a:rPr lang="ja-JP" altLang="en-US" dirty="0"/>
              <a:t>集合</a:t>
            </a:r>
          </a:p>
          <a:p>
            <a:r>
              <a:rPr lang="ja-JP" altLang="en-US" dirty="0"/>
              <a:t>　　　　競技かるたについてのレクチャー</a:t>
            </a:r>
          </a:p>
          <a:p>
            <a:r>
              <a:rPr lang="ja-JP" altLang="en-US" dirty="0"/>
              <a:t>　　　　ルール説明</a:t>
            </a:r>
          </a:p>
          <a:p>
            <a:r>
              <a:rPr lang="ja-JP" altLang="en-US" dirty="0"/>
              <a:t>　　　　競技かるたの体験</a:t>
            </a:r>
          </a:p>
          <a:p>
            <a:r>
              <a:rPr lang="en-US" altLang="ja-JP" dirty="0"/>
              <a:t>11:00 </a:t>
            </a:r>
            <a:r>
              <a:rPr lang="ja-JP" altLang="en-US" dirty="0"/>
              <a:t>終了</a:t>
            </a:r>
          </a:p>
          <a:p>
            <a:r>
              <a:rPr lang="ja-JP" altLang="en-US" dirty="0"/>
              <a:t>終了後、近江神宮自由見学</a:t>
            </a:r>
            <a:endParaRPr lang="en-US" altLang="ja-JP" dirty="0"/>
          </a:p>
          <a:p>
            <a:r>
              <a:rPr lang="en-US" altLang="ja-JP" dirty="0"/>
              <a:t>※</a:t>
            </a:r>
            <a:r>
              <a:rPr lang="ja-JP" altLang="en-US" dirty="0"/>
              <a:t>宿泊ホテルでの実施も可能</a:t>
            </a:r>
          </a:p>
        </p:txBody>
      </p:sp>
      <p:sp>
        <p:nvSpPr>
          <p:cNvPr id="26" name="テキスト プレースホルダー 25">
            <a:extLst>
              <a:ext uri="{FF2B5EF4-FFF2-40B4-BE49-F238E27FC236}">
                <a16:creationId xmlns:a16="http://schemas.microsoft.com/office/drawing/2014/main" id="{5B5A57CD-6D69-A3E3-BA23-DA35BC46B9D8}"/>
              </a:ext>
            </a:extLst>
          </p:cNvPr>
          <p:cNvSpPr>
            <a:spLocks noGrp="1"/>
          </p:cNvSpPr>
          <p:nvPr>
            <p:ph type="body" sz="quarter" idx="19"/>
          </p:nvPr>
        </p:nvSpPr>
        <p:spPr/>
        <p:txBody>
          <a:bodyPr/>
          <a:lstStyle/>
          <a:p>
            <a:r>
              <a:rPr lang="ja-JP" altLang="en-US" dirty="0"/>
              <a:t>かるたの聖地、近江神宮について調べてみる。</a:t>
            </a:r>
            <a:endParaRPr lang="en-US" altLang="ja-JP" dirty="0"/>
          </a:p>
          <a:p>
            <a:r>
              <a:rPr lang="ja-JP" altLang="en-US" dirty="0"/>
              <a:t>競技かるた、小倉百人一首について調べてみる。</a:t>
            </a:r>
            <a:endParaRPr lang="en-US" altLang="ja-JP" dirty="0"/>
          </a:p>
          <a:p>
            <a:r>
              <a:rPr lang="ja-JP" altLang="en-US" dirty="0"/>
              <a:t>大津市の競技かるたのような地域に根付いた文化を調べてみる。</a:t>
            </a:r>
            <a:endParaRPr lang="en-US" altLang="ja-JP" dirty="0"/>
          </a:p>
          <a:p>
            <a:endParaRPr lang="ja-JP" altLang="en-US" dirty="0"/>
          </a:p>
        </p:txBody>
      </p:sp>
      <p:sp>
        <p:nvSpPr>
          <p:cNvPr id="27" name="テキスト プレースホルダー 26">
            <a:extLst>
              <a:ext uri="{FF2B5EF4-FFF2-40B4-BE49-F238E27FC236}">
                <a16:creationId xmlns:a16="http://schemas.microsoft.com/office/drawing/2014/main" id="{FFC69071-83AC-E0D8-245F-8AE1169A7420}"/>
              </a:ext>
            </a:extLst>
          </p:cNvPr>
          <p:cNvSpPr>
            <a:spLocks noGrp="1"/>
          </p:cNvSpPr>
          <p:nvPr>
            <p:ph type="body" sz="quarter" idx="20"/>
          </p:nvPr>
        </p:nvSpPr>
        <p:spPr>
          <a:xfrm>
            <a:off x="3637140" y="2212718"/>
            <a:ext cx="3051180" cy="617193"/>
          </a:xfrm>
        </p:spPr>
        <p:txBody>
          <a:bodyPr/>
          <a:lstStyle/>
          <a:p>
            <a:r>
              <a:rPr lang="ja-JP" altLang="en-US" dirty="0"/>
              <a:t>かるたの聖地で競技かるたを体験する。</a:t>
            </a:r>
            <a:endParaRPr lang="en-US" altLang="ja-JP" dirty="0"/>
          </a:p>
          <a:p>
            <a:r>
              <a:rPr lang="ja-JP" altLang="en-US" dirty="0"/>
              <a:t>現地の方から、競技かるたの魅力や歴史について学ぶ。</a:t>
            </a:r>
            <a:endParaRPr lang="en-US" altLang="ja-JP" dirty="0"/>
          </a:p>
          <a:p>
            <a:r>
              <a:rPr lang="ja-JP" altLang="en-US" dirty="0"/>
              <a:t>現地ではどんな課題があるかを理解する。</a:t>
            </a:r>
            <a:endParaRPr lang="en-US" altLang="ja-JP" dirty="0"/>
          </a:p>
          <a:p>
            <a:r>
              <a:rPr lang="ja-JP" altLang="en-US" dirty="0"/>
              <a:t>現地では課題解決のために、どんな取組を実施しているか聞いてみる。</a:t>
            </a:r>
          </a:p>
          <a:p>
            <a:endParaRPr lang="en-US" altLang="ja-JP" dirty="0"/>
          </a:p>
          <a:p>
            <a:endParaRPr lang="en-US" altLang="ja-JP" dirty="0"/>
          </a:p>
          <a:p>
            <a:endParaRPr lang="en-US" altLang="ja-JP" dirty="0"/>
          </a:p>
          <a:p>
            <a:endParaRPr lang="en-US" altLang="ja-JP" dirty="0"/>
          </a:p>
          <a:p>
            <a:endParaRPr lang="ja-JP" altLang="en-US" dirty="0"/>
          </a:p>
        </p:txBody>
      </p:sp>
      <p:sp>
        <p:nvSpPr>
          <p:cNvPr id="28" name="テキスト プレースホルダー 27">
            <a:extLst>
              <a:ext uri="{FF2B5EF4-FFF2-40B4-BE49-F238E27FC236}">
                <a16:creationId xmlns:a16="http://schemas.microsoft.com/office/drawing/2014/main" id="{BDEA7D0E-437E-EE3D-1924-D738516FF9E6}"/>
              </a:ext>
            </a:extLst>
          </p:cNvPr>
          <p:cNvSpPr>
            <a:spLocks noGrp="1"/>
          </p:cNvSpPr>
          <p:nvPr>
            <p:ph type="body" sz="quarter" idx="21"/>
          </p:nvPr>
        </p:nvSpPr>
        <p:spPr/>
        <p:txBody>
          <a:bodyPr/>
          <a:lstStyle/>
          <a:p>
            <a:r>
              <a:rPr lang="ja-JP" altLang="en-US" dirty="0"/>
              <a:t>自分の身の回りにある伝統文化・産業等についてまとめる。</a:t>
            </a:r>
            <a:endParaRPr lang="en-US" altLang="ja-JP" dirty="0"/>
          </a:p>
          <a:p>
            <a:r>
              <a:rPr lang="ja-JP" altLang="en-US" dirty="0"/>
              <a:t>経験してみて感じたこと、気づいたことを発表する。</a:t>
            </a:r>
            <a:endParaRPr lang="en-US" altLang="ja-JP" dirty="0"/>
          </a:p>
          <a:p>
            <a:r>
              <a:rPr lang="ja-JP" altLang="en-US" dirty="0"/>
              <a:t>地域の特色を地域活性化につなげる手法を考えてみる。</a:t>
            </a:r>
            <a:endParaRPr lang="en-US" altLang="ja-JP" dirty="0"/>
          </a:p>
          <a:p>
            <a:r>
              <a:rPr lang="en-US" altLang="ja-JP" dirty="0"/>
              <a:t>SDGs</a:t>
            </a:r>
            <a:r>
              <a:rPr lang="ja-JP" altLang="en-US" dirty="0"/>
              <a:t>の観点で、自分が伝統継承にどう関われるのかを発表する。</a:t>
            </a:r>
          </a:p>
        </p:txBody>
      </p:sp>
      <p:sp>
        <p:nvSpPr>
          <p:cNvPr id="16" name="タイトル 15">
            <a:extLst>
              <a:ext uri="{FF2B5EF4-FFF2-40B4-BE49-F238E27FC236}">
                <a16:creationId xmlns:a16="http://schemas.microsoft.com/office/drawing/2014/main" id="{466C0A8E-78E1-1518-FDDE-5184568A176A}"/>
              </a:ext>
            </a:extLst>
          </p:cNvPr>
          <p:cNvSpPr>
            <a:spLocks noGrp="1"/>
          </p:cNvSpPr>
          <p:nvPr>
            <p:ph type="title"/>
          </p:nvPr>
        </p:nvSpPr>
        <p:spPr>
          <a:xfrm>
            <a:off x="1097014" y="368741"/>
            <a:ext cx="2522614" cy="535531"/>
          </a:xfrm>
        </p:spPr>
        <p:txBody>
          <a:bodyPr/>
          <a:lstStyle/>
          <a:p>
            <a:r>
              <a:rPr lang="ja-JP" altLang="en-US" dirty="0">
                <a:solidFill>
                  <a:srgbClr val="328CCC"/>
                </a:solidFill>
              </a:rPr>
              <a:t>かるたの聖地・</a:t>
            </a:r>
            <a:br>
              <a:rPr lang="en-US" altLang="ja-JP" dirty="0">
                <a:solidFill>
                  <a:srgbClr val="328CCC"/>
                </a:solidFill>
              </a:rPr>
            </a:br>
            <a:r>
              <a:rPr lang="ja-JP" altLang="en-US" dirty="0">
                <a:solidFill>
                  <a:srgbClr val="328CCC"/>
                </a:solidFill>
              </a:rPr>
              <a:t>近江神宮での競技かるた体験</a:t>
            </a:r>
          </a:p>
        </p:txBody>
      </p:sp>
      <p:grpSp>
        <p:nvGrpSpPr>
          <p:cNvPr id="2" name="グループ化 1">
            <a:extLst>
              <a:ext uri="{FF2B5EF4-FFF2-40B4-BE49-F238E27FC236}">
                <a16:creationId xmlns:a16="http://schemas.microsoft.com/office/drawing/2014/main" id="{B0B6DD61-7AB0-93ED-5EC0-7337D271E024}"/>
              </a:ext>
            </a:extLst>
          </p:cNvPr>
          <p:cNvGrpSpPr/>
          <p:nvPr/>
        </p:nvGrpSpPr>
        <p:grpSpPr>
          <a:xfrm>
            <a:off x="1152224" y="904273"/>
            <a:ext cx="2613414" cy="174521"/>
            <a:chOff x="771224" y="904272"/>
            <a:chExt cx="2613414" cy="174521"/>
          </a:xfrm>
          <a:solidFill>
            <a:schemeClr val="bg1">
              <a:lumMod val="75000"/>
            </a:schemeClr>
          </a:solidFill>
        </p:grpSpPr>
        <p:sp>
          <p:nvSpPr>
            <p:cNvPr id="3" name="角丸四角形 23">
              <a:extLst>
                <a:ext uri="{FF2B5EF4-FFF2-40B4-BE49-F238E27FC236}">
                  <a16:creationId xmlns:a16="http://schemas.microsoft.com/office/drawing/2014/main" id="{F3859417-8CFB-ADA3-4A06-BF2C3715F764}"/>
                </a:ext>
              </a:extLst>
            </p:cNvPr>
            <p:cNvSpPr/>
            <p:nvPr userDrawn="1"/>
          </p:nvSpPr>
          <p:spPr>
            <a:xfrm>
              <a:off x="771224" y="904272"/>
              <a:ext cx="411336" cy="174521"/>
            </a:xfrm>
            <a:prstGeom prst="round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自 然</a:t>
              </a:r>
              <a:endParaRPr kumimoji="1" lang="en-US" altLang="ja-JP" sz="800" b="1" dirty="0">
                <a:latin typeface="Meiryo UI" panose="020B0604030504040204" pitchFamily="50" charset="-128"/>
                <a:ea typeface="Meiryo UI" panose="020B0604030504040204" pitchFamily="50" charset="-128"/>
              </a:endParaRPr>
            </a:p>
          </p:txBody>
        </p:sp>
        <p:sp>
          <p:nvSpPr>
            <p:cNvPr id="4" name="角丸四角形 27">
              <a:extLst>
                <a:ext uri="{FF2B5EF4-FFF2-40B4-BE49-F238E27FC236}">
                  <a16:creationId xmlns:a16="http://schemas.microsoft.com/office/drawing/2014/main" id="{9091FA2A-7E8D-1057-083C-F5753E8B2191}"/>
                </a:ext>
              </a:extLst>
            </p:cNvPr>
            <p:cNvSpPr/>
            <p:nvPr userDrawn="1"/>
          </p:nvSpPr>
          <p:spPr>
            <a:xfrm>
              <a:off x="2092472" y="904272"/>
              <a:ext cx="411336" cy="174521"/>
            </a:xfrm>
            <a:prstGeom prst="roundRect">
              <a:avLst/>
            </a:prstGeom>
            <a:solidFill>
              <a:srgbClr val="00194C"/>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歴 史</a:t>
              </a:r>
              <a:endParaRPr kumimoji="1" lang="en-US" altLang="ja-JP" sz="800" b="1" dirty="0">
                <a:latin typeface="Meiryo UI" panose="020B0604030504040204" pitchFamily="50" charset="-128"/>
                <a:ea typeface="Meiryo UI" panose="020B0604030504040204" pitchFamily="50" charset="-128"/>
              </a:endParaRPr>
            </a:p>
          </p:txBody>
        </p:sp>
        <p:sp>
          <p:nvSpPr>
            <p:cNvPr id="5" name="角丸四角形 49">
              <a:extLst>
                <a:ext uri="{FF2B5EF4-FFF2-40B4-BE49-F238E27FC236}">
                  <a16:creationId xmlns:a16="http://schemas.microsoft.com/office/drawing/2014/main" id="{161D90FD-76F4-6B45-737F-2A6BD9380120}"/>
                </a:ext>
              </a:extLst>
            </p:cNvPr>
            <p:cNvSpPr/>
            <p:nvPr userDrawn="1"/>
          </p:nvSpPr>
          <p:spPr>
            <a:xfrm>
              <a:off x="2973302" y="904272"/>
              <a:ext cx="411336" cy="174521"/>
            </a:xfrm>
            <a:prstGeom prst="round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経 済</a:t>
              </a:r>
              <a:endParaRPr kumimoji="1" lang="en-US" altLang="ja-JP" sz="800" b="1" dirty="0">
                <a:latin typeface="Meiryo UI" panose="020B0604030504040204" pitchFamily="50" charset="-128"/>
                <a:ea typeface="Meiryo UI" panose="020B0604030504040204" pitchFamily="50" charset="-128"/>
              </a:endParaRPr>
            </a:p>
          </p:txBody>
        </p:sp>
        <p:sp>
          <p:nvSpPr>
            <p:cNvPr id="6" name="角丸四角形 24">
              <a:extLst>
                <a:ext uri="{FF2B5EF4-FFF2-40B4-BE49-F238E27FC236}">
                  <a16:creationId xmlns:a16="http://schemas.microsoft.com/office/drawing/2014/main" id="{C60BCFCE-7C89-4B20-C92D-4DBB7550B9D9}"/>
                </a:ext>
              </a:extLst>
            </p:cNvPr>
            <p:cNvSpPr/>
            <p:nvPr/>
          </p:nvSpPr>
          <p:spPr>
            <a:xfrm>
              <a:off x="1211640" y="904272"/>
              <a:ext cx="411336" cy="174521"/>
            </a:xfrm>
            <a:prstGeom prst="round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環 境</a:t>
              </a:r>
              <a:endParaRPr kumimoji="1" lang="en-US" altLang="ja-JP" sz="800" b="1" dirty="0">
                <a:latin typeface="Meiryo UI" panose="020B0604030504040204" pitchFamily="50" charset="-128"/>
                <a:ea typeface="Meiryo UI" panose="020B0604030504040204" pitchFamily="50" charset="-128"/>
              </a:endParaRPr>
            </a:p>
          </p:txBody>
        </p:sp>
        <p:sp>
          <p:nvSpPr>
            <p:cNvPr id="7" name="角丸四角形 28">
              <a:extLst>
                <a:ext uri="{FF2B5EF4-FFF2-40B4-BE49-F238E27FC236}">
                  <a16:creationId xmlns:a16="http://schemas.microsoft.com/office/drawing/2014/main" id="{8C61BDBC-CEC7-3C44-7661-23A7D28C9EF9}"/>
                </a:ext>
              </a:extLst>
            </p:cNvPr>
            <p:cNvSpPr/>
            <p:nvPr/>
          </p:nvSpPr>
          <p:spPr>
            <a:xfrm>
              <a:off x="1652056" y="904272"/>
              <a:ext cx="411336" cy="174521"/>
            </a:xfrm>
            <a:prstGeom prst="round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産 業</a:t>
              </a:r>
              <a:endParaRPr kumimoji="1" lang="en-US" altLang="ja-JP" sz="800" b="1" dirty="0">
                <a:latin typeface="Meiryo UI" panose="020B0604030504040204" pitchFamily="50" charset="-128"/>
                <a:ea typeface="Meiryo UI" panose="020B0604030504040204" pitchFamily="50" charset="-128"/>
              </a:endParaRPr>
            </a:p>
          </p:txBody>
        </p:sp>
        <p:sp>
          <p:nvSpPr>
            <p:cNvPr id="8" name="角丸四角形 31">
              <a:extLst>
                <a:ext uri="{FF2B5EF4-FFF2-40B4-BE49-F238E27FC236}">
                  <a16:creationId xmlns:a16="http://schemas.microsoft.com/office/drawing/2014/main" id="{0A58AC15-F010-D251-13A2-D2FBF46AC970}"/>
                </a:ext>
              </a:extLst>
            </p:cNvPr>
            <p:cNvSpPr/>
            <p:nvPr/>
          </p:nvSpPr>
          <p:spPr>
            <a:xfrm>
              <a:off x="2532888" y="904272"/>
              <a:ext cx="411336" cy="174521"/>
            </a:xfrm>
            <a:prstGeom prst="roundRect">
              <a:avLst/>
            </a:prstGeom>
            <a:solidFill>
              <a:srgbClr val="00194C"/>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文 化</a:t>
              </a:r>
              <a:endParaRPr kumimoji="1" lang="en-US" altLang="ja-JP" sz="800" b="1" dirty="0">
                <a:latin typeface="Meiryo UI" panose="020B0604030504040204" pitchFamily="50" charset="-128"/>
                <a:ea typeface="Meiryo UI" panose="020B0604030504040204" pitchFamily="50" charset="-128"/>
              </a:endParaRPr>
            </a:p>
          </p:txBody>
        </p:sp>
      </p:grpSp>
      <p:pic>
        <p:nvPicPr>
          <p:cNvPr id="9" name="図 8" descr="アイコン が含まれている画像&#10;&#10;自動的に生成された説明">
            <a:extLst>
              <a:ext uri="{FF2B5EF4-FFF2-40B4-BE49-F238E27FC236}">
                <a16:creationId xmlns:a16="http://schemas.microsoft.com/office/drawing/2014/main" id="{6C5E7671-0BC3-5AB6-5170-66372D21B63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61525" y="619396"/>
            <a:ext cx="270000" cy="270000"/>
          </a:xfrm>
          <a:prstGeom prst="rect">
            <a:avLst/>
          </a:prstGeom>
        </p:spPr>
      </p:pic>
      <p:pic>
        <p:nvPicPr>
          <p:cNvPr id="11" name="図 10">
            <a:extLst>
              <a:ext uri="{FF2B5EF4-FFF2-40B4-BE49-F238E27FC236}">
                <a16:creationId xmlns:a16="http://schemas.microsoft.com/office/drawing/2014/main" id="{78AB74A9-8DB3-4A4D-34EF-4819803672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02888" y="619396"/>
            <a:ext cx="270000" cy="270000"/>
          </a:xfrm>
          <a:prstGeom prst="rect">
            <a:avLst/>
          </a:prstGeom>
        </p:spPr>
      </p:pic>
      <p:pic>
        <p:nvPicPr>
          <p:cNvPr id="15" name="図 14" descr="文字の書かれた紙&#10;&#10;自動的に生成された説明">
            <a:extLst>
              <a:ext uri="{FF2B5EF4-FFF2-40B4-BE49-F238E27FC236}">
                <a16:creationId xmlns:a16="http://schemas.microsoft.com/office/drawing/2014/main" id="{33787E12-3DD1-2ACE-4534-ED2E441CB42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474188" y="605733"/>
            <a:ext cx="302400" cy="302400"/>
          </a:xfrm>
          <a:prstGeom prst="rect">
            <a:avLst/>
          </a:prstGeom>
        </p:spPr>
      </p:pic>
      <p:pic>
        <p:nvPicPr>
          <p:cNvPr id="19" name="図 18" descr="アイコン&#10;&#10;自動的に生成された説明">
            <a:extLst>
              <a:ext uri="{FF2B5EF4-FFF2-40B4-BE49-F238E27FC236}">
                <a16:creationId xmlns:a16="http://schemas.microsoft.com/office/drawing/2014/main" id="{C27D5722-5714-E9A2-6FD8-DF083C87312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821541" y="603460"/>
            <a:ext cx="302400" cy="302400"/>
          </a:xfrm>
          <a:prstGeom prst="rect">
            <a:avLst/>
          </a:prstGeom>
        </p:spPr>
      </p:pic>
      <p:pic>
        <p:nvPicPr>
          <p:cNvPr id="20" name="図 19" descr="停止の標識&#10;&#10;自動的に生成された説明">
            <a:extLst>
              <a:ext uri="{FF2B5EF4-FFF2-40B4-BE49-F238E27FC236}">
                <a16:creationId xmlns:a16="http://schemas.microsoft.com/office/drawing/2014/main" id="{38ECD02E-CB16-6AD2-D177-206AB1195AD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150546" y="606320"/>
            <a:ext cx="302400" cy="302400"/>
          </a:xfrm>
          <a:prstGeom prst="rect">
            <a:avLst/>
          </a:prstGeom>
        </p:spPr>
      </p:pic>
      <p:pic>
        <p:nvPicPr>
          <p:cNvPr id="32" name="図プレースホルダー 31">
            <a:extLst>
              <a:ext uri="{FF2B5EF4-FFF2-40B4-BE49-F238E27FC236}">
                <a16:creationId xmlns:a16="http://schemas.microsoft.com/office/drawing/2014/main" id="{3F47D6A2-B726-455B-3A17-F4BFAE82B041}"/>
              </a:ext>
            </a:extLst>
          </p:cNvPr>
          <p:cNvPicPr>
            <a:picLocks noGrp="1" noChangeAspect="1"/>
          </p:cNvPicPr>
          <p:nvPr>
            <p:ph type="pic" sz="quarter" idx="11"/>
          </p:nvPr>
        </p:nvPicPr>
        <p:blipFill>
          <a:blip r:embed="rId7" cstate="print">
            <a:extLst>
              <a:ext uri="{28A0092B-C50C-407E-A947-70E740481C1C}">
                <a14:useLocalDpi xmlns:a14="http://schemas.microsoft.com/office/drawing/2010/main"/>
              </a:ext>
            </a:extLst>
          </a:blip>
          <a:srcRect t="29918" b="29918"/>
          <a:stretch>
            <a:fillRect/>
          </a:stretch>
        </p:blipFill>
        <p:spPr>
          <a:xfrm>
            <a:off x="904876" y="2932114"/>
            <a:ext cx="2049463" cy="1228725"/>
          </a:xfrm>
          <a:prstGeom prst="rect">
            <a:avLst/>
          </a:prstGeom>
        </p:spPr>
      </p:pic>
      <p:pic>
        <p:nvPicPr>
          <p:cNvPr id="33" name="図プレースホルダー 32">
            <a:extLst>
              <a:ext uri="{FF2B5EF4-FFF2-40B4-BE49-F238E27FC236}">
                <a16:creationId xmlns:a16="http://schemas.microsoft.com/office/drawing/2014/main" id="{4867069B-8E8B-AD87-FDC1-115093709D00}"/>
              </a:ext>
            </a:extLst>
          </p:cNvPr>
          <p:cNvPicPr>
            <a:picLocks noGrp="1" noChangeAspect="1"/>
          </p:cNvPicPr>
          <p:nvPr>
            <p:ph type="pic" sz="quarter" idx="12"/>
          </p:nvPr>
        </p:nvPicPr>
        <p:blipFill>
          <a:blip r:embed="rId8" cstate="print">
            <a:extLst>
              <a:ext uri="{28A0092B-C50C-407E-A947-70E740481C1C}">
                <a14:useLocalDpi xmlns:a14="http://schemas.microsoft.com/office/drawing/2010/main"/>
              </a:ext>
            </a:extLst>
          </a:blip>
          <a:srcRect t="10095" b="10095"/>
          <a:stretch>
            <a:fillRect/>
          </a:stretch>
        </p:blipFill>
        <p:spPr>
          <a:xfrm>
            <a:off x="3013075" y="2932114"/>
            <a:ext cx="2051050" cy="1228725"/>
          </a:xfrm>
          <a:prstGeom prst="rect">
            <a:avLst/>
          </a:prstGeom>
        </p:spPr>
      </p:pic>
      <p:pic>
        <p:nvPicPr>
          <p:cNvPr id="34" name="図プレースホルダー 33">
            <a:extLst>
              <a:ext uri="{FF2B5EF4-FFF2-40B4-BE49-F238E27FC236}">
                <a16:creationId xmlns:a16="http://schemas.microsoft.com/office/drawing/2014/main" id="{E0B867F6-2AA0-6F94-5DEB-A555E610B771}"/>
              </a:ext>
            </a:extLst>
          </p:cNvPr>
          <p:cNvPicPr>
            <a:picLocks noGrp="1" noChangeAspect="1"/>
          </p:cNvPicPr>
          <p:nvPr>
            <p:ph type="pic" sz="quarter" idx="13"/>
          </p:nvPr>
        </p:nvPicPr>
        <p:blipFill>
          <a:blip r:embed="rId9" cstate="print">
            <a:extLst>
              <a:ext uri="{28A0092B-C50C-407E-A947-70E740481C1C}">
                <a14:useLocalDpi xmlns:a14="http://schemas.microsoft.com/office/drawing/2010/main"/>
              </a:ext>
            </a:extLst>
          </a:blip>
          <a:srcRect t="6493" b="6493"/>
          <a:stretch>
            <a:fillRect/>
          </a:stretch>
        </p:blipFill>
        <p:spPr>
          <a:xfrm>
            <a:off x="5122863" y="2932114"/>
            <a:ext cx="2049462" cy="1228725"/>
          </a:xfrm>
          <a:prstGeom prst="rect">
            <a:avLst/>
          </a:prstGeom>
        </p:spPr>
      </p:pic>
      <p:pic>
        <p:nvPicPr>
          <p:cNvPr id="35" name="図プレースホルダー 34">
            <a:extLst>
              <a:ext uri="{FF2B5EF4-FFF2-40B4-BE49-F238E27FC236}">
                <a16:creationId xmlns:a16="http://schemas.microsoft.com/office/drawing/2014/main" id="{D4D8ED3C-6749-E199-F8DF-5FE8221E8091}"/>
              </a:ext>
            </a:extLst>
          </p:cNvPr>
          <p:cNvPicPr>
            <a:picLocks noGrp="1" noChangeAspect="1"/>
          </p:cNvPicPr>
          <p:nvPr>
            <p:ph type="pic" sz="quarter" idx="14"/>
          </p:nvPr>
        </p:nvPicPr>
        <p:blipFill>
          <a:blip r:embed="rId10" cstate="print">
            <a:extLst>
              <a:ext uri="{28A0092B-C50C-407E-A947-70E740481C1C}">
                <a14:useLocalDpi xmlns:a14="http://schemas.microsoft.com/office/drawing/2010/main"/>
              </a:ext>
            </a:extLst>
          </a:blip>
          <a:srcRect t="9367" b="9367"/>
          <a:stretch>
            <a:fillRect/>
          </a:stretch>
        </p:blipFill>
        <p:spPr>
          <a:xfrm>
            <a:off x="7231063" y="2932114"/>
            <a:ext cx="2049462" cy="1228725"/>
          </a:xfrm>
          <a:prstGeom prst="rect">
            <a:avLst/>
          </a:prstGeom>
        </p:spPr>
      </p:pic>
      <p:pic>
        <p:nvPicPr>
          <p:cNvPr id="31" name="図プレースホルダー 5"/>
          <p:cNvPicPr>
            <a:picLocks noGrp="1" noChangeAspect="1"/>
          </p:cNvPicPr>
          <p:nvPr>
            <p:ph type="pic" sz="quarter" idx="18"/>
          </p:nvPr>
        </p:nvPicPr>
        <p:blipFill>
          <a:blip r:embed="rId11" cstate="print">
            <a:extLst>
              <a:ext uri="{28A0092B-C50C-407E-A947-70E740481C1C}">
                <a14:useLocalDpi xmlns:a14="http://schemas.microsoft.com/office/drawing/2010/main" val="0"/>
              </a:ext>
            </a:extLst>
          </a:blip>
          <a:srcRect t="110" b="110"/>
          <a:stretch>
            <a:fillRect/>
          </a:stretch>
        </p:blipFill>
        <p:spPr>
          <a:xfrm>
            <a:off x="9119232" y="5877272"/>
            <a:ext cx="506730" cy="505615"/>
          </a:xfrm>
        </p:spPr>
      </p:pic>
      <p:sp>
        <p:nvSpPr>
          <p:cNvPr id="37" name="テキスト プレースホルダー 9"/>
          <p:cNvSpPr>
            <a:spLocks noGrp="1"/>
          </p:cNvSpPr>
          <p:nvPr>
            <p:ph type="body" sz="quarter" idx="17"/>
          </p:nvPr>
        </p:nvSpPr>
        <p:spPr>
          <a:xfrm>
            <a:off x="5755709" y="5357422"/>
            <a:ext cx="3363523" cy="990038"/>
          </a:xfrm>
        </p:spPr>
        <p:txBody>
          <a:bodyPr/>
          <a:lstStyle/>
          <a:p>
            <a:r>
              <a:rPr lang="ja-JP" altLang="en-US" dirty="0"/>
              <a:t>実施希望日の４ケ月前までに仮予約いただき、ご相談ください。</a:t>
            </a:r>
            <a:endParaRPr lang="en-US" altLang="ja-JP" dirty="0"/>
          </a:p>
          <a:p>
            <a:pPr marL="0" indent="0">
              <a:buNone/>
            </a:pPr>
            <a:r>
              <a:rPr lang="ja-JP" altLang="en-US" dirty="0"/>
              <a:t>　 日程調整のうえ、詳しい実施条件をご案内いたします。　 </a:t>
            </a:r>
            <a:endParaRPr lang="en-US" altLang="ja-JP" dirty="0"/>
          </a:p>
          <a:p>
            <a:r>
              <a:rPr lang="ja-JP" altLang="en-US" dirty="0"/>
              <a:t>かるた体験が</a:t>
            </a:r>
            <a:r>
              <a:rPr lang="en-US" altLang="ja-JP" dirty="0"/>
              <a:t>17</a:t>
            </a:r>
            <a:r>
              <a:rPr lang="ja-JP" altLang="en-US" dirty="0"/>
              <a:t>時以降にかかる場合は別途夜間料金が必要となります。</a:t>
            </a:r>
            <a:endParaRPr lang="en-US" altLang="ja-JP" dirty="0"/>
          </a:p>
          <a:p>
            <a:r>
              <a:rPr lang="ja-JP" altLang="en-US" dirty="0"/>
              <a:t>ご希望に応じてアレンジ可能です。</a:t>
            </a:r>
            <a:endParaRPr lang="en-US" altLang="ja-JP" dirty="0"/>
          </a:p>
          <a:p>
            <a:pPr marL="0" indent="0">
              <a:buNone/>
            </a:pPr>
            <a:r>
              <a:rPr lang="ja-JP" altLang="en-US" dirty="0"/>
              <a:t>　 例）有段者の実演観覧、有段者と対戦してみたい等。</a:t>
            </a:r>
            <a:endParaRPr lang="en-US" altLang="ja-JP" dirty="0"/>
          </a:p>
          <a:p>
            <a:endParaRPr lang="en-US" altLang="ja-JP" dirty="0"/>
          </a:p>
          <a:p>
            <a:endParaRPr lang="en-US" altLang="ja-JP" dirty="0"/>
          </a:p>
          <a:p>
            <a:endParaRPr lang="en-US" altLang="ja-JP" dirty="0"/>
          </a:p>
          <a:p>
            <a:endParaRPr kumimoji="1" lang="ja-JP" altLang="en-US" dirty="0"/>
          </a:p>
        </p:txBody>
      </p:sp>
    </p:spTree>
    <p:extLst>
      <p:ext uri="{BB962C8B-B14F-4D97-AF65-F5344CB8AC3E}">
        <p14:creationId xmlns:p14="http://schemas.microsoft.com/office/powerpoint/2010/main" val="199941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表 35">
            <a:extLst>
              <a:ext uri="{FF2B5EF4-FFF2-40B4-BE49-F238E27FC236}">
                <a16:creationId xmlns:a16="http://schemas.microsoft.com/office/drawing/2014/main" id="{0F652C46-7901-481A-991E-A099D75A3676}"/>
              </a:ext>
            </a:extLst>
          </p:cNvPr>
          <p:cNvGraphicFramePr>
            <a:graphicFrameLocks noGrp="1"/>
          </p:cNvGraphicFramePr>
          <p:nvPr>
            <p:extLst>
              <p:ext uri="{D42A27DB-BD31-4B8C-83A1-F6EECF244321}">
                <p14:modId xmlns:p14="http://schemas.microsoft.com/office/powerpoint/2010/main" val="3528595034"/>
              </p:ext>
            </p:extLst>
          </p:nvPr>
        </p:nvGraphicFramePr>
        <p:xfrm>
          <a:off x="632520" y="4293096"/>
          <a:ext cx="2593561" cy="1752404"/>
        </p:xfrm>
        <a:graphic>
          <a:graphicData uri="http://schemas.openxmlformats.org/drawingml/2006/table">
            <a:tbl>
              <a:tblPr>
                <a:tableStyleId>{69CF1AB2-1976-4502-BF36-3FF5EA218861}</a:tableStyleId>
              </a:tblPr>
              <a:tblGrid>
                <a:gridCol w="832732">
                  <a:extLst>
                    <a:ext uri="{9D8B030D-6E8A-4147-A177-3AD203B41FA5}">
                      <a16:colId xmlns:a16="http://schemas.microsoft.com/office/drawing/2014/main" val="741602752"/>
                    </a:ext>
                  </a:extLst>
                </a:gridCol>
                <a:gridCol w="1760829">
                  <a:extLst>
                    <a:ext uri="{9D8B030D-6E8A-4147-A177-3AD203B41FA5}">
                      <a16:colId xmlns:a16="http://schemas.microsoft.com/office/drawing/2014/main" val="3389704294"/>
                    </a:ext>
                  </a:extLst>
                </a:gridCol>
              </a:tblGrid>
              <a:tr h="236423">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場　所</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b="0" i="0" u="none" strike="noStrike" dirty="0">
                          <a:effectLst/>
                          <a:latin typeface="メイリオ" panose="020B0604030504040204" pitchFamily="50" charset="-128"/>
                          <a:ea typeface="メイリオ" panose="020B0604030504040204" pitchFamily="50" charset="-128"/>
                        </a:rPr>
                        <a:t>びわ湖・雄琴</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06427632"/>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時　期</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u="none" strike="noStrike" dirty="0">
                          <a:effectLst/>
                          <a:latin typeface="メイリオ" panose="020B0604030504040204" pitchFamily="50" charset="-128"/>
                          <a:ea typeface="メイリオ" panose="020B0604030504040204" pitchFamily="50" charset="-128"/>
                        </a:rPr>
                        <a:t>4</a:t>
                      </a:r>
                      <a:r>
                        <a:rPr lang="ja-JP" altLang="en-US" sz="900" u="none" strike="noStrike" dirty="0">
                          <a:effectLst/>
                          <a:latin typeface="メイリオ" panose="020B0604030504040204" pitchFamily="50" charset="-128"/>
                          <a:ea typeface="メイリオ" panose="020B0604030504040204" pitchFamily="50" charset="-128"/>
                        </a:rPr>
                        <a:t>～</a:t>
                      </a:r>
                      <a:r>
                        <a:rPr lang="en-US" altLang="ja-JP" sz="900" u="none" strike="noStrike" dirty="0">
                          <a:effectLst/>
                          <a:latin typeface="メイリオ" panose="020B0604030504040204" pitchFamily="50" charset="-128"/>
                          <a:ea typeface="メイリオ" panose="020B0604030504040204" pitchFamily="50" charset="-128"/>
                        </a:rPr>
                        <a:t>11</a:t>
                      </a:r>
                      <a:r>
                        <a:rPr lang="ja-JP" altLang="en-US" sz="900" u="none" strike="noStrike" dirty="0">
                          <a:effectLst/>
                          <a:latin typeface="メイリオ" panose="020B0604030504040204" pitchFamily="50" charset="-128"/>
                          <a:ea typeface="メイリオ" panose="020B0604030504040204" pitchFamily="50" charset="-128"/>
                        </a:rPr>
                        <a:t>月末</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41503561"/>
                  </a:ext>
                </a:extLst>
              </a:tr>
              <a:tr h="257767">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対　　　　　象</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zh-CN" altLang="en-US" sz="900" u="none" strike="noStrike" dirty="0">
                          <a:effectLst/>
                          <a:latin typeface="メイリオ" panose="020B0604030504040204" pitchFamily="50" charset="-128"/>
                          <a:ea typeface="メイリオ" panose="020B0604030504040204" pitchFamily="50" charset="-128"/>
                        </a:rPr>
                        <a:t>小学</a:t>
                      </a:r>
                      <a:r>
                        <a:rPr lang="ja-JP" altLang="en-US" sz="900" u="none" strike="noStrike" dirty="0">
                          <a:effectLst/>
                          <a:latin typeface="メイリオ" panose="020B0604030504040204" pitchFamily="50" charset="-128"/>
                          <a:ea typeface="メイリオ" panose="020B0604030504040204" pitchFamily="50" charset="-128"/>
                        </a:rPr>
                        <a:t>生・中学生・</a:t>
                      </a:r>
                      <a:r>
                        <a:rPr lang="zh-CN" altLang="en-US" sz="900" u="none" strike="noStrike" dirty="0">
                          <a:effectLst/>
                          <a:latin typeface="メイリオ" panose="020B0604030504040204" pitchFamily="50" charset="-128"/>
                          <a:ea typeface="メイリオ" panose="020B0604030504040204" pitchFamily="50" charset="-128"/>
                        </a:rPr>
                        <a:t>高校生</a:t>
                      </a:r>
                      <a:endParaRPr lang="zh-CN"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9073544"/>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所　要　時　間</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b="0" i="0" u="none" strike="noStrike" dirty="0">
                          <a:effectLst/>
                          <a:latin typeface="メイリオ" panose="020B0604030504040204" pitchFamily="50" charset="-128"/>
                          <a:ea typeface="メイリオ" panose="020B0604030504040204" pitchFamily="50" charset="-128"/>
                        </a:rPr>
                        <a:t>約</a:t>
                      </a:r>
                      <a:r>
                        <a:rPr lang="en-US" altLang="ja-JP" sz="900" b="0" i="0" u="none" strike="noStrike" dirty="0">
                          <a:effectLst/>
                          <a:latin typeface="メイリオ" panose="020B0604030504040204" pitchFamily="50" charset="-128"/>
                          <a:ea typeface="メイリオ" panose="020B0604030504040204" pitchFamily="50" charset="-128"/>
                        </a:rPr>
                        <a:t>5</a:t>
                      </a:r>
                      <a:r>
                        <a:rPr lang="ja-JP" altLang="en-US" sz="900" b="0" i="0" u="none" strike="noStrike" dirty="0">
                          <a:effectLst/>
                          <a:latin typeface="メイリオ" panose="020B0604030504040204" pitchFamily="50" charset="-128"/>
                          <a:ea typeface="メイリオ" panose="020B0604030504040204" pitchFamily="50" charset="-128"/>
                        </a:rPr>
                        <a:t>時間</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97989410"/>
                  </a:ext>
                </a:extLst>
              </a:tr>
              <a:tr h="28239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人　　　　　数</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u="none" strike="noStrike" dirty="0">
                          <a:effectLst/>
                          <a:latin typeface="メイリオ" panose="020B0604030504040204" pitchFamily="50" charset="-128"/>
                          <a:ea typeface="メイリオ" panose="020B0604030504040204" pitchFamily="50" charset="-128"/>
                        </a:rPr>
                        <a:t>20</a:t>
                      </a:r>
                      <a:r>
                        <a:rPr lang="ja-JP" altLang="en-US" sz="900" u="none" strike="noStrike" dirty="0">
                          <a:effectLst/>
                          <a:latin typeface="メイリオ" panose="020B0604030504040204" pitchFamily="50" charset="-128"/>
                          <a:ea typeface="メイリオ" panose="020B0604030504040204" pitchFamily="50" charset="-128"/>
                        </a:rPr>
                        <a:t>～</a:t>
                      </a:r>
                      <a:r>
                        <a:rPr lang="en-US" altLang="ja-JP" sz="900" u="none" strike="noStrike" dirty="0">
                          <a:effectLst/>
                          <a:latin typeface="メイリオ" panose="020B0604030504040204" pitchFamily="50" charset="-128"/>
                          <a:ea typeface="メイリオ" panose="020B0604030504040204" pitchFamily="50" charset="-128"/>
                        </a:rPr>
                        <a:t>300</a:t>
                      </a:r>
                      <a:r>
                        <a:rPr lang="ja-JP" altLang="en-US" sz="900" u="none" strike="noStrike" dirty="0">
                          <a:effectLst/>
                          <a:latin typeface="メイリオ" panose="020B0604030504040204" pitchFamily="50" charset="-128"/>
                          <a:ea typeface="メイリオ" panose="020B0604030504040204" pitchFamily="50" charset="-128"/>
                        </a:rPr>
                        <a:t>人</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2507589"/>
                  </a:ext>
                </a:extLst>
              </a:tr>
              <a:tr h="46028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持　　ち　　物</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kumimoji="1" lang="ja-JP" altLang="en-US" sz="900" b="0" i="0" kern="1200" dirty="0">
                          <a:solidFill>
                            <a:schemeClr val="dk1"/>
                          </a:solidFill>
                          <a:effectLst/>
                          <a:latin typeface="メイリオ" panose="020B0604030504040204" pitchFamily="50" charset="-128"/>
                          <a:ea typeface="メイリオ" panose="020B0604030504040204" pitchFamily="50" charset="-128"/>
                          <a:cs typeface="+mn-cs"/>
                        </a:rPr>
                        <a:t>濡れても良い服装と履き物</a:t>
                      </a:r>
                      <a:endParaRPr kumimoji="1" lang="en-US" altLang="ja-JP" sz="900" b="0" i="0" kern="1200" dirty="0">
                        <a:solidFill>
                          <a:schemeClr val="dk1"/>
                        </a:solidFill>
                        <a:effectLst/>
                        <a:latin typeface="メイリオ" panose="020B0604030504040204" pitchFamily="50" charset="-128"/>
                        <a:ea typeface="メイリオ" panose="020B0604030504040204" pitchFamily="50" charset="-128"/>
                        <a:cs typeface="+mn-cs"/>
                      </a:endParaRPr>
                    </a:p>
                    <a:p>
                      <a:pPr algn="ctr" fontAlgn="ctr"/>
                      <a:r>
                        <a:rPr kumimoji="1" lang="ja-JP" altLang="en-US" sz="900" b="0" i="0" kern="1200" dirty="0">
                          <a:solidFill>
                            <a:schemeClr val="dk1"/>
                          </a:solidFill>
                          <a:effectLst/>
                          <a:latin typeface="メイリオ" panose="020B0604030504040204" pitchFamily="50" charset="-128"/>
                          <a:ea typeface="メイリオ" panose="020B0604030504040204" pitchFamily="50" charset="-128"/>
                          <a:cs typeface="+mn-cs"/>
                        </a:rPr>
                        <a:t>（体操服・サンダル等）</a:t>
                      </a:r>
                      <a:br>
                        <a:rPr lang="ja-JP" altLang="en-US" sz="900" dirty="0">
                          <a:latin typeface="メイリオ" panose="020B0604030504040204" pitchFamily="50" charset="-128"/>
                          <a:ea typeface="メイリオ" panose="020B0604030504040204" pitchFamily="50" charset="-128"/>
                        </a:rPr>
                      </a:br>
                      <a:r>
                        <a:rPr kumimoji="1" lang="ja-JP" altLang="en-US" sz="900" b="0" i="0" kern="1200" dirty="0">
                          <a:solidFill>
                            <a:schemeClr val="dk1"/>
                          </a:solidFill>
                          <a:effectLst/>
                          <a:latin typeface="メイリオ" panose="020B0604030504040204" pitchFamily="50" charset="-128"/>
                          <a:ea typeface="メイリオ" panose="020B0604030504040204" pitchFamily="50" charset="-128"/>
                          <a:cs typeface="+mn-cs"/>
                        </a:rPr>
                        <a:t>ライフジャケットは貸出</a:t>
                      </a:r>
                      <a:endParaRPr lang="ja-JP" altLang="en-US" sz="90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49270007"/>
                  </a:ext>
                </a:extLst>
              </a:tr>
            </a:tbl>
          </a:graphicData>
        </a:graphic>
      </p:graphicFrame>
      <p:sp>
        <p:nvSpPr>
          <p:cNvPr id="17" name="テキスト プレースホルダー 16">
            <a:extLst>
              <a:ext uri="{FF2B5EF4-FFF2-40B4-BE49-F238E27FC236}">
                <a16:creationId xmlns:a16="http://schemas.microsoft.com/office/drawing/2014/main" id="{B3520682-09AA-2FC0-7EF3-C81A1534DE3E}"/>
              </a:ext>
            </a:extLst>
          </p:cNvPr>
          <p:cNvSpPr>
            <a:spLocks noGrp="1"/>
          </p:cNvSpPr>
          <p:nvPr>
            <p:ph type="body" sz="quarter" idx="10"/>
          </p:nvPr>
        </p:nvSpPr>
        <p:spPr/>
        <p:txBody>
          <a:bodyPr/>
          <a:lstStyle/>
          <a:p>
            <a:r>
              <a:rPr lang="ja-JP" altLang="en-US" dirty="0"/>
              <a:t>下記</a:t>
            </a:r>
            <a:r>
              <a:rPr lang="en-US" altLang="ja-JP" dirty="0"/>
              <a:t>3</a:t>
            </a:r>
            <a:r>
              <a:rPr lang="ja-JP" altLang="en-US" dirty="0"/>
              <a:t>つの体験で、自ら考えて行動する力、協調性、人と自然の繋がりを感じる力を養うプログラムです。</a:t>
            </a:r>
            <a:endParaRPr lang="en-US" altLang="ja-JP" dirty="0"/>
          </a:p>
          <a:p>
            <a:endParaRPr lang="en-US" altLang="ja-JP" dirty="0"/>
          </a:p>
        </p:txBody>
      </p:sp>
      <p:pic>
        <p:nvPicPr>
          <p:cNvPr id="55" name="図プレースホルダー 54" descr="ボートに乗っている人たち&#10;&#10;中程度の精度で自動的に生成された説明">
            <a:extLst>
              <a:ext uri="{FF2B5EF4-FFF2-40B4-BE49-F238E27FC236}">
                <a16:creationId xmlns:a16="http://schemas.microsoft.com/office/drawing/2014/main" id="{B90A660A-33B3-7BD0-3045-F400E5DB18E4}"/>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4378" r="14378"/>
          <a:stretch>
            <a:fillRect/>
          </a:stretch>
        </p:blipFill>
        <p:spPr/>
      </p:pic>
      <p:pic>
        <p:nvPicPr>
          <p:cNvPr id="57" name="図プレースホルダー 56" descr="川でボートに乗っている人たち&#10;&#10;自動的に生成された説明">
            <a:extLst>
              <a:ext uri="{FF2B5EF4-FFF2-40B4-BE49-F238E27FC236}">
                <a16:creationId xmlns:a16="http://schemas.microsoft.com/office/drawing/2014/main" id="{0689C644-A44B-D677-0492-290CB9A961B7}"/>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10089" b="10089"/>
          <a:stretch>
            <a:fillRect/>
          </a:stretch>
        </p:blipFill>
        <p:spPr/>
      </p:pic>
      <p:pic>
        <p:nvPicPr>
          <p:cNvPr id="73" name="図プレースホルダー 72" descr="水に浮かんでいるボート&#10;&#10;低い精度で自動的に生成された説明">
            <a:extLst>
              <a:ext uri="{FF2B5EF4-FFF2-40B4-BE49-F238E27FC236}">
                <a16:creationId xmlns:a16="http://schemas.microsoft.com/office/drawing/2014/main" id="{22080B97-517B-028F-DC78-1D048A2CB567}"/>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19112" r="19112"/>
          <a:stretch>
            <a:fillRect/>
          </a:stretch>
        </p:blipFill>
        <p:spPr/>
      </p:pic>
      <p:pic>
        <p:nvPicPr>
          <p:cNvPr id="75" name="図プレースホルダー 74" descr="人, 屋内, テーブル, 女性 が含まれている画像&#10;&#10;自動的に生成された説明">
            <a:extLst>
              <a:ext uri="{FF2B5EF4-FFF2-40B4-BE49-F238E27FC236}">
                <a16:creationId xmlns:a16="http://schemas.microsoft.com/office/drawing/2014/main" id="{807E102E-6D0E-991D-C878-A6C552AE536A}"/>
              </a:ext>
            </a:extLst>
          </p:cNvPr>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t="10031" b="10031"/>
          <a:stretch>
            <a:fillRect/>
          </a:stretch>
        </p:blipFill>
        <p:spPr/>
      </p:pic>
      <p:sp>
        <p:nvSpPr>
          <p:cNvPr id="22" name="テキスト プレースホルダー 21">
            <a:extLst>
              <a:ext uri="{FF2B5EF4-FFF2-40B4-BE49-F238E27FC236}">
                <a16:creationId xmlns:a16="http://schemas.microsoft.com/office/drawing/2014/main" id="{6A75FCC1-BEDA-8E3B-2695-9E516515DD84}"/>
              </a:ext>
            </a:extLst>
          </p:cNvPr>
          <p:cNvSpPr>
            <a:spLocks noGrp="1"/>
          </p:cNvSpPr>
          <p:nvPr>
            <p:ph type="body" sz="quarter" idx="15"/>
          </p:nvPr>
        </p:nvSpPr>
        <p:spPr/>
        <p:txBody>
          <a:bodyPr/>
          <a:lstStyle/>
          <a:p>
            <a:r>
              <a:rPr lang="ja-JP" altLang="en-US" dirty="0"/>
              <a:t>滋賀県ならではのびわ湖ウォータースポーツを通じ、子どもたちの「生きる力」を育みます。</a:t>
            </a:r>
            <a:endParaRPr lang="en-US" altLang="ja-JP" dirty="0"/>
          </a:p>
          <a:p>
            <a:r>
              <a:rPr lang="ja-JP" altLang="en-US" dirty="0"/>
              <a:t>びわ湖での人気アクティビティ、カヌーとドラゴンボートを体験</a:t>
            </a:r>
          </a:p>
          <a:p>
            <a:r>
              <a:rPr lang="ja-JP" altLang="en-US" dirty="0"/>
              <a:t>びわ湖の環境で重要な役割を担っているヨシの学習</a:t>
            </a:r>
          </a:p>
          <a:p>
            <a:r>
              <a:rPr lang="ja-JP" altLang="en-US" dirty="0"/>
              <a:t>自ら考えて行動する力、協調性、人と自然の繋がりを感じる力を養うプログラム</a:t>
            </a:r>
          </a:p>
        </p:txBody>
      </p:sp>
      <p:sp>
        <p:nvSpPr>
          <p:cNvPr id="67" name="テキスト プレースホルダー 66">
            <a:extLst>
              <a:ext uri="{FF2B5EF4-FFF2-40B4-BE49-F238E27FC236}">
                <a16:creationId xmlns:a16="http://schemas.microsoft.com/office/drawing/2014/main" id="{7ADE6936-D983-74A1-DADC-4609E0045151}"/>
              </a:ext>
            </a:extLst>
          </p:cNvPr>
          <p:cNvSpPr>
            <a:spLocks noGrp="1"/>
          </p:cNvSpPr>
          <p:nvPr>
            <p:ph type="body" sz="quarter" idx="16"/>
          </p:nvPr>
        </p:nvSpPr>
        <p:spPr/>
        <p:txBody>
          <a:bodyPr/>
          <a:lstStyle/>
          <a:p>
            <a:r>
              <a:rPr lang="en-US" altLang="ja-JP" dirty="0"/>
              <a:t>  9:30 </a:t>
            </a:r>
            <a:r>
              <a:rPr lang="ja-JP" altLang="en-US" dirty="0"/>
              <a:t>オーパル到着・開校式・荷物移動</a:t>
            </a:r>
            <a:endParaRPr lang="en-US" altLang="ja-JP" dirty="0"/>
          </a:p>
          <a:p>
            <a:r>
              <a:rPr lang="en-US" altLang="ja-JP" dirty="0"/>
              <a:t>10:00 </a:t>
            </a:r>
            <a:r>
              <a:rPr lang="ja-JP" altLang="en-US" dirty="0"/>
              <a:t>①カヌーでヨシ帯観察</a:t>
            </a:r>
          </a:p>
          <a:p>
            <a:r>
              <a:rPr lang="en-US" altLang="ja-JP" dirty="0"/>
              <a:t>11:10 </a:t>
            </a:r>
            <a:r>
              <a:rPr lang="ja-JP" altLang="en-US" dirty="0"/>
              <a:t>②ドラゴンボート体験</a:t>
            </a:r>
            <a:endParaRPr lang="en-US" altLang="ja-JP" dirty="0"/>
          </a:p>
          <a:p>
            <a:r>
              <a:rPr lang="en-US" altLang="ja-JP" dirty="0"/>
              <a:t>12:10 </a:t>
            </a:r>
            <a:r>
              <a:rPr lang="ja-JP" altLang="en-US" dirty="0"/>
              <a:t>昼休憩（クラス写真撮影）</a:t>
            </a:r>
            <a:endParaRPr lang="en-US" altLang="ja-JP" dirty="0"/>
          </a:p>
          <a:p>
            <a:r>
              <a:rPr lang="en-US" altLang="ja-JP" dirty="0"/>
              <a:t>13:00</a:t>
            </a:r>
            <a:r>
              <a:rPr lang="ja-JP" altLang="en-US" dirty="0"/>
              <a:t> ③ヨシ紙笛づくり</a:t>
            </a:r>
          </a:p>
          <a:p>
            <a:r>
              <a:rPr lang="en-US" altLang="ja-JP" dirty="0"/>
              <a:t>14:00 </a:t>
            </a:r>
            <a:r>
              <a:rPr lang="ja-JP" altLang="en-US" dirty="0"/>
              <a:t>活動終了・着替え・閉校式</a:t>
            </a:r>
          </a:p>
          <a:p>
            <a:r>
              <a:rPr kumimoji="1" lang="en-US" altLang="ja-JP" dirty="0"/>
              <a:t>14:30</a:t>
            </a:r>
            <a:r>
              <a:rPr lang="ja-JP" altLang="en-US" dirty="0"/>
              <a:t> オーパル出発</a:t>
            </a:r>
            <a:endParaRPr lang="en-US" altLang="ja-JP" dirty="0"/>
          </a:p>
          <a:p>
            <a:endParaRPr kumimoji="1" lang="ja-JP" altLang="en-US" dirty="0"/>
          </a:p>
        </p:txBody>
      </p:sp>
      <p:sp>
        <p:nvSpPr>
          <p:cNvPr id="24" name="テキスト プレースホルダー 23">
            <a:extLst>
              <a:ext uri="{FF2B5EF4-FFF2-40B4-BE49-F238E27FC236}">
                <a16:creationId xmlns:a16="http://schemas.microsoft.com/office/drawing/2014/main" id="{92D1AD22-E6AE-06AB-3AE6-BF7938751702}"/>
              </a:ext>
            </a:extLst>
          </p:cNvPr>
          <p:cNvSpPr>
            <a:spLocks noGrp="1"/>
          </p:cNvSpPr>
          <p:nvPr>
            <p:ph type="body" sz="quarter" idx="17"/>
          </p:nvPr>
        </p:nvSpPr>
        <p:spPr>
          <a:xfrm>
            <a:off x="5755709" y="5357422"/>
            <a:ext cx="3373755" cy="990038"/>
          </a:xfrm>
        </p:spPr>
        <p:txBody>
          <a:bodyPr/>
          <a:lstStyle/>
          <a:p>
            <a:r>
              <a:rPr lang="ja-JP" altLang="en-US" dirty="0"/>
              <a:t>強風時は水上活動が実施できない場合があります。雨天時は雨合羽を着用して活動を実施します。</a:t>
            </a:r>
            <a:endParaRPr lang="en-US" altLang="ja-JP" dirty="0"/>
          </a:p>
          <a:p>
            <a:r>
              <a:rPr lang="ja-JP" altLang="en-US" dirty="0"/>
              <a:t>体験場所までの移動は貸切バスをおすすめします。</a:t>
            </a:r>
            <a:endParaRPr lang="en-US" altLang="ja-JP" dirty="0"/>
          </a:p>
          <a:p>
            <a:r>
              <a:rPr lang="ja-JP" altLang="en-US" dirty="0"/>
              <a:t>昼食手配も対応可能です。事前にご相談ください。</a:t>
            </a:r>
            <a:endParaRPr lang="en-US" altLang="ja-JP" dirty="0"/>
          </a:p>
          <a:p>
            <a:r>
              <a:rPr lang="ja-JP" altLang="en-US" dirty="0"/>
              <a:t>ご利用に関するお問い合わせ、体験内容詳細はお気軽にご相談ください。</a:t>
            </a:r>
            <a:endParaRPr lang="en-US" altLang="ja-JP" dirty="0"/>
          </a:p>
          <a:p>
            <a:endParaRPr lang="ja-JP" altLang="en-US" dirty="0"/>
          </a:p>
        </p:txBody>
      </p:sp>
      <p:sp>
        <p:nvSpPr>
          <p:cNvPr id="69" name="テキスト プレースホルダー 68">
            <a:extLst>
              <a:ext uri="{FF2B5EF4-FFF2-40B4-BE49-F238E27FC236}">
                <a16:creationId xmlns:a16="http://schemas.microsoft.com/office/drawing/2014/main" id="{E6B66A06-C4FF-5146-71D6-FB5BF6E963B6}"/>
              </a:ext>
            </a:extLst>
          </p:cNvPr>
          <p:cNvSpPr>
            <a:spLocks noGrp="1"/>
          </p:cNvSpPr>
          <p:nvPr>
            <p:ph type="body" sz="quarter" idx="19"/>
          </p:nvPr>
        </p:nvSpPr>
        <p:spPr/>
        <p:txBody>
          <a:bodyPr/>
          <a:lstStyle/>
          <a:p>
            <a:r>
              <a:rPr kumimoji="1" lang="ja-JP" altLang="en-US" dirty="0"/>
              <a:t>びわ湖の環境保全について調べてみる。</a:t>
            </a:r>
            <a:endParaRPr kumimoji="1" lang="en-US" altLang="ja-JP" dirty="0"/>
          </a:p>
          <a:p>
            <a:r>
              <a:rPr lang="ja-JP" altLang="en-US" dirty="0"/>
              <a:t>人と自然の繋がりについて考えてみる。</a:t>
            </a:r>
            <a:endParaRPr lang="en-US" altLang="ja-JP" dirty="0"/>
          </a:p>
          <a:p>
            <a:r>
              <a:rPr lang="ja-JP" altLang="en-US" dirty="0"/>
              <a:t>地域と現地の環境についての課題や取組について調べてみる。</a:t>
            </a:r>
            <a:endParaRPr lang="en-US" altLang="ja-JP" dirty="0"/>
          </a:p>
          <a:p>
            <a:endParaRPr kumimoji="1" lang="ja-JP" altLang="en-US" dirty="0"/>
          </a:p>
        </p:txBody>
      </p:sp>
      <p:sp>
        <p:nvSpPr>
          <p:cNvPr id="70" name="テキスト プレースホルダー 69">
            <a:extLst>
              <a:ext uri="{FF2B5EF4-FFF2-40B4-BE49-F238E27FC236}">
                <a16:creationId xmlns:a16="http://schemas.microsoft.com/office/drawing/2014/main" id="{9897D84F-6D6B-7279-8469-2A805C5DE19B}"/>
              </a:ext>
            </a:extLst>
          </p:cNvPr>
          <p:cNvSpPr>
            <a:spLocks noGrp="1"/>
          </p:cNvSpPr>
          <p:nvPr>
            <p:ph type="body" sz="quarter" idx="20"/>
          </p:nvPr>
        </p:nvSpPr>
        <p:spPr>
          <a:xfrm>
            <a:off x="3637140" y="2212718"/>
            <a:ext cx="3051180" cy="617193"/>
          </a:xfrm>
        </p:spPr>
        <p:txBody>
          <a:bodyPr/>
          <a:lstStyle/>
          <a:p>
            <a:r>
              <a:rPr kumimoji="1" lang="ja-JP" altLang="en-US" dirty="0"/>
              <a:t>びわ湖で人気のウォータースポーツを体験。</a:t>
            </a:r>
            <a:endParaRPr kumimoji="1" lang="en-US" altLang="ja-JP" dirty="0"/>
          </a:p>
          <a:p>
            <a:r>
              <a:rPr lang="ja-JP" altLang="en-US" dirty="0"/>
              <a:t>びわ湖のヨシについて学ぶ。</a:t>
            </a:r>
            <a:endParaRPr kumimoji="1" lang="en-US" altLang="ja-JP" dirty="0"/>
          </a:p>
          <a:p>
            <a:r>
              <a:rPr lang="ja-JP" altLang="en-US" dirty="0"/>
              <a:t>現地の方からお話を聞き、地域との違いを考える。</a:t>
            </a:r>
            <a:endParaRPr lang="en-US" altLang="ja-JP" dirty="0"/>
          </a:p>
          <a:p>
            <a:r>
              <a:rPr lang="ja-JP" altLang="en-US" dirty="0"/>
              <a:t>現地では課題解決のために、どんな取組を実施しているか聞いてみる。</a:t>
            </a:r>
            <a:endParaRPr lang="en-US" altLang="ja-JP" dirty="0"/>
          </a:p>
          <a:p>
            <a:endParaRPr lang="en-US" altLang="ja-JP" dirty="0"/>
          </a:p>
          <a:p>
            <a:endParaRPr kumimoji="1" lang="ja-JP" altLang="en-US" dirty="0"/>
          </a:p>
        </p:txBody>
      </p:sp>
      <p:sp>
        <p:nvSpPr>
          <p:cNvPr id="71" name="テキスト プレースホルダー 70">
            <a:extLst>
              <a:ext uri="{FF2B5EF4-FFF2-40B4-BE49-F238E27FC236}">
                <a16:creationId xmlns:a16="http://schemas.microsoft.com/office/drawing/2014/main" id="{4180F19B-67D7-1563-A29D-3577A6BF2E6D}"/>
              </a:ext>
            </a:extLst>
          </p:cNvPr>
          <p:cNvSpPr>
            <a:spLocks noGrp="1"/>
          </p:cNvSpPr>
          <p:nvPr>
            <p:ph type="body" sz="quarter" idx="21"/>
          </p:nvPr>
        </p:nvSpPr>
        <p:spPr/>
        <p:txBody>
          <a:bodyPr/>
          <a:lstStyle/>
          <a:p>
            <a:r>
              <a:rPr kumimoji="1" lang="ja-JP" altLang="en-US" dirty="0"/>
              <a:t>環境保全について自分の意見をまとめる。</a:t>
            </a:r>
            <a:endParaRPr kumimoji="1" lang="en-US" altLang="ja-JP" dirty="0"/>
          </a:p>
          <a:p>
            <a:r>
              <a:rPr lang="ja-JP" altLang="en-US" dirty="0"/>
              <a:t>人と自然の繋がりについて調べてみる。</a:t>
            </a:r>
            <a:endParaRPr lang="en-US" altLang="ja-JP" dirty="0"/>
          </a:p>
          <a:p>
            <a:r>
              <a:rPr kumimoji="1" lang="ja-JP" altLang="en-US" dirty="0"/>
              <a:t>自分たちにできることを発表する。</a:t>
            </a:r>
          </a:p>
        </p:txBody>
      </p:sp>
      <p:sp>
        <p:nvSpPr>
          <p:cNvPr id="16" name="タイトル 15">
            <a:extLst>
              <a:ext uri="{FF2B5EF4-FFF2-40B4-BE49-F238E27FC236}">
                <a16:creationId xmlns:a16="http://schemas.microsoft.com/office/drawing/2014/main" id="{466C0A8E-78E1-1518-FDDE-5184568A176A}"/>
              </a:ext>
            </a:extLst>
          </p:cNvPr>
          <p:cNvSpPr>
            <a:spLocks noGrp="1"/>
          </p:cNvSpPr>
          <p:nvPr>
            <p:ph type="title"/>
          </p:nvPr>
        </p:nvSpPr>
        <p:spPr>
          <a:xfrm>
            <a:off x="1112462" y="382788"/>
            <a:ext cx="1780680" cy="535531"/>
          </a:xfrm>
        </p:spPr>
        <p:txBody>
          <a:bodyPr/>
          <a:lstStyle/>
          <a:p>
            <a:r>
              <a:rPr lang="ja-JP" altLang="en-US" dirty="0">
                <a:solidFill>
                  <a:srgbClr val="328CCC"/>
                </a:solidFill>
              </a:rPr>
              <a:t>環境体験による</a:t>
            </a:r>
            <a:br>
              <a:rPr lang="en-US" altLang="ja-JP" dirty="0">
                <a:solidFill>
                  <a:srgbClr val="328CCC"/>
                </a:solidFill>
              </a:rPr>
            </a:br>
            <a:r>
              <a:rPr lang="ja-JP" altLang="en-US" dirty="0">
                <a:solidFill>
                  <a:srgbClr val="328CCC"/>
                </a:solidFill>
              </a:rPr>
              <a:t>びわ湖の自然を学ぶ</a:t>
            </a:r>
          </a:p>
        </p:txBody>
      </p:sp>
      <p:grpSp>
        <p:nvGrpSpPr>
          <p:cNvPr id="2" name="グループ化 1">
            <a:extLst>
              <a:ext uri="{FF2B5EF4-FFF2-40B4-BE49-F238E27FC236}">
                <a16:creationId xmlns:a16="http://schemas.microsoft.com/office/drawing/2014/main" id="{B0B6DD61-7AB0-93ED-5EC0-7337D271E024}"/>
              </a:ext>
            </a:extLst>
          </p:cNvPr>
          <p:cNvGrpSpPr/>
          <p:nvPr/>
        </p:nvGrpSpPr>
        <p:grpSpPr>
          <a:xfrm>
            <a:off x="1152224" y="904273"/>
            <a:ext cx="2613414" cy="174521"/>
            <a:chOff x="771224" y="904272"/>
            <a:chExt cx="2613414" cy="174521"/>
          </a:xfrm>
        </p:grpSpPr>
        <p:sp>
          <p:nvSpPr>
            <p:cNvPr id="3" name="角丸四角形 23">
              <a:extLst>
                <a:ext uri="{FF2B5EF4-FFF2-40B4-BE49-F238E27FC236}">
                  <a16:creationId xmlns:a16="http://schemas.microsoft.com/office/drawing/2014/main" id="{F3859417-8CFB-ADA3-4A06-BF2C3715F764}"/>
                </a:ext>
              </a:extLst>
            </p:cNvPr>
            <p:cNvSpPr/>
            <p:nvPr userDrawn="1"/>
          </p:nvSpPr>
          <p:spPr>
            <a:xfrm>
              <a:off x="771224"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自 然</a:t>
              </a:r>
              <a:endParaRPr kumimoji="1" lang="en-US" altLang="ja-JP" sz="800" b="1" dirty="0">
                <a:latin typeface="Meiryo UI" panose="020B0604030504040204" pitchFamily="50" charset="-128"/>
                <a:ea typeface="Meiryo UI" panose="020B0604030504040204" pitchFamily="50" charset="-128"/>
              </a:endParaRPr>
            </a:p>
          </p:txBody>
        </p:sp>
        <p:sp>
          <p:nvSpPr>
            <p:cNvPr id="4" name="角丸四角形 27">
              <a:extLst>
                <a:ext uri="{FF2B5EF4-FFF2-40B4-BE49-F238E27FC236}">
                  <a16:creationId xmlns:a16="http://schemas.microsoft.com/office/drawing/2014/main" id="{9091FA2A-7E8D-1057-083C-F5753E8B2191}"/>
                </a:ext>
              </a:extLst>
            </p:cNvPr>
            <p:cNvSpPr/>
            <p:nvPr userDrawn="1"/>
          </p:nvSpPr>
          <p:spPr>
            <a:xfrm>
              <a:off x="2092472"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歴 史</a:t>
              </a:r>
              <a:endParaRPr kumimoji="1" lang="en-US" altLang="ja-JP" sz="800" b="1" dirty="0">
                <a:latin typeface="Meiryo UI" panose="020B0604030504040204" pitchFamily="50" charset="-128"/>
                <a:ea typeface="Meiryo UI" panose="020B0604030504040204" pitchFamily="50" charset="-128"/>
              </a:endParaRPr>
            </a:p>
          </p:txBody>
        </p:sp>
        <p:sp>
          <p:nvSpPr>
            <p:cNvPr id="5" name="角丸四角形 49">
              <a:extLst>
                <a:ext uri="{FF2B5EF4-FFF2-40B4-BE49-F238E27FC236}">
                  <a16:creationId xmlns:a16="http://schemas.microsoft.com/office/drawing/2014/main" id="{161D90FD-76F4-6B45-737F-2A6BD9380120}"/>
                </a:ext>
              </a:extLst>
            </p:cNvPr>
            <p:cNvSpPr/>
            <p:nvPr userDrawn="1"/>
          </p:nvSpPr>
          <p:spPr>
            <a:xfrm>
              <a:off x="2973302"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経 済</a:t>
              </a:r>
              <a:endParaRPr kumimoji="1" lang="en-US" altLang="ja-JP" sz="800" b="1" dirty="0">
                <a:latin typeface="Meiryo UI" panose="020B0604030504040204" pitchFamily="50" charset="-128"/>
                <a:ea typeface="Meiryo UI" panose="020B0604030504040204" pitchFamily="50" charset="-128"/>
              </a:endParaRPr>
            </a:p>
          </p:txBody>
        </p:sp>
        <p:sp>
          <p:nvSpPr>
            <p:cNvPr id="6" name="角丸四角形 24">
              <a:extLst>
                <a:ext uri="{FF2B5EF4-FFF2-40B4-BE49-F238E27FC236}">
                  <a16:creationId xmlns:a16="http://schemas.microsoft.com/office/drawing/2014/main" id="{C60BCFCE-7C89-4B20-C92D-4DBB7550B9D9}"/>
                </a:ext>
              </a:extLst>
            </p:cNvPr>
            <p:cNvSpPr/>
            <p:nvPr/>
          </p:nvSpPr>
          <p:spPr>
            <a:xfrm>
              <a:off x="1211640"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環 境</a:t>
              </a:r>
              <a:endParaRPr kumimoji="1" lang="en-US" altLang="ja-JP" sz="800" b="1" dirty="0">
                <a:latin typeface="Meiryo UI" panose="020B0604030504040204" pitchFamily="50" charset="-128"/>
                <a:ea typeface="Meiryo UI" panose="020B0604030504040204" pitchFamily="50" charset="-128"/>
              </a:endParaRPr>
            </a:p>
          </p:txBody>
        </p:sp>
        <p:sp>
          <p:nvSpPr>
            <p:cNvPr id="7" name="角丸四角形 28">
              <a:extLst>
                <a:ext uri="{FF2B5EF4-FFF2-40B4-BE49-F238E27FC236}">
                  <a16:creationId xmlns:a16="http://schemas.microsoft.com/office/drawing/2014/main" id="{8C61BDBC-CEC7-3C44-7661-23A7D28C9EF9}"/>
                </a:ext>
              </a:extLst>
            </p:cNvPr>
            <p:cNvSpPr/>
            <p:nvPr/>
          </p:nvSpPr>
          <p:spPr>
            <a:xfrm>
              <a:off x="1652056"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産 業</a:t>
              </a:r>
              <a:endParaRPr kumimoji="1" lang="en-US" altLang="ja-JP" sz="800" b="1" dirty="0">
                <a:latin typeface="Meiryo UI" panose="020B0604030504040204" pitchFamily="50" charset="-128"/>
                <a:ea typeface="Meiryo UI" panose="020B0604030504040204" pitchFamily="50" charset="-128"/>
              </a:endParaRPr>
            </a:p>
          </p:txBody>
        </p:sp>
        <p:sp>
          <p:nvSpPr>
            <p:cNvPr id="8" name="角丸四角形 31">
              <a:extLst>
                <a:ext uri="{FF2B5EF4-FFF2-40B4-BE49-F238E27FC236}">
                  <a16:creationId xmlns:a16="http://schemas.microsoft.com/office/drawing/2014/main" id="{0A58AC15-F010-D251-13A2-D2FBF46AC970}"/>
                </a:ext>
              </a:extLst>
            </p:cNvPr>
            <p:cNvSpPr/>
            <p:nvPr/>
          </p:nvSpPr>
          <p:spPr>
            <a:xfrm>
              <a:off x="2532888"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文 化</a:t>
              </a:r>
              <a:endParaRPr kumimoji="1" lang="en-US" altLang="ja-JP" sz="800" b="1" dirty="0">
                <a:latin typeface="Meiryo UI" panose="020B0604030504040204" pitchFamily="50" charset="-128"/>
                <a:ea typeface="Meiryo UI" panose="020B0604030504040204" pitchFamily="50" charset="-128"/>
              </a:endParaRPr>
            </a:p>
          </p:txBody>
        </p:sp>
      </p:grpSp>
      <p:pic>
        <p:nvPicPr>
          <p:cNvPr id="39" name="図 38">
            <a:extLst>
              <a:ext uri="{FF2B5EF4-FFF2-40B4-BE49-F238E27FC236}">
                <a16:creationId xmlns:a16="http://schemas.microsoft.com/office/drawing/2014/main" id="{E629755B-3449-1B14-9463-E6978853C0E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032198" y="748873"/>
            <a:ext cx="269549" cy="270000"/>
          </a:xfrm>
          <a:prstGeom prst="rect">
            <a:avLst/>
          </a:prstGeom>
        </p:spPr>
      </p:pic>
      <p:pic>
        <p:nvPicPr>
          <p:cNvPr id="40" name="図 39">
            <a:extLst>
              <a:ext uri="{FF2B5EF4-FFF2-40B4-BE49-F238E27FC236}">
                <a16:creationId xmlns:a16="http://schemas.microsoft.com/office/drawing/2014/main" id="{B6CEC4EE-20FD-05B8-CEE6-232D6A8F9E7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335530" y="748873"/>
            <a:ext cx="269549" cy="270000"/>
          </a:xfrm>
          <a:prstGeom prst="rect">
            <a:avLst/>
          </a:prstGeom>
        </p:spPr>
      </p:pic>
      <p:pic>
        <p:nvPicPr>
          <p:cNvPr id="42" name="図 41">
            <a:extLst>
              <a:ext uri="{FF2B5EF4-FFF2-40B4-BE49-F238E27FC236}">
                <a16:creationId xmlns:a16="http://schemas.microsoft.com/office/drawing/2014/main" id="{B2AF3BFB-0E48-5E29-9EBD-1FE504C37C9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033624" y="452966"/>
            <a:ext cx="270000" cy="270000"/>
          </a:xfrm>
          <a:prstGeom prst="rect">
            <a:avLst/>
          </a:prstGeom>
        </p:spPr>
      </p:pic>
      <p:pic>
        <p:nvPicPr>
          <p:cNvPr id="43" name="図 42">
            <a:extLst>
              <a:ext uri="{FF2B5EF4-FFF2-40B4-BE49-F238E27FC236}">
                <a16:creationId xmlns:a16="http://schemas.microsoft.com/office/drawing/2014/main" id="{EC811B97-8DD0-0752-9D49-D9386190327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335530" y="452966"/>
            <a:ext cx="269549" cy="270000"/>
          </a:xfrm>
          <a:prstGeom prst="rect">
            <a:avLst/>
          </a:prstGeom>
        </p:spPr>
      </p:pic>
      <p:pic>
        <p:nvPicPr>
          <p:cNvPr id="41" name="図 40"/>
          <p:cNvPicPr>
            <a:picLocks noChangeAspect="1"/>
          </p:cNvPicPr>
          <p:nvPr/>
        </p:nvPicPr>
        <p:blipFill rotWithShape="1">
          <a:blip r:embed="rId10"/>
          <a:srcRect l="25645" t="10469" r="23807" b="12712"/>
          <a:stretch/>
        </p:blipFill>
        <p:spPr>
          <a:xfrm>
            <a:off x="4690554" y="493678"/>
            <a:ext cx="489647" cy="524622"/>
          </a:xfrm>
          <a:prstGeom prst="rect">
            <a:avLst/>
          </a:prstGeom>
        </p:spPr>
      </p:pic>
      <p:pic>
        <p:nvPicPr>
          <p:cNvPr id="56" name="図プレースホルダー 5"/>
          <p:cNvPicPr>
            <a:picLocks noGrp="1" noChangeAspect="1"/>
          </p:cNvPicPr>
          <p:nvPr>
            <p:ph type="pic" sz="quarter" idx="18"/>
          </p:nvPr>
        </p:nvPicPr>
        <p:blipFill>
          <a:blip r:embed="rId11" cstate="print">
            <a:extLst>
              <a:ext uri="{28A0092B-C50C-407E-A947-70E740481C1C}">
                <a14:useLocalDpi xmlns:a14="http://schemas.microsoft.com/office/drawing/2010/main" val="0"/>
              </a:ext>
            </a:extLst>
          </a:blip>
          <a:srcRect t="110" b="110"/>
          <a:stretch>
            <a:fillRect/>
          </a:stretch>
        </p:blipFill>
        <p:spPr>
          <a:xfrm>
            <a:off x="9119232" y="5877272"/>
            <a:ext cx="506730" cy="505615"/>
          </a:xfrm>
        </p:spPr>
      </p:pic>
      <p:pic>
        <p:nvPicPr>
          <p:cNvPr id="58" name="図 5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34564" y="456854"/>
            <a:ext cx="263979" cy="263979"/>
          </a:xfrm>
          <a:prstGeom prst="rect">
            <a:avLst/>
          </a:prstGeom>
        </p:spPr>
      </p:pic>
      <p:pic>
        <p:nvPicPr>
          <p:cNvPr id="59" name="図 58" descr="文字の書かれた紙&#10;&#10;自動的に生成された説明">
            <a:extLst>
              <a:ext uri="{FF2B5EF4-FFF2-40B4-BE49-F238E27FC236}">
                <a16:creationId xmlns:a16="http://schemas.microsoft.com/office/drawing/2014/main" id="{CD646CED-5CDE-8AF8-5428-0B9A0146FF7D}"/>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9057897" y="718101"/>
            <a:ext cx="302400" cy="302400"/>
          </a:xfrm>
          <a:prstGeom prst="rect">
            <a:avLst/>
          </a:prstGeom>
        </p:spPr>
      </p:pic>
      <p:pic>
        <p:nvPicPr>
          <p:cNvPr id="60" name="図 59" descr="アイコン&#10;&#10;自動的に生成された説明">
            <a:extLst>
              <a:ext uri="{FF2B5EF4-FFF2-40B4-BE49-F238E27FC236}">
                <a16:creationId xmlns:a16="http://schemas.microsoft.com/office/drawing/2014/main" id="{4B73FE1F-B7C7-C871-84A5-AEADB978BC61}"/>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7913271" y="452966"/>
            <a:ext cx="301761" cy="302400"/>
          </a:xfrm>
          <a:prstGeom prst="rect">
            <a:avLst/>
          </a:prstGeom>
        </p:spPr>
      </p:pic>
      <p:pic>
        <p:nvPicPr>
          <p:cNvPr id="61" name="図 60" descr="アイコン&#10;&#10;自動的に生成された説明">
            <a:extLst>
              <a:ext uri="{FF2B5EF4-FFF2-40B4-BE49-F238E27FC236}">
                <a16:creationId xmlns:a16="http://schemas.microsoft.com/office/drawing/2014/main" id="{3475614F-0E81-0FC2-2D50-FEB66AFBA759}"/>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8242352" y="452966"/>
            <a:ext cx="302400" cy="302400"/>
          </a:xfrm>
          <a:prstGeom prst="rect">
            <a:avLst/>
          </a:prstGeom>
        </p:spPr>
      </p:pic>
      <p:pic>
        <p:nvPicPr>
          <p:cNvPr id="62" name="図 61" descr="アイコン&#10;&#10;自動的に生成された説明">
            <a:extLst>
              <a:ext uri="{FF2B5EF4-FFF2-40B4-BE49-F238E27FC236}">
                <a16:creationId xmlns:a16="http://schemas.microsoft.com/office/drawing/2014/main" id="{428F7826-9FCF-D300-C926-F40F045217DF}"/>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8568300" y="449907"/>
            <a:ext cx="302400" cy="302400"/>
          </a:xfrm>
          <a:prstGeom prst="rect">
            <a:avLst/>
          </a:prstGeom>
        </p:spPr>
      </p:pic>
      <p:pic>
        <p:nvPicPr>
          <p:cNvPr id="63" name="図 62" descr="ロゴ, アイコン&#10;&#10;自動的に生成された説明">
            <a:extLst>
              <a:ext uri="{FF2B5EF4-FFF2-40B4-BE49-F238E27FC236}">
                <a16:creationId xmlns:a16="http://schemas.microsoft.com/office/drawing/2014/main" id="{96E99D22-726B-AD97-CECD-89CB1B939943}"/>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8894248" y="449907"/>
            <a:ext cx="302400" cy="302400"/>
          </a:xfrm>
          <a:prstGeom prst="rect">
            <a:avLst/>
          </a:prstGeom>
        </p:spPr>
      </p:pic>
      <p:pic>
        <p:nvPicPr>
          <p:cNvPr id="64" name="図 63" descr="アイコン&#10;&#10;自動的に生成された説明">
            <a:extLst>
              <a:ext uri="{FF2B5EF4-FFF2-40B4-BE49-F238E27FC236}">
                <a16:creationId xmlns:a16="http://schemas.microsoft.com/office/drawing/2014/main" id="{E3A76E28-B502-1DF3-D318-5198F98B1CB5}"/>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9222187" y="449907"/>
            <a:ext cx="301761" cy="302400"/>
          </a:xfrm>
          <a:prstGeom prst="rect">
            <a:avLst/>
          </a:prstGeom>
        </p:spPr>
      </p:pic>
      <p:pic>
        <p:nvPicPr>
          <p:cNvPr id="65" name="図 64" descr="アイコン&#10;&#10;自動的に生成された説明">
            <a:extLst>
              <a:ext uri="{FF2B5EF4-FFF2-40B4-BE49-F238E27FC236}">
                <a16:creationId xmlns:a16="http://schemas.microsoft.com/office/drawing/2014/main" id="{01C39A1B-B283-400D-B96D-98785073513D}"/>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7751676" y="715828"/>
            <a:ext cx="302400" cy="302400"/>
          </a:xfrm>
          <a:prstGeom prst="rect">
            <a:avLst/>
          </a:prstGeom>
        </p:spPr>
      </p:pic>
      <p:pic>
        <p:nvPicPr>
          <p:cNvPr id="66" name="図 65" descr="停止の標識&#10;&#10;自動的に生成された説明">
            <a:extLst>
              <a:ext uri="{FF2B5EF4-FFF2-40B4-BE49-F238E27FC236}">
                <a16:creationId xmlns:a16="http://schemas.microsoft.com/office/drawing/2014/main" id="{0A5BD3D6-CAF0-1748-02D2-3CC10AF4B8DC}"/>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8080681" y="718688"/>
            <a:ext cx="302400" cy="302400"/>
          </a:xfrm>
          <a:prstGeom prst="rect">
            <a:avLst/>
          </a:prstGeom>
        </p:spPr>
      </p:pic>
      <p:pic>
        <p:nvPicPr>
          <p:cNvPr id="68" name="図 67" descr="白黒の写真にテキストが書いてある絵&#10;&#10;低い精度で自動的に生成された説明">
            <a:extLst>
              <a:ext uri="{FF2B5EF4-FFF2-40B4-BE49-F238E27FC236}">
                <a16:creationId xmlns:a16="http://schemas.microsoft.com/office/drawing/2014/main" id="{7E2B40A8-F6D7-E67D-159E-EC55B38A3855}"/>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8403827" y="715828"/>
            <a:ext cx="301761" cy="302400"/>
          </a:xfrm>
          <a:prstGeom prst="rect">
            <a:avLst/>
          </a:prstGeom>
        </p:spPr>
      </p:pic>
      <p:pic>
        <p:nvPicPr>
          <p:cNvPr id="72" name="図 71" descr="アイコン&#10;&#10;自動的に生成された説明">
            <a:extLst>
              <a:ext uri="{FF2B5EF4-FFF2-40B4-BE49-F238E27FC236}">
                <a16:creationId xmlns:a16="http://schemas.microsoft.com/office/drawing/2014/main" id="{09DB6B45-27B4-F3FF-A8FA-7BBD50F50EEE}"/>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8732669" y="715828"/>
            <a:ext cx="302400" cy="302400"/>
          </a:xfrm>
          <a:prstGeom prst="rect">
            <a:avLst/>
          </a:prstGeom>
        </p:spPr>
      </p:pic>
      <p:sp>
        <p:nvSpPr>
          <p:cNvPr id="44" name="テキスト プレースホルダー 16">
            <a:extLst>
              <a:ext uri="{FF2B5EF4-FFF2-40B4-BE49-F238E27FC236}">
                <a16:creationId xmlns:a16="http://schemas.microsoft.com/office/drawing/2014/main" id="{B3520682-09AA-2FC0-7EF3-C81A1534DE3E}"/>
              </a:ext>
            </a:extLst>
          </p:cNvPr>
          <p:cNvSpPr>
            <a:spLocks noGrp="1"/>
          </p:cNvSpPr>
          <p:nvPr>
            <p:ph type="body" sz="quarter" idx="10"/>
          </p:nvPr>
        </p:nvSpPr>
        <p:spPr>
          <a:xfrm>
            <a:off x="2074879" y="1441238"/>
            <a:ext cx="6746444" cy="505773"/>
          </a:xfrm>
        </p:spPr>
        <p:txBody>
          <a:bodyPr/>
          <a:lstStyle/>
          <a:p>
            <a:r>
              <a:rPr lang="ja-JP" altLang="en-US" sz="900" dirty="0"/>
              <a:t>①カヌーでヨシ帯観察　　</a:t>
            </a:r>
            <a:r>
              <a:rPr lang="en-US" altLang="ja-JP" sz="900" dirty="0"/>
              <a:t>1</a:t>
            </a:r>
            <a:r>
              <a:rPr lang="ja-JP" altLang="en-US" sz="900" dirty="0"/>
              <a:t>人乗りまたは</a:t>
            </a:r>
            <a:r>
              <a:rPr lang="en-US" altLang="ja-JP" sz="900" dirty="0"/>
              <a:t>2</a:t>
            </a:r>
            <a:r>
              <a:rPr lang="ja-JP" altLang="en-US" sz="900" dirty="0"/>
              <a:t>人乗りのカヌーを使い、湖上を漕ぎ進み、水上でヨシ帯など水環境を観察します。</a:t>
            </a:r>
            <a:endParaRPr lang="en-US" altLang="ja-JP" sz="900" dirty="0"/>
          </a:p>
          <a:p>
            <a:r>
              <a:rPr lang="ja-JP" altLang="en-US" sz="900" dirty="0"/>
              <a:t>②ドラゴンボート体験　 　約</a:t>
            </a:r>
            <a:r>
              <a:rPr lang="en-US" altLang="ja-JP" sz="900" dirty="0"/>
              <a:t>20</a:t>
            </a:r>
            <a:r>
              <a:rPr lang="ja-JP" altLang="en-US" sz="900" dirty="0"/>
              <a:t>人で</a:t>
            </a:r>
            <a:r>
              <a:rPr lang="en-US" altLang="ja-JP" sz="900" dirty="0"/>
              <a:t>1</a:t>
            </a:r>
            <a:r>
              <a:rPr lang="ja-JP" altLang="en-US" sz="900" dirty="0"/>
              <a:t>艇のボートに乗り込み、力を合わせて漕ぎ進みます。</a:t>
            </a:r>
            <a:endParaRPr lang="en-US" altLang="ja-JP" sz="900" dirty="0"/>
          </a:p>
          <a:p>
            <a:r>
              <a:rPr lang="ja-JP" altLang="en-US" sz="900" dirty="0"/>
              <a:t>③ヨシ紙笛づくり　　　　　びわ湖の環境について重要な役割を担っているヨシのヨシ紙を使った笛づくり（クラフト）</a:t>
            </a:r>
            <a:endParaRPr lang="en-US" altLang="ja-JP" sz="900" dirty="0"/>
          </a:p>
        </p:txBody>
      </p:sp>
      <p:sp>
        <p:nvSpPr>
          <p:cNvPr id="10" name="テキスト ボックス 9"/>
          <p:cNvSpPr txBox="1"/>
          <p:nvPr/>
        </p:nvSpPr>
        <p:spPr>
          <a:xfrm>
            <a:off x="2122644" y="6487359"/>
            <a:ext cx="5931432" cy="384721"/>
          </a:xfrm>
          <a:prstGeom prst="rect">
            <a:avLst/>
          </a:prstGeom>
          <a:solidFill>
            <a:schemeClr val="bg1"/>
          </a:solidFill>
        </p:spPr>
        <p:txBody>
          <a:bodyPr wrap="none" rtlCol="0">
            <a:spAutoFit/>
          </a:bodyPr>
          <a:lstStyle/>
          <a:p>
            <a:r>
              <a:rPr lang="ja-JP" altLang="en-US" sz="1000" dirty="0">
                <a:latin typeface="Meiryo UI" panose="020B0604030504040204" pitchFamily="50" charset="-128"/>
                <a:ea typeface="Meiryo UI" panose="020B0604030504040204" pitchFamily="50" charset="-128"/>
              </a:rPr>
              <a:t>オーパルオプテックス株式会社　</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住所</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大津市雄琴</a:t>
            </a:r>
            <a:r>
              <a:rPr lang="en-US" altLang="ja-JP" sz="1000" dirty="0">
                <a:latin typeface="Meiryo UI" panose="020B0604030504040204" pitchFamily="50" charset="-128"/>
                <a:ea typeface="Meiryo UI" panose="020B0604030504040204" pitchFamily="50" charset="-128"/>
              </a:rPr>
              <a:t>5-265-1</a:t>
            </a: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【TEL】077-579-7111</a:t>
            </a: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受付時間：</a:t>
            </a:r>
            <a:r>
              <a:rPr lang="en-US" altLang="ja-JP" sz="900" dirty="0">
                <a:latin typeface="Meiryo UI" panose="020B0604030504040204" pitchFamily="50" charset="-128"/>
                <a:ea typeface="Meiryo UI" panose="020B0604030504040204" pitchFamily="50" charset="-128"/>
              </a:rPr>
              <a:t>9:30</a:t>
            </a: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17:30</a:t>
            </a:r>
            <a:r>
              <a:rPr lang="ja-JP" altLang="en-US" sz="900" dirty="0">
                <a:latin typeface="Meiryo UI" panose="020B0604030504040204" pitchFamily="50" charset="-128"/>
                <a:ea typeface="Meiryo UI" panose="020B0604030504040204" pitchFamily="50" charset="-128"/>
              </a:rPr>
              <a:t>（定休日：木曜日、</a:t>
            </a: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2</a:t>
            </a:r>
            <a:r>
              <a:rPr lang="ja-JP" altLang="en-US" sz="900" dirty="0">
                <a:latin typeface="Meiryo UI" panose="020B0604030504040204" pitchFamily="50" charset="-128"/>
                <a:ea typeface="Meiryo UI" panose="020B0604030504040204" pitchFamily="50" charset="-128"/>
              </a:rPr>
              <a:t>月は水・木曜、夏季無休）　</a:t>
            </a:r>
            <a:r>
              <a:rPr lang="en-US" altLang="ja-JP" sz="900" dirty="0">
                <a:latin typeface="Meiryo UI" panose="020B0604030504040204" pitchFamily="50" charset="-128"/>
                <a:ea typeface="Meiryo UI" panose="020B0604030504040204" pitchFamily="50" charset="-128"/>
              </a:rPr>
              <a:t>【</a:t>
            </a:r>
            <a:r>
              <a:rPr lang="en-US" altLang="ja-JP" sz="900" dirty="0" err="1">
                <a:latin typeface="Meiryo UI" panose="020B0604030504040204" pitchFamily="50" charset="-128"/>
                <a:ea typeface="Meiryo UI" panose="020B0604030504040204" pitchFamily="50" charset="-128"/>
              </a:rPr>
              <a:t>URL】</a:t>
            </a:r>
            <a:r>
              <a:rPr lang="en-US" altLang="ja-JP" sz="900" u="sng" dirty="0" err="1">
                <a:latin typeface="Meiryo UI" panose="020B0604030504040204" pitchFamily="50" charset="-128"/>
                <a:ea typeface="Meiryo UI" panose="020B0604030504040204" pitchFamily="50" charset="-128"/>
                <a:hlinkClick r:id="rId23"/>
              </a:rPr>
              <a:t>https</a:t>
            </a:r>
            <a:r>
              <a:rPr lang="en-US" altLang="ja-JP" sz="900" u="sng" dirty="0">
                <a:latin typeface="Meiryo UI" panose="020B0604030504040204" pitchFamily="50" charset="-128"/>
                <a:ea typeface="Meiryo UI" panose="020B0604030504040204" pitchFamily="50" charset="-128"/>
                <a:hlinkClick r:id="rId23"/>
              </a:rPr>
              <a:t>://www.o-pal.com/</a:t>
            </a:r>
            <a:endParaRPr lang="en-US" altLang="ja-JP" sz="9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016100" y="5151604"/>
            <a:ext cx="1226618" cy="215444"/>
          </a:xfrm>
          <a:prstGeom prst="rect">
            <a:avLst/>
          </a:prstGeom>
          <a:noFill/>
        </p:spPr>
        <p:txBody>
          <a:bodyPr wrap="none" rtlCol="0">
            <a:spAutoFit/>
          </a:bodyPr>
          <a:lstStyle/>
          <a:p>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人数により①～③入替</a:t>
            </a:r>
          </a:p>
        </p:txBody>
      </p:sp>
    </p:spTree>
    <p:extLst>
      <p:ext uri="{BB962C8B-B14F-4D97-AF65-F5344CB8AC3E}">
        <p14:creationId xmlns:p14="http://schemas.microsoft.com/office/powerpoint/2010/main" val="1362716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表 35">
            <a:extLst>
              <a:ext uri="{FF2B5EF4-FFF2-40B4-BE49-F238E27FC236}">
                <a16:creationId xmlns:a16="http://schemas.microsoft.com/office/drawing/2014/main" id="{0F652C46-7901-481A-991E-A099D75A3676}"/>
              </a:ext>
            </a:extLst>
          </p:cNvPr>
          <p:cNvGraphicFramePr>
            <a:graphicFrameLocks noGrp="1"/>
          </p:cNvGraphicFramePr>
          <p:nvPr>
            <p:extLst>
              <p:ext uri="{D42A27DB-BD31-4B8C-83A1-F6EECF244321}">
                <p14:modId xmlns:p14="http://schemas.microsoft.com/office/powerpoint/2010/main" val="3552581378"/>
              </p:ext>
            </p:extLst>
          </p:nvPr>
        </p:nvGraphicFramePr>
        <p:xfrm>
          <a:off x="632520" y="4293096"/>
          <a:ext cx="2593561" cy="1752404"/>
        </p:xfrm>
        <a:graphic>
          <a:graphicData uri="http://schemas.openxmlformats.org/drawingml/2006/table">
            <a:tbl>
              <a:tblPr>
                <a:tableStyleId>{69CF1AB2-1976-4502-BF36-3FF5EA218861}</a:tableStyleId>
              </a:tblPr>
              <a:tblGrid>
                <a:gridCol w="832732">
                  <a:extLst>
                    <a:ext uri="{9D8B030D-6E8A-4147-A177-3AD203B41FA5}">
                      <a16:colId xmlns:a16="http://schemas.microsoft.com/office/drawing/2014/main" val="741602752"/>
                    </a:ext>
                  </a:extLst>
                </a:gridCol>
                <a:gridCol w="1760829">
                  <a:extLst>
                    <a:ext uri="{9D8B030D-6E8A-4147-A177-3AD203B41FA5}">
                      <a16:colId xmlns:a16="http://schemas.microsoft.com/office/drawing/2014/main" val="3389704294"/>
                    </a:ext>
                  </a:extLst>
                </a:gridCol>
              </a:tblGrid>
              <a:tr h="236423">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場　所</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ja-JP" altLang="en-US" sz="900" b="0" i="0" u="none" strike="noStrike" dirty="0">
                          <a:effectLst/>
                          <a:latin typeface="メイリオ" panose="020B0604030504040204" pitchFamily="50" charset="-128"/>
                          <a:ea typeface="メイリオ" panose="020B0604030504040204" pitchFamily="50" charset="-128"/>
                        </a:rPr>
                        <a:t>びわ湖・雄琴</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06427632"/>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実　施　時　期</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ja-JP" sz="900" u="none" strike="noStrike" dirty="0">
                          <a:effectLst/>
                          <a:latin typeface="メイリオ" panose="020B0604030504040204" pitchFamily="50" charset="-128"/>
                          <a:ea typeface="メイリオ" panose="020B0604030504040204" pitchFamily="50" charset="-128"/>
                        </a:rPr>
                        <a:t>4</a:t>
                      </a:r>
                      <a:r>
                        <a:rPr lang="ja-JP" altLang="en-US" sz="900" u="none" strike="noStrike" dirty="0">
                          <a:effectLst/>
                          <a:latin typeface="メイリオ" panose="020B0604030504040204" pitchFamily="50" charset="-128"/>
                          <a:ea typeface="メイリオ" panose="020B0604030504040204" pitchFamily="50" charset="-128"/>
                        </a:rPr>
                        <a:t>～</a:t>
                      </a:r>
                      <a:r>
                        <a:rPr lang="en-US" altLang="ja-JP" sz="900" u="none" strike="noStrike" dirty="0">
                          <a:effectLst/>
                          <a:latin typeface="メイリオ" panose="020B0604030504040204" pitchFamily="50" charset="-128"/>
                          <a:ea typeface="メイリオ" panose="020B0604030504040204" pitchFamily="50" charset="-128"/>
                        </a:rPr>
                        <a:t>11</a:t>
                      </a:r>
                      <a:r>
                        <a:rPr lang="ja-JP" altLang="en-US" sz="900" u="none" strike="noStrike" dirty="0">
                          <a:effectLst/>
                          <a:latin typeface="メイリオ" panose="020B0604030504040204" pitchFamily="50" charset="-128"/>
                          <a:ea typeface="メイリオ" panose="020B0604030504040204" pitchFamily="50" charset="-128"/>
                        </a:rPr>
                        <a:t>月末</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41503561"/>
                  </a:ext>
                </a:extLst>
              </a:tr>
              <a:tr h="257767">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対　　　　　象</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zh-CN" altLang="en-US" sz="900" u="none" strike="noStrike" dirty="0">
                          <a:effectLst/>
                          <a:latin typeface="メイリオ" panose="020B0604030504040204" pitchFamily="50" charset="-128"/>
                          <a:ea typeface="メイリオ" panose="020B0604030504040204" pitchFamily="50" charset="-128"/>
                        </a:rPr>
                        <a:t>小学</a:t>
                      </a:r>
                      <a:r>
                        <a:rPr lang="ja-JP" altLang="en-US" sz="900" u="none" strike="noStrike" dirty="0">
                          <a:effectLst/>
                          <a:latin typeface="メイリオ" panose="020B0604030504040204" pitchFamily="50" charset="-128"/>
                          <a:ea typeface="メイリオ" panose="020B0604030504040204" pitchFamily="50" charset="-128"/>
                        </a:rPr>
                        <a:t>生・中学生・</a:t>
                      </a:r>
                      <a:r>
                        <a:rPr lang="zh-CN" altLang="en-US" sz="900" u="none" strike="noStrike" dirty="0">
                          <a:effectLst/>
                          <a:latin typeface="メイリオ" panose="020B0604030504040204" pitchFamily="50" charset="-128"/>
                          <a:ea typeface="メイリオ" panose="020B0604030504040204" pitchFamily="50" charset="-128"/>
                        </a:rPr>
                        <a:t>高校生</a:t>
                      </a:r>
                      <a:endParaRPr lang="zh-CN"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9073544"/>
                  </a:ext>
                </a:extLst>
              </a:tr>
              <a:tr h="257767">
                <a:tc>
                  <a:txBody>
                    <a:bodyPr/>
                    <a:lstStyle/>
                    <a:p>
                      <a:pPr algn="ctr" fontAlgn="ctr"/>
                      <a:r>
                        <a:rPr lang="zh-TW" altLang="en-US" sz="800" b="1" u="none" strike="noStrike" dirty="0">
                          <a:effectLst/>
                          <a:latin typeface="メイリオ" panose="020B0604030504040204" pitchFamily="50" charset="-128"/>
                          <a:ea typeface="メイリオ" panose="020B0604030504040204" pitchFamily="50" charset="-128"/>
                        </a:rPr>
                        <a:t>所　要　時　間</a:t>
                      </a:r>
                      <a:endParaRPr lang="zh-TW"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ja-JP" altLang="en-US" sz="900" b="0" i="0" u="none" strike="noStrike" dirty="0">
                          <a:effectLst/>
                          <a:latin typeface="メイリオ" panose="020B0604030504040204" pitchFamily="50" charset="-128"/>
                          <a:ea typeface="メイリオ" panose="020B0604030504040204" pitchFamily="50" charset="-128"/>
                        </a:rPr>
                        <a:t>約</a:t>
                      </a:r>
                      <a:r>
                        <a:rPr lang="en-US" altLang="ja-JP" sz="900" b="0" i="0" u="none" strike="noStrike" dirty="0">
                          <a:effectLst/>
                          <a:latin typeface="メイリオ" panose="020B0604030504040204" pitchFamily="50" charset="-128"/>
                          <a:ea typeface="メイリオ" panose="020B0604030504040204" pitchFamily="50" charset="-128"/>
                        </a:rPr>
                        <a:t>5</a:t>
                      </a:r>
                      <a:r>
                        <a:rPr lang="ja-JP" altLang="en-US" sz="900" b="0" i="0" u="none" strike="noStrike" dirty="0">
                          <a:effectLst/>
                          <a:latin typeface="メイリオ" panose="020B0604030504040204" pitchFamily="50" charset="-128"/>
                          <a:ea typeface="メイリオ" panose="020B0604030504040204" pitchFamily="50" charset="-128"/>
                        </a:rPr>
                        <a:t>時間</a:t>
                      </a: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97989410"/>
                  </a:ext>
                </a:extLst>
              </a:tr>
              <a:tr h="28239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人　　　　　数</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ja-JP" sz="900" u="none" strike="noStrike" dirty="0">
                          <a:effectLst/>
                          <a:latin typeface="メイリオ" panose="020B0604030504040204" pitchFamily="50" charset="-128"/>
                          <a:ea typeface="メイリオ" panose="020B0604030504040204" pitchFamily="50" charset="-128"/>
                        </a:rPr>
                        <a:t>20</a:t>
                      </a:r>
                      <a:r>
                        <a:rPr lang="ja-JP" altLang="en-US" sz="900" u="none" strike="noStrike" dirty="0">
                          <a:effectLst/>
                          <a:latin typeface="メイリオ" panose="020B0604030504040204" pitchFamily="50" charset="-128"/>
                          <a:ea typeface="メイリオ" panose="020B0604030504040204" pitchFamily="50" charset="-128"/>
                        </a:rPr>
                        <a:t>～</a:t>
                      </a:r>
                      <a:r>
                        <a:rPr lang="en-US" altLang="ja-JP" sz="900" u="none" strike="noStrike" dirty="0">
                          <a:effectLst/>
                          <a:latin typeface="メイリオ" panose="020B0604030504040204" pitchFamily="50" charset="-128"/>
                          <a:ea typeface="メイリオ" panose="020B0604030504040204" pitchFamily="50" charset="-128"/>
                        </a:rPr>
                        <a:t>160</a:t>
                      </a:r>
                      <a:r>
                        <a:rPr lang="ja-JP" altLang="en-US" sz="900" u="none" strike="noStrike" dirty="0">
                          <a:effectLst/>
                          <a:latin typeface="メイリオ" panose="020B0604030504040204" pitchFamily="50" charset="-128"/>
                          <a:ea typeface="メイリオ" panose="020B0604030504040204" pitchFamily="50" charset="-128"/>
                        </a:rPr>
                        <a:t>人</a:t>
                      </a:r>
                      <a:endParaRPr lang="ja-JP" altLang="en-US" sz="900" b="0"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2507589"/>
                  </a:ext>
                </a:extLst>
              </a:tr>
              <a:tr h="460285">
                <a:tc>
                  <a:txBody>
                    <a:bodyPr/>
                    <a:lstStyle/>
                    <a:p>
                      <a:pPr algn="ctr" fontAlgn="ctr"/>
                      <a:r>
                        <a:rPr lang="ja-JP" altLang="en-US" sz="800" b="1" u="none" strike="noStrike" dirty="0">
                          <a:effectLst/>
                          <a:latin typeface="メイリオ" panose="020B0604030504040204" pitchFamily="50" charset="-128"/>
                          <a:ea typeface="メイリオ" panose="020B0604030504040204" pitchFamily="50" charset="-128"/>
                        </a:rPr>
                        <a:t>持　　ち　　物</a:t>
                      </a:r>
                      <a:endParaRPr lang="ja-JP" altLang="en-US" sz="800" b="1" i="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kumimoji="1" lang="ja-JP" altLang="en-US" sz="900" b="0" i="0" kern="1200" dirty="0">
                          <a:solidFill>
                            <a:schemeClr val="dk1"/>
                          </a:solidFill>
                          <a:effectLst/>
                          <a:latin typeface="メイリオ" panose="020B0604030504040204" pitchFamily="50" charset="-128"/>
                          <a:ea typeface="メイリオ" panose="020B0604030504040204" pitchFamily="50" charset="-128"/>
                          <a:cs typeface="+mn-cs"/>
                        </a:rPr>
                        <a:t>濡れても良い服装と履き物</a:t>
                      </a:r>
                      <a:endParaRPr kumimoji="1" lang="en-US" altLang="ja-JP" sz="900" b="0" i="0" kern="1200" dirty="0">
                        <a:solidFill>
                          <a:schemeClr val="dk1"/>
                        </a:solidFill>
                        <a:effectLst/>
                        <a:latin typeface="メイリオ" panose="020B0604030504040204" pitchFamily="50" charset="-128"/>
                        <a:ea typeface="メイリオ" panose="020B0604030504040204" pitchFamily="50" charset="-128"/>
                        <a:cs typeface="+mn-cs"/>
                      </a:endParaRPr>
                    </a:p>
                    <a:p>
                      <a:pPr algn="ctr" fontAlgn="ctr"/>
                      <a:r>
                        <a:rPr kumimoji="1" lang="ja-JP" altLang="en-US" sz="900" b="0" i="0" kern="1200" dirty="0">
                          <a:solidFill>
                            <a:schemeClr val="dk1"/>
                          </a:solidFill>
                          <a:effectLst/>
                          <a:latin typeface="メイリオ" panose="020B0604030504040204" pitchFamily="50" charset="-128"/>
                          <a:ea typeface="メイリオ" panose="020B0604030504040204" pitchFamily="50" charset="-128"/>
                          <a:cs typeface="+mn-cs"/>
                        </a:rPr>
                        <a:t>（体操服・サンダル等）</a:t>
                      </a:r>
                      <a:br>
                        <a:rPr lang="ja-JP" altLang="en-US" sz="900" dirty="0">
                          <a:latin typeface="メイリオ" panose="020B0604030504040204" pitchFamily="50" charset="-128"/>
                          <a:ea typeface="メイリオ" panose="020B0604030504040204" pitchFamily="50" charset="-128"/>
                        </a:rPr>
                      </a:br>
                      <a:r>
                        <a:rPr kumimoji="1" lang="ja-JP" altLang="en-US" sz="900" b="0" i="0" kern="1200" dirty="0">
                          <a:solidFill>
                            <a:schemeClr val="dk1"/>
                          </a:solidFill>
                          <a:effectLst/>
                          <a:latin typeface="メイリオ" panose="020B0604030504040204" pitchFamily="50" charset="-128"/>
                          <a:ea typeface="メイリオ" panose="020B0604030504040204" pitchFamily="50" charset="-128"/>
                          <a:cs typeface="+mn-cs"/>
                        </a:rPr>
                        <a:t>ライフジャケットは貸出</a:t>
                      </a:r>
                      <a:endParaRPr lang="ja-JP" altLang="en-US" sz="900" u="none" strike="noStrike" dirty="0">
                        <a:effectLst/>
                        <a:latin typeface="メイリオ" panose="020B0604030504040204" pitchFamily="50" charset="-128"/>
                        <a:ea typeface="メイリオ" panose="020B0604030504040204" pitchFamily="50" charset="-128"/>
                      </a:endParaRPr>
                    </a:p>
                  </a:txBody>
                  <a:tcPr marL="7088" marR="7088" marT="7088"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49270007"/>
                  </a:ext>
                </a:extLst>
              </a:tr>
            </a:tbl>
          </a:graphicData>
        </a:graphic>
      </p:graphicFrame>
      <p:sp>
        <p:nvSpPr>
          <p:cNvPr id="22" name="テキスト プレースホルダー 21">
            <a:extLst>
              <a:ext uri="{FF2B5EF4-FFF2-40B4-BE49-F238E27FC236}">
                <a16:creationId xmlns:a16="http://schemas.microsoft.com/office/drawing/2014/main" id="{6A75FCC1-BEDA-8E3B-2695-9E516515DD84}"/>
              </a:ext>
            </a:extLst>
          </p:cNvPr>
          <p:cNvSpPr>
            <a:spLocks noGrp="1"/>
          </p:cNvSpPr>
          <p:nvPr>
            <p:ph type="body" sz="quarter" idx="15"/>
          </p:nvPr>
        </p:nvSpPr>
        <p:spPr/>
        <p:txBody>
          <a:bodyPr/>
          <a:lstStyle/>
          <a:p>
            <a:r>
              <a:rPr lang="ja-JP" altLang="en-US" dirty="0"/>
              <a:t>滋賀県ならではのびわ湖ウォータースポーツを通じ、子どもたちの「生きる力」を育みます。</a:t>
            </a:r>
            <a:endParaRPr lang="en-US" altLang="ja-JP" dirty="0"/>
          </a:p>
          <a:p>
            <a:r>
              <a:rPr lang="ja-JP" altLang="en-US" dirty="0"/>
              <a:t>びわ湖での人気アクティビティ、ドラゴンボートを体験</a:t>
            </a:r>
          </a:p>
          <a:p>
            <a:r>
              <a:rPr lang="ja-JP" altLang="en-US" dirty="0"/>
              <a:t>自分の命を守る知識や、他者と支え合う力を自然災害時の対処法と共に学びます。</a:t>
            </a:r>
          </a:p>
          <a:p>
            <a:r>
              <a:rPr lang="ja-JP" altLang="en-US" dirty="0"/>
              <a:t>びわ湖の自然のなかで防災知識、被災時対応力を養うプログラム</a:t>
            </a:r>
          </a:p>
        </p:txBody>
      </p:sp>
      <p:sp>
        <p:nvSpPr>
          <p:cNvPr id="23" name="テキスト プレースホルダー 22">
            <a:extLst>
              <a:ext uri="{FF2B5EF4-FFF2-40B4-BE49-F238E27FC236}">
                <a16:creationId xmlns:a16="http://schemas.microsoft.com/office/drawing/2014/main" id="{CBA330E7-5852-7EF2-8E9C-846FE76EF1AC}"/>
              </a:ext>
            </a:extLst>
          </p:cNvPr>
          <p:cNvSpPr>
            <a:spLocks noGrp="1"/>
          </p:cNvSpPr>
          <p:nvPr>
            <p:ph type="body" sz="quarter" idx="16"/>
          </p:nvPr>
        </p:nvSpPr>
        <p:spPr/>
        <p:txBody>
          <a:bodyPr/>
          <a:lstStyle/>
          <a:p>
            <a:r>
              <a:rPr lang="en-US" altLang="ja-JP" dirty="0"/>
              <a:t> 9:30 </a:t>
            </a:r>
            <a:r>
              <a:rPr lang="ja-JP" altLang="en-US" dirty="0"/>
              <a:t>オーパル到着・開校式・荷物移動</a:t>
            </a:r>
            <a:endParaRPr lang="en-US" altLang="ja-JP" dirty="0"/>
          </a:p>
          <a:p>
            <a:r>
              <a:rPr lang="en-US" altLang="ja-JP" dirty="0"/>
              <a:t>10:00 </a:t>
            </a:r>
            <a:r>
              <a:rPr lang="ja-JP" altLang="en-US" dirty="0"/>
              <a:t>①ドラゴンボートで防災クイズレース</a:t>
            </a:r>
          </a:p>
          <a:p>
            <a:r>
              <a:rPr lang="en-US" altLang="ja-JP" dirty="0"/>
              <a:t>11:10 </a:t>
            </a:r>
            <a:r>
              <a:rPr lang="ja-JP" altLang="en-US" dirty="0"/>
              <a:t>②防災工作教室　</a:t>
            </a:r>
            <a:endParaRPr lang="en-US" altLang="ja-JP" dirty="0"/>
          </a:p>
          <a:p>
            <a:r>
              <a:rPr lang="en-US" altLang="ja-JP" dirty="0"/>
              <a:t>12:10 </a:t>
            </a:r>
            <a:r>
              <a:rPr lang="ja-JP" altLang="en-US" dirty="0"/>
              <a:t>昼休憩（クラス写真撮影）</a:t>
            </a:r>
            <a:endParaRPr lang="en-US" altLang="ja-JP" dirty="0"/>
          </a:p>
          <a:p>
            <a:r>
              <a:rPr lang="en-US" altLang="ja-JP" dirty="0"/>
              <a:t>13:00</a:t>
            </a:r>
            <a:r>
              <a:rPr lang="ja-JP" altLang="en-US" dirty="0"/>
              <a:t> ③防災スポーツ体験　 　　　</a:t>
            </a:r>
          </a:p>
          <a:p>
            <a:r>
              <a:rPr lang="en-US" altLang="ja-JP" dirty="0"/>
              <a:t>14:00 </a:t>
            </a:r>
            <a:r>
              <a:rPr lang="ja-JP" altLang="en-US" dirty="0"/>
              <a:t>活動終了・着替え・閉校式</a:t>
            </a:r>
          </a:p>
          <a:p>
            <a:r>
              <a:rPr lang="en-US" altLang="ja-JP" dirty="0"/>
              <a:t>14:30</a:t>
            </a:r>
            <a:r>
              <a:rPr lang="ja-JP" altLang="en-US" dirty="0"/>
              <a:t> オーパル出発</a:t>
            </a:r>
          </a:p>
        </p:txBody>
      </p:sp>
      <p:sp>
        <p:nvSpPr>
          <p:cNvPr id="26" name="テキスト プレースホルダー 25">
            <a:extLst>
              <a:ext uri="{FF2B5EF4-FFF2-40B4-BE49-F238E27FC236}">
                <a16:creationId xmlns:a16="http://schemas.microsoft.com/office/drawing/2014/main" id="{5B5A57CD-6D69-A3E3-BA23-DA35BC46B9D8}"/>
              </a:ext>
            </a:extLst>
          </p:cNvPr>
          <p:cNvSpPr>
            <a:spLocks noGrp="1"/>
          </p:cNvSpPr>
          <p:nvPr>
            <p:ph type="body" sz="quarter" idx="19"/>
          </p:nvPr>
        </p:nvSpPr>
        <p:spPr/>
        <p:txBody>
          <a:bodyPr/>
          <a:lstStyle/>
          <a:p>
            <a:r>
              <a:rPr lang="ja-JP" altLang="en-US" dirty="0"/>
              <a:t>自然災害について調べてみる。</a:t>
            </a:r>
            <a:endParaRPr lang="en-US" altLang="ja-JP" dirty="0"/>
          </a:p>
          <a:p>
            <a:r>
              <a:rPr lang="ja-JP" altLang="en-US" dirty="0"/>
              <a:t>自然災害発生時の対処について考えてみる。</a:t>
            </a:r>
            <a:endParaRPr lang="en-US" altLang="ja-JP" dirty="0"/>
          </a:p>
          <a:p>
            <a:r>
              <a:rPr lang="ja-JP" altLang="en-US" dirty="0"/>
              <a:t>地域と現地の環境についての課題や取組について調べてみる。</a:t>
            </a:r>
          </a:p>
        </p:txBody>
      </p:sp>
      <p:sp>
        <p:nvSpPr>
          <p:cNvPr id="27" name="テキスト プレースホルダー 26">
            <a:extLst>
              <a:ext uri="{FF2B5EF4-FFF2-40B4-BE49-F238E27FC236}">
                <a16:creationId xmlns:a16="http://schemas.microsoft.com/office/drawing/2014/main" id="{FFC69071-83AC-E0D8-245F-8AE1169A7420}"/>
              </a:ext>
            </a:extLst>
          </p:cNvPr>
          <p:cNvSpPr>
            <a:spLocks noGrp="1"/>
          </p:cNvSpPr>
          <p:nvPr>
            <p:ph type="body" sz="quarter" idx="20"/>
          </p:nvPr>
        </p:nvSpPr>
        <p:spPr>
          <a:xfrm>
            <a:off x="3637140" y="2212718"/>
            <a:ext cx="3051180" cy="617193"/>
          </a:xfrm>
        </p:spPr>
        <p:txBody>
          <a:bodyPr/>
          <a:lstStyle/>
          <a:p>
            <a:r>
              <a:rPr lang="ja-JP" altLang="en-US" dirty="0"/>
              <a:t>びわ湖で人気のウォータースポーツを通して防災知識を学ぶ。</a:t>
            </a:r>
            <a:endParaRPr lang="en-US" altLang="ja-JP" dirty="0"/>
          </a:p>
          <a:p>
            <a:r>
              <a:rPr lang="ja-JP" altLang="en-US" dirty="0"/>
              <a:t>被災時の対処についてについて学ぶ。</a:t>
            </a:r>
            <a:endParaRPr lang="en-US" altLang="ja-JP" dirty="0"/>
          </a:p>
          <a:p>
            <a:r>
              <a:rPr lang="ja-JP" altLang="en-US" dirty="0"/>
              <a:t>現地の方からお話を聞き、地域との違いを考える。</a:t>
            </a:r>
            <a:endParaRPr lang="en-US" altLang="ja-JP" dirty="0"/>
          </a:p>
          <a:p>
            <a:r>
              <a:rPr lang="ja-JP" altLang="en-US" dirty="0"/>
              <a:t>現地では課題解決のために、どんな取組を実施しているか聞いてみる。</a:t>
            </a:r>
            <a:endParaRPr lang="en-US" altLang="ja-JP" dirty="0"/>
          </a:p>
          <a:p>
            <a:endParaRPr lang="ja-JP" altLang="en-US" dirty="0"/>
          </a:p>
        </p:txBody>
      </p:sp>
      <p:sp>
        <p:nvSpPr>
          <p:cNvPr id="28" name="テキスト プレースホルダー 27">
            <a:extLst>
              <a:ext uri="{FF2B5EF4-FFF2-40B4-BE49-F238E27FC236}">
                <a16:creationId xmlns:a16="http://schemas.microsoft.com/office/drawing/2014/main" id="{BDEA7D0E-437E-EE3D-1924-D738516FF9E6}"/>
              </a:ext>
            </a:extLst>
          </p:cNvPr>
          <p:cNvSpPr>
            <a:spLocks noGrp="1"/>
          </p:cNvSpPr>
          <p:nvPr>
            <p:ph type="body" sz="quarter" idx="21"/>
          </p:nvPr>
        </p:nvSpPr>
        <p:spPr/>
        <p:txBody>
          <a:bodyPr/>
          <a:lstStyle/>
          <a:p>
            <a:r>
              <a:rPr lang="ja-JP" altLang="en-US" dirty="0"/>
              <a:t>地域の自然災害について自分の意見をまとめる。</a:t>
            </a:r>
            <a:endParaRPr lang="en-US" altLang="ja-JP" dirty="0"/>
          </a:p>
          <a:p>
            <a:r>
              <a:rPr lang="ja-JP" altLang="en-US" dirty="0"/>
              <a:t>本プログラムで学んだ防災知識を発表する。</a:t>
            </a:r>
            <a:endParaRPr lang="en-US" altLang="ja-JP" dirty="0"/>
          </a:p>
          <a:p>
            <a:r>
              <a:rPr lang="ja-JP" altLang="en-US" dirty="0"/>
              <a:t>自分の命を守る行動、他者と支え合う行動について考える。</a:t>
            </a:r>
            <a:endParaRPr lang="en-US" altLang="ja-JP" dirty="0"/>
          </a:p>
          <a:p>
            <a:r>
              <a:rPr lang="ja-JP" altLang="en-US" dirty="0"/>
              <a:t>自分たちにできることを発表する。</a:t>
            </a:r>
          </a:p>
          <a:p>
            <a:endParaRPr lang="ja-JP" altLang="en-US" dirty="0"/>
          </a:p>
        </p:txBody>
      </p:sp>
      <p:sp>
        <p:nvSpPr>
          <p:cNvPr id="16" name="タイトル 15">
            <a:extLst>
              <a:ext uri="{FF2B5EF4-FFF2-40B4-BE49-F238E27FC236}">
                <a16:creationId xmlns:a16="http://schemas.microsoft.com/office/drawing/2014/main" id="{466C0A8E-78E1-1518-FDDE-5184568A176A}"/>
              </a:ext>
            </a:extLst>
          </p:cNvPr>
          <p:cNvSpPr>
            <a:spLocks noGrp="1"/>
          </p:cNvSpPr>
          <p:nvPr>
            <p:ph type="title"/>
          </p:nvPr>
        </p:nvSpPr>
        <p:spPr>
          <a:xfrm>
            <a:off x="1097015" y="368741"/>
            <a:ext cx="2168479" cy="535531"/>
          </a:xfrm>
        </p:spPr>
        <p:txBody>
          <a:bodyPr/>
          <a:lstStyle/>
          <a:p>
            <a:r>
              <a:rPr lang="ja-JP" altLang="en-US" dirty="0">
                <a:solidFill>
                  <a:srgbClr val="328CCC"/>
                </a:solidFill>
              </a:rPr>
              <a:t>防災による</a:t>
            </a:r>
            <a:br>
              <a:rPr lang="en-US" altLang="ja-JP" dirty="0">
                <a:solidFill>
                  <a:srgbClr val="328CCC"/>
                </a:solidFill>
              </a:rPr>
            </a:br>
            <a:r>
              <a:rPr lang="ja-JP" altLang="en-US" dirty="0">
                <a:solidFill>
                  <a:srgbClr val="328CCC"/>
                </a:solidFill>
              </a:rPr>
              <a:t>自然災害への対処を学ぶ</a:t>
            </a:r>
          </a:p>
        </p:txBody>
      </p:sp>
      <p:grpSp>
        <p:nvGrpSpPr>
          <p:cNvPr id="2" name="グループ化 1">
            <a:extLst>
              <a:ext uri="{FF2B5EF4-FFF2-40B4-BE49-F238E27FC236}">
                <a16:creationId xmlns:a16="http://schemas.microsoft.com/office/drawing/2014/main" id="{B0B6DD61-7AB0-93ED-5EC0-7337D271E024}"/>
              </a:ext>
            </a:extLst>
          </p:cNvPr>
          <p:cNvGrpSpPr/>
          <p:nvPr/>
        </p:nvGrpSpPr>
        <p:grpSpPr>
          <a:xfrm>
            <a:off x="1152224" y="904273"/>
            <a:ext cx="2613414" cy="174521"/>
            <a:chOff x="771224" y="904272"/>
            <a:chExt cx="2613414" cy="174521"/>
          </a:xfrm>
        </p:grpSpPr>
        <p:sp>
          <p:nvSpPr>
            <p:cNvPr id="3" name="角丸四角形 23">
              <a:extLst>
                <a:ext uri="{FF2B5EF4-FFF2-40B4-BE49-F238E27FC236}">
                  <a16:creationId xmlns:a16="http://schemas.microsoft.com/office/drawing/2014/main" id="{F3859417-8CFB-ADA3-4A06-BF2C3715F764}"/>
                </a:ext>
              </a:extLst>
            </p:cNvPr>
            <p:cNvSpPr/>
            <p:nvPr userDrawn="1"/>
          </p:nvSpPr>
          <p:spPr>
            <a:xfrm>
              <a:off x="771224"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自 然</a:t>
              </a:r>
              <a:endParaRPr kumimoji="1" lang="en-US" altLang="ja-JP" sz="800" b="1" dirty="0">
                <a:latin typeface="Meiryo UI" panose="020B0604030504040204" pitchFamily="50" charset="-128"/>
                <a:ea typeface="Meiryo UI" panose="020B0604030504040204" pitchFamily="50" charset="-128"/>
              </a:endParaRPr>
            </a:p>
          </p:txBody>
        </p:sp>
        <p:sp>
          <p:nvSpPr>
            <p:cNvPr id="4" name="角丸四角形 27">
              <a:extLst>
                <a:ext uri="{FF2B5EF4-FFF2-40B4-BE49-F238E27FC236}">
                  <a16:creationId xmlns:a16="http://schemas.microsoft.com/office/drawing/2014/main" id="{9091FA2A-7E8D-1057-083C-F5753E8B2191}"/>
                </a:ext>
              </a:extLst>
            </p:cNvPr>
            <p:cNvSpPr/>
            <p:nvPr userDrawn="1"/>
          </p:nvSpPr>
          <p:spPr>
            <a:xfrm>
              <a:off x="2092472"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歴 史</a:t>
              </a:r>
              <a:endParaRPr kumimoji="1" lang="en-US" altLang="ja-JP" sz="800" b="1" dirty="0">
                <a:latin typeface="Meiryo UI" panose="020B0604030504040204" pitchFamily="50" charset="-128"/>
                <a:ea typeface="Meiryo UI" panose="020B0604030504040204" pitchFamily="50" charset="-128"/>
              </a:endParaRPr>
            </a:p>
          </p:txBody>
        </p:sp>
        <p:sp>
          <p:nvSpPr>
            <p:cNvPr id="5" name="角丸四角形 49">
              <a:extLst>
                <a:ext uri="{FF2B5EF4-FFF2-40B4-BE49-F238E27FC236}">
                  <a16:creationId xmlns:a16="http://schemas.microsoft.com/office/drawing/2014/main" id="{161D90FD-76F4-6B45-737F-2A6BD9380120}"/>
                </a:ext>
              </a:extLst>
            </p:cNvPr>
            <p:cNvSpPr/>
            <p:nvPr userDrawn="1"/>
          </p:nvSpPr>
          <p:spPr>
            <a:xfrm>
              <a:off x="2973302"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経 済</a:t>
              </a:r>
              <a:endParaRPr kumimoji="1" lang="en-US" altLang="ja-JP" sz="800" b="1" dirty="0">
                <a:latin typeface="Meiryo UI" panose="020B0604030504040204" pitchFamily="50" charset="-128"/>
                <a:ea typeface="Meiryo UI" panose="020B0604030504040204" pitchFamily="50" charset="-128"/>
              </a:endParaRPr>
            </a:p>
          </p:txBody>
        </p:sp>
        <p:sp>
          <p:nvSpPr>
            <p:cNvPr id="6" name="角丸四角形 24">
              <a:extLst>
                <a:ext uri="{FF2B5EF4-FFF2-40B4-BE49-F238E27FC236}">
                  <a16:creationId xmlns:a16="http://schemas.microsoft.com/office/drawing/2014/main" id="{C60BCFCE-7C89-4B20-C92D-4DBB7550B9D9}"/>
                </a:ext>
              </a:extLst>
            </p:cNvPr>
            <p:cNvSpPr/>
            <p:nvPr/>
          </p:nvSpPr>
          <p:spPr>
            <a:xfrm>
              <a:off x="1211640" y="904272"/>
              <a:ext cx="411336" cy="174521"/>
            </a:xfrm>
            <a:prstGeom prst="round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環 境</a:t>
              </a:r>
              <a:endParaRPr kumimoji="1" lang="en-US" altLang="ja-JP" sz="800" b="1" dirty="0">
                <a:latin typeface="Meiryo UI" panose="020B0604030504040204" pitchFamily="50" charset="-128"/>
                <a:ea typeface="Meiryo UI" panose="020B0604030504040204" pitchFamily="50" charset="-128"/>
              </a:endParaRPr>
            </a:p>
          </p:txBody>
        </p:sp>
        <p:sp>
          <p:nvSpPr>
            <p:cNvPr id="7" name="角丸四角形 28">
              <a:extLst>
                <a:ext uri="{FF2B5EF4-FFF2-40B4-BE49-F238E27FC236}">
                  <a16:creationId xmlns:a16="http://schemas.microsoft.com/office/drawing/2014/main" id="{8C61BDBC-CEC7-3C44-7661-23A7D28C9EF9}"/>
                </a:ext>
              </a:extLst>
            </p:cNvPr>
            <p:cNvSpPr/>
            <p:nvPr/>
          </p:nvSpPr>
          <p:spPr>
            <a:xfrm>
              <a:off x="1652056"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産 業</a:t>
              </a:r>
              <a:endParaRPr kumimoji="1" lang="en-US" altLang="ja-JP" sz="800" b="1" dirty="0">
                <a:latin typeface="Meiryo UI" panose="020B0604030504040204" pitchFamily="50" charset="-128"/>
                <a:ea typeface="Meiryo UI" panose="020B0604030504040204" pitchFamily="50" charset="-128"/>
              </a:endParaRPr>
            </a:p>
          </p:txBody>
        </p:sp>
        <p:sp>
          <p:nvSpPr>
            <p:cNvPr id="8" name="角丸四角形 31">
              <a:extLst>
                <a:ext uri="{FF2B5EF4-FFF2-40B4-BE49-F238E27FC236}">
                  <a16:creationId xmlns:a16="http://schemas.microsoft.com/office/drawing/2014/main" id="{0A58AC15-F010-D251-13A2-D2FBF46AC970}"/>
                </a:ext>
              </a:extLst>
            </p:cNvPr>
            <p:cNvSpPr/>
            <p:nvPr/>
          </p:nvSpPr>
          <p:spPr>
            <a:xfrm>
              <a:off x="2532888" y="904272"/>
              <a:ext cx="411336" cy="174521"/>
            </a:xfrm>
            <a:prstGeom prst="round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b="1" dirty="0">
                  <a:latin typeface="Meiryo UI" panose="020B0604030504040204" pitchFamily="50" charset="-128"/>
                  <a:ea typeface="Meiryo UI" panose="020B0604030504040204" pitchFamily="50" charset="-128"/>
                </a:rPr>
                <a:t>文 化</a:t>
              </a:r>
              <a:endParaRPr kumimoji="1" lang="en-US" altLang="ja-JP" sz="800" b="1" dirty="0">
                <a:latin typeface="Meiryo UI" panose="020B0604030504040204" pitchFamily="50" charset="-128"/>
                <a:ea typeface="Meiryo UI" panose="020B0604030504040204" pitchFamily="50" charset="-128"/>
              </a:endParaRPr>
            </a:p>
          </p:txBody>
        </p:sp>
      </p:grpSp>
      <p:pic>
        <p:nvPicPr>
          <p:cNvPr id="20" name="図プレースホルダー 19" descr="水に浮かんでいるボート&#10;&#10;低い精度で自動的に生成された説明">
            <a:extLst>
              <a:ext uri="{FF2B5EF4-FFF2-40B4-BE49-F238E27FC236}">
                <a16:creationId xmlns:a16="http://schemas.microsoft.com/office/drawing/2014/main" id="{43F9A46D-611D-5A29-31F9-74E08EE8A8EB}"/>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9112" r="19112"/>
          <a:stretch>
            <a:fillRect/>
          </a:stretch>
        </p:blipFill>
        <p:spPr/>
      </p:pic>
      <p:pic>
        <p:nvPicPr>
          <p:cNvPr id="9" name="図 8">
            <a:extLst>
              <a:ext uri="{FF2B5EF4-FFF2-40B4-BE49-F238E27FC236}">
                <a16:creationId xmlns:a16="http://schemas.microsoft.com/office/drawing/2014/main" id="{939711CE-6D3D-71F2-DB92-D38F08BFCE9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331835" y="748228"/>
            <a:ext cx="269549" cy="270000"/>
          </a:xfrm>
          <a:prstGeom prst="rect">
            <a:avLst/>
          </a:prstGeom>
        </p:spPr>
      </p:pic>
      <p:pic>
        <p:nvPicPr>
          <p:cNvPr id="11" name="図 10">
            <a:extLst>
              <a:ext uri="{FF2B5EF4-FFF2-40B4-BE49-F238E27FC236}">
                <a16:creationId xmlns:a16="http://schemas.microsoft.com/office/drawing/2014/main" id="{E81DCAA4-EB64-2D90-13DD-72341D507A4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35167" y="748228"/>
            <a:ext cx="269549" cy="270000"/>
          </a:xfrm>
          <a:prstGeom prst="rect">
            <a:avLst/>
          </a:prstGeom>
        </p:spPr>
      </p:pic>
      <p:pic>
        <p:nvPicPr>
          <p:cNvPr id="13" name="図 12">
            <a:extLst>
              <a:ext uri="{FF2B5EF4-FFF2-40B4-BE49-F238E27FC236}">
                <a16:creationId xmlns:a16="http://schemas.microsoft.com/office/drawing/2014/main" id="{C3541F48-8E67-17B1-9766-436D98E73DB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33624" y="452966"/>
            <a:ext cx="270000" cy="270000"/>
          </a:xfrm>
          <a:prstGeom prst="rect">
            <a:avLst/>
          </a:prstGeom>
        </p:spPr>
      </p:pic>
      <p:pic>
        <p:nvPicPr>
          <p:cNvPr id="15" name="図 14">
            <a:extLst>
              <a:ext uri="{FF2B5EF4-FFF2-40B4-BE49-F238E27FC236}">
                <a16:creationId xmlns:a16="http://schemas.microsoft.com/office/drawing/2014/main" id="{B06D323F-458A-89D7-1FD3-9D66858E04D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335530" y="452966"/>
            <a:ext cx="269549" cy="270000"/>
          </a:xfrm>
          <a:prstGeom prst="rect">
            <a:avLst/>
          </a:prstGeom>
        </p:spPr>
      </p:pic>
      <p:pic>
        <p:nvPicPr>
          <p:cNvPr id="58" name="図プレースホルダー 57" descr="人, ボックス, 屋内, テーブル が含まれている画像&#10;&#10;自動的に生成された説明">
            <a:extLst>
              <a:ext uri="{FF2B5EF4-FFF2-40B4-BE49-F238E27FC236}">
                <a16:creationId xmlns:a16="http://schemas.microsoft.com/office/drawing/2014/main" id="{38ED94D9-3915-F41D-8FAA-C18B442A4693}"/>
              </a:ext>
            </a:extLst>
          </p:cNvPr>
          <p:cNvPicPr>
            <a:picLocks noGrp="1" noChangeAspect="1"/>
          </p:cNvPicPr>
          <p:nvPr>
            <p:ph type="pic" sz="quarter" idx="13"/>
          </p:nvPr>
        </p:nvPicPr>
        <p:blipFill rotWithShape="1">
          <a:blip r:embed="rId7" cstate="print">
            <a:extLst>
              <a:ext uri="{28A0092B-C50C-407E-A947-70E740481C1C}">
                <a14:useLocalDpi xmlns:a14="http://schemas.microsoft.com/office/drawing/2010/main" val="0"/>
              </a:ext>
            </a:extLst>
          </a:blip>
          <a:srcRect t="22623" b="5577"/>
          <a:stretch/>
        </p:blipFill>
        <p:spPr>
          <a:xfrm>
            <a:off x="5122311" y="2931490"/>
            <a:ext cx="2049692" cy="1228725"/>
          </a:xfrm>
        </p:spPr>
      </p:pic>
      <p:pic>
        <p:nvPicPr>
          <p:cNvPr id="56" name="図プレースホルダー 55" descr="ボートに乗っている人たち&#10;&#10;自動的に生成された説明">
            <a:extLst>
              <a:ext uri="{FF2B5EF4-FFF2-40B4-BE49-F238E27FC236}">
                <a16:creationId xmlns:a16="http://schemas.microsoft.com/office/drawing/2014/main" id="{D502F861-39AC-BDA6-26E5-8797E700BB86}"/>
              </a:ext>
            </a:extLst>
          </p:cNvPr>
          <p:cNvPicPr>
            <a:picLocks noGrp="1" noChangeAspect="1"/>
          </p:cNvPicPr>
          <p:nvPr>
            <p:ph type="pic" sz="quarter" idx="12"/>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t="17658" b="2466"/>
          <a:stretch/>
        </p:blipFill>
        <p:spPr>
          <a:xfrm>
            <a:off x="2930536" y="2931490"/>
            <a:ext cx="2049692" cy="1228725"/>
          </a:xfrm>
        </p:spPr>
      </p:pic>
      <p:pic>
        <p:nvPicPr>
          <p:cNvPr id="18" name="図プレースホルダー 77" descr="建物の前を歩く人々&#10;&#10;低い精度で自動的に生成された説明">
            <a:extLst>
              <a:ext uri="{FF2B5EF4-FFF2-40B4-BE49-F238E27FC236}">
                <a16:creationId xmlns:a16="http://schemas.microsoft.com/office/drawing/2014/main" id="{3A78335F-1002-9943-B478-F37B8BE5166B}"/>
              </a:ext>
            </a:extLst>
          </p:cNvPr>
          <p:cNvPicPr>
            <a:picLocks noGrp="1" noChangeAspect="1"/>
          </p:cNvPicPr>
          <p:nvPr>
            <p:ph type="pic" sz="quarter" idx="14"/>
          </p:nvPr>
        </p:nvPicPr>
        <p:blipFill>
          <a:blip r:embed="rId10" cstate="print">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t="4910" b="4910"/>
          <a:stretch>
            <a:fillRect/>
          </a:stretch>
        </p:blipFill>
        <p:spPr>
          <a:xfrm>
            <a:off x="7289987" y="2931490"/>
            <a:ext cx="2049462" cy="1228725"/>
          </a:xfrm>
        </p:spPr>
      </p:pic>
      <p:pic>
        <p:nvPicPr>
          <p:cNvPr id="39" name="図 38"/>
          <p:cNvPicPr>
            <a:picLocks noChangeAspect="1"/>
          </p:cNvPicPr>
          <p:nvPr/>
        </p:nvPicPr>
        <p:blipFill rotWithShape="1">
          <a:blip r:embed="rId12"/>
          <a:srcRect l="25645" t="10469" r="23807" b="12712"/>
          <a:stretch/>
        </p:blipFill>
        <p:spPr>
          <a:xfrm>
            <a:off x="4690554" y="493678"/>
            <a:ext cx="489647" cy="524622"/>
          </a:xfrm>
          <a:prstGeom prst="rect">
            <a:avLst/>
          </a:prstGeom>
        </p:spPr>
      </p:pic>
      <p:pic>
        <p:nvPicPr>
          <p:cNvPr id="41" name="図プレースホルダー 5"/>
          <p:cNvPicPr>
            <a:picLocks noGrp="1" noChangeAspect="1"/>
          </p:cNvPicPr>
          <p:nvPr>
            <p:ph type="pic" sz="quarter" idx="18"/>
          </p:nvPr>
        </p:nvPicPr>
        <p:blipFill>
          <a:blip r:embed="rId13" cstate="print">
            <a:extLst>
              <a:ext uri="{28A0092B-C50C-407E-A947-70E740481C1C}">
                <a14:useLocalDpi xmlns:a14="http://schemas.microsoft.com/office/drawing/2010/main" val="0"/>
              </a:ext>
            </a:extLst>
          </a:blip>
          <a:srcRect t="110" b="110"/>
          <a:stretch>
            <a:fillRect/>
          </a:stretch>
        </p:blipFill>
        <p:spPr>
          <a:xfrm>
            <a:off x="9119232" y="5877272"/>
            <a:ext cx="506730" cy="505615"/>
          </a:xfrm>
        </p:spPr>
      </p:pic>
      <p:pic>
        <p:nvPicPr>
          <p:cNvPr id="42" name="図 41" descr="文字の書かれた紙&#10;&#10;自動的に生成された説明">
            <a:extLst>
              <a:ext uri="{FF2B5EF4-FFF2-40B4-BE49-F238E27FC236}">
                <a16:creationId xmlns:a16="http://schemas.microsoft.com/office/drawing/2014/main" id="{CD646CED-5CDE-8AF8-5428-0B9A0146FF7D}"/>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9057897" y="718101"/>
            <a:ext cx="302400" cy="302400"/>
          </a:xfrm>
          <a:prstGeom prst="rect">
            <a:avLst/>
          </a:prstGeom>
        </p:spPr>
      </p:pic>
      <p:pic>
        <p:nvPicPr>
          <p:cNvPr id="43" name="図 42" descr="アイコン&#10;&#10;自動的に生成された説明">
            <a:extLst>
              <a:ext uri="{FF2B5EF4-FFF2-40B4-BE49-F238E27FC236}">
                <a16:creationId xmlns:a16="http://schemas.microsoft.com/office/drawing/2014/main" id="{4B73FE1F-B7C7-C871-84A5-AEADB978BC61}"/>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7913271" y="452966"/>
            <a:ext cx="301761" cy="302400"/>
          </a:xfrm>
          <a:prstGeom prst="rect">
            <a:avLst/>
          </a:prstGeom>
        </p:spPr>
      </p:pic>
      <p:pic>
        <p:nvPicPr>
          <p:cNvPr id="54" name="図 53" descr="アイコン&#10;&#10;自動的に生成された説明">
            <a:extLst>
              <a:ext uri="{FF2B5EF4-FFF2-40B4-BE49-F238E27FC236}">
                <a16:creationId xmlns:a16="http://schemas.microsoft.com/office/drawing/2014/main" id="{3475614F-0E81-0FC2-2D50-FEB66AFBA759}"/>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8242352" y="452966"/>
            <a:ext cx="302400" cy="302400"/>
          </a:xfrm>
          <a:prstGeom prst="rect">
            <a:avLst/>
          </a:prstGeom>
        </p:spPr>
      </p:pic>
      <p:pic>
        <p:nvPicPr>
          <p:cNvPr id="55" name="図 54" descr="アイコン&#10;&#10;自動的に生成された説明">
            <a:extLst>
              <a:ext uri="{FF2B5EF4-FFF2-40B4-BE49-F238E27FC236}">
                <a16:creationId xmlns:a16="http://schemas.microsoft.com/office/drawing/2014/main" id="{428F7826-9FCF-D300-C926-F40F045217DF}"/>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8568300" y="449907"/>
            <a:ext cx="302400" cy="302400"/>
          </a:xfrm>
          <a:prstGeom prst="rect">
            <a:avLst/>
          </a:prstGeom>
        </p:spPr>
      </p:pic>
      <p:pic>
        <p:nvPicPr>
          <p:cNvPr id="57" name="図 56" descr="ロゴ, アイコン&#10;&#10;自動的に生成された説明">
            <a:extLst>
              <a:ext uri="{FF2B5EF4-FFF2-40B4-BE49-F238E27FC236}">
                <a16:creationId xmlns:a16="http://schemas.microsoft.com/office/drawing/2014/main" id="{96E99D22-726B-AD97-CECD-89CB1B939943}"/>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8894248" y="449907"/>
            <a:ext cx="302400" cy="302400"/>
          </a:xfrm>
          <a:prstGeom prst="rect">
            <a:avLst/>
          </a:prstGeom>
        </p:spPr>
      </p:pic>
      <p:pic>
        <p:nvPicPr>
          <p:cNvPr id="59" name="図 58" descr="アイコン&#10;&#10;自動的に生成された説明">
            <a:extLst>
              <a:ext uri="{FF2B5EF4-FFF2-40B4-BE49-F238E27FC236}">
                <a16:creationId xmlns:a16="http://schemas.microsoft.com/office/drawing/2014/main" id="{E3A76E28-B502-1DF3-D318-5198F98B1CB5}"/>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9222187" y="449907"/>
            <a:ext cx="301761" cy="302400"/>
          </a:xfrm>
          <a:prstGeom prst="rect">
            <a:avLst/>
          </a:prstGeom>
        </p:spPr>
      </p:pic>
      <p:pic>
        <p:nvPicPr>
          <p:cNvPr id="60" name="図 59" descr="アイコン&#10;&#10;自動的に生成された説明">
            <a:extLst>
              <a:ext uri="{FF2B5EF4-FFF2-40B4-BE49-F238E27FC236}">
                <a16:creationId xmlns:a16="http://schemas.microsoft.com/office/drawing/2014/main" id="{01C39A1B-B283-400D-B96D-98785073513D}"/>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7751676" y="715828"/>
            <a:ext cx="302400" cy="302400"/>
          </a:xfrm>
          <a:prstGeom prst="rect">
            <a:avLst/>
          </a:prstGeom>
        </p:spPr>
      </p:pic>
      <p:pic>
        <p:nvPicPr>
          <p:cNvPr id="61" name="図 60" descr="停止の標識&#10;&#10;自動的に生成された説明">
            <a:extLst>
              <a:ext uri="{FF2B5EF4-FFF2-40B4-BE49-F238E27FC236}">
                <a16:creationId xmlns:a16="http://schemas.microsoft.com/office/drawing/2014/main" id="{0A5BD3D6-CAF0-1748-02D2-3CC10AF4B8DC}"/>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8080681" y="718688"/>
            <a:ext cx="302400" cy="302400"/>
          </a:xfrm>
          <a:prstGeom prst="rect">
            <a:avLst/>
          </a:prstGeom>
        </p:spPr>
      </p:pic>
      <p:pic>
        <p:nvPicPr>
          <p:cNvPr id="62" name="図 61" descr="白黒の写真にテキストが書いてある絵&#10;&#10;低い精度で自動的に生成された説明">
            <a:extLst>
              <a:ext uri="{FF2B5EF4-FFF2-40B4-BE49-F238E27FC236}">
                <a16:creationId xmlns:a16="http://schemas.microsoft.com/office/drawing/2014/main" id="{7E2B40A8-F6D7-E67D-159E-EC55B38A3855}"/>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8403827" y="715828"/>
            <a:ext cx="301761" cy="302400"/>
          </a:xfrm>
          <a:prstGeom prst="rect">
            <a:avLst/>
          </a:prstGeom>
        </p:spPr>
      </p:pic>
      <p:pic>
        <p:nvPicPr>
          <p:cNvPr id="63" name="図 62" descr="アイコン&#10;&#10;自動的に生成された説明">
            <a:extLst>
              <a:ext uri="{FF2B5EF4-FFF2-40B4-BE49-F238E27FC236}">
                <a16:creationId xmlns:a16="http://schemas.microsoft.com/office/drawing/2014/main" id="{09DB6B45-27B4-F3FF-A8FA-7BBD50F50EEE}"/>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8732669" y="715828"/>
            <a:ext cx="302400" cy="302400"/>
          </a:xfrm>
          <a:prstGeom prst="rect">
            <a:avLst/>
          </a:prstGeom>
        </p:spPr>
      </p:pic>
      <p:pic>
        <p:nvPicPr>
          <p:cNvPr id="64" name="図 63" descr="アイコン が含まれている画像&#10;&#10;自動的に生成された説明">
            <a:extLst>
              <a:ext uri="{FF2B5EF4-FFF2-40B4-BE49-F238E27FC236}">
                <a16:creationId xmlns:a16="http://schemas.microsoft.com/office/drawing/2014/main" id="{6C5E7671-0BC3-5AB6-5170-66372D21B639}"/>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6631105" y="454286"/>
            <a:ext cx="270000" cy="270000"/>
          </a:xfrm>
          <a:prstGeom prst="rect">
            <a:avLst/>
          </a:prstGeom>
        </p:spPr>
      </p:pic>
      <p:pic>
        <p:nvPicPr>
          <p:cNvPr id="65" name="図 64" descr="アイコン が含まれている画像&#10;&#10;自動的に生成された説明">
            <a:extLst>
              <a:ext uri="{FF2B5EF4-FFF2-40B4-BE49-F238E27FC236}">
                <a16:creationId xmlns:a16="http://schemas.microsoft.com/office/drawing/2014/main" id="{13457790-487A-F914-1BDB-47F5CBAF270C}"/>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6028340" y="748228"/>
            <a:ext cx="270000" cy="270000"/>
          </a:xfrm>
          <a:prstGeom prst="rect">
            <a:avLst/>
          </a:prstGeom>
        </p:spPr>
      </p:pic>
      <p:sp>
        <p:nvSpPr>
          <p:cNvPr id="66" name="テキスト プレースホルダー 16">
            <a:extLst>
              <a:ext uri="{FF2B5EF4-FFF2-40B4-BE49-F238E27FC236}">
                <a16:creationId xmlns:a16="http://schemas.microsoft.com/office/drawing/2014/main" id="{B3520682-09AA-2FC0-7EF3-C81A1534DE3E}"/>
              </a:ext>
            </a:extLst>
          </p:cNvPr>
          <p:cNvSpPr>
            <a:spLocks noGrp="1"/>
          </p:cNvSpPr>
          <p:nvPr>
            <p:ph type="body" sz="quarter" idx="10"/>
          </p:nvPr>
        </p:nvSpPr>
        <p:spPr>
          <a:xfrm>
            <a:off x="574410" y="1205852"/>
            <a:ext cx="9066742" cy="431800"/>
          </a:xfrm>
        </p:spPr>
        <p:txBody>
          <a:bodyPr/>
          <a:lstStyle/>
          <a:p>
            <a:r>
              <a:rPr lang="ja-JP" altLang="en-US" dirty="0"/>
              <a:t>びわ湖でのドラゴンボート体験に、防災学習を加えたプログラムです。防災知識・被災時対応力を養います。</a:t>
            </a:r>
            <a:endParaRPr lang="en-US" altLang="ja-JP" dirty="0"/>
          </a:p>
          <a:p>
            <a:endParaRPr lang="en-US" altLang="ja-JP" dirty="0"/>
          </a:p>
        </p:txBody>
      </p:sp>
      <p:sp>
        <p:nvSpPr>
          <p:cNvPr id="67" name="テキスト プレースホルダー 16">
            <a:extLst>
              <a:ext uri="{FF2B5EF4-FFF2-40B4-BE49-F238E27FC236}">
                <a16:creationId xmlns:a16="http://schemas.microsoft.com/office/drawing/2014/main" id="{B3520682-09AA-2FC0-7EF3-C81A1534DE3E}"/>
              </a:ext>
            </a:extLst>
          </p:cNvPr>
          <p:cNvSpPr txBox="1">
            <a:spLocks/>
          </p:cNvSpPr>
          <p:nvPr/>
        </p:nvSpPr>
        <p:spPr>
          <a:xfrm>
            <a:off x="2074879" y="1441238"/>
            <a:ext cx="6746444" cy="505773"/>
          </a:xfrm>
          <a:prstGeom prst="rect">
            <a:avLst/>
          </a:prstGeom>
          <a:ln>
            <a:noFill/>
          </a:ln>
        </p:spPr>
        <p:txBody>
          <a:bodyPr anchor="ctr"/>
          <a:lstStyle>
            <a:lvl1pPr marL="0" indent="0" algn="l" defTabSz="685800" rtl="0" eaLnBrk="1" latinLnBrk="0" hangingPunct="1">
              <a:lnSpc>
                <a:spcPct val="120000"/>
              </a:lnSpc>
              <a:spcBef>
                <a:spcPts val="0"/>
              </a:spcBef>
              <a:buFont typeface="Arial" panose="020B0604020202020204" pitchFamily="34" charset="0"/>
              <a:buNone/>
              <a:defRPr kumimoji="1" sz="1000" b="0" i="0" kern="1200">
                <a:solidFill>
                  <a:schemeClr val="tx1"/>
                </a:solidFill>
                <a:latin typeface="Meiryo UI" panose="020B0604030504040204" pitchFamily="50" charset="-128"/>
                <a:ea typeface="Meiryo UI" panose="020B0604030504040204" pitchFamily="50" charset="-128"/>
                <a:cs typeface="Gill Sans Light" panose="020B0302020104020203"/>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000" b="0" i="0" kern="1200">
                <a:solidFill>
                  <a:schemeClr val="tx1"/>
                </a:solidFill>
                <a:latin typeface="Meiryo UI" panose="020B0604030504040204" pitchFamily="50" charset="-128"/>
                <a:ea typeface="Meiryo UI" panose="020B0604030504040204" pitchFamily="50" charset="-128"/>
                <a:cs typeface="Gill Sans Light" panose="020B0302020104020203"/>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000" b="0" i="0" kern="1200">
                <a:solidFill>
                  <a:schemeClr val="tx1"/>
                </a:solidFill>
                <a:latin typeface="Meiryo UI" panose="020B0604030504040204" pitchFamily="50" charset="-128"/>
                <a:ea typeface="Meiryo UI" panose="020B0604030504040204" pitchFamily="50" charset="-128"/>
                <a:cs typeface="Gill Sans Light" panose="020B0302020104020203"/>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000" b="0" i="0" kern="1200">
                <a:solidFill>
                  <a:schemeClr val="tx1"/>
                </a:solidFill>
                <a:latin typeface="Meiryo UI" panose="020B0604030504040204" pitchFamily="50" charset="-128"/>
                <a:ea typeface="Meiryo UI" panose="020B0604030504040204" pitchFamily="50" charset="-128"/>
                <a:cs typeface="Gill Sans Light" panose="020B0302020104020203"/>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000" b="0" i="0" kern="1200">
                <a:solidFill>
                  <a:schemeClr val="tx1"/>
                </a:solidFill>
                <a:latin typeface="Meiryo UI" panose="020B0604030504040204" pitchFamily="50" charset="-128"/>
                <a:ea typeface="Meiryo UI" panose="020B0604030504040204" pitchFamily="50" charset="-128"/>
                <a:cs typeface="Gill Sans Light" panose="020B0302020104020203"/>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lang="ja-JP" altLang="en-US" sz="900" dirty="0"/>
              <a:t>①ドラゴンボートで防災クイズレース　　約</a:t>
            </a:r>
            <a:r>
              <a:rPr lang="en-US" altLang="ja-JP" sz="900" dirty="0"/>
              <a:t>20</a:t>
            </a:r>
            <a:r>
              <a:rPr lang="ja-JP" altLang="en-US" sz="900" dirty="0"/>
              <a:t>人で</a:t>
            </a:r>
            <a:r>
              <a:rPr lang="en-US" altLang="ja-JP" sz="900" dirty="0"/>
              <a:t>1</a:t>
            </a:r>
            <a:r>
              <a:rPr lang="ja-JP" altLang="en-US" sz="900" dirty="0"/>
              <a:t>艇のボートに乗り込み、力を合わせて漕ぎ進むドラゴンボート体験に防災学習を加えた活動。</a:t>
            </a:r>
            <a:endParaRPr lang="en-US" altLang="ja-JP" sz="900" dirty="0"/>
          </a:p>
          <a:p>
            <a:r>
              <a:rPr lang="ja-JP" altLang="en-US" sz="900" dirty="0"/>
              <a:t>②防災工作教室　 　　　　　　　　　　 防災クイズや避難所で役立つ道具づくりを体験。</a:t>
            </a:r>
            <a:endParaRPr lang="en-US" altLang="ja-JP" sz="900" dirty="0"/>
          </a:p>
          <a:p>
            <a:r>
              <a:rPr lang="ja-JP" altLang="en-US" sz="900" dirty="0"/>
              <a:t>③防災スポーツ体験　 　　　　　　　   水上での体験を通し防災知識を増やします。</a:t>
            </a:r>
            <a:endParaRPr lang="en-US" altLang="ja-JP" sz="900" dirty="0"/>
          </a:p>
        </p:txBody>
      </p:sp>
      <p:sp>
        <p:nvSpPr>
          <p:cNvPr id="68" name="テキスト プレースホルダー 23">
            <a:extLst>
              <a:ext uri="{FF2B5EF4-FFF2-40B4-BE49-F238E27FC236}">
                <a16:creationId xmlns:a16="http://schemas.microsoft.com/office/drawing/2014/main" id="{92D1AD22-E6AE-06AB-3AE6-BF7938751702}"/>
              </a:ext>
            </a:extLst>
          </p:cNvPr>
          <p:cNvSpPr>
            <a:spLocks noGrp="1"/>
          </p:cNvSpPr>
          <p:nvPr>
            <p:ph type="body" sz="quarter" idx="17"/>
          </p:nvPr>
        </p:nvSpPr>
        <p:spPr>
          <a:xfrm>
            <a:off x="5755709" y="5357422"/>
            <a:ext cx="3373755" cy="990038"/>
          </a:xfrm>
        </p:spPr>
        <p:txBody>
          <a:bodyPr/>
          <a:lstStyle/>
          <a:p>
            <a:r>
              <a:rPr lang="ja-JP" altLang="en-US" dirty="0"/>
              <a:t>強風時は水上活動が実施できない場合があります。雨天時は雨合羽を着用して活動を実施します。</a:t>
            </a:r>
            <a:endParaRPr lang="en-US" altLang="ja-JP" dirty="0"/>
          </a:p>
          <a:p>
            <a:r>
              <a:rPr lang="ja-JP" altLang="en-US" dirty="0"/>
              <a:t>体験場所までの移動は貸切バスをおすすめします。</a:t>
            </a:r>
            <a:endParaRPr lang="en-US" altLang="ja-JP" dirty="0"/>
          </a:p>
          <a:p>
            <a:r>
              <a:rPr lang="ja-JP" altLang="en-US" dirty="0"/>
              <a:t>昼食手配も対応可能です。事前にご相談ください。</a:t>
            </a:r>
            <a:endParaRPr lang="en-US" altLang="ja-JP" dirty="0"/>
          </a:p>
          <a:p>
            <a:r>
              <a:rPr lang="ja-JP" altLang="en-US" dirty="0"/>
              <a:t>ご利用に関するお問い合わせ、体験内容詳細はお気軽にご相談ください。</a:t>
            </a:r>
            <a:endParaRPr lang="en-US" altLang="ja-JP" dirty="0"/>
          </a:p>
          <a:p>
            <a:endParaRPr lang="ja-JP" altLang="en-US" dirty="0"/>
          </a:p>
        </p:txBody>
      </p:sp>
      <p:sp>
        <p:nvSpPr>
          <p:cNvPr id="69" name="テキスト ボックス 68"/>
          <p:cNvSpPr txBox="1"/>
          <p:nvPr/>
        </p:nvSpPr>
        <p:spPr>
          <a:xfrm>
            <a:off x="4016100" y="5151604"/>
            <a:ext cx="1226618" cy="215444"/>
          </a:xfrm>
          <a:prstGeom prst="rect">
            <a:avLst/>
          </a:prstGeom>
          <a:noFill/>
        </p:spPr>
        <p:txBody>
          <a:bodyPr wrap="none" rtlCol="0">
            <a:spAutoFit/>
          </a:bodyPr>
          <a:lstStyle/>
          <a:p>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人数により①～③入替</a:t>
            </a:r>
          </a:p>
        </p:txBody>
      </p:sp>
      <p:sp>
        <p:nvSpPr>
          <p:cNvPr id="70" name="テキスト ボックス 69"/>
          <p:cNvSpPr txBox="1"/>
          <p:nvPr/>
        </p:nvSpPr>
        <p:spPr>
          <a:xfrm>
            <a:off x="2122644" y="6487359"/>
            <a:ext cx="5931432" cy="384721"/>
          </a:xfrm>
          <a:prstGeom prst="rect">
            <a:avLst/>
          </a:prstGeom>
          <a:solidFill>
            <a:schemeClr val="bg1"/>
          </a:solidFill>
        </p:spPr>
        <p:txBody>
          <a:bodyPr wrap="none" rtlCol="0">
            <a:spAutoFit/>
          </a:bodyPr>
          <a:lstStyle/>
          <a:p>
            <a:r>
              <a:rPr lang="ja-JP" altLang="en-US" sz="1000" dirty="0">
                <a:latin typeface="Meiryo UI" panose="020B0604030504040204" pitchFamily="50" charset="-128"/>
                <a:ea typeface="Meiryo UI" panose="020B0604030504040204" pitchFamily="50" charset="-128"/>
              </a:rPr>
              <a:t>オーパルオプテックス株式会社　</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住所</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大津市雄琴</a:t>
            </a:r>
            <a:r>
              <a:rPr lang="en-US" altLang="ja-JP" sz="1000" dirty="0">
                <a:latin typeface="Meiryo UI" panose="020B0604030504040204" pitchFamily="50" charset="-128"/>
                <a:ea typeface="Meiryo UI" panose="020B0604030504040204" pitchFamily="50" charset="-128"/>
              </a:rPr>
              <a:t>5-265-1</a:t>
            </a: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【TEL】077-579-7111</a:t>
            </a: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受付時間：</a:t>
            </a:r>
            <a:r>
              <a:rPr lang="en-US" altLang="ja-JP" sz="900" dirty="0">
                <a:latin typeface="Meiryo UI" panose="020B0604030504040204" pitchFamily="50" charset="-128"/>
                <a:ea typeface="Meiryo UI" panose="020B0604030504040204" pitchFamily="50" charset="-128"/>
              </a:rPr>
              <a:t>9:30</a:t>
            </a: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17:30</a:t>
            </a:r>
            <a:r>
              <a:rPr lang="ja-JP" altLang="en-US" sz="900" dirty="0">
                <a:latin typeface="Meiryo UI" panose="020B0604030504040204" pitchFamily="50" charset="-128"/>
                <a:ea typeface="Meiryo UI" panose="020B0604030504040204" pitchFamily="50" charset="-128"/>
              </a:rPr>
              <a:t>（定休日：木曜日、</a:t>
            </a: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2</a:t>
            </a:r>
            <a:r>
              <a:rPr lang="ja-JP" altLang="en-US" sz="900" dirty="0">
                <a:latin typeface="Meiryo UI" panose="020B0604030504040204" pitchFamily="50" charset="-128"/>
                <a:ea typeface="Meiryo UI" panose="020B0604030504040204" pitchFamily="50" charset="-128"/>
              </a:rPr>
              <a:t>月は水・木曜、夏季無休）　</a:t>
            </a:r>
            <a:r>
              <a:rPr lang="en-US" altLang="ja-JP" sz="900" dirty="0">
                <a:latin typeface="Meiryo UI" panose="020B0604030504040204" pitchFamily="50" charset="-128"/>
                <a:ea typeface="Meiryo UI" panose="020B0604030504040204" pitchFamily="50" charset="-128"/>
              </a:rPr>
              <a:t>【</a:t>
            </a:r>
            <a:r>
              <a:rPr lang="en-US" altLang="ja-JP" sz="900" dirty="0" err="1">
                <a:latin typeface="Meiryo UI" panose="020B0604030504040204" pitchFamily="50" charset="-128"/>
                <a:ea typeface="Meiryo UI" panose="020B0604030504040204" pitchFamily="50" charset="-128"/>
              </a:rPr>
              <a:t>URL】</a:t>
            </a:r>
            <a:r>
              <a:rPr lang="en-US" altLang="ja-JP" sz="900" u="sng" dirty="0" err="1">
                <a:latin typeface="Meiryo UI" panose="020B0604030504040204" pitchFamily="50" charset="-128"/>
                <a:ea typeface="Meiryo UI" panose="020B0604030504040204" pitchFamily="50" charset="-128"/>
                <a:hlinkClick r:id="rId26"/>
              </a:rPr>
              <a:t>https</a:t>
            </a:r>
            <a:r>
              <a:rPr lang="en-US" altLang="ja-JP" sz="900" u="sng" dirty="0">
                <a:latin typeface="Meiryo UI" panose="020B0604030504040204" pitchFamily="50" charset="-128"/>
                <a:ea typeface="Meiryo UI" panose="020B0604030504040204" pitchFamily="50" charset="-128"/>
                <a:hlinkClick r:id="rId26"/>
              </a:rPr>
              <a:t>://www.o-pal.com/</a:t>
            </a:r>
            <a:endParaRPr lang="en-US" altLang="ja-JP"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72890722"/>
      </p:ext>
    </p:extLst>
  </p:cSld>
  <p:clrMapOvr>
    <a:masterClrMapping/>
  </p:clrMapOvr>
</p:sld>
</file>

<file path=ppt/theme/theme1.xml><?xml version="1.0" encoding="utf-8"?>
<a:theme xmlns:a="http://schemas.openxmlformats.org/drawingml/2006/main" name="1_テーマ1">
  <a:themeElements>
    <a:clrScheme name="Custom 25">
      <a:dk1>
        <a:srgbClr val="3F3F3F"/>
      </a:dk1>
      <a:lt1>
        <a:srgbClr val="FFFFFF"/>
      </a:lt1>
      <a:dk2>
        <a:srgbClr val="000000"/>
      </a:dk2>
      <a:lt2>
        <a:srgbClr val="A5A5A5"/>
      </a:lt2>
      <a:accent1>
        <a:srgbClr val="00194C"/>
      </a:accent1>
      <a:accent2>
        <a:srgbClr val="EAB200"/>
      </a:accent2>
      <a:accent3>
        <a:srgbClr val="DDDDDD"/>
      </a:accent3>
      <a:accent4>
        <a:srgbClr val="954F72"/>
      </a:accent4>
      <a:accent5>
        <a:srgbClr val="00843B"/>
      </a:accent5>
      <a:accent6>
        <a:srgbClr val="014067"/>
      </a:accent6>
      <a:hlink>
        <a:srgbClr val="00194C"/>
      </a:hlink>
      <a:folHlink>
        <a:srgbClr val="954F72"/>
      </a:folHlink>
    </a:clrScheme>
    <a:fontScheme name="Custom 28">
      <a:majorFont>
        <a:latin typeface="Gill Sans MT"/>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テーマ1" id="{56D87EF8-5029-40B6-B0EC-58F627F5F4C4}" vid="{C053D549-820A-47EA-9CBB-AF1AD2D757A8}"/>
    </a:ext>
  </a:ext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テーマ1</Template>
  <TotalTime>12329</TotalTime>
  <Words>12460</Words>
  <Application>Microsoft Office PowerPoint</Application>
  <PresentationFormat>A4 210 x 297 mm</PresentationFormat>
  <Paragraphs>1271</Paragraphs>
  <Slides>26</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2</vt:i4>
      </vt:variant>
      <vt:variant>
        <vt:lpstr>スライド タイトル</vt:lpstr>
      </vt:variant>
      <vt:variant>
        <vt:i4>26</vt:i4>
      </vt:variant>
    </vt:vector>
  </HeadingPairs>
  <TitlesOfParts>
    <vt:vector size="36" baseType="lpstr">
      <vt:lpstr>Meiryo UI</vt:lpstr>
      <vt:lpstr>メイリオ</vt:lpstr>
      <vt:lpstr>游ゴシック</vt:lpstr>
      <vt:lpstr>游ゴシック Light</vt:lpstr>
      <vt:lpstr>Arial</vt:lpstr>
      <vt:lpstr>Calibri</vt:lpstr>
      <vt:lpstr>Gill Sans Nova Light</vt:lpstr>
      <vt:lpstr>Wingdings</vt:lpstr>
      <vt:lpstr>1_テーマ1</vt:lpstr>
      <vt:lpstr>デザインの設定</vt:lpstr>
      <vt:lpstr>びわ湖・ 地引網体験</vt:lpstr>
      <vt:lpstr>びわ湖フィッシング・ 外来魚駆除釣り体験</vt:lpstr>
      <vt:lpstr>びわ湖の湖上で学ぶ・ 刺し網漁見学と遊覧船貸切体験</vt:lpstr>
      <vt:lpstr>江戸時代の東海道大津宿名産、 民俗絵画「大津絵」体験</vt:lpstr>
      <vt:lpstr>町人文化の華-大津祭 お囃子体験と大津百町散策</vt:lpstr>
      <vt:lpstr>1300年の歴史、三井寺（園城寺）の森・ 森林修復体験と特別公開見学</vt:lpstr>
      <vt:lpstr>かるたの聖地・ 近江神宮での競技かるた体験</vt:lpstr>
      <vt:lpstr>環境体験による びわ湖の自然を学ぶ</vt:lpstr>
      <vt:lpstr>防災による 自然災害への対処を学ぶ</vt:lpstr>
      <vt:lpstr>チームビルドによる共生力など 非認知能力を養う</vt:lpstr>
      <vt:lpstr>プログラミングによる 論理的思考力を養う</vt:lpstr>
      <vt:lpstr>自然素材を用いた造形による 創造力を養う</vt:lpstr>
      <vt:lpstr>【宿泊施設で実施】 ヨシ紙センサーランプづくり</vt:lpstr>
      <vt:lpstr>【宿泊施設で実施】 ヨシ紙笛づくり</vt:lpstr>
      <vt:lpstr>比叡山トレッキング3時間コース （難易度：やさしい）</vt:lpstr>
      <vt:lpstr>比叡山トレッキング5時間コース （難易度：ふつう）</vt:lpstr>
      <vt:lpstr>比叡山トレッキング7時間コース （難易度：ややむずかしい）</vt:lpstr>
      <vt:lpstr>びわ湖自然体験学習　 カヤック体験プラン</vt:lpstr>
      <vt:lpstr>びわ湖自然学習 イッチ団結プラン</vt:lpstr>
      <vt:lpstr>びわ湖自然学習　 びわ湖満喫プラン</vt:lpstr>
      <vt:lpstr>【宿泊施設で実施】 SDGｓ学習「マイプラ」</vt:lpstr>
      <vt:lpstr>環境学習船「megumi」 びわ湖環境体験学習</vt:lpstr>
      <vt:lpstr>環境の語り部学習</vt:lpstr>
      <vt:lpstr>比叡山　坐禅体験</vt:lpstr>
      <vt:lpstr>比叡山　写経体験</vt:lpstr>
      <vt:lpstr>ヨシ笛（パンパイプ）作り体験と 琵琶湖環境学習</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USER</dc:creator>
  <cp:lastModifiedBy>tb164</cp:lastModifiedBy>
  <cp:revision>484</cp:revision>
  <cp:lastPrinted>2023-05-30T23:44:43Z</cp:lastPrinted>
  <dcterms:created xsi:type="dcterms:W3CDTF">2017-09-04T00:58:00Z</dcterms:created>
  <dcterms:modified xsi:type="dcterms:W3CDTF">2023-06-06T22:59:56Z</dcterms:modified>
</cp:coreProperties>
</file>