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 id="2147483704" r:id="rId2"/>
  </p:sldMasterIdLst>
  <p:notesMasterIdLst>
    <p:notesMasterId r:id="rId9"/>
  </p:notesMasterIdLst>
  <p:sldIdLst>
    <p:sldId id="557" r:id="rId3"/>
    <p:sldId id="268" r:id="rId4"/>
    <p:sldId id="267" r:id="rId5"/>
    <p:sldId id="265" r:id="rId6"/>
    <p:sldId id="269" r:id="rId7"/>
    <p:sldId id="270" r:id="rId8"/>
  </p:sldIdLst>
  <p:sldSz cx="9906000" cy="6858000" type="A4"/>
  <p:notesSz cx="7099300" cy="10234613"/>
  <p:embeddedFontLst>
    <p:embeddedFont>
      <p:font typeface="Calibri" panose="020F0502020204030204" pitchFamily="34" charset="0"/>
      <p:regular r:id="rId10"/>
      <p:bold r:id="rId11"/>
      <p:italic r:id="rId12"/>
      <p:boldItalic r:id="rId13"/>
    </p:embeddedFont>
    <p:embeddedFont>
      <p:font typeface="Gill Sans Nova Light" panose="020B0302020104020203" pitchFamily="34" charset="0"/>
      <p:regular r:id="rId14"/>
      <p:italic r:id="rId15"/>
    </p:embeddedFont>
    <p:embeddedFont>
      <p:font typeface="Meiryo UI" panose="020B0604030504040204" pitchFamily="50" charset="-128"/>
      <p:regular r:id="rId16"/>
      <p:bold r:id="rId17"/>
      <p:italic r:id="rId18"/>
      <p:boldItalic r:id="rId19"/>
    </p:embeddedFont>
    <p:embeddedFont>
      <p:font typeface="メイリオ" panose="020B0604030504040204" pitchFamily="50" charset="-128"/>
      <p:regular r:id="rId20"/>
      <p:bold r:id="rId21"/>
      <p:italic r:id="rId22"/>
      <p:boldItalic r:id="rId23"/>
    </p:embeddedFont>
    <p:embeddedFont>
      <p:font typeface="游ゴシック" panose="020B0400000000000000" pitchFamily="50" charset="-128"/>
      <p:regular r:id="rId24"/>
      <p:bold r:id="rId25"/>
    </p:embeddedFont>
    <p:embeddedFont>
      <p:font typeface="游ゴシック Light" panose="020B0300000000000000" pitchFamily="50" charset="-128"/>
      <p:regular r:id="rId26"/>
    </p:embeddedFont>
  </p:embeddedFontLst>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8">
          <p15:clr>
            <a:srgbClr val="A4A3A4"/>
          </p15:clr>
        </p15:guide>
        <p15:guide id="2" pos="3923">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1FFFF"/>
    <a:srgbClr val="CC0000"/>
    <a:srgbClr val="990033"/>
    <a:srgbClr val="0066FF"/>
    <a:srgbClr val="FFCC00"/>
    <a:srgbClr val="993366"/>
    <a:srgbClr val="CC9900"/>
    <a:srgbClr val="FF66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4" autoAdjust="0"/>
    <p:restoredTop sz="94660" autoAdjust="0"/>
  </p:normalViewPr>
  <p:slideViewPr>
    <p:cSldViewPr showGuides="1">
      <p:cViewPr varScale="1">
        <p:scale>
          <a:sx n="114" d="100"/>
          <a:sy n="114" d="100"/>
        </p:scale>
        <p:origin x="318" y="78"/>
      </p:cViewPr>
      <p:guideLst>
        <p:guide orient="horz" pos="798"/>
        <p:guide pos="392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99" d="100"/>
          <a:sy n="99" d="100"/>
        </p:scale>
        <p:origin x="-2580" y="-8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3077799" cy="511649"/>
          </a:xfrm>
          <a:prstGeom prst="rect">
            <a:avLst/>
          </a:prstGeom>
        </p:spPr>
        <p:txBody>
          <a:bodyPr vert="horz" lIns="94300" tIns="47150" rIns="94300" bIns="47150"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19847" y="1"/>
            <a:ext cx="3077799" cy="511649"/>
          </a:xfrm>
          <a:prstGeom prst="rect">
            <a:avLst/>
          </a:prstGeom>
        </p:spPr>
        <p:txBody>
          <a:bodyPr vert="horz" lIns="94300" tIns="47150" rIns="94300" bIns="47150" rtlCol="0"/>
          <a:lstStyle>
            <a:lvl1pPr algn="r" eaLnBrk="1" fontAlgn="auto" hangingPunct="1">
              <a:spcBef>
                <a:spcPts val="0"/>
              </a:spcBef>
              <a:spcAft>
                <a:spcPts val="0"/>
              </a:spcAft>
              <a:defRPr sz="1300">
                <a:latin typeface="+mn-lt"/>
                <a:ea typeface="+mn-ea"/>
              </a:defRPr>
            </a:lvl1pPr>
          </a:lstStyle>
          <a:p>
            <a:pPr>
              <a:defRPr/>
            </a:pPr>
            <a:fld id="{1FEE9E81-9DA7-4A1C-8EC4-73C064E99D76}" type="datetimeFigureOut">
              <a:rPr lang="ja-JP" altLang="en-US"/>
              <a:pPr>
                <a:defRPr/>
              </a:pPr>
              <a:t>2023/5/20</a:t>
            </a:fld>
            <a:endParaRPr lang="ja-JP" altLang="en-US"/>
          </a:p>
        </p:txBody>
      </p:sp>
      <p:sp>
        <p:nvSpPr>
          <p:cNvPr id="4" name="スライド イメージ プレースホルダ 3"/>
          <p:cNvSpPr>
            <a:spLocks noGrp="1" noRot="1" noChangeAspect="1"/>
          </p:cNvSpPr>
          <p:nvPr>
            <p:ph type="sldImg" idx="2"/>
          </p:nvPr>
        </p:nvSpPr>
        <p:spPr>
          <a:xfrm>
            <a:off x="777875" y="766763"/>
            <a:ext cx="5543550" cy="3838575"/>
          </a:xfrm>
          <a:prstGeom prst="rect">
            <a:avLst/>
          </a:prstGeom>
          <a:noFill/>
          <a:ln w="12700">
            <a:solidFill>
              <a:prstClr val="black"/>
            </a:solidFill>
          </a:ln>
        </p:spPr>
        <p:txBody>
          <a:bodyPr vert="horz" lIns="94300" tIns="47150" rIns="94300" bIns="47150" rtlCol="0" anchor="ctr"/>
          <a:lstStyle/>
          <a:p>
            <a:pPr lvl="0"/>
            <a:endParaRPr lang="ja-JP" altLang="en-US" noProof="0"/>
          </a:p>
        </p:txBody>
      </p:sp>
      <p:sp>
        <p:nvSpPr>
          <p:cNvPr id="5" name="ノート プレースホルダ 4"/>
          <p:cNvSpPr>
            <a:spLocks noGrp="1"/>
          </p:cNvSpPr>
          <p:nvPr>
            <p:ph type="body" sz="quarter" idx="3"/>
          </p:nvPr>
        </p:nvSpPr>
        <p:spPr>
          <a:xfrm>
            <a:off x="708606" y="4861484"/>
            <a:ext cx="5682089" cy="4606474"/>
          </a:xfrm>
          <a:prstGeom prst="rect">
            <a:avLst/>
          </a:prstGeom>
        </p:spPr>
        <p:txBody>
          <a:bodyPr vert="horz" lIns="94300" tIns="47150" rIns="94300" bIns="4715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722965"/>
            <a:ext cx="3077799" cy="510014"/>
          </a:xfrm>
          <a:prstGeom prst="rect">
            <a:avLst/>
          </a:prstGeom>
        </p:spPr>
        <p:txBody>
          <a:bodyPr vert="horz" lIns="94300" tIns="47150" rIns="94300" bIns="47150"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19847" y="9722965"/>
            <a:ext cx="3077799" cy="510014"/>
          </a:xfrm>
          <a:prstGeom prst="rect">
            <a:avLst/>
          </a:prstGeom>
        </p:spPr>
        <p:txBody>
          <a:bodyPr vert="horz" wrap="square" lIns="94300" tIns="47150" rIns="94300" bIns="47150"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8E9394A-40F9-471B-BE77-B8F2F152E667}" type="slidenum">
              <a:rPr lang="ja-JP" altLang="en-US"/>
              <a:pPr>
                <a:defRPr/>
              </a:pPr>
              <a:t>‹#›</a:t>
            </a:fld>
            <a:endParaRPr lang="ja-JP" altLang="en-US"/>
          </a:p>
        </p:txBody>
      </p:sp>
    </p:spTree>
    <p:extLst>
      <p:ext uri="{BB962C8B-B14F-4D97-AF65-F5344CB8AC3E}">
        <p14:creationId xmlns:p14="http://schemas.microsoft.com/office/powerpoint/2010/main" val="3403840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r>
              <a:rPr kumimoji="1" lang="ja-JP" altLang="en-US" dirty="0"/>
              <a:t>びわ湖大津観光協会です。</a:t>
            </a:r>
            <a:endParaRPr kumimoji="1" lang="en-US" altLang="ja-JP" dirty="0"/>
          </a:p>
          <a:p>
            <a:r>
              <a:rPr lang="ja-JP" altLang="en-US" dirty="0"/>
              <a:t>よろしくお願い申し上げます。</a:t>
            </a:r>
            <a:endParaRPr lang="en-US" altLang="ja-JP" dirty="0"/>
          </a:p>
          <a:p>
            <a:endParaRPr kumimoji="1" lang="en-US" altLang="ja-JP" dirty="0"/>
          </a:p>
          <a:p>
            <a:r>
              <a:rPr lang="ja-JP" altLang="en-US" dirty="0"/>
              <a:t>京都・大阪からの滋賀県への入口、滋賀を周遊しての</a:t>
            </a:r>
            <a:r>
              <a:rPr kumimoji="1" lang="ja-JP" altLang="en-US" dirty="0"/>
              <a:t>出口として交通の便が</a:t>
            </a:r>
            <a:endParaRPr kumimoji="1" lang="en-US" altLang="ja-JP" dirty="0"/>
          </a:p>
          <a:p>
            <a:r>
              <a:rPr kumimoji="1" lang="ja-JP" altLang="en-US" dirty="0"/>
              <a:t>とても良い大津市です。</a:t>
            </a:r>
            <a:endParaRPr kumimoji="1" lang="en-US" altLang="ja-JP" dirty="0"/>
          </a:p>
          <a:p>
            <a:endParaRPr lang="en-US" altLang="ja-JP" dirty="0"/>
          </a:p>
          <a:p>
            <a:r>
              <a:rPr lang="ja-JP" altLang="en-US" dirty="0"/>
              <a:t>湖と山に挟まれ、春夏秋冬・四季折々の楽しみをご提供させて頂けます。</a:t>
            </a:r>
            <a:endParaRPr lang="en-US" altLang="ja-JP" dirty="0"/>
          </a:p>
          <a:p>
            <a:endParaRPr kumimoji="1" lang="en-US" altLang="ja-JP" dirty="0"/>
          </a:p>
          <a:p>
            <a:r>
              <a:rPr kumimoji="1" lang="ja-JP" altLang="en-US" dirty="0"/>
              <a:t>ただいま大津で大人気の琵琶湖テラス。今年の夏には写真の様に新たなテラスも設けられました。</a:t>
            </a:r>
            <a:endParaRPr kumimoji="1" lang="en-US" altLang="ja-JP" dirty="0"/>
          </a:p>
          <a:p>
            <a:r>
              <a:rPr kumimoji="1" lang="ja-JP" altLang="en-US" dirty="0"/>
              <a:t>大変多くのお客様で、皆様も行程に入れる際に時間組を苦慮される場合もあるかと思いますが、</a:t>
            </a:r>
            <a:endParaRPr kumimoji="1" lang="en-US" altLang="ja-JP" dirty="0"/>
          </a:p>
          <a:p>
            <a:r>
              <a:rPr kumimoji="1" lang="ja-JP" altLang="en-US" dirty="0"/>
              <a:t>ご提案として朝一午前中の訪問をお勧めいたします。</a:t>
            </a:r>
            <a:endParaRPr kumimoji="1" lang="en-US" altLang="ja-JP" dirty="0"/>
          </a:p>
          <a:p>
            <a:r>
              <a:rPr kumimoji="1" lang="ja-JP" altLang="en-US" dirty="0"/>
              <a:t>こちらのびわ湖大津プリンスホテルからチェックアウト後、まず最初に行っていただけばスムーズに山に</a:t>
            </a:r>
            <a:endParaRPr kumimoji="1" lang="en-US" altLang="ja-JP" dirty="0"/>
          </a:p>
          <a:p>
            <a:r>
              <a:rPr kumimoji="1" lang="ja-JP" altLang="en-US" dirty="0"/>
              <a:t>上ることが出来、行程をスムーズに進めて頂けると思います。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41DDD520-EC6D-48AC-A876-5C9479FC704E}" type="slidenum">
              <a:rPr kumimoji="1" lang="ja-JP" altLang="en-US" smtClean="0"/>
              <a:t>1</a:t>
            </a:fld>
            <a:endParaRPr kumimoji="1" lang="ja-JP" altLang="en-US"/>
          </a:p>
        </p:txBody>
      </p:sp>
    </p:spTree>
    <p:extLst>
      <p:ext uri="{BB962C8B-B14F-4D97-AF65-F5344CB8AC3E}">
        <p14:creationId xmlns:p14="http://schemas.microsoft.com/office/powerpoint/2010/main" val="9478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2</a:t>
            </a:fld>
            <a:endParaRPr lang="ja-JP" altLang="en-US"/>
          </a:p>
        </p:txBody>
      </p:sp>
    </p:spTree>
    <p:extLst>
      <p:ext uri="{BB962C8B-B14F-4D97-AF65-F5344CB8AC3E}">
        <p14:creationId xmlns:p14="http://schemas.microsoft.com/office/powerpoint/2010/main" val="56233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3</a:t>
            </a:fld>
            <a:endParaRPr lang="ja-JP" altLang="en-US"/>
          </a:p>
        </p:txBody>
      </p:sp>
    </p:spTree>
    <p:extLst>
      <p:ext uri="{BB962C8B-B14F-4D97-AF65-F5344CB8AC3E}">
        <p14:creationId xmlns:p14="http://schemas.microsoft.com/office/powerpoint/2010/main" val="56233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4</a:t>
            </a:fld>
            <a:endParaRPr lang="ja-JP" altLang="en-US"/>
          </a:p>
        </p:txBody>
      </p:sp>
    </p:spTree>
    <p:extLst>
      <p:ext uri="{BB962C8B-B14F-4D97-AF65-F5344CB8AC3E}">
        <p14:creationId xmlns:p14="http://schemas.microsoft.com/office/powerpoint/2010/main" val="99352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5</a:t>
            </a:fld>
            <a:endParaRPr lang="ja-JP" altLang="en-US"/>
          </a:p>
        </p:txBody>
      </p:sp>
    </p:spTree>
    <p:extLst>
      <p:ext uri="{BB962C8B-B14F-4D97-AF65-F5344CB8AC3E}">
        <p14:creationId xmlns:p14="http://schemas.microsoft.com/office/powerpoint/2010/main" val="56233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6</a:t>
            </a:fld>
            <a:endParaRPr lang="ja-JP" altLang="en-US"/>
          </a:p>
        </p:txBody>
      </p:sp>
    </p:spTree>
    <p:extLst>
      <p:ext uri="{BB962C8B-B14F-4D97-AF65-F5344CB8AC3E}">
        <p14:creationId xmlns:p14="http://schemas.microsoft.com/office/powerpoint/2010/main" val="56233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画像を含むタイトル スライド">
    <p:spTree>
      <p:nvGrpSpPr>
        <p:cNvPr id="1" name=""/>
        <p:cNvGrpSpPr/>
        <p:nvPr/>
      </p:nvGrpSpPr>
      <p:grpSpPr>
        <a:xfrm>
          <a:off x="0" y="0"/>
          <a:ext cx="0" cy="0"/>
          <a:chOff x="0" y="0"/>
          <a:chExt cx="0" cy="0"/>
        </a:xfrm>
      </p:grpSpPr>
      <p:sp>
        <p:nvSpPr>
          <p:cNvPr id="20" name="図プレースホルダー 19">
            <a:extLst>
              <a:ext uri="{FF2B5EF4-FFF2-40B4-BE49-F238E27FC236}">
                <a16:creationId xmlns:a16="http://schemas.microsoft.com/office/drawing/2014/main" id="{49BF2D20-DAE2-42DC-9AB8-77B7B38D7307}"/>
              </a:ext>
            </a:extLst>
          </p:cNvPr>
          <p:cNvSpPr>
            <a:spLocks noGrp="1"/>
          </p:cNvSpPr>
          <p:nvPr>
            <p:ph type="pic" sz="quarter" idx="13"/>
          </p:nvPr>
        </p:nvSpPr>
        <p:spPr>
          <a:xfrm>
            <a:off x="681037" y="2"/>
            <a:ext cx="9224963"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2655079"/>
            <a:ext cx="5320606" cy="2831323"/>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13" name="テキスト プレースホルダー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81038" y="5486402"/>
            <a:ext cx="5320606" cy="304801"/>
          </a:xfrm>
        </p:spPr>
        <p:txBody>
          <a:bodyPr rtlCol="0">
            <a:normAutofit/>
          </a:bodyPr>
          <a:lstStyle>
            <a:lvl1pPr marL="0" indent="0">
              <a:buNone/>
              <a:defRPr sz="1200" spc="225">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サイトをここに挿入します</a:t>
            </a:r>
          </a:p>
        </p:txBody>
      </p:sp>
    </p:spTree>
    <p:extLst>
      <p:ext uri="{BB962C8B-B14F-4D97-AF65-F5344CB8AC3E}">
        <p14:creationId xmlns:p14="http://schemas.microsoft.com/office/powerpoint/2010/main" val="262899329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6BF98B-2743-4B47-AE32-9926CC2BF549}"/>
              </a:ext>
            </a:extLst>
          </p:cNvPr>
          <p:cNvSpPr>
            <a:spLocks noGrp="1"/>
          </p:cNvSpPr>
          <p:nvPr>
            <p:ph type="title"/>
          </p:nvPr>
        </p:nvSpPr>
        <p:spPr>
          <a:xfrm>
            <a:off x="682328" y="365127"/>
            <a:ext cx="8543925" cy="1325563"/>
          </a:xfrm>
        </p:spPr>
        <p:txBody>
          <a:bodyPr rtlCol="0"/>
          <a:lstStyle>
            <a:lvl1pPr>
              <a:defRPr>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4" name="コンテンツ プレースホルダー 3">
            <a:extLst>
              <a:ext uri="{FF2B5EF4-FFF2-40B4-BE49-F238E27FC236}">
                <a16:creationId xmlns:a16="http://schemas.microsoft.com/office/drawing/2014/main" id="{AC6908B9-8BB9-5247-A9CC-EADBF62AB670}"/>
              </a:ext>
            </a:extLst>
          </p:cNvPr>
          <p:cNvSpPr>
            <a:spLocks noGrp="1"/>
          </p:cNvSpPr>
          <p:nvPr>
            <p:ph sz="half" idx="2"/>
          </p:nvPr>
        </p:nvSpPr>
        <p:spPr>
          <a:xfrm>
            <a:off x="682329" y="1885361"/>
            <a:ext cx="4190702" cy="4304302"/>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コンテンツ プレースホルダー 5">
            <a:extLst>
              <a:ext uri="{FF2B5EF4-FFF2-40B4-BE49-F238E27FC236}">
                <a16:creationId xmlns:a16="http://schemas.microsoft.com/office/drawing/2014/main" id="{A5572680-8F07-DD43-A1EC-F836900FFE13}"/>
              </a:ext>
            </a:extLst>
          </p:cNvPr>
          <p:cNvSpPr>
            <a:spLocks noGrp="1"/>
          </p:cNvSpPr>
          <p:nvPr>
            <p:ph sz="quarter" idx="4"/>
          </p:nvPr>
        </p:nvSpPr>
        <p:spPr>
          <a:xfrm>
            <a:off x="5014913" y="1885361"/>
            <a:ext cx="4211340" cy="4304302"/>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102532F2-B96C-DE47-9F25-34728C00D913}"/>
              </a:ext>
            </a:extLst>
          </p:cNvPr>
          <p:cNvSpPr>
            <a:spLocks noGrp="1"/>
          </p:cNvSpPr>
          <p:nvPr>
            <p:ph type="ftr" sz="quarter" idx="11"/>
          </p:nvPr>
        </p:nvSpPr>
        <p:spPr>
          <a:xfrm>
            <a:off x="3281363" y="6356352"/>
            <a:ext cx="3343275" cy="365125"/>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40498665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正方形の写真">
    <p:spTree>
      <p:nvGrpSpPr>
        <p:cNvPr id="1" name=""/>
        <p:cNvGrpSpPr/>
        <p:nvPr/>
      </p:nvGrpSpPr>
      <p:grpSpPr>
        <a:xfrm>
          <a:off x="0" y="0"/>
          <a:ext cx="0" cy="0"/>
          <a:chOff x="0" y="0"/>
          <a:chExt cx="0" cy="0"/>
        </a:xfrm>
      </p:grpSpPr>
      <p:sp>
        <p:nvSpPr>
          <p:cNvPr id="13" name="図プレースホルダー 12"/>
          <p:cNvSpPr>
            <a:spLocks noGrp="1"/>
          </p:cNvSpPr>
          <p:nvPr>
            <p:ph type="pic" sz="quarter" idx="14"/>
          </p:nvPr>
        </p:nvSpPr>
        <p:spPr>
          <a:xfrm>
            <a:off x="5247614" y="-13063"/>
            <a:ext cx="4049985"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ma14="http://schemas.microsoft.com/office/mac/drawingml/2011/main" xmlns="" val="1"/>
            </a:ext>
          </a:extLst>
        </p:spPr>
        <p:txBody>
          <a:bodyPr wrap="square" rtlCol="0" anchor="ctr">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7" name="図形 223">
            <a:extLst>
              <a:ext uri="{FF2B5EF4-FFF2-40B4-BE49-F238E27FC236}">
                <a16:creationId xmlns:a16="http://schemas.microsoft.com/office/drawing/2014/main" id="{00159812-53E9-D848-9606-198A5B9858E2}"/>
              </a:ext>
            </a:extLst>
          </p:cNvPr>
          <p:cNvSpPr/>
          <p:nvPr/>
        </p:nvSpPr>
        <p:spPr>
          <a:xfrm>
            <a:off x="8524154" y="1562654"/>
            <a:ext cx="1269266" cy="1562173"/>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8" name="図形 224">
            <a:extLst>
              <a:ext uri="{FF2B5EF4-FFF2-40B4-BE49-F238E27FC236}">
                <a16:creationId xmlns:a16="http://schemas.microsoft.com/office/drawing/2014/main" id="{B6EC8FD8-5421-9645-9F0E-CBC6D7CF690B}"/>
              </a:ext>
            </a:extLst>
          </p:cNvPr>
          <p:cNvSpPr/>
          <p:nvPr/>
        </p:nvSpPr>
        <p:spPr>
          <a:xfrm>
            <a:off x="5804830" y="879573"/>
            <a:ext cx="538446" cy="662702"/>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9" name="図形 225">
            <a:extLst>
              <a:ext uri="{FF2B5EF4-FFF2-40B4-BE49-F238E27FC236}">
                <a16:creationId xmlns:a16="http://schemas.microsoft.com/office/drawing/2014/main" id="{FB52FD4B-1ED8-5C42-8013-FD61B2A3A2CB}"/>
              </a:ext>
            </a:extLst>
          </p:cNvPr>
          <p:cNvSpPr/>
          <p:nvPr/>
        </p:nvSpPr>
        <p:spPr>
          <a:xfrm>
            <a:off x="9334570" y="6383701"/>
            <a:ext cx="634854" cy="781358"/>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69038DA1-6D5C-EA47-BDA4-388C0BC571DF}"/>
              </a:ext>
            </a:extLst>
          </p:cNvPr>
          <p:cNvSpPr>
            <a:spLocks noGrp="1"/>
          </p:cNvSpPr>
          <p:nvPr>
            <p:ph type="title" hasCustomPrompt="1"/>
          </p:nvPr>
        </p:nvSpPr>
        <p:spPr>
          <a:xfrm>
            <a:off x="1079599" y="786810"/>
            <a:ext cx="3256855" cy="1395208"/>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5" name="テキスト プレースホルダー 11">
            <a:extLst>
              <a:ext uri="{FF2B5EF4-FFF2-40B4-BE49-F238E27FC236}">
                <a16:creationId xmlns:a16="http://schemas.microsoft.com/office/drawing/2014/main" id="{D7404C76-F118-6149-96DF-BF25D43E26AD}"/>
              </a:ext>
            </a:extLst>
          </p:cNvPr>
          <p:cNvSpPr>
            <a:spLocks noGrp="1"/>
          </p:cNvSpPr>
          <p:nvPr>
            <p:ph type="body" sz="quarter" idx="11"/>
          </p:nvPr>
        </p:nvSpPr>
        <p:spPr>
          <a:xfrm>
            <a:off x="1079600" y="3019354"/>
            <a:ext cx="3256855" cy="3099153"/>
          </a:xfrm>
        </p:spPr>
        <p:txBody>
          <a:bodyPr lIns="0" rtlCol="0">
            <a:normAutofit/>
          </a:bodyPr>
          <a:lstStyle>
            <a:lvl1pPr>
              <a:lnSpc>
                <a:spcPct val="150000"/>
              </a:lnSpc>
              <a:defRPr sz="900" spc="0">
                <a:solidFill>
                  <a:schemeClr val="tx2"/>
                </a:solidFill>
                <a:latin typeface="Meiryo UI" panose="020B0604030504040204" pitchFamily="50" charset="-128"/>
                <a:ea typeface="Meiryo UI" panose="020B0604030504040204" pitchFamily="50" charset="-128"/>
              </a:defRPr>
            </a:lvl1pPr>
            <a:lvl2pPr>
              <a:lnSpc>
                <a:spcPct val="150000"/>
              </a:lnSpc>
              <a:defRPr sz="825" spc="0">
                <a:solidFill>
                  <a:schemeClr val="tx2"/>
                </a:solidFill>
                <a:latin typeface="Meiryo UI" panose="020B0604030504040204" pitchFamily="50" charset="-128"/>
                <a:ea typeface="Meiryo UI" panose="020B0604030504040204" pitchFamily="50" charset="-128"/>
              </a:defRPr>
            </a:lvl2pPr>
            <a:lvl3pPr>
              <a:lnSpc>
                <a:spcPct val="150000"/>
              </a:lnSpc>
              <a:defRPr sz="788" spc="0">
                <a:solidFill>
                  <a:schemeClr val="tx2"/>
                </a:solidFill>
                <a:latin typeface="Meiryo UI" panose="020B0604030504040204" pitchFamily="50" charset="-128"/>
                <a:ea typeface="Meiryo UI" panose="020B0604030504040204" pitchFamily="50" charset="-128"/>
              </a:defRPr>
            </a:lvl3pPr>
            <a:lvl4pPr>
              <a:lnSpc>
                <a:spcPct val="150000"/>
              </a:lnSpc>
              <a:defRPr sz="750" spc="0">
                <a:solidFill>
                  <a:schemeClr val="tx2"/>
                </a:solidFill>
                <a:latin typeface="Meiryo UI" panose="020B0604030504040204" pitchFamily="50" charset="-128"/>
                <a:ea typeface="Meiryo UI" panose="020B0604030504040204" pitchFamily="50" charset="-128"/>
              </a:defRPr>
            </a:lvl4pPr>
            <a:lvl5pPr>
              <a:lnSpc>
                <a:spcPct val="150000"/>
              </a:lnSpc>
              <a:defRPr sz="750"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6" name="テキスト プレースホルダー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079600" y="2247681"/>
            <a:ext cx="3256855"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2687078370"/>
      </p:ext>
    </p:extLst>
  </p:cSld>
  <p:clrMapOvr>
    <a:masterClrMapping/>
  </p:clrMapOvr>
  <p:transition spd="med"/>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2655079"/>
            <a:ext cx="5320606" cy="2831323"/>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5" name="サブタイトル 2">
            <a:extLst>
              <a:ext uri="{FF2B5EF4-FFF2-40B4-BE49-F238E27FC236}">
                <a16:creationId xmlns:a16="http://schemas.microsoft.com/office/drawing/2014/main" id="{CB11A616-4D84-4BF3-86C7-9F1BBDAD3A83}"/>
              </a:ext>
            </a:extLst>
          </p:cNvPr>
          <p:cNvSpPr>
            <a:spLocks noGrp="1"/>
          </p:cNvSpPr>
          <p:nvPr>
            <p:ph type="subTitle" idx="1"/>
          </p:nvPr>
        </p:nvSpPr>
        <p:spPr>
          <a:xfrm>
            <a:off x="681038" y="5486400"/>
            <a:ext cx="5320606" cy="697584"/>
          </a:xfrm>
        </p:spPr>
        <p:txBody>
          <a:bodyPr rtlCol="0"/>
          <a:lstStyle>
            <a:lvl1pPr marL="0" indent="0" algn="l">
              <a:buNone/>
              <a:defRPr sz="1800">
                <a:latin typeface="Meiryo UI" panose="020B0604030504040204" pitchFamily="50" charset="-128"/>
                <a:ea typeface="Meiryo UI" panose="020B0604030504040204" pitchFamily="50"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ltLang="en-US" noProof="0"/>
              <a:t>マスター サブタイトルの書式設定</a:t>
            </a:r>
            <a:endParaRPr lang="ja-JP" altLang="en-US" noProof="0" dirty="0"/>
          </a:p>
        </p:txBody>
      </p:sp>
    </p:spTree>
    <p:extLst>
      <p:ext uri="{BB962C8B-B14F-4D97-AF65-F5344CB8AC3E}">
        <p14:creationId xmlns:p14="http://schemas.microsoft.com/office/powerpoint/2010/main" val="236209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ECEC5-018E-5E3F-41B3-01E637BCFDAB}"/>
              </a:ext>
            </a:extLst>
          </p:cNvPr>
          <p:cNvSpPr>
            <a:spLocks noGrp="1"/>
          </p:cNvSpPr>
          <p:nvPr>
            <p:ph type="title"/>
          </p:nvPr>
        </p:nvSpPr>
        <p:spPr/>
        <p:txBody>
          <a:body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A705F9DD-23F8-5F83-F7F5-B66BAA1A193D}"/>
              </a:ext>
            </a:extLst>
          </p:cNvPr>
          <p:cNvSpPr>
            <a:spLocks noGrp="1"/>
          </p:cNvSpPr>
          <p:nvPr>
            <p:ph type="ftr" sz="quarter" idx="10"/>
          </p:nvPr>
        </p:nvSpPr>
        <p:spPr>
          <a:xfrm>
            <a:off x="3281363" y="6356352"/>
            <a:ext cx="3343275" cy="365125"/>
          </a:xfrm>
          <a:prstGeom prst="rect">
            <a:avLst/>
          </a:prstGeom>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Tree>
    <p:extLst>
      <p:ext uri="{BB962C8B-B14F-4D97-AF65-F5344CB8AC3E}">
        <p14:creationId xmlns:p14="http://schemas.microsoft.com/office/powerpoint/2010/main" val="206761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D6BA20-74C4-B146-8DF6-85C573E19DB1}"/>
              </a:ext>
            </a:extLst>
          </p:cNvPr>
          <p:cNvSpPr>
            <a:spLocks noGrp="1"/>
          </p:cNvSpPr>
          <p:nvPr>
            <p:ph type="title" hasCustomPrompt="1"/>
          </p:nvPr>
        </p:nvSpPr>
        <p:spPr>
          <a:xfrm>
            <a:off x="933053" y="1488558"/>
            <a:ext cx="4424760" cy="2704640"/>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933053" y="4220187"/>
            <a:ext cx="4424760" cy="1223684"/>
          </a:xfrm>
        </p:spPr>
        <p:txBody>
          <a:bodyPr rtlCol="0">
            <a:normAutofit/>
          </a:bodyPr>
          <a:lstStyle>
            <a:lvl1pPr marL="0" indent="0">
              <a:buNone/>
              <a:defRPr sz="1350" b="0" i="0" spc="225">
                <a:solidFill>
                  <a:schemeClr val="tx1"/>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38079284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タイトルのみ">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a:xfrm>
            <a:off x="3281363" y="6356352"/>
            <a:ext cx="3343275" cy="365125"/>
          </a:xfrm>
          <a:prstGeom prst="rect">
            <a:avLst/>
          </a:prstGeom>
        </p:spPr>
        <p:txBody>
          <a:bodyPr rtlCol="0"/>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1038" y="21059"/>
            <a:ext cx="8543925" cy="986943"/>
          </a:xfrm>
        </p:spPr>
        <p:txBody>
          <a:bodyPr rtlCol="0"/>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6B5E0DD3-854B-420F-ADA1-DED8ADDCC3A8}"/>
              </a:ext>
            </a:extLst>
          </p:cNvPr>
          <p:cNvSpPr>
            <a:spLocks noGrp="1"/>
          </p:cNvSpPr>
          <p:nvPr>
            <p:ph type="body" sz="quarter" idx="11"/>
          </p:nvPr>
        </p:nvSpPr>
        <p:spPr>
          <a:xfrm>
            <a:off x="1262758" y="2062956"/>
            <a:ext cx="7380486" cy="2732088"/>
          </a:xfrm>
        </p:spPr>
        <p:txBody>
          <a:bodyPr rtlCol="0" anchor="ctr">
            <a:normAutofit/>
          </a:bodyPr>
          <a:lstStyle>
            <a:lvl1pPr marL="0" indent="0" algn="ctr">
              <a:buNone/>
              <a:defRPr sz="4500"/>
            </a:lvl1pPr>
            <a:lvl2pPr marL="342900" indent="0">
              <a:buNone/>
              <a:defRPr/>
            </a:lvl2pPr>
          </a:lstStyle>
          <a:p>
            <a:pPr lvl="0" rtl="0"/>
            <a:r>
              <a:rPr lang="ja-JP" altLang="en-US" noProof="0"/>
              <a:t>マスター テキストの書式設定</a:t>
            </a:r>
          </a:p>
        </p:txBody>
      </p:sp>
    </p:spTree>
    <p:extLst>
      <p:ext uri="{BB962C8B-B14F-4D97-AF65-F5344CB8AC3E}">
        <p14:creationId xmlns:p14="http://schemas.microsoft.com/office/powerpoint/2010/main" val="395892057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空白 ">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2A5E4FE9-CEDE-F34D-924F-EB11B49749A2}"/>
              </a:ext>
            </a:extLst>
          </p:cNvPr>
          <p:cNvSpPr>
            <a:spLocks noGrp="1"/>
          </p:cNvSpPr>
          <p:nvPr>
            <p:ph sz="quarter" idx="10"/>
          </p:nvPr>
        </p:nvSpPr>
        <p:spPr>
          <a:xfrm>
            <a:off x="1107782" y="2367779"/>
            <a:ext cx="4108347" cy="3791433"/>
          </a:xfrm>
        </p:spPr>
        <p:txBody>
          <a:bodyPr rtlCol="0"/>
          <a:lstStyle>
            <a:lvl1pPr>
              <a:defRPr>
                <a:latin typeface="Meiryo UI" panose="020B0604030504040204" pitchFamily="50" charset="-128"/>
                <a:ea typeface="Meiryo UI" panose="020B0604030504040204" pitchFamily="50" charset="-128"/>
              </a:defRPr>
            </a:lvl1pPr>
          </a:lstStyle>
          <a:p>
            <a:pPr lvl="0" rtl="0"/>
            <a:r>
              <a:rPr lang="ja-JP" altLang="en-US" noProof="0"/>
              <a:t>マスター テキストの書式設定</a:t>
            </a:r>
          </a:p>
        </p:txBody>
      </p:sp>
      <p:sp>
        <p:nvSpPr>
          <p:cNvPr id="12" name="タイトル 1">
            <a:extLst>
              <a:ext uri="{FF2B5EF4-FFF2-40B4-BE49-F238E27FC236}">
                <a16:creationId xmlns:a16="http://schemas.microsoft.com/office/drawing/2014/main" id="{8F6D2B1F-21AB-FC4C-ADF6-BC4463A62DC7}"/>
              </a:ext>
            </a:extLst>
          </p:cNvPr>
          <p:cNvSpPr>
            <a:spLocks noGrp="1"/>
          </p:cNvSpPr>
          <p:nvPr>
            <p:ph type="title" hasCustomPrompt="1"/>
          </p:nvPr>
        </p:nvSpPr>
        <p:spPr>
          <a:xfrm>
            <a:off x="5517509" y="839974"/>
            <a:ext cx="3873401" cy="1342045"/>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3" name="テキスト プレースホルダー 11">
            <a:extLst>
              <a:ext uri="{FF2B5EF4-FFF2-40B4-BE49-F238E27FC236}">
                <a16:creationId xmlns:a16="http://schemas.microsoft.com/office/drawing/2014/main" id="{F1372009-C299-3A49-80B3-22EAC70160E8}"/>
              </a:ext>
            </a:extLst>
          </p:cNvPr>
          <p:cNvSpPr>
            <a:spLocks noGrp="1"/>
          </p:cNvSpPr>
          <p:nvPr>
            <p:ph type="body" sz="quarter" idx="11"/>
          </p:nvPr>
        </p:nvSpPr>
        <p:spPr>
          <a:xfrm>
            <a:off x="5517509" y="3019354"/>
            <a:ext cx="3873401" cy="3099153"/>
          </a:xfrm>
        </p:spPr>
        <p:txBody>
          <a:bodyPr lIns="0" rtlCol="0">
            <a:normAutofit/>
          </a:bodyPr>
          <a:lstStyle>
            <a:lvl1pPr>
              <a:lnSpc>
                <a:spcPct val="150000"/>
              </a:lnSpc>
              <a:defRPr sz="900" spc="0">
                <a:solidFill>
                  <a:schemeClr val="tx2"/>
                </a:solidFill>
                <a:latin typeface="Meiryo UI" panose="020B0604030504040204" pitchFamily="50" charset="-128"/>
                <a:ea typeface="Meiryo UI" panose="020B0604030504040204" pitchFamily="50" charset="-128"/>
              </a:defRPr>
            </a:lvl1pPr>
            <a:lvl2pPr>
              <a:lnSpc>
                <a:spcPct val="150000"/>
              </a:lnSpc>
              <a:defRPr sz="825" spc="0">
                <a:solidFill>
                  <a:schemeClr val="tx2"/>
                </a:solidFill>
                <a:latin typeface="Meiryo UI" panose="020B0604030504040204" pitchFamily="50" charset="-128"/>
                <a:ea typeface="Meiryo UI" panose="020B0604030504040204" pitchFamily="50" charset="-128"/>
              </a:defRPr>
            </a:lvl2pPr>
            <a:lvl3pPr>
              <a:lnSpc>
                <a:spcPct val="150000"/>
              </a:lnSpc>
              <a:defRPr sz="788" spc="0">
                <a:solidFill>
                  <a:schemeClr val="tx2"/>
                </a:solidFill>
                <a:latin typeface="Meiryo UI" panose="020B0604030504040204" pitchFamily="50" charset="-128"/>
                <a:ea typeface="Meiryo UI" panose="020B0604030504040204" pitchFamily="50" charset="-128"/>
              </a:defRPr>
            </a:lvl3pPr>
            <a:lvl4pPr>
              <a:lnSpc>
                <a:spcPct val="150000"/>
              </a:lnSpc>
              <a:defRPr sz="750" spc="0">
                <a:solidFill>
                  <a:schemeClr val="tx2"/>
                </a:solidFill>
                <a:latin typeface="Meiryo UI" panose="020B0604030504040204" pitchFamily="50" charset="-128"/>
                <a:ea typeface="Meiryo UI" panose="020B0604030504040204" pitchFamily="50" charset="-128"/>
              </a:defRPr>
            </a:lvl4pPr>
            <a:lvl5pPr>
              <a:lnSpc>
                <a:spcPct val="150000"/>
              </a:lnSpc>
              <a:defRPr sz="750"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4" name="テキスト プレースホルダー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5517509" y="2247681"/>
            <a:ext cx="3873401"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278651024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カスタム 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674535-13A9-914D-A6BC-97AFF288301C}"/>
              </a:ext>
            </a:extLst>
          </p:cNvPr>
          <p:cNvSpPr>
            <a:spLocks noGrp="1"/>
          </p:cNvSpPr>
          <p:nvPr>
            <p:ph type="title" hasCustomPrompt="1"/>
          </p:nvPr>
        </p:nvSpPr>
        <p:spPr>
          <a:xfrm>
            <a:off x="681037" y="0"/>
            <a:ext cx="8853488" cy="893218"/>
          </a:xfrm>
        </p:spPr>
        <p:txBody>
          <a:bodyPr rtlCol="0" anchor="b"/>
          <a:lstStyle>
            <a:lvl1pPr algn="ctr">
              <a:defRPr>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タイトルの書式設定を編集</a:t>
            </a:r>
          </a:p>
        </p:txBody>
      </p:sp>
      <p:sp>
        <p:nvSpPr>
          <p:cNvPr id="7" name="コンテンツ プレースホルダー 5">
            <a:extLst>
              <a:ext uri="{FF2B5EF4-FFF2-40B4-BE49-F238E27FC236}">
                <a16:creationId xmlns:a16="http://schemas.microsoft.com/office/drawing/2014/main" id="{D75C1F3A-BBBB-2946-BF9D-CD1C4898C830}"/>
              </a:ext>
            </a:extLst>
          </p:cNvPr>
          <p:cNvSpPr>
            <a:spLocks noGrp="1"/>
          </p:cNvSpPr>
          <p:nvPr>
            <p:ph sz="quarter" idx="10"/>
          </p:nvPr>
        </p:nvSpPr>
        <p:spPr>
          <a:xfrm>
            <a:off x="681037" y="1690688"/>
            <a:ext cx="8853488" cy="4862512"/>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テキスト プレースホルダー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81037" y="914485"/>
            <a:ext cx="8853488" cy="602887"/>
          </a:xfrm>
        </p:spPr>
        <p:txBody>
          <a:bodyPr rtlCol="0" anchor="ctr">
            <a:normAutofit/>
          </a:bodyPr>
          <a:lstStyle>
            <a:lvl1pPr marL="0" indent="0" algn="ctr">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34387139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付きのコンテンツ">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a:xfrm>
            <a:off x="3281363" y="6356352"/>
            <a:ext cx="3343275" cy="365125"/>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2328" y="987426"/>
            <a:ext cx="3194943" cy="1868896"/>
          </a:xfrm>
        </p:spPr>
        <p:txBody>
          <a:bodyPr rtlCol="0" anchor="b"/>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4" name="コンテンツ プレースホルダー 2">
            <a:extLst>
              <a:ext uri="{FF2B5EF4-FFF2-40B4-BE49-F238E27FC236}">
                <a16:creationId xmlns:a16="http://schemas.microsoft.com/office/drawing/2014/main" id="{51B3D6EB-0B4B-4C00-A78E-E618E038C9B8}"/>
              </a:ext>
            </a:extLst>
          </p:cNvPr>
          <p:cNvSpPr>
            <a:spLocks noGrp="1"/>
          </p:cNvSpPr>
          <p:nvPr>
            <p:ph idx="1"/>
          </p:nvPr>
        </p:nvSpPr>
        <p:spPr>
          <a:xfrm>
            <a:off x="4211340" y="987427"/>
            <a:ext cx="5014913" cy="4873625"/>
          </a:xfrm>
        </p:spPr>
        <p:txBody>
          <a:bodyPr rtlCol="0"/>
          <a:lstStyle>
            <a:lvl1pPr>
              <a:defRPr sz="2400">
                <a:latin typeface="Meiryo UI" panose="020B0604030504040204" pitchFamily="50" charset="-128"/>
                <a:ea typeface="Meiryo UI" panose="020B0604030504040204" pitchFamily="50" charset="-128"/>
              </a:defRPr>
            </a:lvl1pPr>
            <a:lvl2pPr>
              <a:defRPr sz="21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500">
                <a:latin typeface="Meiryo UI" panose="020B0604030504040204" pitchFamily="50" charset="-128"/>
                <a:ea typeface="Meiryo UI" panose="020B0604030504040204" pitchFamily="50" charset="-128"/>
              </a:defRPr>
            </a:lvl4pPr>
            <a:lvl5pPr>
              <a:defRPr sz="1500">
                <a:latin typeface="Meiryo UI" panose="020B0604030504040204" pitchFamily="50" charset="-128"/>
                <a:ea typeface="Meiryo UI" panose="020B0604030504040204" pitchFamily="50" charset="-128"/>
              </a:defRPr>
            </a:lvl5pPr>
            <a:lvl6pPr>
              <a:defRPr sz="1500"/>
            </a:lvl6pPr>
            <a:lvl7pPr>
              <a:defRPr sz="1500"/>
            </a:lvl7pPr>
            <a:lvl8pPr>
              <a:defRPr sz="1500"/>
            </a:lvl8pPr>
            <a:lvl9pPr>
              <a:defRPr sz="15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3">
            <a:extLst>
              <a:ext uri="{FF2B5EF4-FFF2-40B4-BE49-F238E27FC236}">
                <a16:creationId xmlns:a16="http://schemas.microsoft.com/office/drawing/2014/main" id="{06353079-34E7-4CF0-8300-BCC1060B3B33}"/>
              </a:ext>
            </a:extLst>
          </p:cNvPr>
          <p:cNvSpPr>
            <a:spLocks noGrp="1"/>
          </p:cNvSpPr>
          <p:nvPr>
            <p:ph type="body" sz="half" idx="2"/>
          </p:nvPr>
        </p:nvSpPr>
        <p:spPr>
          <a:xfrm>
            <a:off x="682328" y="2856322"/>
            <a:ext cx="3194943" cy="3012666"/>
          </a:xfrm>
        </p:spPr>
        <p:txBody>
          <a:bodyPr rtlCol="0"/>
          <a:lstStyle>
            <a:lvl1pPr marL="0" indent="0">
              <a:buNone/>
              <a:defRPr sz="1200">
                <a:latin typeface="Meiryo UI" panose="020B0604030504040204" pitchFamily="50" charset="-128"/>
                <a:ea typeface="Meiryo UI" panose="020B0604030504040204" pitchFamily="50"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ja-JP" altLang="en-US" noProof="0"/>
              <a:t>マスター テキストの書式設定</a:t>
            </a:r>
          </a:p>
        </p:txBody>
      </p:sp>
    </p:spTree>
    <p:extLst>
      <p:ext uri="{BB962C8B-B14F-4D97-AF65-F5344CB8AC3E}">
        <p14:creationId xmlns:p14="http://schemas.microsoft.com/office/powerpoint/2010/main" val="247458272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キャプション付きのコンテンツ">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a:xfrm>
            <a:off x="3281363" y="6356352"/>
            <a:ext cx="3343275" cy="365125"/>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2328" y="987426"/>
            <a:ext cx="3194943" cy="1868896"/>
          </a:xfrm>
        </p:spPr>
        <p:txBody>
          <a:bodyPr rtlCol="0" anchor="b"/>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5" name="テキスト プレースホルダー 3">
            <a:extLst>
              <a:ext uri="{FF2B5EF4-FFF2-40B4-BE49-F238E27FC236}">
                <a16:creationId xmlns:a16="http://schemas.microsoft.com/office/drawing/2014/main" id="{06353079-34E7-4CF0-8300-BCC1060B3B33}"/>
              </a:ext>
            </a:extLst>
          </p:cNvPr>
          <p:cNvSpPr>
            <a:spLocks noGrp="1"/>
          </p:cNvSpPr>
          <p:nvPr>
            <p:ph type="body" sz="half" idx="2"/>
          </p:nvPr>
        </p:nvSpPr>
        <p:spPr>
          <a:xfrm>
            <a:off x="682328" y="2856322"/>
            <a:ext cx="3194943" cy="3012666"/>
          </a:xfrm>
        </p:spPr>
        <p:txBody>
          <a:bodyPr rtlCol="0"/>
          <a:lstStyle>
            <a:lvl1pPr marL="0" indent="0">
              <a:buNone/>
              <a:defRPr sz="1200">
                <a:latin typeface="Meiryo UI" panose="020B0604030504040204" pitchFamily="50" charset="-128"/>
                <a:ea typeface="Meiryo UI" panose="020B0604030504040204" pitchFamily="50"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ja-JP" altLang="en-US" noProof="0"/>
              <a:t>マスター テキストの書式設定</a:t>
            </a:r>
          </a:p>
        </p:txBody>
      </p:sp>
      <p:sp>
        <p:nvSpPr>
          <p:cNvPr id="7" name="図プレースホルダー 2">
            <a:extLst>
              <a:ext uri="{FF2B5EF4-FFF2-40B4-BE49-F238E27FC236}">
                <a16:creationId xmlns:a16="http://schemas.microsoft.com/office/drawing/2014/main" id="{B04B7B3E-1EE1-4212-9F4F-0C7DC6C1584F}"/>
              </a:ext>
            </a:extLst>
          </p:cNvPr>
          <p:cNvSpPr>
            <a:spLocks noGrp="1"/>
          </p:cNvSpPr>
          <p:nvPr>
            <p:ph type="pic" idx="11"/>
          </p:nvPr>
        </p:nvSpPr>
        <p:spPr>
          <a:xfrm>
            <a:off x="4208760" y="987428"/>
            <a:ext cx="5014913" cy="4873625"/>
          </a:xfrm>
        </p:spPr>
        <p:txBody>
          <a:bodyPr rtlCol="0"/>
          <a:lstStyle>
            <a:lvl1pPr marL="0" indent="0">
              <a:buNone/>
              <a:defRPr sz="2400">
                <a:latin typeface="Meiryo UI" panose="020B0604030504040204" pitchFamily="50" charset="-128"/>
                <a:ea typeface="Meiryo UI" panose="020B0604030504040204" pitchFamily="50" charset="-128"/>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5744257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画像を含むスライド区切り線">
    <p:spTree>
      <p:nvGrpSpPr>
        <p:cNvPr id="1" name=""/>
        <p:cNvGrpSpPr/>
        <p:nvPr/>
      </p:nvGrpSpPr>
      <p:grpSpPr>
        <a:xfrm>
          <a:off x="0" y="0"/>
          <a:ext cx="0" cy="0"/>
          <a:chOff x="0" y="0"/>
          <a:chExt cx="0" cy="0"/>
        </a:xfrm>
      </p:grpSpPr>
      <p:sp>
        <p:nvSpPr>
          <p:cNvPr id="28" name="図プレースホルダー 27">
            <a:extLst>
              <a:ext uri="{FF2B5EF4-FFF2-40B4-BE49-F238E27FC236}">
                <a16:creationId xmlns:a16="http://schemas.microsoft.com/office/drawing/2014/main" id="{EA8FB924-7820-A342-A545-0DFCE2908E1F}"/>
              </a:ext>
            </a:extLst>
          </p:cNvPr>
          <p:cNvSpPr>
            <a:spLocks noGrp="1"/>
          </p:cNvSpPr>
          <p:nvPr>
            <p:ph type="pic" sz="quarter" idx="13"/>
          </p:nvPr>
        </p:nvSpPr>
        <p:spPr>
          <a:xfrm>
            <a:off x="675878" y="0"/>
            <a:ext cx="9230122"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rtlCol="0">
            <a:no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 name="タイトル 1">
            <a:extLst>
              <a:ext uri="{FF2B5EF4-FFF2-40B4-BE49-F238E27FC236}">
                <a16:creationId xmlns:a16="http://schemas.microsoft.com/office/drawing/2014/main" id="{1ED6BA20-74C4-B146-8DF6-85C573E19DB1}"/>
              </a:ext>
            </a:extLst>
          </p:cNvPr>
          <p:cNvSpPr>
            <a:spLocks noGrp="1"/>
          </p:cNvSpPr>
          <p:nvPr>
            <p:ph type="title" hasCustomPrompt="1"/>
          </p:nvPr>
        </p:nvSpPr>
        <p:spPr>
          <a:xfrm>
            <a:off x="933053" y="1488558"/>
            <a:ext cx="4424760" cy="2704640"/>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933053" y="4220187"/>
            <a:ext cx="4424760" cy="1223684"/>
          </a:xfrm>
        </p:spPr>
        <p:txBody>
          <a:bodyPr rtlCol="0">
            <a:normAutofit/>
          </a:bodyPr>
          <a:lstStyle>
            <a:lvl1pPr marL="0" indent="0">
              <a:buNone/>
              <a:defRPr sz="1350" b="0" i="0" spc="225">
                <a:solidFill>
                  <a:schemeClr val="tx1"/>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303976369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フルスクリーンの写真">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0" y="0"/>
            <a:ext cx="9906000" cy="6858000"/>
          </a:xfrm>
          <a:solidFill>
            <a:schemeClr val="bg1">
              <a:lumMod val="95000"/>
            </a:schemeClr>
          </a:solidFill>
        </p:spPr>
        <p:txBody>
          <a:bodyPr rtlCol="0" anchor="ctr">
            <a:normAutofit/>
          </a:bodyPr>
          <a:lstStyle>
            <a:lvl1pPr marL="0" indent="0" algn="ctr">
              <a:buNone/>
              <a:defRPr sz="1050"/>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05110696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1248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お礼を述べるスライド">
    <p:spTree>
      <p:nvGrpSpPr>
        <p:cNvPr id="1" name=""/>
        <p:cNvGrpSpPr/>
        <p:nvPr/>
      </p:nvGrpSpPr>
      <p:grpSpPr>
        <a:xfrm>
          <a:off x="0" y="0"/>
          <a:ext cx="0" cy="0"/>
          <a:chOff x="0" y="0"/>
          <a:chExt cx="0" cy="0"/>
        </a:xfrm>
      </p:grpSpPr>
      <p:sp>
        <p:nvSpPr>
          <p:cNvPr id="10" name="図プレースホルダー 9">
            <a:extLst>
              <a:ext uri="{FF2B5EF4-FFF2-40B4-BE49-F238E27FC236}">
                <a16:creationId xmlns:a16="http://schemas.microsoft.com/office/drawing/2014/main" id="{03EE4273-5B11-44D2-BB30-AB361AEA564E}"/>
              </a:ext>
            </a:extLst>
          </p:cNvPr>
          <p:cNvSpPr>
            <a:spLocks noGrp="1"/>
          </p:cNvSpPr>
          <p:nvPr>
            <p:ph type="pic" sz="quarter" idx="13"/>
          </p:nvPr>
        </p:nvSpPr>
        <p:spPr>
          <a:xfrm>
            <a:off x="681037" y="2"/>
            <a:ext cx="9224963"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3072985"/>
            <a:ext cx="5320606" cy="2413416"/>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13" name="テキスト プレースホルダー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81038" y="5486401"/>
            <a:ext cx="5320606" cy="304800"/>
          </a:xfrm>
        </p:spPr>
        <p:txBody>
          <a:bodyPr rtlCol="0">
            <a:normAutofit/>
          </a:bodyPr>
          <a:lstStyle>
            <a:lvl1pPr marL="0" indent="0">
              <a:buNone/>
              <a:defRPr sz="1200" spc="225">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サイトをここに挿入します</a:t>
            </a:r>
          </a:p>
        </p:txBody>
      </p:sp>
    </p:spTree>
    <p:extLst>
      <p:ext uri="{BB962C8B-B14F-4D97-AF65-F5344CB8AC3E}">
        <p14:creationId xmlns:p14="http://schemas.microsoft.com/office/powerpoint/2010/main" val="396797335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B58AD-452E-4E5D-918F-237AA0ECBFB6}" type="datetimeFigureOut">
              <a:rPr kumimoji="1" lang="ja-JP" altLang="en-US" smtClean="0"/>
              <a:t>2023/5/20</a:t>
            </a:fld>
            <a:endParaRPr kumimoji="1" lang="ja-JP" altLang="en-US"/>
          </a:p>
        </p:txBody>
      </p:sp>
      <p:sp>
        <p:nvSpPr>
          <p:cNvPr id="3" name="Footer Placeholder 2"/>
          <p:cNvSpPr>
            <a:spLocks noGrp="1"/>
          </p:cNvSpPr>
          <p:nvPr>
            <p:ph type="ftr" sz="quarter" idx="11"/>
          </p:nvPr>
        </p:nvSpPr>
        <p:spPr>
          <a:xfrm>
            <a:off x="3281363" y="6356352"/>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p:txBody>
          <a:bodyPr/>
          <a:lstStyle/>
          <a:p>
            <a:fld id="{92D09BC6-45C4-42EC-B344-185928C1E491}" type="slidenum">
              <a:rPr kumimoji="1" lang="ja-JP" altLang="en-US" smtClean="0"/>
              <a:t>‹#›</a:t>
            </a:fld>
            <a:endParaRPr kumimoji="1" lang="ja-JP" altLang="en-US"/>
          </a:p>
        </p:txBody>
      </p:sp>
    </p:spTree>
    <p:extLst>
      <p:ext uri="{BB962C8B-B14F-4D97-AF65-F5344CB8AC3E}">
        <p14:creationId xmlns:p14="http://schemas.microsoft.com/office/powerpoint/2010/main" val="254299406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a:xfrm>
            <a:off x="3281363" y="6356352"/>
            <a:ext cx="3343275" cy="365125"/>
          </a:xfrm>
          <a:prstGeom prst="rect">
            <a:avLst/>
          </a:prstGeom>
        </p:spPr>
        <p:txBody>
          <a:bodyPr rtlCol="0"/>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1038" y="21059"/>
            <a:ext cx="8543925" cy="986943"/>
          </a:xfrm>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32124552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488910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710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07731" y="6577464"/>
            <a:ext cx="490537" cy="365125"/>
          </a:xfrm>
          <a:prstGeom prst="rect">
            <a:avLst/>
          </a:prstGeom>
        </p:spPr>
        <p:txBody>
          <a:bodyPr/>
          <a:lstStyle/>
          <a:p>
            <a:fld id="{DEA0D3E7-6122-470B-BEC9-7AA04FCB341C}" type="slidenum">
              <a:rPr lang="ja-JP" altLang="en-US" smtClean="0">
                <a:solidFill>
                  <a:prstClr val="white"/>
                </a:solidFill>
              </a:rPr>
              <a:pPr/>
              <a:t>‹#›</a:t>
            </a:fld>
            <a:endParaRPr lang="ja-JP" altLang="en-US">
              <a:solidFill>
                <a:prstClr val="white"/>
              </a:solidFill>
            </a:endParaRP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95300" y="6356350"/>
            <a:ext cx="2311400" cy="365125"/>
          </a:xfrm>
          <a:prstGeom prst="rect">
            <a:avLst/>
          </a:prstGeom>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
        <p:nvSpPr>
          <p:cNvPr id="4" name="フッター プレースホルダー 3"/>
          <p:cNvSpPr>
            <a:spLocks noGrp="1"/>
          </p:cNvSpPr>
          <p:nvPr>
            <p:ph type="ftr" sz="quarter" idx="11"/>
          </p:nvPr>
        </p:nvSpPr>
        <p:spPr>
          <a:xfrm>
            <a:off x="3384550" y="6356350"/>
            <a:ext cx="3136900" cy="365125"/>
          </a:xfrm>
          <a:prstGeom prst="rect">
            <a:avLst/>
          </a:prstGeom>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Tree>
    <p:extLst>
      <p:ext uri="{BB962C8B-B14F-4D97-AF65-F5344CB8AC3E}">
        <p14:creationId xmlns:p14="http://schemas.microsoft.com/office/powerpoint/2010/main" val="3704160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基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456448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3" name="スライド番号プレースホルダー 5"/>
          <p:cNvSpPr>
            <a:spLocks noGrp="1"/>
          </p:cNvSpPr>
          <p:nvPr>
            <p:ph type="sldNum" sz="quarter" idx="4"/>
          </p:nvPr>
        </p:nvSpPr>
        <p:spPr>
          <a:xfrm>
            <a:off x="9369459" y="6568714"/>
            <a:ext cx="520700" cy="16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lgn="r" fontAlgn="auto">
              <a:spcBef>
                <a:spcPts val="0"/>
              </a:spcBef>
              <a:spcAft>
                <a:spcPts val="0"/>
              </a:spcAft>
              <a:defRPr lang="ja-JP" altLang="en-US" sz="1048">
                <a:solidFill>
                  <a:schemeClr val="tx1"/>
                </a:solidFill>
                <a:latin typeface="+mn-ea"/>
                <a:ea typeface="+mn-ea"/>
                <a:cs typeface="Arial" pitchFamily="34" charset="0"/>
              </a:defRPr>
            </a:lvl1pPr>
          </a:lstStyle>
          <a:p>
            <a:pPr eaLnBrk="0" hangingPunct="0">
              <a:defRPr/>
            </a:pPr>
            <a:fld id="{A0A00D27-D247-483F-9D86-9A0C429606A7}" type="slidenum">
              <a:rPr lang="en-US" altLang="ja-JP" smtClean="0">
                <a:solidFill>
                  <a:prstClr val="black"/>
                </a:solidFill>
              </a:rPr>
              <a:pPr eaLnBrk="0" hangingPunct="0">
                <a:defRPr/>
              </a:pPr>
              <a:t>‹#›</a:t>
            </a:fld>
            <a:endParaRPr lang="en-US" dirty="0">
              <a:solidFill>
                <a:prstClr val="black"/>
              </a:solidFill>
            </a:endParaRPr>
          </a:p>
        </p:txBody>
      </p:sp>
      <p:sp>
        <p:nvSpPr>
          <p:cNvPr id="4" name="スライド番号プレースホルダー 4"/>
          <p:cNvSpPr txBox="1">
            <a:spLocks/>
          </p:cNvSpPr>
          <p:nvPr userDrawn="1"/>
        </p:nvSpPr>
        <p:spPr>
          <a:xfrm>
            <a:off x="4729163" y="6665916"/>
            <a:ext cx="446088" cy="16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defPPr>
              <a:defRPr lang="ja-JP"/>
            </a:defPPr>
            <a:lvl1pPr algn="ctr" rtl="0" fontAlgn="auto">
              <a:spcBef>
                <a:spcPct val="0"/>
              </a:spcBef>
              <a:spcAft>
                <a:spcPts val="0"/>
              </a:spcAft>
              <a:defRPr kumimoji="1" lang="ja-JP" altLang="en-US" sz="1119" kern="1200">
                <a:solidFill>
                  <a:schemeClr val="bg1"/>
                </a:solidFill>
                <a:latin typeface="+mn-ea"/>
                <a:ea typeface="+mn-ea"/>
                <a:cs typeface="Arial" pitchFamily="34" charset="0"/>
              </a:defRPr>
            </a:lvl1pPr>
            <a:lvl2pPr marL="457143" algn="ctr" rtl="0" fontAlgn="base">
              <a:spcBef>
                <a:spcPct val="0"/>
              </a:spcBef>
              <a:spcAft>
                <a:spcPct val="0"/>
              </a:spcAft>
              <a:defRPr kumimoji="1" sz="1900" kern="1200">
                <a:solidFill>
                  <a:schemeClr val="tx1"/>
                </a:solidFill>
                <a:latin typeface="Arial" charset="0"/>
                <a:ea typeface="ＭＳ Ｐゴシック" charset="-128"/>
                <a:cs typeface="+mn-cs"/>
              </a:defRPr>
            </a:lvl2pPr>
            <a:lvl3pPr marL="914287" algn="ctr" rtl="0" fontAlgn="base">
              <a:spcBef>
                <a:spcPct val="0"/>
              </a:spcBef>
              <a:spcAft>
                <a:spcPct val="0"/>
              </a:spcAft>
              <a:defRPr kumimoji="1" sz="1900" kern="1200">
                <a:solidFill>
                  <a:schemeClr val="tx1"/>
                </a:solidFill>
                <a:latin typeface="Arial" charset="0"/>
                <a:ea typeface="ＭＳ Ｐゴシック" charset="-128"/>
                <a:cs typeface="+mn-cs"/>
              </a:defRPr>
            </a:lvl3pPr>
            <a:lvl4pPr marL="1371430" algn="ctr" rtl="0" fontAlgn="base">
              <a:spcBef>
                <a:spcPct val="0"/>
              </a:spcBef>
              <a:spcAft>
                <a:spcPct val="0"/>
              </a:spcAft>
              <a:defRPr kumimoji="1" sz="1900" kern="1200">
                <a:solidFill>
                  <a:schemeClr val="tx1"/>
                </a:solidFill>
                <a:latin typeface="Arial" charset="0"/>
                <a:ea typeface="ＭＳ Ｐゴシック" charset="-128"/>
                <a:cs typeface="+mn-cs"/>
              </a:defRPr>
            </a:lvl4pPr>
            <a:lvl5pPr marL="1828573" algn="ctr" rtl="0" fontAlgn="base">
              <a:spcBef>
                <a:spcPct val="0"/>
              </a:spcBef>
              <a:spcAft>
                <a:spcPct val="0"/>
              </a:spcAft>
              <a:defRPr kumimoji="1" sz="1900" kern="1200">
                <a:solidFill>
                  <a:schemeClr val="tx1"/>
                </a:solidFill>
                <a:latin typeface="Arial" charset="0"/>
                <a:ea typeface="ＭＳ Ｐゴシック" charset="-128"/>
                <a:cs typeface="+mn-cs"/>
              </a:defRPr>
            </a:lvl5pPr>
            <a:lvl6pPr marL="2285717" algn="l" defTabSz="914287" rtl="0" eaLnBrk="1" latinLnBrk="0" hangingPunct="1">
              <a:defRPr kumimoji="1" sz="1900" kern="1200">
                <a:solidFill>
                  <a:schemeClr val="tx1"/>
                </a:solidFill>
                <a:latin typeface="Arial" charset="0"/>
                <a:ea typeface="ＭＳ Ｐゴシック" charset="-128"/>
                <a:cs typeface="+mn-cs"/>
              </a:defRPr>
            </a:lvl6pPr>
            <a:lvl7pPr marL="2742860" algn="l" defTabSz="914287" rtl="0" eaLnBrk="1" latinLnBrk="0" hangingPunct="1">
              <a:defRPr kumimoji="1" sz="1900" kern="1200">
                <a:solidFill>
                  <a:schemeClr val="tx1"/>
                </a:solidFill>
                <a:latin typeface="Arial" charset="0"/>
                <a:ea typeface="ＭＳ Ｐゴシック" charset="-128"/>
                <a:cs typeface="+mn-cs"/>
              </a:defRPr>
            </a:lvl7pPr>
            <a:lvl8pPr marL="3200003" algn="l" defTabSz="914287" rtl="0" eaLnBrk="1" latinLnBrk="0" hangingPunct="1">
              <a:defRPr kumimoji="1" sz="1900" kern="1200">
                <a:solidFill>
                  <a:schemeClr val="tx1"/>
                </a:solidFill>
                <a:latin typeface="Arial" charset="0"/>
                <a:ea typeface="ＭＳ Ｐゴシック" charset="-128"/>
                <a:cs typeface="+mn-cs"/>
              </a:defRPr>
            </a:lvl8pPr>
            <a:lvl9pPr marL="3657146" algn="l" defTabSz="914287" rtl="0" eaLnBrk="1" latinLnBrk="0" hangingPunct="1">
              <a:defRPr kumimoji="1" sz="1900" kern="1200">
                <a:solidFill>
                  <a:schemeClr val="tx1"/>
                </a:solidFill>
                <a:latin typeface="Arial" charset="0"/>
                <a:ea typeface="ＭＳ Ｐゴシック" charset="-128"/>
                <a:cs typeface="+mn-cs"/>
              </a:defRPr>
            </a:lvl9pPr>
          </a:lstStyle>
          <a:p>
            <a:pPr>
              <a:defRPr/>
            </a:pPr>
            <a:fld id="{A0A00D27-D247-483F-9D86-9A0C429606A7}" type="slidenum">
              <a:rPr lang="en-US" altLang="ja-JP" sz="1066" smtClean="0">
                <a:solidFill>
                  <a:prstClr val="white"/>
                </a:solidFill>
              </a:rPr>
              <a:pPr>
                <a:defRPr/>
              </a:pPr>
              <a:t>‹#›</a:t>
            </a:fld>
            <a:endParaRPr lang="en-US" sz="1066" dirty="0">
              <a:solidFill>
                <a:prstClr val="white"/>
              </a:solidFill>
            </a:endParaRPr>
          </a:p>
        </p:txBody>
      </p:sp>
    </p:spTree>
    <p:extLst>
      <p:ext uri="{BB962C8B-B14F-4D97-AF65-F5344CB8AC3E}">
        <p14:creationId xmlns:p14="http://schemas.microsoft.com/office/powerpoint/2010/main" val="166552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スライド区切り線 2">
    <p:spTree>
      <p:nvGrpSpPr>
        <p:cNvPr id="1" name=""/>
        <p:cNvGrpSpPr/>
        <p:nvPr/>
      </p:nvGrpSpPr>
      <p:grpSpPr>
        <a:xfrm>
          <a:off x="0" y="0"/>
          <a:ext cx="0" cy="0"/>
          <a:chOff x="0" y="0"/>
          <a:chExt cx="0" cy="0"/>
        </a:xfrm>
      </p:grpSpPr>
      <p:sp>
        <p:nvSpPr>
          <p:cNvPr id="14" name="図プレースホルダー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9906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rtlCol="0" anchor="t">
            <a:no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2" name="タイトル 1">
            <a:extLst>
              <a:ext uri="{FF2B5EF4-FFF2-40B4-BE49-F238E27FC236}">
                <a16:creationId xmlns:a16="http://schemas.microsoft.com/office/drawing/2014/main" id="{D985175C-7C48-9449-9A0A-088E9BCAE9BE}"/>
              </a:ext>
            </a:extLst>
          </p:cNvPr>
          <p:cNvSpPr>
            <a:spLocks noGrp="1"/>
          </p:cNvSpPr>
          <p:nvPr>
            <p:ph type="title" hasCustomPrompt="1"/>
          </p:nvPr>
        </p:nvSpPr>
        <p:spPr>
          <a:xfrm>
            <a:off x="933053" y="3259239"/>
            <a:ext cx="4424760" cy="2852737"/>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13" name="テキスト プレースホルダー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933053" y="6138964"/>
            <a:ext cx="4424760" cy="580815"/>
          </a:xfrm>
        </p:spPr>
        <p:txBody>
          <a:bodyPr rtlCol="0">
            <a:normAutofit/>
          </a:bodyPr>
          <a:lstStyle>
            <a:lvl1pPr marL="0" indent="0">
              <a:buNone/>
              <a:defRPr sz="1350" b="0" i="0" spc="225">
                <a:solidFill>
                  <a:schemeClr val="tx2"/>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420663875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428453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719416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 name="スライド番号プレースホルダー 4"/>
          <p:cNvSpPr txBox="1">
            <a:spLocks/>
          </p:cNvSpPr>
          <p:nvPr userDrawn="1"/>
        </p:nvSpPr>
        <p:spPr>
          <a:xfrm>
            <a:off x="4729163" y="6665916"/>
            <a:ext cx="446088" cy="16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defPPr>
              <a:defRPr lang="ja-JP"/>
            </a:defPPr>
            <a:lvl1pPr algn="ctr" rtl="0" fontAlgn="auto">
              <a:spcBef>
                <a:spcPct val="0"/>
              </a:spcBef>
              <a:spcAft>
                <a:spcPts val="0"/>
              </a:spcAft>
              <a:defRPr kumimoji="1" lang="ja-JP" altLang="en-US" sz="1119" kern="1200">
                <a:solidFill>
                  <a:schemeClr val="bg1"/>
                </a:solidFill>
                <a:latin typeface="+mn-ea"/>
                <a:ea typeface="+mn-ea"/>
                <a:cs typeface="Arial" pitchFamily="34" charset="0"/>
              </a:defRPr>
            </a:lvl1pPr>
            <a:lvl2pPr marL="457143" algn="ctr" rtl="0" fontAlgn="base">
              <a:spcBef>
                <a:spcPct val="0"/>
              </a:spcBef>
              <a:spcAft>
                <a:spcPct val="0"/>
              </a:spcAft>
              <a:defRPr kumimoji="1" sz="1900" kern="1200">
                <a:solidFill>
                  <a:schemeClr val="tx1"/>
                </a:solidFill>
                <a:latin typeface="Arial" charset="0"/>
                <a:ea typeface="ＭＳ Ｐゴシック" charset="-128"/>
                <a:cs typeface="+mn-cs"/>
              </a:defRPr>
            </a:lvl2pPr>
            <a:lvl3pPr marL="914287" algn="ctr" rtl="0" fontAlgn="base">
              <a:spcBef>
                <a:spcPct val="0"/>
              </a:spcBef>
              <a:spcAft>
                <a:spcPct val="0"/>
              </a:spcAft>
              <a:defRPr kumimoji="1" sz="1900" kern="1200">
                <a:solidFill>
                  <a:schemeClr val="tx1"/>
                </a:solidFill>
                <a:latin typeface="Arial" charset="0"/>
                <a:ea typeface="ＭＳ Ｐゴシック" charset="-128"/>
                <a:cs typeface="+mn-cs"/>
              </a:defRPr>
            </a:lvl3pPr>
            <a:lvl4pPr marL="1371430" algn="ctr" rtl="0" fontAlgn="base">
              <a:spcBef>
                <a:spcPct val="0"/>
              </a:spcBef>
              <a:spcAft>
                <a:spcPct val="0"/>
              </a:spcAft>
              <a:defRPr kumimoji="1" sz="1900" kern="1200">
                <a:solidFill>
                  <a:schemeClr val="tx1"/>
                </a:solidFill>
                <a:latin typeface="Arial" charset="0"/>
                <a:ea typeface="ＭＳ Ｐゴシック" charset="-128"/>
                <a:cs typeface="+mn-cs"/>
              </a:defRPr>
            </a:lvl4pPr>
            <a:lvl5pPr marL="1828573" algn="ctr" rtl="0" fontAlgn="base">
              <a:spcBef>
                <a:spcPct val="0"/>
              </a:spcBef>
              <a:spcAft>
                <a:spcPct val="0"/>
              </a:spcAft>
              <a:defRPr kumimoji="1" sz="1900" kern="1200">
                <a:solidFill>
                  <a:schemeClr val="tx1"/>
                </a:solidFill>
                <a:latin typeface="Arial" charset="0"/>
                <a:ea typeface="ＭＳ Ｐゴシック" charset="-128"/>
                <a:cs typeface="+mn-cs"/>
              </a:defRPr>
            </a:lvl5pPr>
            <a:lvl6pPr marL="2285717" algn="l" defTabSz="914287" rtl="0" eaLnBrk="1" latinLnBrk="0" hangingPunct="1">
              <a:defRPr kumimoji="1" sz="1900" kern="1200">
                <a:solidFill>
                  <a:schemeClr val="tx1"/>
                </a:solidFill>
                <a:latin typeface="Arial" charset="0"/>
                <a:ea typeface="ＭＳ Ｐゴシック" charset="-128"/>
                <a:cs typeface="+mn-cs"/>
              </a:defRPr>
            </a:lvl6pPr>
            <a:lvl7pPr marL="2742860" algn="l" defTabSz="914287" rtl="0" eaLnBrk="1" latinLnBrk="0" hangingPunct="1">
              <a:defRPr kumimoji="1" sz="1900" kern="1200">
                <a:solidFill>
                  <a:schemeClr val="tx1"/>
                </a:solidFill>
                <a:latin typeface="Arial" charset="0"/>
                <a:ea typeface="ＭＳ Ｐゴシック" charset="-128"/>
                <a:cs typeface="+mn-cs"/>
              </a:defRPr>
            </a:lvl7pPr>
            <a:lvl8pPr marL="3200003" algn="l" defTabSz="914287" rtl="0" eaLnBrk="1" latinLnBrk="0" hangingPunct="1">
              <a:defRPr kumimoji="1" sz="1900" kern="1200">
                <a:solidFill>
                  <a:schemeClr val="tx1"/>
                </a:solidFill>
                <a:latin typeface="Arial" charset="0"/>
                <a:ea typeface="ＭＳ Ｐゴシック" charset="-128"/>
                <a:cs typeface="+mn-cs"/>
              </a:defRPr>
            </a:lvl8pPr>
            <a:lvl9pPr marL="3657146" algn="l" defTabSz="914287" rtl="0" eaLnBrk="1" latinLnBrk="0" hangingPunct="1">
              <a:defRPr kumimoji="1" sz="1900" kern="1200">
                <a:solidFill>
                  <a:schemeClr val="tx1"/>
                </a:solidFill>
                <a:latin typeface="Arial" charset="0"/>
                <a:ea typeface="ＭＳ Ｐゴシック" charset="-128"/>
                <a:cs typeface="+mn-cs"/>
              </a:defRPr>
            </a:lvl9pPr>
          </a:lstStyle>
          <a:p>
            <a:pPr>
              <a:defRPr/>
            </a:pPr>
            <a:fld id="{A0A00D27-D247-483F-9D86-9A0C429606A7}" type="slidenum">
              <a:rPr lang="en-US" altLang="ja-JP" sz="1066" smtClean="0">
                <a:solidFill>
                  <a:prstClr val="white"/>
                </a:solidFill>
              </a:rPr>
              <a:pPr>
                <a:defRPr/>
              </a:pPr>
              <a:t>‹#›</a:t>
            </a:fld>
            <a:endParaRPr lang="en-US" sz="1066" dirty="0">
              <a:solidFill>
                <a:prstClr val="white"/>
              </a:solidFill>
            </a:endParaRPr>
          </a:p>
        </p:txBody>
      </p:sp>
    </p:spTree>
    <p:extLst>
      <p:ext uri="{BB962C8B-B14F-4D97-AF65-F5344CB8AC3E}">
        <p14:creationId xmlns:p14="http://schemas.microsoft.com/office/powerpoint/2010/main" val="4283593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0626"/>
            <a:ext cx="9906000" cy="498633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lgn="ctr" eaLnBrk="1" hangingPunct="1"/>
            <a:fld id="{656A873E-780B-42C8-8D54-43FAFFD51238}" type="datetime1">
              <a:rPr lang="ja-JP" altLang="en-US" sz="1843" smtClean="0">
                <a:solidFill>
                  <a:prstClr val="black"/>
                </a:solidFill>
                <a:latin typeface="Arial" charset="0"/>
                <a:ea typeface="ＭＳ Ｐゴシック" charset="-128"/>
              </a:rPr>
              <a:pPr algn="ctr" eaLnBrk="1" hangingPunct="1"/>
              <a:t>2023/5/20</a:t>
            </a:fld>
            <a:endParaRPr lang="ja-JP" altLang="en-US" sz="1843">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3384550" y="6581163"/>
            <a:ext cx="3136900" cy="365125"/>
          </a:xfrm>
          <a:prstGeom prst="rect">
            <a:avLst/>
          </a:prstGeom>
        </p:spPr>
        <p:txBody>
          <a:bodyPr/>
          <a:lstStyle/>
          <a:p>
            <a:pPr algn="ctr" eaLnBrk="1" hangingPunct="1"/>
            <a:endParaRPr lang="ja-JP" altLang="en-US" sz="1843" dirty="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3750070" y="6681712"/>
            <a:ext cx="2228850" cy="164026"/>
          </a:xfrm>
          <a:prstGeom prst="rect">
            <a:avLst/>
          </a:prstGeom>
        </p:spPr>
        <p:txBody>
          <a:bodyPr/>
          <a:lstStyle/>
          <a:p>
            <a:fld id="{7DDD51F1-C201-43B2-94DC-31F3BA8407E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29267596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0626"/>
            <a:ext cx="9906000" cy="498633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lgn="ctr" eaLnBrk="1" hangingPunct="1"/>
            <a:endParaRPr lang="ja-JP" altLang="en-US" sz="1843">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3384550" y="6356353"/>
            <a:ext cx="3136900" cy="365125"/>
          </a:xfrm>
          <a:prstGeom prst="rect">
            <a:avLst/>
          </a:prstGeom>
        </p:spPr>
        <p:txBody>
          <a:bodyPr/>
          <a:lstStyle/>
          <a:p>
            <a:pPr algn="ctr" eaLnBrk="1" hangingPunct="1"/>
            <a:endParaRPr lang="ja-JP" altLang="en-US" sz="1843">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7677150" y="6492876"/>
            <a:ext cx="2228850" cy="365125"/>
          </a:xfrm>
          <a:prstGeom prst="rect">
            <a:avLst/>
          </a:prstGeom>
        </p:spPr>
        <p:txBody>
          <a:bodyPr/>
          <a:lstStyle/>
          <a:p>
            <a:fld id="{7DDD51F1-C201-43B2-94DC-31F3BA8407E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21553811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E88B1-7EEF-4455-BD0B-41DEEC69F3AE}"/>
              </a:ext>
            </a:extLst>
          </p:cNvPr>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6BD1E87-38D7-4AE5-BA92-823E90862670}"/>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495EAF5-EA78-4A1C-86E5-8845C735387D}"/>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5309F776-5C79-4C4F-9129-B07A5F16DE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2EAA1-E9BF-41BA-8449-A83400AADB25}"/>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95004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B1784A-6935-40C0-B1FD-D767F4F23B5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C4F7EDF-3CAA-4A75-BC26-11D3F799B1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ECB9EB-8018-4FF7-ABCE-6DBB9F0A8964}"/>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F24977BC-9B1A-40AC-853B-82F81A900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A429E6-836C-4545-9830-44C8D76779F4}"/>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626068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A72BD-C00F-4708-A60D-8918B1FE036C}"/>
              </a:ext>
            </a:extLst>
          </p:cNvPr>
          <p:cNvSpPr>
            <a:spLocks noGrp="1"/>
          </p:cNvSpPr>
          <p:nvPr>
            <p:ph type="title"/>
          </p:nvPr>
        </p:nvSpPr>
        <p:spPr>
          <a:xfrm>
            <a:off x="675879" y="1709739"/>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D21336-7CA5-4B34-8E8C-3A9271B35416}"/>
              </a:ext>
            </a:extLst>
          </p:cNvPr>
          <p:cNvSpPr>
            <a:spLocks noGrp="1"/>
          </p:cNvSpPr>
          <p:nvPr>
            <p:ph type="body" idx="1"/>
          </p:nvPr>
        </p:nvSpPr>
        <p:spPr>
          <a:xfrm>
            <a:off x="675879"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D7A25A3-267C-478B-9E26-3CBD85B81B32}"/>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8798DFE8-5F58-452C-8B3F-D23ACA6C70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8200A3-F276-4A8A-BF02-7E96882F9802}"/>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190487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D83D4-CC5F-4AA2-A2A7-E7EB031919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CA51EA9-6700-4D9A-88B3-F9DA3D33ADDC}"/>
              </a:ext>
            </a:extLst>
          </p:cNvPr>
          <p:cNvSpPr>
            <a:spLocks noGrp="1"/>
          </p:cNvSpPr>
          <p:nvPr>
            <p:ph sz="half" idx="1"/>
          </p:nvPr>
        </p:nvSpPr>
        <p:spPr>
          <a:xfrm>
            <a:off x="681037" y="1825625"/>
            <a:ext cx="418941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90ACF3E-2083-4C53-9921-D541D319613D}"/>
              </a:ext>
            </a:extLst>
          </p:cNvPr>
          <p:cNvSpPr>
            <a:spLocks noGrp="1"/>
          </p:cNvSpPr>
          <p:nvPr>
            <p:ph sz="half" idx="2"/>
          </p:nvPr>
        </p:nvSpPr>
        <p:spPr>
          <a:xfrm>
            <a:off x="5035550" y="1825625"/>
            <a:ext cx="418941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35B3-361C-48BA-8D16-6F4319012D72}"/>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6" name="フッター プレースホルダー 5">
            <a:extLst>
              <a:ext uri="{FF2B5EF4-FFF2-40B4-BE49-F238E27FC236}">
                <a16:creationId xmlns:a16="http://schemas.microsoft.com/office/drawing/2014/main" id="{68DDD24B-DCBC-4D76-902B-5FE6A36CA5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05A2F9-A0E0-4AA2-A034-83AE33EEE027}"/>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013875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BAC8C3-550E-4D31-BA9F-3E1FE67B4BD8}"/>
              </a:ext>
            </a:extLst>
          </p:cNvPr>
          <p:cNvSpPr>
            <a:spLocks noGrp="1"/>
          </p:cNvSpPr>
          <p:nvPr>
            <p:ph type="title"/>
          </p:nvPr>
        </p:nvSpPr>
        <p:spPr>
          <a:xfrm>
            <a:off x="68275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F766BB-9329-42CF-9795-BF33BB875405}"/>
              </a:ext>
            </a:extLst>
          </p:cNvPr>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65C77B5-5142-4FCC-82CC-E15783FA16E9}"/>
              </a:ext>
            </a:extLst>
          </p:cNvPr>
          <p:cNvSpPr>
            <a:spLocks noGrp="1"/>
          </p:cNvSpPr>
          <p:nvPr>
            <p:ph sz="half" idx="2"/>
          </p:nvPr>
        </p:nvSpPr>
        <p:spPr>
          <a:xfrm>
            <a:off x="682758" y="2505075"/>
            <a:ext cx="419113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338AC96-85FA-42C1-BB04-448BB0228448}"/>
              </a:ext>
            </a:extLst>
          </p:cNvPr>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87AD4FA-BA0F-4B3E-9E9D-48F23BEAF661}"/>
              </a:ext>
            </a:extLst>
          </p:cNvPr>
          <p:cNvSpPr>
            <a:spLocks noGrp="1"/>
          </p:cNvSpPr>
          <p:nvPr>
            <p:ph sz="quarter" idx="4"/>
          </p:nvPr>
        </p:nvSpPr>
        <p:spPr>
          <a:xfrm>
            <a:off x="5014913" y="2505075"/>
            <a:ext cx="421177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66827D1-1ED8-42DD-98DD-5A8FA2702A85}"/>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8" name="フッター プレースホルダー 7">
            <a:extLst>
              <a:ext uri="{FF2B5EF4-FFF2-40B4-BE49-F238E27FC236}">
                <a16:creationId xmlns:a16="http://schemas.microsoft.com/office/drawing/2014/main" id="{1EBA6B2F-CC0D-4085-A9F4-88A8DFB2D5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9D6FDCB-54CE-435C-B9F5-5CE22EBFEDE1}"/>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42317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画像とコンテンツ">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4953000" y="0"/>
            <a:ext cx="4953000" cy="6858000"/>
          </a:xfrm>
          <a:solidFill>
            <a:schemeClr val="bg1">
              <a:lumMod val="95000"/>
            </a:schemeClr>
          </a:solidFill>
        </p:spPr>
        <p:txBody>
          <a:bodyPr rtlCol="0" anchor="ctr">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0" name="タイトル 1">
            <a:extLst>
              <a:ext uri="{FF2B5EF4-FFF2-40B4-BE49-F238E27FC236}">
                <a16:creationId xmlns:a16="http://schemas.microsoft.com/office/drawing/2014/main" id="{95B2C2DA-ADF3-D44B-8824-9B44E01F747F}"/>
              </a:ext>
            </a:extLst>
          </p:cNvPr>
          <p:cNvSpPr>
            <a:spLocks noGrp="1"/>
          </p:cNvSpPr>
          <p:nvPr>
            <p:ph type="title" hasCustomPrompt="1"/>
          </p:nvPr>
        </p:nvSpPr>
        <p:spPr>
          <a:xfrm>
            <a:off x="1079599" y="786810"/>
            <a:ext cx="3256855" cy="1395208"/>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2" name="テキスト プレースホルダー 11">
            <a:extLst>
              <a:ext uri="{FF2B5EF4-FFF2-40B4-BE49-F238E27FC236}">
                <a16:creationId xmlns:a16="http://schemas.microsoft.com/office/drawing/2014/main" id="{DA80A15A-88F2-2144-8707-F31DD26C52BD}"/>
              </a:ext>
            </a:extLst>
          </p:cNvPr>
          <p:cNvSpPr>
            <a:spLocks noGrp="1"/>
          </p:cNvSpPr>
          <p:nvPr>
            <p:ph type="body" sz="quarter" idx="11"/>
          </p:nvPr>
        </p:nvSpPr>
        <p:spPr>
          <a:xfrm>
            <a:off x="1079600" y="3019354"/>
            <a:ext cx="3256855" cy="3099153"/>
          </a:xfrm>
        </p:spPr>
        <p:txBody>
          <a:bodyPr lIns="0" rtlCol="0">
            <a:normAutofit/>
          </a:bodyPr>
          <a:lstStyle>
            <a:lvl1pPr>
              <a:lnSpc>
                <a:spcPct val="150000"/>
              </a:lnSpc>
              <a:defRPr sz="1200" spc="0">
                <a:solidFill>
                  <a:schemeClr val="tx2"/>
                </a:solidFill>
                <a:latin typeface="Meiryo UI" panose="020B0604030504040204" pitchFamily="50" charset="-128"/>
                <a:ea typeface="Meiryo UI" panose="020B0604030504040204" pitchFamily="50" charset="-128"/>
              </a:defRPr>
            </a:lvl1pPr>
            <a:lvl2pPr>
              <a:lnSpc>
                <a:spcPct val="150000"/>
              </a:lnSpc>
              <a:defRPr sz="1050" spc="0">
                <a:solidFill>
                  <a:schemeClr val="tx2"/>
                </a:solidFill>
                <a:latin typeface="Meiryo UI" panose="020B0604030504040204" pitchFamily="50" charset="-128"/>
                <a:ea typeface="Meiryo UI" panose="020B0604030504040204" pitchFamily="50" charset="-128"/>
              </a:defRPr>
            </a:lvl2pPr>
            <a:lvl3pPr>
              <a:lnSpc>
                <a:spcPct val="150000"/>
              </a:lnSpc>
              <a:defRPr sz="900" spc="0">
                <a:solidFill>
                  <a:schemeClr val="tx2"/>
                </a:solidFill>
                <a:latin typeface="Meiryo UI" panose="020B0604030504040204" pitchFamily="50" charset="-128"/>
                <a:ea typeface="Meiryo UI" panose="020B0604030504040204" pitchFamily="50" charset="-128"/>
              </a:defRPr>
            </a:lvl3pPr>
            <a:lvl4pPr>
              <a:lnSpc>
                <a:spcPct val="150000"/>
              </a:lnSpc>
              <a:defRPr sz="825" spc="0">
                <a:solidFill>
                  <a:schemeClr val="tx2"/>
                </a:solidFill>
                <a:latin typeface="Meiryo UI" panose="020B0604030504040204" pitchFamily="50" charset="-128"/>
                <a:ea typeface="Meiryo UI" panose="020B0604030504040204" pitchFamily="50" charset="-128"/>
              </a:defRPr>
            </a:lvl4pPr>
            <a:lvl5pPr>
              <a:lnSpc>
                <a:spcPct val="150000"/>
              </a:lnSpc>
              <a:defRPr sz="825"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7" name="テキスト プレースホルダー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079600" y="2247681"/>
            <a:ext cx="3256855"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296379485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DF62D-ED9A-4AE2-8CEC-DCBDA19A08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8A0419D-2D7F-41A2-A735-C6FD76C3251C}"/>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4" name="フッター プレースホルダー 3">
            <a:extLst>
              <a:ext uri="{FF2B5EF4-FFF2-40B4-BE49-F238E27FC236}">
                <a16:creationId xmlns:a16="http://schemas.microsoft.com/office/drawing/2014/main" id="{3AF53500-E6E7-4156-93B0-14B260AAD5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8E2286E-7D4E-468C-8E8B-506E08A11C20}"/>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2045172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A0C1A5-F8C4-48F5-A409-07437181A82E}"/>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3" name="フッター プレースホルダー 2">
            <a:extLst>
              <a:ext uri="{FF2B5EF4-FFF2-40B4-BE49-F238E27FC236}">
                <a16:creationId xmlns:a16="http://schemas.microsoft.com/office/drawing/2014/main" id="{ADB05B68-884F-4081-A002-BD84CE5953D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2C7D93-377D-418C-8843-560E42BAE132}"/>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117355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4D737-DB6B-4851-A0A0-E935D97BB6AE}"/>
              </a:ext>
            </a:extLst>
          </p:cNvPr>
          <p:cNvSpPr>
            <a:spLocks noGrp="1"/>
          </p:cNvSpPr>
          <p:nvPr>
            <p:ph type="title"/>
          </p:nvPr>
        </p:nvSpPr>
        <p:spPr>
          <a:xfrm>
            <a:off x="682758" y="457200"/>
            <a:ext cx="3195373"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6918FC-F449-495F-95F0-4D16700C377C}"/>
              </a:ext>
            </a:extLst>
          </p:cNvPr>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F35A63F-4A2B-4724-86EC-56A90DFD25EF}"/>
              </a:ext>
            </a:extLst>
          </p:cNvPr>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ABA213-0064-4D62-9144-4A31DC6FC4CC}"/>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6" name="フッター プレースホルダー 5">
            <a:extLst>
              <a:ext uri="{FF2B5EF4-FFF2-40B4-BE49-F238E27FC236}">
                <a16:creationId xmlns:a16="http://schemas.microsoft.com/office/drawing/2014/main" id="{0F43D2FD-9493-41AB-A3D6-ED6457C31E3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928C49-0FB6-49FE-8B62-2B12B3BCE51A}"/>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257511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D2DBF3-A85B-4A63-AC45-4EFC6F0C679C}"/>
              </a:ext>
            </a:extLst>
          </p:cNvPr>
          <p:cNvSpPr>
            <a:spLocks noGrp="1"/>
          </p:cNvSpPr>
          <p:nvPr>
            <p:ph type="title"/>
          </p:nvPr>
        </p:nvSpPr>
        <p:spPr>
          <a:xfrm>
            <a:off x="682758" y="457200"/>
            <a:ext cx="3195373"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895F5E-274C-4870-8EEE-86667DEE8984}"/>
              </a:ext>
            </a:extLst>
          </p:cNvPr>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F934C522-DF23-4B98-AA3E-2AE009D3AF11}"/>
              </a:ext>
            </a:extLst>
          </p:cNvPr>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AC37D14-358B-4F8E-8D34-49C226B24546}"/>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6" name="フッター プレースホルダー 5">
            <a:extLst>
              <a:ext uri="{FF2B5EF4-FFF2-40B4-BE49-F238E27FC236}">
                <a16:creationId xmlns:a16="http://schemas.microsoft.com/office/drawing/2014/main" id="{565D40BA-6509-40D3-8197-38F71362DC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F21E94-AE75-4A32-850E-DFB910ABBD33}"/>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686275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88FC3-8C4D-43A2-87E9-D26B3159709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C6A4F8E-3F0C-424D-8AFB-815298B5D7F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C6E312-5465-4023-9565-632088C1B45F}"/>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3DC7EF80-C53D-479F-98C3-F344A898D5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E4FAD0-4EBF-43B2-A559-C3408203A8BA}"/>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2652348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53EB41E-50B1-4486-AEF0-777905AA6489}"/>
              </a:ext>
            </a:extLst>
          </p:cNvPr>
          <p:cNvSpPr>
            <a:spLocks noGrp="1"/>
          </p:cNvSpPr>
          <p:nvPr>
            <p:ph type="title" orient="vert"/>
          </p:nvPr>
        </p:nvSpPr>
        <p:spPr>
          <a:xfrm>
            <a:off x="7088982"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66C845-6F5C-4C84-BCE1-42E6C228EDE7}"/>
              </a:ext>
            </a:extLst>
          </p:cNvPr>
          <p:cNvSpPr>
            <a:spLocks noGrp="1"/>
          </p:cNvSpPr>
          <p:nvPr>
            <p:ph type="body" orient="vert" idx="1"/>
          </p:nvPr>
        </p:nvSpPr>
        <p:spPr>
          <a:xfrm>
            <a:off x="681038" y="365125"/>
            <a:ext cx="6242844"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19E415-9160-4898-A2FD-5B53BC3C4404}"/>
              </a:ext>
            </a:extLst>
          </p:cNvPr>
          <p:cNvSpPr>
            <a:spLocks noGrp="1"/>
          </p:cNvSpPr>
          <p:nvPr>
            <p:ph type="dt" sz="half" idx="10"/>
          </p:nvPr>
        </p:nvSpPr>
        <p:spPr/>
        <p:txBody>
          <a:body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5177D571-F6EB-41F8-9720-1BD6D1D1FA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9759FF-7FC9-497C-AFE0-58A18701C3CB}"/>
              </a:ext>
            </a:extLst>
          </p:cNvPr>
          <p:cNvSpPr>
            <a:spLocks noGrp="1"/>
          </p:cNvSpPr>
          <p:nvPr>
            <p:ph type="sldNum" sz="quarter" idx="12"/>
          </p:nvPr>
        </p:nvSpPr>
        <p:spPr/>
        <p:txBody>
          <a:body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397039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画像とコンテンツ 2">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681037" y="0"/>
            <a:ext cx="4271963" cy="6858000"/>
          </a:xfrm>
          <a:solidFill>
            <a:schemeClr val="bg1">
              <a:lumMod val="95000"/>
            </a:schemeClr>
          </a:solidFill>
        </p:spPr>
        <p:txBody>
          <a:bodyPr rtlCol="0" anchor="ctr">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216076079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つの画像">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A9295395-4EC9-4A2A-A4BF-5B0E3F1E9072}"/>
              </a:ext>
            </a:extLst>
          </p:cNvPr>
          <p:cNvSpPr>
            <a:spLocks noGrp="1"/>
          </p:cNvSpPr>
          <p:nvPr>
            <p:ph type="pic" sz="quarter" idx="12"/>
          </p:nvPr>
        </p:nvSpPr>
        <p:spPr>
          <a:xfrm>
            <a:off x="681037" y="0"/>
            <a:ext cx="9224963"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rtlCol="0">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5" name="テキスト プレースホルダー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6729116" y="5829950"/>
            <a:ext cx="2891135" cy="628650"/>
          </a:xfrm>
        </p:spPr>
        <p:txBody>
          <a:bodyPr rtlCol="0">
            <a:normAutofit/>
          </a:bodyPr>
          <a:lstStyle>
            <a:lvl1pPr marL="0" indent="0" algn="ctr">
              <a:buNone/>
              <a:defRPr sz="900">
                <a:latin typeface="Meiryo UI" panose="020B0604030504040204" pitchFamily="50" charset="-128"/>
                <a:ea typeface="Meiryo UI" panose="020B0604030504040204" pitchFamily="50" charset="-128"/>
              </a:defRPr>
            </a:lvl1pPr>
            <a:lvl2pPr marL="342900" indent="0">
              <a:buNone/>
              <a:defRPr sz="675"/>
            </a:lvl2pPr>
            <a:lvl3pPr marL="685800" indent="0">
              <a:buNone/>
              <a:defRPr sz="600"/>
            </a:lvl3pPr>
            <a:lvl4pPr marL="1028700" indent="0">
              <a:buNone/>
              <a:defRPr sz="525"/>
            </a:lvl4pPr>
            <a:lvl5pPr marL="1371600" indent="0">
              <a:buNone/>
              <a:defRPr sz="525"/>
            </a:lvl5pPr>
          </a:lstStyle>
          <a:p>
            <a:pPr lvl="0" rtl="0"/>
            <a:r>
              <a:rPr lang="ja-JP" altLang="en-US" noProof="0" dirty="0"/>
              <a:t>キャプションをここに挿入</a:t>
            </a:r>
          </a:p>
        </p:txBody>
      </p:sp>
      <p:sp>
        <p:nvSpPr>
          <p:cNvPr id="6" name="タイトル 1">
            <a:extLst>
              <a:ext uri="{FF2B5EF4-FFF2-40B4-BE49-F238E27FC236}">
                <a16:creationId xmlns:a16="http://schemas.microsoft.com/office/drawing/2014/main" id="{EEFCCE50-D1A9-1249-AF64-BA06424C8034}"/>
              </a:ext>
            </a:extLst>
          </p:cNvPr>
          <p:cNvSpPr>
            <a:spLocks noGrp="1"/>
          </p:cNvSpPr>
          <p:nvPr>
            <p:ph type="title" hasCustomPrompt="1"/>
          </p:nvPr>
        </p:nvSpPr>
        <p:spPr>
          <a:xfrm>
            <a:off x="6740647" y="5250602"/>
            <a:ext cx="2880721" cy="564335"/>
          </a:xfrm>
        </p:spPr>
        <p:txBody>
          <a:bodyPr rtlCol="0">
            <a:normAutofit/>
          </a:bodyPr>
          <a:lstStyle>
            <a:lvl1pPr algn="ctr">
              <a:defRPr sz="2100">
                <a:latin typeface="Meiryo UI" panose="020B0604030504040204" pitchFamily="50" charset="-128"/>
                <a:ea typeface="Meiryo UI" panose="020B0604030504040204" pitchFamily="50" charset="-128"/>
              </a:defRPr>
            </a:lvl1pPr>
          </a:lstStyle>
          <a:p>
            <a:pPr rtl="0"/>
            <a:r>
              <a:rPr lang="ja-JP" altLang="en-US" noProof="0" dirty="0"/>
              <a:t>タイトルをここに入力</a:t>
            </a:r>
          </a:p>
        </p:txBody>
      </p:sp>
    </p:spTree>
    <p:extLst>
      <p:ext uri="{BB962C8B-B14F-4D97-AF65-F5344CB8AC3E}">
        <p14:creationId xmlns:p14="http://schemas.microsoft.com/office/powerpoint/2010/main" val="255441911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画像と比較">
    <p:spTree>
      <p:nvGrpSpPr>
        <p:cNvPr id="1" name=""/>
        <p:cNvGrpSpPr/>
        <p:nvPr/>
      </p:nvGrpSpPr>
      <p:grpSpPr>
        <a:xfrm>
          <a:off x="0" y="0"/>
          <a:ext cx="0" cy="0"/>
          <a:chOff x="0" y="0"/>
          <a:chExt cx="0" cy="0"/>
        </a:xfrm>
      </p:grpSpPr>
      <p:sp>
        <p:nvSpPr>
          <p:cNvPr id="8" name="図プレースホルダー 2"/>
          <p:cNvSpPr>
            <a:spLocks noGrp="1"/>
          </p:cNvSpPr>
          <p:nvPr>
            <p:ph type="pic" sz="quarter" idx="14"/>
          </p:nvPr>
        </p:nvSpPr>
        <p:spPr>
          <a:xfrm>
            <a:off x="681039" y="2629"/>
            <a:ext cx="9224961" cy="4631365"/>
          </a:xfrm>
          <a:solidFill>
            <a:schemeClr val="bg1">
              <a:lumMod val="95000"/>
            </a:schemeClr>
          </a:solidFill>
        </p:spPr>
        <p:txBody>
          <a:bodyPr rtlCol="0">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5" name="長方形 14">
            <a:extLst>
              <a:ext uri="{FF2B5EF4-FFF2-40B4-BE49-F238E27FC236}">
                <a16:creationId xmlns:a16="http://schemas.microsoft.com/office/drawing/2014/main" id="{725A2246-7A52-3649-8FE5-C14CAE4F551F}"/>
              </a:ext>
            </a:extLst>
          </p:cNvPr>
          <p:cNvSpPr/>
          <p:nvPr/>
        </p:nvSpPr>
        <p:spPr>
          <a:xfrm>
            <a:off x="712654" y="1968286"/>
            <a:ext cx="4159116"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026EA67C-D6CD-904B-9211-B56EF682649F}"/>
              </a:ext>
            </a:extLst>
          </p:cNvPr>
          <p:cNvSpPr/>
          <p:nvPr/>
        </p:nvSpPr>
        <p:spPr>
          <a:xfrm>
            <a:off x="5372407" y="1968286"/>
            <a:ext cx="4159116"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4" name="テキスト プレースホルダー 2">
            <a:extLst>
              <a:ext uri="{FF2B5EF4-FFF2-40B4-BE49-F238E27FC236}">
                <a16:creationId xmlns:a16="http://schemas.microsoft.com/office/drawing/2014/main" id="{E94B1A93-5100-5048-8230-09B3D176D183}"/>
              </a:ext>
            </a:extLst>
          </p:cNvPr>
          <p:cNvSpPr>
            <a:spLocks noGrp="1"/>
          </p:cNvSpPr>
          <p:nvPr>
            <p:ph type="body" idx="1"/>
          </p:nvPr>
        </p:nvSpPr>
        <p:spPr>
          <a:xfrm>
            <a:off x="1269207" y="2679702"/>
            <a:ext cx="3447121" cy="645001"/>
          </a:xfrm>
        </p:spPr>
        <p:txBody>
          <a:bodyPr rtlCol="0" anchor="ctr"/>
          <a:lstStyle>
            <a:lvl1pPr marL="0" indent="0" rtl="0">
              <a:buNone/>
              <a:defRPr sz="1800" b="1" i="0">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5" name="コンテンツ プレースホルダー 3">
            <a:extLst>
              <a:ext uri="{FF2B5EF4-FFF2-40B4-BE49-F238E27FC236}">
                <a16:creationId xmlns:a16="http://schemas.microsoft.com/office/drawing/2014/main" id="{8A037B8A-C781-9F40-A9F6-BCCD198DD34B}"/>
              </a:ext>
            </a:extLst>
          </p:cNvPr>
          <p:cNvSpPr>
            <a:spLocks noGrp="1"/>
          </p:cNvSpPr>
          <p:nvPr>
            <p:ph sz="half" idx="2"/>
          </p:nvPr>
        </p:nvSpPr>
        <p:spPr>
          <a:xfrm>
            <a:off x="1269207" y="3324702"/>
            <a:ext cx="3447121" cy="3304699"/>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テキスト プレースホルダー 4">
            <a:extLst>
              <a:ext uri="{FF2B5EF4-FFF2-40B4-BE49-F238E27FC236}">
                <a16:creationId xmlns:a16="http://schemas.microsoft.com/office/drawing/2014/main" id="{66926CBF-E2B0-C44C-AD98-B15D17ADD5AF}"/>
              </a:ext>
            </a:extLst>
          </p:cNvPr>
          <p:cNvSpPr>
            <a:spLocks noGrp="1"/>
          </p:cNvSpPr>
          <p:nvPr>
            <p:ph type="body" sz="quarter" idx="3"/>
          </p:nvPr>
        </p:nvSpPr>
        <p:spPr>
          <a:xfrm>
            <a:off x="6067426" y="2679702"/>
            <a:ext cx="3308656" cy="645001"/>
          </a:xfrm>
        </p:spPr>
        <p:txBody>
          <a:bodyPr rtlCol="0" anchor="ctr"/>
          <a:lstStyle>
            <a:lvl1pPr marL="0" indent="0">
              <a:buNone/>
              <a:defRPr sz="1800" b="1" i="0">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7" name="コンテンツ プレースホルダー 5">
            <a:extLst>
              <a:ext uri="{FF2B5EF4-FFF2-40B4-BE49-F238E27FC236}">
                <a16:creationId xmlns:a16="http://schemas.microsoft.com/office/drawing/2014/main" id="{318A1595-1A86-304F-A361-B3E4B06837FA}"/>
              </a:ext>
            </a:extLst>
          </p:cNvPr>
          <p:cNvSpPr>
            <a:spLocks noGrp="1"/>
          </p:cNvSpPr>
          <p:nvPr>
            <p:ph sz="quarter" idx="4"/>
          </p:nvPr>
        </p:nvSpPr>
        <p:spPr>
          <a:xfrm>
            <a:off x="6067426" y="3324702"/>
            <a:ext cx="3308656" cy="3304699"/>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2" name="長方形 1">
            <a:extLst>
              <a:ext uri="{FF2B5EF4-FFF2-40B4-BE49-F238E27FC236}">
                <a16:creationId xmlns:a16="http://schemas.microsoft.com/office/drawing/2014/main" id="{18DEFE0B-9B5C-734D-8394-A770FAA615B3}"/>
              </a:ext>
            </a:extLst>
          </p:cNvPr>
          <p:cNvSpPr/>
          <p:nvPr/>
        </p:nvSpPr>
        <p:spPr>
          <a:xfrm>
            <a:off x="681038" y="2679700"/>
            <a:ext cx="443706"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A02390A6-F565-8844-A9B9-4C6ACB7857F5}"/>
              </a:ext>
            </a:extLst>
          </p:cNvPr>
          <p:cNvSpPr/>
          <p:nvPr/>
        </p:nvSpPr>
        <p:spPr>
          <a:xfrm>
            <a:off x="5478598" y="2679700"/>
            <a:ext cx="443706"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86674C34-BF58-4A21-BEE1-52BA2A5DBB70}"/>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25898590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3ADF8-C269-5D42-A626-BE35303B98E7}"/>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DAE7CE01-A53E-894C-9672-25D8CB7D5F89}"/>
              </a:ext>
            </a:extLst>
          </p:cNvPr>
          <p:cNvSpPr>
            <a:spLocks noGrp="1"/>
          </p:cNvSpPr>
          <p:nvPr>
            <p:ph idx="1"/>
          </p:nvPr>
        </p:nvSpPr>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a:extLst>
              <a:ext uri="{FF2B5EF4-FFF2-40B4-BE49-F238E27FC236}">
                <a16:creationId xmlns:a16="http://schemas.microsoft.com/office/drawing/2014/main" id="{3C128E13-F6CA-9A4F-A3DD-2CEB2ED95E28}"/>
              </a:ext>
            </a:extLst>
          </p:cNvPr>
          <p:cNvSpPr>
            <a:spLocks noGrp="1"/>
          </p:cNvSpPr>
          <p:nvPr>
            <p:ph type="ftr" sz="quarter" idx="11"/>
          </p:nvPr>
        </p:nvSpPr>
        <p:spPr>
          <a:xfrm>
            <a:off x="3281363" y="6356352"/>
            <a:ext cx="3343275" cy="365125"/>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9915772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6BF98B-2743-4B47-AE32-9926CC2BF549}"/>
              </a:ext>
            </a:extLst>
          </p:cNvPr>
          <p:cNvSpPr>
            <a:spLocks noGrp="1"/>
          </p:cNvSpPr>
          <p:nvPr>
            <p:ph type="title"/>
          </p:nvPr>
        </p:nvSpPr>
        <p:spPr>
          <a:xfrm>
            <a:off x="682328" y="365127"/>
            <a:ext cx="8543925" cy="1325563"/>
          </a:xfrm>
        </p:spPr>
        <p:txBody>
          <a:bodyPr rtlCol="0"/>
          <a:lstStyle>
            <a:lvl1pPr>
              <a:defRPr>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19F824E8-8F6B-3D44-A59E-3179A03A787F}"/>
              </a:ext>
            </a:extLst>
          </p:cNvPr>
          <p:cNvSpPr>
            <a:spLocks noGrp="1"/>
          </p:cNvSpPr>
          <p:nvPr>
            <p:ph type="body" idx="1"/>
          </p:nvPr>
        </p:nvSpPr>
        <p:spPr>
          <a:xfrm>
            <a:off x="682329" y="1681163"/>
            <a:ext cx="4190702" cy="823912"/>
          </a:xfrm>
        </p:spPr>
        <p:txBody>
          <a:bodyPr rtlCol="0" anchor="b"/>
          <a:lstStyle>
            <a:lvl1pPr marL="0" indent="0">
              <a:buNone/>
              <a:defRPr sz="1800" b="1">
                <a:solidFill>
                  <a:schemeClr val="tx2"/>
                </a:solidFill>
                <a:latin typeface="Meiryo UI" panose="020B0604030504040204" pitchFamily="50" charset="-128"/>
                <a:ea typeface="Meiryo UI"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AC6908B9-8BB9-5247-A9CC-EADBF62AB670}"/>
              </a:ext>
            </a:extLst>
          </p:cNvPr>
          <p:cNvSpPr>
            <a:spLocks noGrp="1"/>
          </p:cNvSpPr>
          <p:nvPr>
            <p:ph sz="half" idx="2"/>
          </p:nvPr>
        </p:nvSpPr>
        <p:spPr>
          <a:xfrm>
            <a:off x="682329" y="2505075"/>
            <a:ext cx="4190702" cy="3684588"/>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a:extLst>
              <a:ext uri="{FF2B5EF4-FFF2-40B4-BE49-F238E27FC236}">
                <a16:creationId xmlns:a16="http://schemas.microsoft.com/office/drawing/2014/main" id="{F17E1808-3255-6342-8F11-708C178C6864}"/>
              </a:ext>
            </a:extLst>
          </p:cNvPr>
          <p:cNvSpPr>
            <a:spLocks noGrp="1"/>
          </p:cNvSpPr>
          <p:nvPr>
            <p:ph type="body" sz="quarter" idx="3"/>
          </p:nvPr>
        </p:nvSpPr>
        <p:spPr>
          <a:xfrm>
            <a:off x="5014913" y="1681163"/>
            <a:ext cx="4211340" cy="823912"/>
          </a:xfrm>
        </p:spPr>
        <p:txBody>
          <a:bodyPr rtlCol="0" anchor="b"/>
          <a:lstStyle>
            <a:lvl1pPr marL="0" indent="0">
              <a:buNone/>
              <a:defRPr sz="1800" b="1">
                <a:solidFill>
                  <a:schemeClr val="tx2"/>
                </a:solidFill>
                <a:latin typeface="Meiryo UI" panose="020B0604030504040204" pitchFamily="50" charset="-128"/>
                <a:ea typeface="Meiryo UI"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A5572680-8F07-DD43-A1EC-F836900FFE13}"/>
              </a:ext>
            </a:extLst>
          </p:cNvPr>
          <p:cNvSpPr>
            <a:spLocks noGrp="1"/>
          </p:cNvSpPr>
          <p:nvPr>
            <p:ph sz="quarter" idx="4"/>
          </p:nvPr>
        </p:nvSpPr>
        <p:spPr>
          <a:xfrm>
            <a:off x="5014913" y="2505075"/>
            <a:ext cx="4211340" cy="3684588"/>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102532F2-B96C-DE47-9F25-34728C00D913}"/>
              </a:ext>
            </a:extLst>
          </p:cNvPr>
          <p:cNvSpPr>
            <a:spLocks noGrp="1"/>
          </p:cNvSpPr>
          <p:nvPr>
            <p:ph type="ftr" sz="quarter" idx="11"/>
          </p:nvPr>
        </p:nvSpPr>
        <p:spPr>
          <a:xfrm>
            <a:off x="3281363" y="6356352"/>
            <a:ext cx="3343275" cy="365125"/>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295668769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F0FA98-2EE8-734A-95BB-A4637DCAD581}"/>
              </a:ext>
            </a:extLst>
          </p:cNvPr>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E655A45B-F495-F641-AA7A-36292C3CC99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5" name="図形 61">
            <a:extLst>
              <a:ext uri="{FF2B5EF4-FFF2-40B4-BE49-F238E27FC236}">
                <a16:creationId xmlns:a16="http://schemas.microsoft.com/office/drawing/2014/main" id="{EFA7F577-E691-D948-943E-8D25DFE256F5}"/>
              </a:ext>
            </a:extLst>
          </p:cNvPr>
          <p:cNvSpPr/>
          <p:nvPr/>
        </p:nvSpPr>
        <p:spPr>
          <a:xfrm rot="16200000">
            <a:off x="-1296212" y="4829992"/>
            <a:ext cx="3273461" cy="213521"/>
          </a:xfrm>
          <a:prstGeom prst="rect">
            <a:avLst/>
          </a:prstGeom>
          <a:ln w="3175">
            <a:miter lim="400000"/>
          </a:ln>
          <a:extLst>
            <a:ext uri="{C572A759-6A51-4108-AA02-DFA0A04FC94B}">
              <ma14:wrappingTextBoxFlag xmlns:ma14="http://schemas.microsoft.com/office/mac/drawingml/2011/main" xmlns="" val="1"/>
            </a:ext>
          </a:extLst>
        </p:spPr>
        <p:txBody>
          <a:bodyPr wrap="none" lIns="14288" tIns="14288" rIns="14288" bIns="14288" rtlCol="0" anchor="ctr">
            <a:spAutoFit/>
          </a:bodyPr>
          <a:lstStyle/>
          <a:p>
            <a:pPr rtl="0">
              <a:defRPr sz="3000">
                <a:solidFill>
                  <a:srgbClr val="3A3B39"/>
                </a:solidFill>
                <a:latin typeface="Bebas"/>
                <a:ea typeface="Bebas"/>
                <a:cs typeface="Bebas"/>
                <a:sym typeface="Bebas"/>
              </a:defRPr>
            </a:pP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BIWAKO-OTSU</a:t>
            </a:r>
            <a:r>
              <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TOURISM</a:t>
            </a:r>
            <a:r>
              <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ASSOCIATION</a:t>
            </a:r>
            <a:endPar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endParaRPr>
          </a:p>
        </p:txBody>
      </p:sp>
      <p:sp>
        <p:nvSpPr>
          <p:cNvPr id="16" name="図形 62">
            <a:extLst>
              <a:ext uri="{FF2B5EF4-FFF2-40B4-BE49-F238E27FC236}">
                <a16:creationId xmlns:a16="http://schemas.microsoft.com/office/drawing/2014/main" id="{2C8F251E-BB08-9D42-8813-D3CD1AE6AF9A}"/>
              </a:ext>
            </a:extLst>
          </p:cNvPr>
          <p:cNvSpPr/>
          <p:nvPr/>
        </p:nvSpPr>
        <p:spPr>
          <a:xfrm flipV="1">
            <a:off x="340517" y="1111218"/>
            <a:ext cx="1" cy="2188805"/>
          </a:xfrm>
          <a:prstGeom prst="line">
            <a:avLst/>
          </a:prstGeom>
          <a:ln w="38100">
            <a:solidFill>
              <a:srgbClr val="3A90CE"/>
            </a:solidFill>
            <a:miter lim="400000"/>
          </a:ln>
        </p:spPr>
        <p:txBody>
          <a:bodyPr lIns="14288" tIns="14288" rIns="14288" bIns="14288" rtlCol="0" anchor="ctr"/>
          <a:lstStyle/>
          <a:p>
            <a:pPr algn="ctr" rtl="0">
              <a:defRPr sz="3000">
                <a:solidFill>
                  <a:srgbClr val="000000"/>
                </a:solidFill>
                <a:latin typeface="Helvetica Light"/>
                <a:ea typeface="Helvetica Light"/>
                <a:cs typeface="Helvetica Light"/>
                <a:sym typeface="Helvetica Light"/>
              </a:defRPr>
            </a:pPr>
            <a:endParaRPr lang="ja-JP" altLang="en-US" sz="1125" noProof="0" dirty="0">
              <a:latin typeface="Meiryo UI" panose="020B0604030504040204" pitchFamily="50" charset="-128"/>
              <a:ea typeface="Meiryo UI" panose="020B0604030504040204" pitchFamily="50" charset="-128"/>
            </a:endParaRPr>
          </a:p>
        </p:txBody>
      </p:sp>
      <p:sp>
        <p:nvSpPr>
          <p:cNvPr id="17" name="図形 42">
            <a:extLst>
              <a:ext uri="{FF2B5EF4-FFF2-40B4-BE49-F238E27FC236}">
                <a16:creationId xmlns:a16="http://schemas.microsoft.com/office/drawing/2014/main" id="{3890D1E5-941D-C642-A000-669C7923941B}"/>
              </a:ext>
            </a:extLst>
          </p:cNvPr>
          <p:cNvSpPr txBox="1">
            <a:spLocks/>
          </p:cNvSpPr>
          <p:nvPr/>
        </p:nvSpPr>
        <p:spPr>
          <a:xfrm>
            <a:off x="128698" y="77224"/>
            <a:ext cx="423643" cy="247651"/>
          </a:xfrm>
          <a:prstGeom prst="rect">
            <a:avLst/>
          </a:prstGeom>
        </p:spPr>
        <p:txBody>
          <a:bodyPr rtlCol="0"/>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6CB4B4D-7CA3-9044-876B-883B54F8677D}" type="slidenum">
              <a:rPr lang="en-US" altLang="ja-JP" sz="788" noProof="0" smtClean="0">
                <a:solidFill>
                  <a:schemeClr val="tx2"/>
                </a:solidFill>
                <a:latin typeface="Meiryo UI" panose="020B0604030504040204" pitchFamily="50" charset="-128"/>
                <a:ea typeface="Meiryo UI" panose="020B0604030504040204" pitchFamily="50" charset="-128"/>
              </a:rPr>
              <a:pPr algn="ctr"/>
              <a:t>‹#›</a:t>
            </a:fld>
            <a:endParaRPr lang="ja-JP" altLang="en-US" sz="788" noProof="0" dirty="0">
              <a:solidFill>
                <a:schemeClr val="tx2"/>
              </a:solidFill>
              <a:latin typeface="Meiryo UI" panose="020B0604030504040204" pitchFamily="50" charset="-128"/>
              <a:ea typeface="Meiryo UI" panose="020B0604030504040204" pitchFamily="50" charset="-128"/>
            </a:endParaRPr>
          </a:p>
        </p:txBody>
      </p:sp>
      <p:sp>
        <p:nvSpPr>
          <p:cNvPr id="4" name="正方形/長方形 3"/>
          <p:cNvSpPr/>
          <p:nvPr/>
        </p:nvSpPr>
        <p:spPr>
          <a:xfrm rot="10800000">
            <a:off x="0" y="6761498"/>
            <a:ext cx="9906000" cy="139367"/>
          </a:xfrm>
          <a:prstGeom prst="rect">
            <a:avLst/>
          </a:prstGeom>
          <a:gradFill flip="none" rotWithShape="1">
            <a:gsLst>
              <a:gs pos="0">
                <a:srgbClr val="4294D0">
                  <a:tint val="66000"/>
                  <a:satMod val="160000"/>
                </a:srgbClr>
              </a:gs>
              <a:gs pos="50000">
                <a:srgbClr val="4294D0">
                  <a:tint val="44500"/>
                  <a:satMod val="160000"/>
                </a:srgb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正方形/長方形 10"/>
          <p:cNvSpPr/>
          <p:nvPr/>
        </p:nvSpPr>
        <p:spPr>
          <a:xfrm>
            <a:off x="0" y="3176"/>
            <a:ext cx="9906000" cy="230190"/>
          </a:xfrm>
          <a:prstGeom prst="rect">
            <a:avLst/>
          </a:prstGeom>
          <a:gradFill flip="none" rotWithShape="1">
            <a:gsLst>
              <a:gs pos="0">
                <a:srgbClr val="4294D0">
                  <a:tint val="66000"/>
                  <a:satMod val="160000"/>
                </a:srgbClr>
              </a:gs>
              <a:gs pos="50000">
                <a:srgbClr val="4294D0">
                  <a:tint val="44500"/>
                  <a:satMod val="160000"/>
                </a:srgb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正方形/長方形 6">
            <a:extLst>
              <a:ext uri="{FF2B5EF4-FFF2-40B4-BE49-F238E27FC236}">
                <a16:creationId xmlns:a16="http://schemas.microsoft.com/office/drawing/2014/main" id="{045767E1-48F6-E1D9-F9BD-B4C9D858A8FC}"/>
              </a:ext>
            </a:extLst>
          </p:cNvPr>
          <p:cNvSpPr/>
          <p:nvPr userDrawn="1"/>
        </p:nvSpPr>
        <p:spPr>
          <a:xfrm>
            <a:off x="0" y="0"/>
            <a:ext cx="9906000"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cxnSp>
        <p:nvCxnSpPr>
          <p:cNvPr id="9" name="直線コネクタ 8">
            <a:extLst>
              <a:ext uri="{FF2B5EF4-FFF2-40B4-BE49-F238E27FC236}">
                <a16:creationId xmlns:a16="http://schemas.microsoft.com/office/drawing/2014/main" id="{42C41773-592F-24F3-1963-2DA2DC6368F9}"/>
              </a:ext>
            </a:extLst>
          </p:cNvPr>
          <p:cNvCxnSpPr/>
          <p:nvPr userDrawn="1"/>
        </p:nvCxnSpPr>
        <p:spPr>
          <a:xfrm>
            <a:off x="0" y="528877"/>
            <a:ext cx="9906000"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pic>
        <p:nvPicPr>
          <p:cNvPr id="8" name="図 7" descr="斧, 挿絵 が含まれている画像&#10;&#10;自動的に生成された説明">
            <a:extLst>
              <a:ext uri="{FF2B5EF4-FFF2-40B4-BE49-F238E27FC236}">
                <a16:creationId xmlns:a16="http://schemas.microsoft.com/office/drawing/2014/main" id="{CF1B330F-62AA-66BE-3E18-214DD37B55AF}"/>
              </a:ext>
            </a:extLst>
          </p:cNvPr>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8835753" y="6538913"/>
            <a:ext cx="778419" cy="180365"/>
          </a:xfrm>
          <a:prstGeom prst="rect">
            <a:avLst/>
          </a:prstGeom>
        </p:spPr>
      </p:pic>
    </p:spTree>
    <p:extLst>
      <p:ext uri="{BB962C8B-B14F-4D97-AF65-F5344CB8AC3E}">
        <p14:creationId xmlns:p14="http://schemas.microsoft.com/office/powerpoint/2010/main" val="1387213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660" r:id="rId26"/>
    <p:sldLayoutId id="2147483661" r:id="rId27"/>
    <p:sldLayoutId id="2147483663" r:id="rId28"/>
    <p:sldLayoutId id="2147483670" r:id="rId29"/>
    <p:sldLayoutId id="2147483672" r:id="rId30"/>
    <p:sldLayoutId id="2147483673" r:id="rId31"/>
    <p:sldLayoutId id="2147483674" r:id="rId32"/>
    <p:sldLayoutId id="2147483675" r:id="rId33"/>
    <p:sldLayoutId id="2147483677" r:id="rId34"/>
  </p:sldLayoutIdLst>
  <p:hf hdr="0" ftr="0" dt="0"/>
  <p:txStyles>
    <p:titleStyle>
      <a:lvl1pPr algn="l" defTabSz="685800" rtl="0" eaLnBrk="1" latinLnBrk="0" hangingPunct="1">
        <a:lnSpc>
          <a:spcPct val="90000"/>
        </a:lnSpc>
        <a:spcBef>
          <a:spcPct val="0"/>
        </a:spcBef>
        <a:buNone/>
        <a:defRPr kumimoji="1" sz="3300" b="1" i="0" kern="1200" spc="-113">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1500" b="0" i="0" kern="1200">
          <a:solidFill>
            <a:schemeClr val="tx2"/>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2"/>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2"/>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2">
          <p15:clr>
            <a:srgbClr val="F26B43"/>
          </p15:clr>
        </p15:guide>
        <p15:guide id="2"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CBA95BB-3F0D-4354-B52C-67A71868BFCA}"/>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B3F9F4-13FC-4EE5-B4BA-8108AF30C42D}"/>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60E430-5674-4938-9A00-76E8E6BC6A97}"/>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065FB-5CC3-45E2-ABA1-A506ECA63D6C}" type="datetimeFigureOut">
              <a:rPr kumimoji="1" lang="ja-JP" altLang="en-US" smtClean="0"/>
              <a:t>2023/5/20</a:t>
            </a:fld>
            <a:endParaRPr kumimoji="1" lang="ja-JP" altLang="en-US"/>
          </a:p>
        </p:txBody>
      </p:sp>
      <p:sp>
        <p:nvSpPr>
          <p:cNvPr id="5" name="フッター プレースホルダー 4">
            <a:extLst>
              <a:ext uri="{FF2B5EF4-FFF2-40B4-BE49-F238E27FC236}">
                <a16:creationId xmlns:a16="http://schemas.microsoft.com/office/drawing/2014/main" id="{19477F89-CDEB-48ED-B2F9-140B4557B083}"/>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D53E777-0766-48E8-8A97-EDA4A8F2CFCD}"/>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B8C89-6949-475F-A5CB-BB63BF4ED5CE}" type="slidenum">
              <a:rPr kumimoji="1" lang="ja-JP" altLang="en-US" smtClean="0"/>
              <a:t>‹#›</a:t>
            </a:fld>
            <a:endParaRPr kumimoji="1" lang="ja-JP" altLang="en-US"/>
          </a:p>
        </p:txBody>
      </p:sp>
    </p:spTree>
    <p:extLst>
      <p:ext uri="{BB962C8B-B14F-4D97-AF65-F5344CB8AC3E}">
        <p14:creationId xmlns:p14="http://schemas.microsoft.com/office/powerpoint/2010/main" val="56595269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4.wdp"/><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0.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png"/><Relationship Id="rId4" Type="http://schemas.microsoft.com/office/2007/relationships/hdphoto" Target="../media/hdphoto7.wdp"/><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6.png"/><Relationship Id="rId11" Type="http://schemas.openxmlformats.org/officeDocument/2006/relationships/image" Target="../media/image13.png"/><Relationship Id="rId5" Type="http://schemas.openxmlformats.org/officeDocument/2006/relationships/image" Target="../media/image35.jpeg"/><Relationship Id="rId10" Type="http://schemas.openxmlformats.org/officeDocument/2006/relationships/image" Target="../media/image5.jpeg"/><Relationship Id="rId4" Type="http://schemas.openxmlformats.org/officeDocument/2006/relationships/image" Target="../media/image34.jpe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70B87EE-D0C5-92D3-FDC6-41A3621F869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623435" y="2537657"/>
            <a:ext cx="2585869" cy="1928060"/>
          </a:xfrm>
          <a:prstGeom prst="rect">
            <a:avLst/>
          </a:prstGeom>
          <a:ln>
            <a:solidFill>
              <a:schemeClr val="tx1">
                <a:lumMod val="40000"/>
                <a:lumOff val="60000"/>
              </a:schemeClr>
            </a:solidFill>
          </a:ln>
        </p:spPr>
      </p:pic>
      <p:sp>
        <p:nvSpPr>
          <p:cNvPr id="10" name="テキスト ボックス 9"/>
          <p:cNvSpPr txBox="1"/>
          <p:nvPr/>
        </p:nvSpPr>
        <p:spPr>
          <a:xfrm>
            <a:off x="344488" y="147012"/>
            <a:ext cx="4062331" cy="400110"/>
          </a:xfrm>
          <a:prstGeom prst="rect">
            <a:avLst/>
          </a:prstGeom>
          <a:noFill/>
        </p:spPr>
        <p:txBody>
          <a:bodyPr wrap="none" rtlCol="0">
            <a:spAutoFit/>
          </a:bodyPr>
          <a:lstStyle/>
          <a:p>
            <a:r>
              <a:rPr kumimoji="1" lang="ja-JP" altLang="en-US" sz="2000" b="1" dirty="0">
                <a:solidFill>
                  <a:srgbClr val="4294D0"/>
                </a:solidFill>
                <a:latin typeface="Meiryo UI" panose="020B0604030504040204" pitchFamily="50" charset="-128"/>
                <a:ea typeface="Meiryo UI" panose="020B0604030504040204" pitchFamily="50" charset="-128"/>
              </a:rPr>
              <a:t>びわ湖大津 教育旅行団体食事施設</a:t>
            </a:r>
          </a:p>
        </p:txBody>
      </p:sp>
      <p:sp>
        <p:nvSpPr>
          <p:cNvPr id="27" name="テキスト ボックス 26"/>
          <p:cNvSpPr txBox="1"/>
          <p:nvPr/>
        </p:nvSpPr>
        <p:spPr>
          <a:xfrm>
            <a:off x="493212" y="927473"/>
            <a:ext cx="9068300" cy="1540216"/>
          </a:xfrm>
          <a:prstGeom prst="rect">
            <a:avLst/>
          </a:prstGeom>
          <a:noFill/>
          <a:ln>
            <a:solidFill>
              <a:srgbClr val="3A90CE"/>
            </a:solidFill>
          </a:ln>
        </p:spPr>
        <p:txBody>
          <a:bodyPr wrap="square" tIns="108000" rtlCol="0" anchor="ctr">
            <a:spAutoFit/>
          </a:bodyPr>
          <a:lstStyle/>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大津市北部</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琵琶湖大橋・道の駅隣接</a:t>
            </a:r>
            <a:r>
              <a:rPr lang="ja-JP" altLang="en-US" dirty="0">
                <a:latin typeface="メイリオ" panose="020B0604030504040204" pitchFamily="50" charset="-128"/>
                <a:ea typeface="メイリオ" panose="020B0604030504040204" pitchFamily="50" charset="-128"/>
              </a:rPr>
              <a:t>　 道の駅・びわ湖大橋米プラザレストラン</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100</a:t>
            </a:r>
            <a:r>
              <a:rPr lang="ja-JP" altLang="en-US" sz="1050" dirty="0">
                <a:latin typeface="メイリオ" panose="020B0604030504040204" pitchFamily="50" charset="-128"/>
                <a:ea typeface="メイリオ" panose="020B0604030504040204" pitchFamily="50" charset="-128"/>
              </a:rPr>
              <a:t>名収容）</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比叡山</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比叡山延暦寺境内・展望所付 　　</a:t>
            </a:r>
            <a:r>
              <a:rPr lang="ja-JP" altLang="en-US" dirty="0">
                <a:latin typeface="メイリオ" panose="020B0604030504040204" pitchFamily="50" charset="-128"/>
                <a:ea typeface="メイリオ" panose="020B0604030504040204" pitchFamily="50" charset="-128"/>
              </a:rPr>
              <a:t>比叡山峰道レストラン＆展望台</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300</a:t>
            </a:r>
            <a:r>
              <a:rPr lang="ja-JP" altLang="en-US" sz="1050" dirty="0">
                <a:latin typeface="メイリオ" panose="020B0604030504040204" pitchFamily="50" charset="-128"/>
                <a:ea typeface="メイリオ" panose="020B0604030504040204" pitchFamily="50" charset="-128"/>
              </a:rPr>
              <a:t>名収容）</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大津市中部</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湖畔のフレンチレストラン    </a:t>
            </a:r>
            <a:r>
              <a:rPr lang="ja-JP" altLang="en-US" dirty="0">
                <a:latin typeface="メイリオ" panose="020B0604030504040204" pitchFamily="50" charset="-128"/>
                <a:ea typeface="メイリオ" panose="020B0604030504040204" pitchFamily="50" charset="-128"/>
              </a:rPr>
              <a:t>びわ湖大津館・ベルヴァンブルージュ</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100</a:t>
            </a:r>
            <a:r>
              <a:rPr lang="ja-JP" altLang="en-US" sz="1050" dirty="0">
                <a:latin typeface="メイリオ" panose="020B0604030504040204" pitchFamily="50" charset="-128"/>
                <a:ea typeface="メイリオ" panose="020B0604030504040204" pitchFamily="50" charset="-128"/>
              </a:rPr>
              <a:t>名収容）</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大津市中部</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総本山「三井寺」門前　　 　</a:t>
            </a:r>
            <a:r>
              <a:rPr lang="ja-JP" altLang="en-US" dirty="0">
                <a:latin typeface="メイリオ" panose="020B0604030504040204" pitchFamily="50" charset="-128"/>
                <a:ea typeface="メイリオ" panose="020B0604030504040204" pitchFamily="50" charset="-128"/>
              </a:rPr>
              <a:t>れすとらん風月</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174</a:t>
            </a:r>
            <a:r>
              <a:rPr lang="ja-JP" altLang="en-US" sz="1050" dirty="0">
                <a:latin typeface="メイリオ" panose="020B0604030504040204" pitchFamily="50" charset="-128"/>
                <a:ea typeface="メイリオ" panose="020B0604030504040204" pitchFamily="50" charset="-128"/>
              </a:rPr>
              <a:t>名収容）</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大津市南部</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紫式部ゆかりの石山寺門前　 </a:t>
            </a:r>
            <a:r>
              <a:rPr lang="ja-JP" altLang="en-US" dirty="0">
                <a:latin typeface="メイリオ" panose="020B0604030504040204" pitchFamily="50" charset="-128"/>
                <a:ea typeface="メイリオ" panose="020B0604030504040204" pitchFamily="50" charset="-128"/>
              </a:rPr>
              <a:t>淡味の膳処 洗心寮</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160</a:t>
            </a:r>
            <a:r>
              <a:rPr lang="ja-JP" altLang="en-US" sz="1050" dirty="0">
                <a:latin typeface="メイリオ" panose="020B0604030504040204" pitchFamily="50" charset="-128"/>
                <a:ea typeface="メイリオ" panose="020B0604030504040204" pitchFamily="50" charset="-128"/>
              </a:rPr>
              <a:t>名収容）</a:t>
            </a:r>
            <a:endParaRPr lang="ja-JP" altLang="en-US" b="1"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6727851" y="5514200"/>
            <a:ext cx="2551576"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○各受入施設情報もご用意しています。</a:t>
            </a:r>
            <a:endParaRPr lang="en-US" altLang="ja-JP" sz="105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A732338-84B1-F822-0A08-1A397AC13E36}"/>
              </a:ext>
            </a:extLst>
          </p:cNvPr>
          <p:cNvSpPr txBox="1"/>
          <p:nvPr/>
        </p:nvSpPr>
        <p:spPr>
          <a:xfrm>
            <a:off x="493212" y="600983"/>
            <a:ext cx="8852276"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団体での食事や買い物が可能な施設です。琵琶湖や豊かな自然に育まれた食材が豊富です。</a:t>
            </a:r>
          </a:p>
        </p:txBody>
      </p:sp>
      <p:sp>
        <p:nvSpPr>
          <p:cNvPr id="14" name="テキスト ボックス 13">
            <a:extLst>
              <a:ext uri="{FF2B5EF4-FFF2-40B4-BE49-F238E27FC236}">
                <a16:creationId xmlns:a16="http://schemas.microsoft.com/office/drawing/2014/main" id="{017A27EE-FF4E-5B0F-49F9-7CA0B3031C80}"/>
              </a:ext>
            </a:extLst>
          </p:cNvPr>
          <p:cNvSpPr txBox="1"/>
          <p:nvPr/>
        </p:nvSpPr>
        <p:spPr>
          <a:xfrm>
            <a:off x="419704" y="4421756"/>
            <a:ext cx="2736304" cy="253916"/>
          </a:xfrm>
          <a:prstGeom prst="rect">
            <a:avLst/>
          </a:prstGeom>
          <a:noFill/>
        </p:spPr>
        <p:txBody>
          <a:bodyPr wrap="square" rtlCol="0">
            <a:spAutoFit/>
          </a:bodyPr>
          <a:lstStyle/>
          <a:p>
            <a:pPr algn="ctr"/>
            <a:r>
              <a:rPr lang="ja-JP" altLang="en-US" sz="1050" dirty="0">
                <a:latin typeface="メイリオ" panose="020B0604030504040204" pitchFamily="50" charset="-128"/>
                <a:ea typeface="メイリオ" panose="020B0604030504040204" pitchFamily="50" charset="-128"/>
              </a:rPr>
              <a:t>道の駅・びわ湖大橋米プラザレストラン</a:t>
            </a:r>
            <a:endParaRPr lang="en-US" altLang="ja-JP"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E73DDCE-9D54-320E-EEDC-DED865247242}"/>
              </a:ext>
            </a:extLst>
          </p:cNvPr>
          <p:cNvSpPr txBox="1"/>
          <p:nvPr/>
        </p:nvSpPr>
        <p:spPr>
          <a:xfrm>
            <a:off x="3546739" y="4465717"/>
            <a:ext cx="2736304" cy="253916"/>
          </a:xfrm>
          <a:prstGeom prst="rect">
            <a:avLst/>
          </a:prstGeom>
          <a:noFill/>
        </p:spPr>
        <p:txBody>
          <a:bodyPr wrap="square" rtlCol="0">
            <a:spAutoFit/>
          </a:bodyPr>
          <a:lstStyle/>
          <a:p>
            <a:pPr algn="ctr"/>
            <a:r>
              <a:rPr lang="ja-JP" altLang="en-US" sz="1050" dirty="0">
                <a:latin typeface="メイリオ" panose="020B0604030504040204" pitchFamily="50" charset="-128"/>
                <a:ea typeface="メイリオ" panose="020B0604030504040204" pitchFamily="50" charset="-128"/>
              </a:rPr>
              <a:t>比叡山峰道レストラン＆展望台</a:t>
            </a:r>
            <a:endParaRPr lang="en-US" altLang="ja-JP" sz="105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DD887664-0848-1E22-2A2F-2DC044C56E57}"/>
              </a:ext>
            </a:extLst>
          </p:cNvPr>
          <p:cNvSpPr txBox="1"/>
          <p:nvPr/>
        </p:nvSpPr>
        <p:spPr>
          <a:xfrm>
            <a:off x="6543123" y="4477059"/>
            <a:ext cx="2736304" cy="253916"/>
          </a:xfrm>
          <a:prstGeom prst="rect">
            <a:avLst/>
          </a:prstGeom>
          <a:noFill/>
        </p:spPr>
        <p:txBody>
          <a:bodyPr wrap="square" rtlCol="0">
            <a:spAutoFit/>
          </a:bodyPr>
          <a:lstStyle/>
          <a:p>
            <a:pPr algn="ctr"/>
            <a:r>
              <a:rPr lang="ja-JP" altLang="en-US" sz="1050" dirty="0">
                <a:latin typeface="メイリオ" panose="020B0604030504040204" pitchFamily="50" charset="-128"/>
                <a:ea typeface="メイリオ" panose="020B0604030504040204" pitchFamily="50" charset="-128"/>
              </a:rPr>
              <a:t>びわ湖大津館・ベルヴァンブルージュ</a:t>
            </a:r>
            <a:endParaRPr lang="en-US" altLang="ja-JP" sz="105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5AB924EE-F62A-C551-97C0-6AD983391C4F}"/>
              </a:ext>
            </a:extLst>
          </p:cNvPr>
          <p:cNvSpPr txBox="1"/>
          <p:nvPr/>
        </p:nvSpPr>
        <p:spPr>
          <a:xfrm>
            <a:off x="910194" y="6581257"/>
            <a:ext cx="1755325" cy="253916"/>
          </a:xfrm>
          <a:prstGeom prst="rect">
            <a:avLst/>
          </a:prstGeom>
          <a:noFill/>
        </p:spPr>
        <p:txBody>
          <a:bodyPr wrap="square" rtlCol="0">
            <a:spAutoFit/>
          </a:bodyPr>
          <a:lstStyle/>
          <a:p>
            <a:pPr algn="ctr"/>
            <a:r>
              <a:rPr lang="ja-JP" altLang="en-US" sz="1050" dirty="0">
                <a:latin typeface="メイリオ" panose="020B0604030504040204" pitchFamily="50" charset="-128"/>
                <a:ea typeface="メイリオ" panose="020B0604030504040204" pitchFamily="50" charset="-128"/>
              </a:rPr>
              <a:t>れすとらん風月</a:t>
            </a:r>
            <a:endParaRPr lang="en-US" altLang="ja-JP" sz="105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C81E9BFA-4FB7-8774-6863-B5F0D5E40F6F}"/>
              </a:ext>
            </a:extLst>
          </p:cNvPr>
          <p:cNvSpPr txBox="1"/>
          <p:nvPr/>
        </p:nvSpPr>
        <p:spPr>
          <a:xfrm>
            <a:off x="4013647" y="6578806"/>
            <a:ext cx="1878705" cy="253916"/>
          </a:xfrm>
          <a:prstGeom prst="rect">
            <a:avLst/>
          </a:prstGeom>
          <a:noFill/>
        </p:spPr>
        <p:txBody>
          <a:bodyPr wrap="square" rtlCol="0">
            <a:spAutoFit/>
          </a:bodyPr>
          <a:lstStyle/>
          <a:p>
            <a:pPr algn="ctr"/>
            <a:r>
              <a:rPr lang="ja-JP" altLang="en-US" sz="1050" dirty="0">
                <a:latin typeface="メイリオ" panose="020B0604030504040204" pitchFamily="50" charset="-128"/>
                <a:ea typeface="メイリオ" panose="020B0604030504040204" pitchFamily="50" charset="-128"/>
              </a:rPr>
              <a:t>淡味の膳処 洗心寮</a:t>
            </a:r>
            <a:endParaRPr lang="en-US" altLang="ja-JP" sz="1050" dirty="0">
              <a:latin typeface="メイリオ" panose="020B0604030504040204" pitchFamily="50" charset="-128"/>
              <a:ea typeface="メイリオ" panose="020B0604030504040204" pitchFamily="50" charset="-128"/>
            </a:endParaRPr>
          </a:p>
        </p:txBody>
      </p:sp>
      <p:pic>
        <p:nvPicPr>
          <p:cNvPr id="5" name="図 4" descr="建物の前の広場&#10;&#10;中程度の精度で自動的に生成された説明">
            <a:extLst>
              <a:ext uri="{FF2B5EF4-FFF2-40B4-BE49-F238E27FC236}">
                <a16:creationId xmlns:a16="http://schemas.microsoft.com/office/drawing/2014/main" id="{749DA0C6-D0ED-463D-B220-D1315893CA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361" t="6651" r="-361" b="-2062"/>
          <a:stretch/>
        </p:blipFill>
        <p:spPr>
          <a:xfrm>
            <a:off x="494923" y="2537657"/>
            <a:ext cx="2585869" cy="1939402"/>
          </a:xfrm>
          <a:prstGeom prst="rect">
            <a:avLst/>
          </a:prstGeom>
        </p:spPr>
      </p:pic>
      <p:pic>
        <p:nvPicPr>
          <p:cNvPr id="6" name="図 5">
            <a:extLst>
              <a:ext uri="{FF2B5EF4-FFF2-40B4-BE49-F238E27FC236}">
                <a16:creationId xmlns:a16="http://schemas.microsoft.com/office/drawing/2014/main" id="{AAA11EE9-3A73-B6AB-D63B-69835DAB4F36}"/>
              </a:ext>
            </a:extLst>
          </p:cNvPr>
          <p:cNvPicPr>
            <a:picLocks noChangeAspect="1"/>
          </p:cNvPicPr>
          <p:nvPr/>
        </p:nvPicPr>
        <p:blipFill rotWithShape="1">
          <a:blip r:embed="rId7"/>
          <a:srcRect l="1318" r="1318" b="9279"/>
          <a:stretch/>
        </p:blipFill>
        <p:spPr>
          <a:xfrm>
            <a:off x="500857" y="4639404"/>
            <a:ext cx="2585869" cy="1939402"/>
          </a:xfrm>
          <a:prstGeom prst="rect">
            <a:avLst/>
          </a:prstGeom>
        </p:spPr>
      </p:pic>
      <p:pic>
        <p:nvPicPr>
          <p:cNvPr id="9" name="図 8">
            <a:extLst>
              <a:ext uri="{FF2B5EF4-FFF2-40B4-BE49-F238E27FC236}">
                <a16:creationId xmlns:a16="http://schemas.microsoft.com/office/drawing/2014/main" id="{B5BA6876-67ED-9A68-71F9-B855205B859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526"/>
          <a:stretch/>
        </p:blipFill>
        <p:spPr>
          <a:xfrm>
            <a:off x="3627577" y="4675672"/>
            <a:ext cx="2574629" cy="1930972"/>
          </a:xfrm>
          <a:prstGeom prst="rect">
            <a:avLst/>
          </a:prstGeom>
        </p:spPr>
      </p:pic>
      <p:pic>
        <p:nvPicPr>
          <p:cNvPr id="17" name="図 16">
            <a:extLst>
              <a:ext uri="{FF2B5EF4-FFF2-40B4-BE49-F238E27FC236}">
                <a16:creationId xmlns:a16="http://schemas.microsoft.com/office/drawing/2014/main" id="{2E86064B-11D4-5C7F-AA71-DB0CB6592A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437"/>
          <a:stretch/>
        </p:blipFill>
        <p:spPr>
          <a:xfrm>
            <a:off x="6635487" y="2537658"/>
            <a:ext cx="2585869" cy="1939402"/>
          </a:xfrm>
          <a:prstGeom prst="rect">
            <a:avLst/>
          </a:prstGeom>
        </p:spPr>
      </p:pic>
    </p:spTree>
    <p:extLst>
      <p:ext uri="{BB962C8B-B14F-4D97-AF65-F5344CB8AC3E}">
        <p14:creationId xmlns:p14="http://schemas.microsoft.com/office/powerpoint/2010/main" val="7091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湖と建物&#10;&#10;自動的に生成された説明">
            <a:extLst>
              <a:ext uri="{FF2B5EF4-FFF2-40B4-BE49-F238E27FC236}">
                <a16:creationId xmlns:a16="http://schemas.microsoft.com/office/drawing/2014/main" id="{6C73022A-17CD-0D91-F4DB-D713892E67A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28" t="1019" r="11171" b="-1019"/>
          <a:stretch/>
        </p:blipFill>
        <p:spPr>
          <a:xfrm>
            <a:off x="4943713" y="4790674"/>
            <a:ext cx="2256000" cy="1692000"/>
          </a:xfrm>
          <a:prstGeom prst="rect">
            <a:avLst/>
          </a:prstGeom>
        </p:spPr>
      </p:pic>
      <p:pic>
        <p:nvPicPr>
          <p:cNvPr id="39" name="Picture 6" descr="幕の内瀬田の夕照">
            <a:extLst>
              <a:ext uri="{FF2B5EF4-FFF2-40B4-BE49-F238E27FC236}">
                <a16:creationId xmlns:a16="http://schemas.microsoft.com/office/drawing/2014/main" id="{C042A9D4-DE17-BD79-E701-B08C142D4C6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19092" y="4790676"/>
            <a:ext cx="2016000" cy="144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a:extLst>
              <a:ext uri="{FF2B5EF4-FFF2-40B4-BE49-F238E27FC236}">
                <a16:creationId xmlns:a16="http://schemas.microsoft.com/office/drawing/2014/main" id="{C9B736E5-298A-3C84-1456-5022D0711D8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7610746" y="3063764"/>
            <a:ext cx="2016000" cy="1506828"/>
          </a:xfrm>
          <a:prstGeom prst="rect">
            <a:avLst/>
          </a:prstGeom>
        </p:spPr>
      </p:pic>
      <p:pic>
        <p:nvPicPr>
          <p:cNvPr id="37" name="図 36">
            <a:extLst>
              <a:ext uri="{FF2B5EF4-FFF2-40B4-BE49-F238E27FC236}">
                <a16:creationId xmlns:a16="http://schemas.microsoft.com/office/drawing/2014/main" id="{B4829AFF-BD04-7CA6-4F3B-65A76F4E24A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7610746" y="1341680"/>
            <a:ext cx="2017951" cy="1508938"/>
          </a:xfrm>
          <a:prstGeom prst="rect">
            <a:avLst/>
          </a:prstGeom>
        </p:spPr>
      </p:pic>
      <p:pic>
        <p:nvPicPr>
          <p:cNvPr id="33" name="図 32">
            <a:extLst>
              <a:ext uri="{FF2B5EF4-FFF2-40B4-BE49-F238E27FC236}">
                <a16:creationId xmlns:a16="http://schemas.microsoft.com/office/drawing/2014/main" id="{217A42D7-1D1F-84F3-FC5C-6F9F0DFACAD6}"/>
              </a:ext>
            </a:extLst>
          </p:cNvPr>
          <p:cNvPicPr>
            <a:picLocks noChangeAspect="1"/>
          </p:cNvPicPr>
          <p:nvPr/>
        </p:nvPicPr>
        <p:blipFill>
          <a:blip r:embed="rId11"/>
          <a:stretch>
            <a:fillRect/>
          </a:stretch>
        </p:blipFill>
        <p:spPr>
          <a:xfrm>
            <a:off x="2715066" y="5113550"/>
            <a:ext cx="2011854" cy="1511939"/>
          </a:xfrm>
          <a:prstGeom prst="rect">
            <a:avLst/>
          </a:prstGeom>
        </p:spPr>
      </p:pic>
      <p:pic>
        <p:nvPicPr>
          <p:cNvPr id="32" name="図 31" descr="レストランのテーブルに置いている数々の椅子&#10;&#10;低い精度で自動的に生成された説明">
            <a:extLst>
              <a:ext uri="{FF2B5EF4-FFF2-40B4-BE49-F238E27FC236}">
                <a16:creationId xmlns:a16="http://schemas.microsoft.com/office/drawing/2014/main" id="{5D6CB559-D14F-3F71-FD37-BD4641E11DC1}"/>
              </a:ext>
            </a:extLst>
          </p:cNvPr>
          <p:cNvPicPr>
            <a:picLocks noChangeAspect="1"/>
          </p:cNvPicPr>
          <p:nvPr/>
        </p:nvPicPr>
        <p:blipFill rotWithShape="1">
          <a:blip r:embed="rId12"/>
          <a:srcRect/>
          <a:stretch/>
        </p:blipFill>
        <p:spPr>
          <a:xfrm>
            <a:off x="606825" y="5106281"/>
            <a:ext cx="1979712" cy="1484784"/>
          </a:xfrm>
          <a:prstGeom prst="rect">
            <a:avLst/>
          </a:prstGeom>
        </p:spPr>
      </p:pic>
      <p:graphicFrame>
        <p:nvGraphicFramePr>
          <p:cNvPr id="31" name="表 30">
            <a:extLst>
              <a:ext uri="{FF2B5EF4-FFF2-40B4-BE49-F238E27FC236}">
                <a16:creationId xmlns:a16="http://schemas.microsoft.com/office/drawing/2014/main" id="{E18739E7-FEA7-020E-C4EB-C6ADD0D5B73B}"/>
              </a:ext>
            </a:extLst>
          </p:cNvPr>
          <p:cNvGraphicFramePr>
            <a:graphicFrameLocks noGrp="1"/>
          </p:cNvGraphicFramePr>
          <p:nvPr>
            <p:extLst>
              <p:ext uri="{D42A27DB-BD31-4B8C-83A1-F6EECF244321}">
                <p14:modId xmlns:p14="http://schemas.microsoft.com/office/powerpoint/2010/main" val="4185500485"/>
              </p:ext>
            </p:extLst>
          </p:nvPr>
        </p:nvGraphicFramePr>
        <p:xfrm>
          <a:off x="560968" y="3747911"/>
          <a:ext cx="4104000" cy="1260000"/>
        </p:xfrm>
        <a:graphic>
          <a:graphicData uri="http://schemas.openxmlformats.org/drawingml/2006/table">
            <a:tbl>
              <a:tblPr firstRow="1" bandRow="1">
                <a:tableStyleId>{5C22544A-7EE6-4342-B048-85BDC9FD1C3A}</a:tableStyleId>
              </a:tblPr>
              <a:tblGrid>
                <a:gridCol w="1465375">
                  <a:extLst>
                    <a:ext uri="{9D8B030D-6E8A-4147-A177-3AD203B41FA5}">
                      <a16:colId xmlns:a16="http://schemas.microsoft.com/office/drawing/2014/main" val="667524188"/>
                    </a:ext>
                  </a:extLst>
                </a:gridCol>
                <a:gridCol w="2638625">
                  <a:extLst>
                    <a:ext uri="{9D8B030D-6E8A-4147-A177-3AD203B41FA5}">
                      <a16:colId xmlns:a16="http://schemas.microsoft.com/office/drawing/2014/main" val="1089827581"/>
                    </a:ext>
                  </a:extLst>
                </a:gridCol>
              </a:tblGrid>
              <a:tr h="288000">
                <a:tc gridSpan="2">
                  <a:txBody>
                    <a:bodyPr/>
                    <a:lstStyle/>
                    <a:p>
                      <a:pPr algn="ctr"/>
                      <a:r>
                        <a:rPr kumimoji="1" lang="ja-JP" altLang="en-US" sz="900" dirty="0">
                          <a:latin typeface="メイリオ" panose="020B0604030504040204" pitchFamily="50" charset="-128"/>
                          <a:ea typeface="メイリオ" panose="020B0604030504040204" pitchFamily="50" charset="-128"/>
                        </a:rPr>
                        <a:t>施設概要</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288000">
                <a:tc>
                  <a:txBody>
                    <a:bodyPr/>
                    <a:lstStyle/>
                    <a:p>
                      <a:pPr algn="ctr"/>
                      <a:r>
                        <a:rPr kumimoji="1" lang="ja-JP" altLang="en-US" sz="900" dirty="0">
                          <a:latin typeface="メイリオ" panose="020B0604030504040204" pitchFamily="50" charset="-128"/>
                          <a:ea typeface="メイリオ" panose="020B0604030504040204" pitchFamily="50" charset="-128"/>
                        </a:rPr>
                        <a:t>食事会場 合計収容人数</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約</a:t>
                      </a:r>
                      <a:r>
                        <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rPr>
                        <a:t>100</a:t>
                      </a: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名</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dk1"/>
                          </a:solidFill>
                          <a:latin typeface="メイリオ" panose="020B0604030504040204" pitchFamily="50" charset="-128"/>
                          <a:ea typeface="メイリオ" panose="020B0604030504040204" pitchFamily="50" charset="-128"/>
                          <a:cs typeface="+mn-cs"/>
                        </a:rPr>
                        <a:t>おすすめのポイント</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道の駅が併設されており、様々な滋賀県のお土産を購入可能です。</a:t>
                      </a:r>
                    </a:p>
                  </a:txBody>
                  <a:tcPr marL="36000" marR="0" marT="0" marB="0" anchor="ctr"/>
                </a:tc>
                <a:extLst>
                  <a:ext uri="{0D108BD9-81ED-4DB2-BD59-A6C34878D82A}">
                    <a16:rowId xmlns:a16="http://schemas.microsoft.com/office/drawing/2014/main" val="2545912508"/>
                  </a:ext>
                </a:extLst>
              </a:tr>
              <a:tr h="288000">
                <a:tc>
                  <a:txBody>
                    <a:bodyPr/>
                    <a:lstStyle/>
                    <a:p>
                      <a:pPr algn="ct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付近の見学・体験施設</a:t>
                      </a:r>
                    </a:p>
                  </a:txBody>
                  <a:tcPr marL="0" marR="0" marT="0" marB="0" anchor="ctr"/>
                </a:tc>
                <a:tc>
                  <a:txBody>
                    <a:bodyPr/>
                    <a:lstStyle/>
                    <a:p>
                      <a:pPr algn="l"/>
                      <a:r>
                        <a:rPr kumimoji="1" lang="ja-JP" altLang="en-US" sz="900" b="0" dirty="0">
                          <a:latin typeface="メイリオ" panose="020B0604030504040204" pitchFamily="50" charset="-128"/>
                          <a:ea typeface="メイリオ" panose="020B0604030504040204" pitchFamily="50" charset="-128"/>
                          <a:cs typeface="メイリオ" pitchFamily="50" charset="-128"/>
                        </a:rPr>
                        <a:t>オーパル、琵琶湖バレイ、</a:t>
                      </a:r>
                      <a:r>
                        <a:rPr kumimoji="1" lang="en-US" altLang="ja-JP" sz="900" b="0" dirty="0">
                          <a:latin typeface="メイリオ" panose="020B0604030504040204" pitchFamily="50" charset="-128"/>
                          <a:ea typeface="メイリオ" panose="020B0604030504040204" pitchFamily="50" charset="-128"/>
                          <a:cs typeface="メイリオ" pitchFamily="50" charset="-128"/>
                        </a:rPr>
                        <a:t>BSC</a:t>
                      </a:r>
                      <a:r>
                        <a:rPr kumimoji="1" lang="ja-JP" altLang="en-US" sz="900" b="0" dirty="0">
                          <a:latin typeface="メイリオ" panose="020B0604030504040204" pitchFamily="50" charset="-128"/>
                          <a:ea typeface="メイリオ" panose="020B0604030504040204" pitchFamily="50" charset="-128"/>
                          <a:cs typeface="メイリオ" pitchFamily="50" charset="-128"/>
                        </a:rPr>
                        <a:t>、比叡山、浮御堂</a:t>
                      </a:r>
                    </a:p>
                  </a:txBody>
                  <a:tcPr marL="36000" marR="0" marT="0" marB="0" anchor="ctr"/>
                </a:tc>
                <a:extLst>
                  <a:ext uri="{0D108BD9-81ED-4DB2-BD59-A6C34878D82A}">
                    <a16:rowId xmlns:a16="http://schemas.microsoft.com/office/drawing/2014/main" val="2678257175"/>
                  </a:ext>
                </a:extLst>
              </a:tr>
            </a:tbl>
          </a:graphicData>
        </a:graphic>
      </p:graphicFrame>
      <p:pic>
        <p:nvPicPr>
          <p:cNvPr id="30" name="図 29" descr="建物の前の広場&#10;&#10;中程度の精度で自動的に生成された説明">
            <a:extLst>
              <a:ext uri="{FF2B5EF4-FFF2-40B4-BE49-F238E27FC236}">
                <a16:creationId xmlns:a16="http://schemas.microsoft.com/office/drawing/2014/main" id="{EAB0F793-0CB9-5578-18B0-5D95BC583ED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361" t="6651" r="-361" b="-2062"/>
          <a:stretch/>
        </p:blipFill>
        <p:spPr>
          <a:xfrm>
            <a:off x="579122" y="638491"/>
            <a:ext cx="4104000" cy="3078000"/>
          </a:xfrm>
          <a:prstGeom prst="rect">
            <a:avLst/>
          </a:prstGeom>
        </p:spPr>
      </p:pic>
      <p:sp>
        <p:nvSpPr>
          <p:cNvPr id="2" name="タイトル 1"/>
          <p:cNvSpPr>
            <a:spLocks noGrp="1"/>
          </p:cNvSpPr>
          <p:nvPr>
            <p:ph type="title"/>
          </p:nvPr>
        </p:nvSpPr>
        <p:spPr>
          <a:xfrm>
            <a:off x="1121234" y="72595"/>
            <a:ext cx="4176464" cy="470803"/>
          </a:xfrm>
        </p:spPr>
        <p:txBody>
          <a:bodyPr>
            <a:normAutofit/>
          </a:bodyPr>
          <a:lstStyle/>
          <a:p>
            <a:r>
              <a:rPr kumimoji="1" lang="ja-JP" altLang="en-US" sz="2000" b="0" dirty="0">
                <a:latin typeface="+mn-ea"/>
                <a:ea typeface="+mn-ea"/>
              </a:rPr>
              <a:t>道の駅　びわ湖大橋米プラザレストラン</a:t>
            </a:r>
          </a:p>
        </p:txBody>
      </p:sp>
      <p:sp>
        <p:nvSpPr>
          <p:cNvPr id="24" name="テキスト ボックス 23"/>
          <p:cNvSpPr txBox="1"/>
          <p:nvPr/>
        </p:nvSpPr>
        <p:spPr>
          <a:xfrm>
            <a:off x="361298" y="69566"/>
            <a:ext cx="703270" cy="461665"/>
          </a:xfrm>
          <a:prstGeom prst="rect">
            <a:avLst/>
          </a:prstGeom>
          <a:solidFill>
            <a:srgbClr val="5B9BD5"/>
          </a:solidFill>
        </p:spPr>
        <p:txBody>
          <a:bodyPr wrap="square" rtlCol="0">
            <a:spAutoFit/>
          </a:bodyPr>
          <a:lstStyle/>
          <a:p>
            <a:pPr algn="ctr"/>
            <a:endParaRPr kumimoji="1" lang="en-US" altLang="ja-JP" sz="800" b="1" dirty="0">
              <a:solidFill>
                <a:schemeClr val="bg1"/>
              </a:solidFill>
              <a:latin typeface="+mn-ea"/>
              <a:ea typeface="+mn-ea"/>
            </a:endParaRPr>
          </a:p>
          <a:p>
            <a:pPr algn="ctr"/>
            <a:r>
              <a:rPr lang="ja-JP" altLang="en-US" sz="800" b="1" dirty="0">
                <a:solidFill>
                  <a:schemeClr val="bg1"/>
                </a:solidFill>
                <a:latin typeface="+mn-ea"/>
                <a:ea typeface="+mn-ea"/>
              </a:rPr>
              <a:t>食事</a:t>
            </a:r>
            <a:r>
              <a:rPr kumimoji="1" lang="ja-JP" altLang="en-US" sz="800" b="1" dirty="0">
                <a:solidFill>
                  <a:schemeClr val="bg1"/>
                </a:solidFill>
                <a:latin typeface="+mn-ea"/>
                <a:ea typeface="+mn-ea"/>
              </a:rPr>
              <a:t>施設</a:t>
            </a:r>
            <a:endParaRPr lang="en-US" altLang="ja-JP" sz="800" b="1" dirty="0">
              <a:solidFill>
                <a:schemeClr val="bg1"/>
              </a:solidFill>
              <a:latin typeface="+mn-ea"/>
              <a:ea typeface="+mn-ea"/>
            </a:endParaRPr>
          </a:p>
          <a:p>
            <a:pPr algn="ctr"/>
            <a:endParaRPr kumimoji="1" lang="ja-JP" altLang="en-US" sz="800" b="1" dirty="0">
              <a:solidFill>
                <a:schemeClr val="bg1"/>
              </a:solidFill>
              <a:latin typeface="+mn-ea"/>
              <a:ea typeface="+mn-ea"/>
            </a:endParaRPr>
          </a:p>
        </p:txBody>
      </p:sp>
      <p:pic>
        <p:nvPicPr>
          <p:cNvPr id="5" name="図 4"/>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048152" y="2492896"/>
            <a:ext cx="2077696" cy="2077696"/>
          </a:xfrm>
          <a:prstGeom prst="rect">
            <a:avLst/>
          </a:prstGeom>
        </p:spPr>
      </p:pic>
      <p:sp>
        <p:nvSpPr>
          <p:cNvPr id="16" name="角丸四角形 15"/>
          <p:cNvSpPr/>
          <p:nvPr/>
        </p:nvSpPr>
        <p:spPr>
          <a:xfrm>
            <a:off x="7619092" y="1053448"/>
            <a:ext cx="2016000" cy="214196"/>
          </a:xfrm>
          <a:prstGeom prst="roundRect">
            <a:avLst>
              <a:gd name="adj" fmla="val 40020"/>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kumimoji="1" lang="ja-JP" altLang="en-US" sz="1200" dirty="0">
                <a:latin typeface="メイリオ" panose="020B0604030504040204" pitchFamily="50" charset="-128"/>
                <a:ea typeface="メイリオ" panose="020B0604030504040204" pitchFamily="50" charset="-128"/>
              </a:rPr>
              <a:t>団体メニュー（例）</a:t>
            </a:r>
          </a:p>
        </p:txBody>
      </p:sp>
      <p:sp>
        <p:nvSpPr>
          <p:cNvPr id="15" name="テキスト ボックス 14">
            <a:extLst>
              <a:ext uri="{FF2B5EF4-FFF2-40B4-BE49-F238E27FC236}">
                <a16:creationId xmlns:a16="http://schemas.microsoft.com/office/drawing/2014/main" id="{3B27A847-8C04-69AB-7CC8-FEB25EA8A798}"/>
              </a:ext>
            </a:extLst>
          </p:cNvPr>
          <p:cNvSpPr txBox="1"/>
          <p:nvPr/>
        </p:nvSpPr>
        <p:spPr>
          <a:xfrm>
            <a:off x="4772056" y="621849"/>
            <a:ext cx="486303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琵琶湖を渡る「琵琶湖大橋」の西側に位置する「道の駅」内にあるレストラン。滋賀県の様々なお土産や特産品も販売されています。</a:t>
            </a:r>
            <a:endParaRPr kumimoji="1" lang="en-US" altLang="ja-JP" sz="11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BA90BEB0-BE77-0836-B7D9-324F69800919}"/>
              </a:ext>
            </a:extLst>
          </p:cNvPr>
          <p:cNvSpPr txBox="1"/>
          <p:nvPr/>
        </p:nvSpPr>
        <p:spPr>
          <a:xfrm>
            <a:off x="4880992" y="1055475"/>
            <a:ext cx="2236510" cy="1323439"/>
          </a:xfrm>
          <a:prstGeom prst="rect">
            <a:avLst/>
          </a:prstGeom>
          <a:noFill/>
        </p:spPr>
        <p:txBody>
          <a:bodyPr wrap="non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住所</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大津市今堅田三丁目１ー１</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琵琶湖大橋西詰</a:t>
            </a:r>
            <a:r>
              <a:rPr lang="en-US" altLang="ja-JP" sz="1000" dirty="0">
                <a:latin typeface="メイリオ" panose="020B0604030504040204" pitchFamily="50" charset="-128"/>
                <a:ea typeface="メイリオ" panose="020B0604030504040204" pitchFamily="50" charset="-128"/>
              </a:rPr>
              <a:t>)</a:t>
            </a:r>
          </a:p>
          <a:p>
            <a:endParaRPr kumimoji="1"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TEL】077-572-0510</a:t>
            </a:r>
            <a:r>
              <a:rPr kumimoji="1" lang="ja-JP" altLang="en-US" sz="1000" dirty="0">
                <a:latin typeface="メイリオ" panose="020B0604030504040204" pitchFamily="50" charset="-128"/>
                <a:ea typeface="メイリオ" panose="020B0604030504040204" pitchFamily="50" charset="-128"/>
              </a:rPr>
              <a:t>　　</a:t>
            </a:r>
            <a:endParaRPr kumimoji="1"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【FAX】077-572-0512</a:t>
            </a:r>
          </a:p>
          <a:p>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a:t>
            </a:r>
            <a:r>
              <a:rPr lang="en-US" altLang="ja-JP" sz="1000" dirty="0" err="1">
                <a:latin typeface="メイリオ" panose="020B0604030504040204" pitchFamily="50" charset="-128"/>
                <a:ea typeface="メイリオ" panose="020B0604030504040204" pitchFamily="50" charset="-128"/>
              </a:rPr>
              <a:t>URL】</a:t>
            </a:r>
            <a:r>
              <a:rPr lang="en-US" altLang="ja-JP" sz="1000" u="sng" dirty="0" err="1">
                <a:latin typeface="メイリオ" panose="020B0604030504040204" pitchFamily="50" charset="-128"/>
                <a:ea typeface="メイリオ" panose="020B0604030504040204" pitchFamily="50" charset="-128"/>
              </a:rPr>
              <a:t>https</a:t>
            </a:r>
            <a:r>
              <a:rPr lang="en-US" altLang="ja-JP" sz="1000" u="sng" dirty="0">
                <a:latin typeface="メイリオ" panose="020B0604030504040204" pitchFamily="50" charset="-128"/>
                <a:ea typeface="メイリオ" panose="020B0604030504040204" pitchFamily="50" charset="-128"/>
              </a:rPr>
              <a:t>://kome-plaza.jp/</a:t>
            </a:r>
            <a:endParaRPr kumimoji="1" lang="ja-JP" altLang="en-US" sz="100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7B3AAE8-3C33-D4C9-1C7B-D38A1FF26842}"/>
              </a:ext>
            </a:extLst>
          </p:cNvPr>
          <p:cNvSpPr txBox="1"/>
          <p:nvPr/>
        </p:nvSpPr>
        <p:spPr>
          <a:xfrm>
            <a:off x="5696851" y="3275793"/>
            <a:ext cx="1710725" cy="184666"/>
          </a:xfrm>
          <a:prstGeom prst="rect">
            <a:avLst/>
          </a:prstGeom>
          <a:noFill/>
        </p:spPr>
        <p:txBody>
          <a:bodyPr wrap="none" rtlCol="0">
            <a:spAutoFit/>
          </a:bodyPr>
          <a:lstStyle/>
          <a:p>
            <a:r>
              <a:rPr kumimoji="1" lang="ja-JP" altLang="en-US" sz="600" dirty="0">
                <a:solidFill>
                  <a:srgbClr val="0070C0"/>
                </a:solidFill>
              </a:rPr>
              <a:t>★　</a:t>
            </a:r>
            <a:r>
              <a:rPr lang="ja-JP" altLang="en-US" sz="600" dirty="0">
                <a:solidFill>
                  <a:srgbClr val="0070C0"/>
                </a:solidFill>
              </a:rPr>
              <a:t>道の駅・びわ湖大橋米プラザレストラン</a:t>
            </a:r>
            <a:endParaRPr kumimoji="1" lang="ja-JP" altLang="en-US" sz="600" dirty="0">
              <a:solidFill>
                <a:srgbClr val="0070C0"/>
              </a:solidFill>
            </a:endParaRPr>
          </a:p>
        </p:txBody>
      </p:sp>
      <p:sp>
        <p:nvSpPr>
          <p:cNvPr id="40" name="テキスト ボックス 39">
            <a:extLst>
              <a:ext uri="{FF2B5EF4-FFF2-40B4-BE49-F238E27FC236}">
                <a16:creationId xmlns:a16="http://schemas.microsoft.com/office/drawing/2014/main" id="{5490E645-0C6C-D2C8-75D1-243C02538EC9}"/>
              </a:ext>
            </a:extLst>
          </p:cNvPr>
          <p:cNvSpPr txBox="1"/>
          <p:nvPr/>
        </p:nvSpPr>
        <p:spPr>
          <a:xfrm>
            <a:off x="7689304" y="2829105"/>
            <a:ext cx="1838965" cy="230832"/>
          </a:xfrm>
          <a:prstGeom prst="rect">
            <a:avLst/>
          </a:prstGeom>
          <a:noFill/>
        </p:spPr>
        <p:txBody>
          <a:bodyPr wrap="none" rtlCol="0">
            <a:spAutoFit/>
          </a:bodyPr>
          <a:lstStyle/>
          <a:p>
            <a:r>
              <a:rPr lang="ja-JP" altLang="en-US" sz="900" b="1" dirty="0">
                <a:latin typeface="メイリオ" panose="020B0604030504040204" pitchFamily="50" charset="-128"/>
                <a:ea typeface="メイリオ" panose="020B0604030504040204" pitchFamily="50" charset="-128"/>
              </a:rPr>
              <a:t>幕の内　堅田の落雁  </a:t>
            </a:r>
            <a:r>
              <a:rPr lang="ja-JP" altLang="en-US" sz="700" dirty="0">
                <a:latin typeface="メイリオ" panose="020B0604030504040204" pitchFamily="50" charset="-128"/>
                <a:ea typeface="メイリオ" panose="020B0604030504040204" pitchFamily="50" charset="-128"/>
              </a:rPr>
              <a:t>鴨鍋がセット</a:t>
            </a:r>
            <a:endParaRPr kumimoji="1" lang="ja-JP" altLang="en-US" sz="9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98E4BE32-6823-EA19-DA26-AF271AD39396}"/>
              </a:ext>
            </a:extLst>
          </p:cNvPr>
          <p:cNvSpPr txBox="1"/>
          <p:nvPr/>
        </p:nvSpPr>
        <p:spPr>
          <a:xfrm>
            <a:off x="7763169" y="4565968"/>
            <a:ext cx="1800493" cy="230832"/>
          </a:xfrm>
          <a:prstGeom prst="rect">
            <a:avLst/>
          </a:prstGeom>
          <a:noFill/>
        </p:spPr>
        <p:txBody>
          <a:bodyPr wrap="none" rtlCol="0">
            <a:spAutoFit/>
          </a:bodyPr>
          <a:lstStyle/>
          <a:p>
            <a:r>
              <a:rPr lang="ja-JP" altLang="en-US" sz="900" b="1" dirty="0">
                <a:latin typeface="メイリオ" panose="020B0604030504040204" pitchFamily="50" charset="-128"/>
                <a:ea typeface="メイリオ" panose="020B0604030504040204" pitchFamily="50" charset="-128"/>
              </a:rPr>
              <a:t>幕の内　矢橋の帰帆 </a:t>
            </a:r>
            <a:r>
              <a:rPr lang="ja-JP" altLang="en-US" sz="700" dirty="0">
                <a:latin typeface="メイリオ" panose="020B0604030504040204" pitchFamily="50" charset="-128"/>
                <a:ea typeface="メイリオ" panose="020B0604030504040204" pitchFamily="50" charset="-128"/>
              </a:rPr>
              <a:t>釜飯がセット</a:t>
            </a:r>
            <a:endParaRPr kumimoji="1" lang="ja-JP" altLang="en-US" sz="900" dirty="0">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0E0CFF24-6E30-0F36-D236-7A05443638AE}"/>
              </a:ext>
            </a:extLst>
          </p:cNvPr>
          <p:cNvSpPr/>
          <p:nvPr/>
        </p:nvSpPr>
        <p:spPr>
          <a:xfrm>
            <a:off x="7697650" y="6235631"/>
            <a:ext cx="2011854" cy="230832"/>
          </a:xfrm>
          <a:prstGeom prst="rect">
            <a:avLst/>
          </a:prstGeom>
        </p:spPr>
        <p:txBody>
          <a:bodyPr wrap="square">
            <a:spAutoFit/>
          </a:bodyPr>
          <a:lstStyle/>
          <a:p>
            <a:r>
              <a:rPr lang="ja-JP" altLang="en-US" sz="900" b="1" dirty="0">
                <a:solidFill>
                  <a:srgbClr val="333333"/>
                </a:solidFill>
                <a:latin typeface="メイリオ" panose="020B0604030504040204" pitchFamily="50" charset="-128"/>
                <a:ea typeface="メイリオ" panose="020B0604030504040204" pitchFamily="50" charset="-128"/>
              </a:rPr>
              <a:t>幕の内　瀬田の夕照</a:t>
            </a:r>
            <a:r>
              <a:rPr lang="ja-JP" altLang="en-US" sz="900" dirty="0">
                <a:solidFill>
                  <a:srgbClr val="333333"/>
                </a:solidFill>
                <a:latin typeface="メイリオ" panose="020B0604030504040204" pitchFamily="50" charset="-128"/>
                <a:ea typeface="メイリオ" panose="020B0604030504040204" pitchFamily="50" charset="-128"/>
              </a:rPr>
              <a:t> </a:t>
            </a:r>
            <a:r>
              <a:rPr lang="ja-JP" altLang="en-US" sz="700" dirty="0">
                <a:solidFill>
                  <a:srgbClr val="333333"/>
                </a:solidFill>
                <a:latin typeface="メイリオ" panose="020B0604030504040204" pitchFamily="50" charset="-128"/>
                <a:ea typeface="メイリオ" panose="020B0604030504040204" pitchFamily="50" charset="-128"/>
              </a:rPr>
              <a:t>小うどんがセット</a:t>
            </a:r>
            <a:endParaRPr lang="ja-JP" altLang="en-US" sz="900" b="0" i="0" dirty="0">
              <a:solidFill>
                <a:srgbClr val="333333"/>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620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山の斜面に立っている&#10;&#10;自動的に生成された説明">
            <a:extLst>
              <a:ext uri="{FF2B5EF4-FFF2-40B4-BE49-F238E27FC236}">
                <a16:creationId xmlns:a16="http://schemas.microsoft.com/office/drawing/2014/main" id="{4EBD586D-39B4-BB9C-9A2C-7366393C110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990739" y="4804757"/>
            <a:ext cx="2256000" cy="1692000"/>
          </a:xfrm>
          <a:prstGeom prst="rect">
            <a:avLst/>
          </a:prstGeom>
        </p:spPr>
      </p:pic>
      <p:pic>
        <p:nvPicPr>
          <p:cNvPr id="18" name="図 17">
            <a:extLst>
              <a:ext uri="{FF2B5EF4-FFF2-40B4-BE49-F238E27FC236}">
                <a16:creationId xmlns:a16="http://schemas.microsoft.com/office/drawing/2014/main" id="{6C340C16-3513-3A00-BE94-15C497B0B063}"/>
              </a:ext>
            </a:extLst>
          </p:cNvPr>
          <p:cNvPicPr>
            <a:picLocks noChangeAspect="1"/>
          </p:cNvPicPr>
          <p:nvPr/>
        </p:nvPicPr>
        <p:blipFill>
          <a:blip r:embed="rId5"/>
          <a:stretch>
            <a:fillRect/>
          </a:stretch>
        </p:blipFill>
        <p:spPr>
          <a:xfrm>
            <a:off x="7623237" y="4790735"/>
            <a:ext cx="2011854" cy="1511939"/>
          </a:xfrm>
          <a:prstGeom prst="rect">
            <a:avLst/>
          </a:prstGeom>
        </p:spPr>
      </p:pic>
      <p:pic>
        <p:nvPicPr>
          <p:cNvPr id="17" name="図 16">
            <a:extLst>
              <a:ext uri="{FF2B5EF4-FFF2-40B4-BE49-F238E27FC236}">
                <a16:creationId xmlns:a16="http://schemas.microsoft.com/office/drawing/2014/main" id="{86046713-F4D2-11C4-3258-03E5D6A217F2}"/>
              </a:ext>
            </a:extLst>
          </p:cNvPr>
          <p:cNvPicPr>
            <a:picLocks noChangeAspect="1"/>
          </p:cNvPicPr>
          <p:nvPr/>
        </p:nvPicPr>
        <p:blipFill>
          <a:blip r:embed="rId6"/>
          <a:stretch>
            <a:fillRect/>
          </a:stretch>
        </p:blipFill>
        <p:spPr>
          <a:xfrm>
            <a:off x="7614875" y="3065464"/>
            <a:ext cx="2016000" cy="1512000"/>
          </a:xfrm>
          <a:prstGeom prst="rect">
            <a:avLst/>
          </a:prstGeom>
        </p:spPr>
      </p:pic>
      <p:pic>
        <p:nvPicPr>
          <p:cNvPr id="14" name="図 13">
            <a:extLst>
              <a:ext uri="{FF2B5EF4-FFF2-40B4-BE49-F238E27FC236}">
                <a16:creationId xmlns:a16="http://schemas.microsoft.com/office/drawing/2014/main" id="{C2731786-23ED-6E80-7F53-D54A8E8A7C42}"/>
              </a:ext>
            </a:extLst>
          </p:cNvPr>
          <p:cNvPicPr>
            <a:picLocks noChangeAspect="1"/>
          </p:cNvPicPr>
          <p:nvPr/>
        </p:nvPicPr>
        <p:blipFill>
          <a:blip r:embed="rId7"/>
          <a:stretch>
            <a:fillRect/>
          </a:stretch>
        </p:blipFill>
        <p:spPr>
          <a:xfrm>
            <a:off x="7614875" y="1340378"/>
            <a:ext cx="2011854" cy="1511939"/>
          </a:xfrm>
          <a:prstGeom prst="rect">
            <a:avLst/>
          </a:prstGeom>
        </p:spPr>
      </p:pic>
      <p:pic>
        <p:nvPicPr>
          <p:cNvPr id="8" name="図 7">
            <a:extLst>
              <a:ext uri="{FF2B5EF4-FFF2-40B4-BE49-F238E27FC236}">
                <a16:creationId xmlns:a16="http://schemas.microsoft.com/office/drawing/2014/main" id="{B33DE740-4E9A-34B4-978E-07B318AA315E}"/>
              </a:ext>
            </a:extLst>
          </p:cNvPr>
          <p:cNvPicPr>
            <a:picLocks noChangeAspect="1"/>
          </p:cNvPicPr>
          <p:nvPr/>
        </p:nvPicPr>
        <p:blipFill>
          <a:blip r:embed="rId8"/>
          <a:stretch>
            <a:fillRect/>
          </a:stretch>
        </p:blipFill>
        <p:spPr>
          <a:xfrm>
            <a:off x="2714199" y="5113550"/>
            <a:ext cx="2017951" cy="1511939"/>
          </a:xfrm>
          <a:prstGeom prst="rect">
            <a:avLst/>
          </a:prstGeom>
        </p:spPr>
      </p:pic>
      <p:pic>
        <p:nvPicPr>
          <p:cNvPr id="6" name="図 5">
            <a:extLst>
              <a:ext uri="{FF2B5EF4-FFF2-40B4-BE49-F238E27FC236}">
                <a16:creationId xmlns:a16="http://schemas.microsoft.com/office/drawing/2014/main" id="{2263A9A6-B4B5-FD90-DB22-0221CE8E6A3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91067" y="5113550"/>
            <a:ext cx="2016000" cy="1512000"/>
          </a:xfrm>
          <a:prstGeom prst="rect">
            <a:avLst/>
          </a:prstGeom>
        </p:spPr>
      </p:pic>
      <p:graphicFrame>
        <p:nvGraphicFramePr>
          <p:cNvPr id="4" name="表 3">
            <a:extLst>
              <a:ext uri="{FF2B5EF4-FFF2-40B4-BE49-F238E27FC236}">
                <a16:creationId xmlns:a16="http://schemas.microsoft.com/office/drawing/2014/main" id="{69BD247B-7D77-69C6-CA9E-D6497C74AE83}"/>
              </a:ext>
            </a:extLst>
          </p:cNvPr>
          <p:cNvGraphicFramePr>
            <a:graphicFrameLocks noGrp="1"/>
          </p:cNvGraphicFramePr>
          <p:nvPr/>
        </p:nvGraphicFramePr>
        <p:xfrm>
          <a:off x="586456" y="3738537"/>
          <a:ext cx="4104000" cy="1260000"/>
        </p:xfrm>
        <a:graphic>
          <a:graphicData uri="http://schemas.openxmlformats.org/drawingml/2006/table">
            <a:tbl>
              <a:tblPr firstRow="1" bandRow="1">
                <a:tableStyleId>{5C22544A-7EE6-4342-B048-85BDC9FD1C3A}</a:tableStyleId>
              </a:tblPr>
              <a:tblGrid>
                <a:gridCol w="1465375">
                  <a:extLst>
                    <a:ext uri="{9D8B030D-6E8A-4147-A177-3AD203B41FA5}">
                      <a16:colId xmlns:a16="http://schemas.microsoft.com/office/drawing/2014/main" val="667524188"/>
                    </a:ext>
                  </a:extLst>
                </a:gridCol>
                <a:gridCol w="2638625">
                  <a:extLst>
                    <a:ext uri="{9D8B030D-6E8A-4147-A177-3AD203B41FA5}">
                      <a16:colId xmlns:a16="http://schemas.microsoft.com/office/drawing/2014/main" val="1089827581"/>
                    </a:ext>
                  </a:extLst>
                </a:gridCol>
              </a:tblGrid>
              <a:tr h="288000">
                <a:tc gridSpan="2">
                  <a:txBody>
                    <a:bodyPr/>
                    <a:lstStyle/>
                    <a:p>
                      <a:pPr algn="ctr"/>
                      <a:r>
                        <a:rPr kumimoji="1" lang="ja-JP" altLang="en-US" sz="900" dirty="0">
                          <a:latin typeface="メイリオ" panose="020B0604030504040204" pitchFamily="50" charset="-128"/>
                          <a:ea typeface="メイリオ" panose="020B0604030504040204" pitchFamily="50" charset="-128"/>
                        </a:rPr>
                        <a:t>施設概要</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288000">
                <a:tc>
                  <a:txBody>
                    <a:bodyPr/>
                    <a:lstStyle/>
                    <a:p>
                      <a:pPr algn="ctr"/>
                      <a:r>
                        <a:rPr kumimoji="1" lang="ja-JP" altLang="en-US" sz="900" dirty="0">
                          <a:latin typeface="メイリオ" panose="020B0604030504040204" pitchFamily="50" charset="-128"/>
                          <a:ea typeface="メイリオ" panose="020B0604030504040204" pitchFamily="50" charset="-128"/>
                        </a:rPr>
                        <a:t>食事会場 合計収容人数</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約</a:t>
                      </a:r>
                      <a:r>
                        <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rPr>
                        <a:t>300</a:t>
                      </a: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名</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dk1"/>
                          </a:solidFill>
                          <a:latin typeface="メイリオ" panose="020B0604030504040204" pitchFamily="50" charset="-128"/>
                          <a:ea typeface="メイリオ" panose="020B0604030504040204" pitchFamily="50" charset="-128"/>
                          <a:cs typeface="+mn-cs"/>
                        </a:rPr>
                        <a:t>おすすめのポイント</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比叡山延暦寺の近くにある展望所付のレストラン</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奥比叡ドライブウェイ内</a:t>
                      </a:r>
                    </a:p>
                  </a:txBody>
                  <a:tcPr marL="36000" marR="0" marT="0" marB="0" anchor="ctr"/>
                </a:tc>
                <a:extLst>
                  <a:ext uri="{0D108BD9-81ED-4DB2-BD59-A6C34878D82A}">
                    <a16:rowId xmlns:a16="http://schemas.microsoft.com/office/drawing/2014/main" val="2545912508"/>
                  </a:ext>
                </a:extLst>
              </a:tr>
              <a:tr h="288000">
                <a:tc>
                  <a:txBody>
                    <a:bodyPr/>
                    <a:lstStyle/>
                    <a:p>
                      <a:pPr algn="ct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付近の見学・体験施設</a:t>
                      </a:r>
                    </a:p>
                  </a:txBody>
                  <a:tcPr marL="0" marR="0" marT="0" marB="0" anchor="ctr"/>
                </a:tc>
                <a:tc>
                  <a:txBody>
                    <a:bodyPr/>
                    <a:lstStyle/>
                    <a:p>
                      <a:pPr algn="l"/>
                      <a:r>
                        <a:rPr kumimoji="1" lang="ja-JP" altLang="en-US" sz="900" b="0" dirty="0">
                          <a:latin typeface="メイリオ" panose="020B0604030504040204" pitchFamily="50" charset="-128"/>
                          <a:ea typeface="メイリオ" panose="020B0604030504040204" pitchFamily="50" charset="-128"/>
                          <a:cs typeface="メイリオ" pitchFamily="50" charset="-128"/>
                        </a:rPr>
                        <a:t>比叡山延暦寺、日吉大社、西教寺、オーパル</a:t>
                      </a:r>
                    </a:p>
                  </a:txBody>
                  <a:tcPr marL="36000" marR="0" marT="0" marB="0" anchor="ctr"/>
                </a:tc>
                <a:extLst>
                  <a:ext uri="{0D108BD9-81ED-4DB2-BD59-A6C34878D82A}">
                    <a16:rowId xmlns:a16="http://schemas.microsoft.com/office/drawing/2014/main" val="2678257175"/>
                  </a:ext>
                </a:extLst>
              </a:tr>
            </a:tbl>
          </a:graphicData>
        </a:graphic>
      </p:graphicFrame>
      <p:pic>
        <p:nvPicPr>
          <p:cNvPr id="3" name="図 2">
            <a:extLst>
              <a:ext uri="{FF2B5EF4-FFF2-40B4-BE49-F238E27FC236}">
                <a16:creationId xmlns:a16="http://schemas.microsoft.com/office/drawing/2014/main" id="{38764308-F7E6-EA68-00E4-5D0F0FB68F1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574426" y="617878"/>
            <a:ext cx="4104000" cy="3060000"/>
          </a:xfrm>
          <a:prstGeom prst="rect">
            <a:avLst/>
          </a:prstGeom>
        </p:spPr>
      </p:pic>
      <p:sp>
        <p:nvSpPr>
          <p:cNvPr id="2" name="タイトル 1"/>
          <p:cNvSpPr>
            <a:spLocks noGrp="1"/>
          </p:cNvSpPr>
          <p:nvPr>
            <p:ph type="title"/>
          </p:nvPr>
        </p:nvSpPr>
        <p:spPr>
          <a:xfrm>
            <a:off x="1121234" y="72595"/>
            <a:ext cx="4176464" cy="470803"/>
          </a:xfrm>
        </p:spPr>
        <p:txBody>
          <a:bodyPr>
            <a:normAutofit/>
          </a:bodyPr>
          <a:lstStyle/>
          <a:p>
            <a:r>
              <a:rPr lang="ja-JP" altLang="en-US" sz="2000" b="0" dirty="0">
                <a:latin typeface="+mn-ea"/>
                <a:ea typeface="+mn-ea"/>
              </a:rPr>
              <a:t>比叡山峰道レストラン＆展望台</a:t>
            </a:r>
            <a:endParaRPr kumimoji="1" lang="ja-JP" altLang="en-US" sz="2000" b="0" dirty="0">
              <a:latin typeface="+mn-ea"/>
              <a:ea typeface="+mn-ea"/>
            </a:endParaRPr>
          </a:p>
        </p:txBody>
      </p:sp>
      <p:sp>
        <p:nvSpPr>
          <p:cNvPr id="24" name="テキスト ボックス 23"/>
          <p:cNvSpPr txBox="1"/>
          <p:nvPr/>
        </p:nvSpPr>
        <p:spPr>
          <a:xfrm>
            <a:off x="361298" y="69566"/>
            <a:ext cx="703270" cy="461665"/>
          </a:xfrm>
          <a:prstGeom prst="rect">
            <a:avLst/>
          </a:prstGeom>
          <a:solidFill>
            <a:srgbClr val="5B9BD5"/>
          </a:solidFill>
        </p:spPr>
        <p:txBody>
          <a:bodyPr wrap="square" rtlCol="0">
            <a:spAutoFit/>
          </a:bodyPr>
          <a:lstStyle/>
          <a:p>
            <a:pPr algn="ctr"/>
            <a:endParaRPr kumimoji="1" lang="en-US" altLang="ja-JP" sz="800" b="1" dirty="0">
              <a:solidFill>
                <a:schemeClr val="bg1"/>
              </a:solidFill>
              <a:latin typeface="+mn-ea"/>
              <a:ea typeface="+mn-ea"/>
            </a:endParaRPr>
          </a:p>
          <a:p>
            <a:pPr algn="ctr"/>
            <a:r>
              <a:rPr lang="ja-JP" altLang="en-US" sz="800" b="1" dirty="0">
                <a:solidFill>
                  <a:schemeClr val="bg1"/>
                </a:solidFill>
                <a:latin typeface="+mn-ea"/>
                <a:ea typeface="+mn-ea"/>
              </a:rPr>
              <a:t>食事</a:t>
            </a:r>
            <a:r>
              <a:rPr kumimoji="1" lang="ja-JP" altLang="en-US" sz="800" b="1" dirty="0">
                <a:solidFill>
                  <a:schemeClr val="bg1"/>
                </a:solidFill>
                <a:latin typeface="+mn-ea"/>
                <a:ea typeface="+mn-ea"/>
              </a:rPr>
              <a:t>施設</a:t>
            </a:r>
            <a:endParaRPr lang="en-US" altLang="ja-JP" sz="800" b="1" dirty="0">
              <a:solidFill>
                <a:schemeClr val="bg1"/>
              </a:solidFill>
              <a:latin typeface="+mn-ea"/>
              <a:ea typeface="+mn-ea"/>
            </a:endParaRPr>
          </a:p>
          <a:p>
            <a:pPr algn="ctr"/>
            <a:endParaRPr kumimoji="1" lang="ja-JP" altLang="en-US" sz="800" b="1" dirty="0">
              <a:solidFill>
                <a:schemeClr val="bg1"/>
              </a:solidFill>
              <a:latin typeface="+mn-ea"/>
              <a:ea typeface="+mn-ea"/>
            </a:endParaRPr>
          </a:p>
        </p:txBody>
      </p:sp>
      <p:pic>
        <p:nvPicPr>
          <p:cNvPr id="5" name="図 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48152" y="2492896"/>
            <a:ext cx="2077696" cy="2077696"/>
          </a:xfrm>
          <a:prstGeom prst="rect">
            <a:avLst/>
          </a:prstGeom>
        </p:spPr>
      </p:pic>
      <p:sp>
        <p:nvSpPr>
          <p:cNvPr id="16" name="角丸四角形 15"/>
          <p:cNvSpPr/>
          <p:nvPr/>
        </p:nvSpPr>
        <p:spPr>
          <a:xfrm>
            <a:off x="7619092" y="1053448"/>
            <a:ext cx="2016000" cy="214196"/>
          </a:xfrm>
          <a:prstGeom prst="roundRect">
            <a:avLst>
              <a:gd name="adj" fmla="val 40020"/>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kumimoji="1" lang="ja-JP" altLang="en-US" sz="1200" dirty="0">
                <a:latin typeface="メイリオ" panose="020B0604030504040204" pitchFamily="50" charset="-128"/>
                <a:ea typeface="メイリオ" panose="020B0604030504040204" pitchFamily="50" charset="-128"/>
              </a:rPr>
              <a:t>団体メニュー（例）</a:t>
            </a:r>
          </a:p>
        </p:txBody>
      </p:sp>
      <p:sp>
        <p:nvSpPr>
          <p:cNvPr id="15" name="テキスト ボックス 14">
            <a:extLst>
              <a:ext uri="{FF2B5EF4-FFF2-40B4-BE49-F238E27FC236}">
                <a16:creationId xmlns:a16="http://schemas.microsoft.com/office/drawing/2014/main" id="{3B27A847-8C04-69AB-7CC8-FEB25EA8A798}"/>
              </a:ext>
            </a:extLst>
          </p:cNvPr>
          <p:cNvSpPr txBox="1"/>
          <p:nvPr/>
        </p:nvSpPr>
        <p:spPr>
          <a:xfrm>
            <a:off x="4772056" y="621849"/>
            <a:ext cx="486303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比叡山延暦寺の山内にあるレストラン。延暦寺での拝観や体験の前後や、麓の大津市内での体験や宿泊と合わせての利用もおすすめです。</a:t>
            </a:r>
          </a:p>
        </p:txBody>
      </p:sp>
      <p:sp>
        <p:nvSpPr>
          <p:cNvPr id="13" name="テキスト ボックス 12">
            <a:extLst>
              <a:ext uri="{FF2B5EF4-FFF2-40B4-BE49-F238E27FC236}">
                <a16:creationId xmlns:a16="http://schemas.microsoft.com/office/drawing/2014/main" id="{5196BC9B-C90E-D116-3B24-04056395B111}"/>
              </a:ext>
            </a:extLst>
          </p:cNvPr>
          <p:cNvSpPr txBox="1"/>
          <p:nvPr/>
        </p:nvSpPr>
        <p:spPr>
          <a:xfrm>
            <a:off x="4678426" y="1160546"/>
            <a:ext cx="2954655" cy="1015663"/>
          </a:xfrm>
          <a:prstGeom prst="rect">
            <a:avLst/>
          </a:prstGeom>
          <a:noFill/>
        </p:spPr>
        <p:txBody>
          <a:bodyPr wrap="non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住所</a:t>
            </a:r>
            <a:r>
              <a:rPr kumimoji="1" lang="en-US" altLang="ja-JP" sz="1000" dirty="0">
                <a:latin typeface="メイリオ" panose="020B0604030504040204" pitchFamily="50" charset="-128"/>
                <a:ea typeface="メイリオ" panose="020B0604030504040204" pitchFamily="50" charset="-128"/>
              </a:rPr>
              <a:t>】</a:t>
            </a:r>
            <a:r>
              <a:rPr lang="zh-CN" altLang="en-US" sz="1000" dirty="0">
                <a:latin typeface="メイリオ" panose="020B0604030504040204" pitchFamily="50" charset="-128"/>
                <a:ea typeface="メイリオ" panose="020B0604030504040204" pitchFamily="50" charset="-128"/>
              </a:rPr>
              <a:t>大津市坂本本町</a:t>
            </a:r>
            <a:r>
              <a:rPr lang="en-US" altLang="zh-CN" sz="1000" dirty="0">
                <a:latin typeface="メイリオ" panose="020B0604030504040204" pitchFamily="50" charset="-128"/>
                <a:ea typeface="メイリオ" panose="020B0604030504040204" pitchFamily="50" charset="-128"/>
              </a:rPr>
              <a:t>4220</a:t>
            </a:r>
            <a:r>
              <a:rPr lang="zh-CN" altLang="en-US" sz="1000" dirty="0">
                <a:latin typeface="メイリオ" panose="020B0604030504040204" pitchFamily="50" charset="-128"/>
                <a:ea typeface="メイリオ" panose="020B0604030504040204" pitchFamily="50" charset="-128"/>
              </a:rPr>
              <a:t>番地</a:t>
            </a:r>
            <a:endParaRPr lang="en-US" altLang="zh-CN" sz="1000" dirty="0">
              <a:latin typeface="メイリオ" panose="020B0604030504040204" pitchFamily="50" charset="-128"/>
              <a:ea typeface="メイリオ" panose="020B0604030504040204" pitchFamily="50" charset="-128"/>
            </a:endParaRPr>
          </a:p>
          <a:p>
            <a:endParaRPr kumimoji="1"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TEL】077-578-2139</a:t>
            </a:r>
            <a:r>
              <a:rPr kumimoji="1" lang="ja-JP" altLang="en-US" sz="1000" dirty="0">
                <a:latin typeface="メイリオ" panose="020B0604030504040204" pitchFamily="50" charset="-128"/>
                <a:ea typeface="メイリオ" panose="020B0604030504040204" pitchFamily="50" charset="-128"/>
              </a:rPr>
              <a:t>　　</a:t>
            </a:r>
            <a:endParaRPr kumimoji="1"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【URL】</a:t>
            </a:r>
          </a:p>
          <a:p>
            <a:r>
              <a:rPr lang="ja-JP" altLang="en-US" sz="10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http://www.hieizan.co.jp/gourmet/restaurant/</a:t>
            </a:r>
            <a:endParaRPr kumimoji="1" lang="ja-JP" altLang="en-US" sz="9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609A3103-264B-6414-94A3-02D000B47967}"/>
              </a:ext>
            </a:extLst>
          </p:cNvPr>
          <p:cNvSpPr txBox="1"/>
          <p:nvPr/>
        </p:nvSpPr>
        <p:spPr>
          <a:xfrm>
            <a:off x="7706358" y="2788465"/>
            <a:ext cx="1928733" cy="276999"/>
          </a:xfrm>
          <a:prstGeom prst="rect">
            <a:avLst/>
          </a:prstGeom>
          <a:noFill/>
        </p:spPr>
        <p:txBody>
          <a:bodyPr wrap="none" tIns="0" bIns="0" rtlCol="0">
            <a:spAutoFit/>
          </a:bodyPr>
          <a:lstStyle/>
          <a:p>
            <a:r>
              <a:rPr lang="ja-JP" altLang="en-US" sz="1000" b="1" dirty="0">
                <a:latin typeface="+mn-ea"/>
                <a:ea typeface="+mn-ea"/>
              </a:rPr>
              <a:t>峰道ランチ</a:t>
            </a:r>
            <a:r>
              <a:rPr lang="ja-JP" altLang="en-US" sz="1000" dirty="0">
                <a:latin typeface="+mn-ea"/>
                <a:ea typeface="+mn-ea"/>
              </a:rPr>
              <a:t>　</a:t>
            </a:r>
            <a:endParaRPr lang="en-US" altLang="ja-JP" sz="1000" dirty="0">
              <a:latin typeface="+mn-ea"/>
              <a:ea typeface="+mn-ea"/>
            </a:endParaRPr>
          </a:p>
          <a:p>
            <a:r>
              <a:rPr lang="ja-JP" altLang="en-US" sz="800" dirty="0">
                <a:latin typeface="+mn-ea"/>
                <a:ea typeface="+mn-ea"/>
              </a:rPr>
              <a:t>コロッケ、ハンバーグ、エビフライ等</a:t>
            </a:r>
            <a:endParaRPr kumimoji="1" lang="ja-JP" altLang="en-US" sz="1000" dirty="0">
              <a:latin typeface="+mn-ea"/>
              <a:ea typeface="+mn-ea"/>
            </a:endParaRPr>
          </a:p>
        </p:txBody>
      </p:sp>
      <p:sp>
        <p:nvSpPr>
          <p:cNvPr id="28" name="テキスト ボックス 27">
            <a:extLst>
              <a:ext uri="{FF2B5EF4-FFF2-40B4-BE49-F238E27FC236}">
                <a16:creationId xmlns:a16="http://schemas.microsoft.com/office/drawing/2014/main" id="{ADCEE446-9613-8023-21A1-9633D214DBA9}"/>
              </a:ext>
            </a:extLst>
          </p:cNvPr>
          <p:cNvSpPr txBox="1"/>
          <p:nvPr/>
        </p:nvSpPr>
        <p:spPr>
          <a:xfrm>
            <a:off x="7704787" y="4520153"/>
            <a:ext cx="1826141" cy="276999"/>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3F3F3F"/>
                </a:solidFill>
                <a:effectLst/>
                <a:uLnTx/>
                <a:uFillTx/>
                <a:latin typeface="+mn-lt"/>
                <a:ea typeface="+mn-ea"/>
                <a:cs typeface="+mn-cs"/>
              </a:rPr>
              <a:t>近江御膳</a:t>
            </a:r>
            <a:endParaRPr kumimoji="0" lang="en-US" altLang="ja-JP" sz="1000" b="1" i="0" u="none" strike="noStrike" kern="1200" cap="none" spc="0" normalizeH="0" baseline="0" noProof="0" dirty="0">
              <a:ln>
                <a:noFill/>
              </a:ln>
              <a:solidFill>
                <a:srgbClr val="3F3F3F"/>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3F3F3F"/>
                </a:solidFill>
                <a:effectLst/>
                <a:uLnTx/>
                <a:uFillTx/>
                <a:latin typeface="+mn-lt"/>
                <a:ea typeface="+mn-ea"/>
                <a:cs typeface="+mn-cs"/>
              </a:rPr>
              <a:t>滋賀ゆかりの食材をふんだんに使用</a:t>
            </a:r>
            <a:endParaRPr kumimoji="1" lang="ja-JP" altLang="en-US" sz="1000" b="0" i="0" u="none" strike="noStrike" kern="1200" cap="none" spc="0" normalizeH="0" baseline="0" noProof="0" dirty="0">
              <a:ln>
                <a:noFill/>
              </a:ln>
              <a:solidFill>
                <a:srgbClr val="3F3F3F"/>
              </a:solidFill>
              <a:effectLst/>
              <a:uLnTx/>
              <a:uFillTx/>
              <a:latin typeface="+mn-lt"/>
              <a:ea typeface="+mn-ea"/>
              <a:cs typeface="+mn-cs"/>
            </a:endParaRPr>
          </a:p>
        </p:txBody>
      </p:sp>
      <p:sp>
        <p:nvSpPr>
          <p:cNvPr id="29" name="テキスト ボックス 28">
            <a:extLst>
              <a:ext uri="{FF2B5EF4-FFF2-40B4-BE49-F238E27FC236}">
                <a16:creationId xmlns:a16="http://schemas.microsoft.com/office/drawing/2014/main" id="{C69FF0C7-DCBD-40C8-3B97-A4AB7E37AE27}"/>
              </a:ext>
            </a:extLst>
          </p:cNvPr>
          <p:cNvSpPr txBox="1"/>
          <p:nvPr/>
        </p:nvSpPr>
        <p:spPr>
          <a:xfrm>
            <a:off x="7704787" y="6165304"/>
            <a:ext cx="1928733" cy="276999"/>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srgbClr val="3F3F3F"/>
                </a:solidFill>
                <a:effectLst/>
                <a:uLnTx/>
                <a:uFillTx/>
                <a:latin typeface="+mn-lt"/>
                <a:ea typeface="+mn-ea"/>
                <a:cs typeface="+mn-cs"/>
              </a:rPr>
              <a:t>比叡御膳</a:t>
            </a:r>
            <a:endParaRPr kumimoji="0" lang="en-US" altLang="ja-JP" sz="1000" b="0" i="0" u="none" strike="noStrike" kern="1200" cap="none" spc="0" normalizeH="0" baseline="0" noProof="0" dirty="0">
              <a:ln>
                <a:noFill/>
              </a:ln>
              <a:solidFill>
                <a:srgbClr val="3F3F3F"/>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3F3F3F"/>
                </a:solidFill>
                <a:effectLst/>
                <a:uLnTx/>
                <a:uFillTx/>
                <a:latin typeface="+mn-lt"/>
                <a:ea typeface="+mn-ea"/>
                <a:cs typeface="+mn-cs"/>
              </a:rPr>
              <a:t>地元産の旬の野菜を使用した精進料理</a:t>
            </a:r>
            <a:endParaRPr kumimoji="1" lang="ja-JP" altLang="en-US" sz="1050" b="0" i="0" u="none" strike="noStrike" kern="1200" cap="none" spc="0" normalizeH="0" baseline="0" noProof="0" dirty="0">
              <a:ln>
                <a:noFill/>
              </a:ln>
              <a:solidFill>
                <a:srgbClr val="3F3F3F"/>
              </a:solidFill>
              <a:effectLst/>
              <a:uLnTx/>
              <a:uFillTx/>
              <a:latin typeface="+mn-lt"/>
              <a:ea typeface="+mn-ea"/>
              <a:cs typeface="+mn-cs"/>
            </a:endParaRPr>
          </a:p>
        </p:txBody>
      </p:sp>
      <p:sp>
        <p:nvSpPr>
          <p:cNvPr id="32" name="テキスト ボックス 31">
            <a:extLst>
              <a:ext uri="{FF2B5EF4-FFF2-40B4-BE49-F238E27FC236}">
                <a16:creationId xmlns:a16="http://schemas.microsoft.com/office/drawing/2014/main" id="{9DA198DF-6D95-0DD3-4AE9-B0EE5E038EF7}"/>
              </a:ext>
            </a:extLst>
          </p:cNvPr>
          <p:cNvSpPr txBox="1"/>
          <p:nvPr/>
        </p:nvSpPr>
        <p:spPr>
          <a:xfrm>
            <a:off x="5422219" y="6525344"/>
            <a:ext cx="1210588" cy="123111"/>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rPr>
              <a:t>店内から琵琶湖を一望</a:t>
            </a:r>
            <a:endParaRPr kumimoji="1" lang="ja-JP" altLang="en-US" sz="90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B0A54096-93B4-4943-4ADC-CF847017D8A4}"/>
              </a:ext>
            </a:extLst>
          </p:cNvPr>
          <p:cNvSpPr txBox="1"/>
          <p:nvPr/>
        </p:nvSpPr>
        <p:spPr>
          <a:xfrm>
            <a:off x="5412545" y="3529106"/>
            <a:ext cx="1415772" cy="184666"/>
          </a:xfrm>
          <a:prstGeom prst="rect">
            <a:avLst/>
          </a:prstGeom>
          <a:noFill/>
        </p:spPr>
        <p:txBody>
          <a:bodyPr wrap="none" rtlCol="0">
            <a:spAutoFit/>
          </a:bodyPr>
          <a:lstStyle/>
          <a:p>
            <a:r>
              <a:rPr kumimoji="1" lang="ja-JP" altLang="en-US" sz="600" dirty="0">
                <a:solidFill>
                  <a:srgbClr val="0070C0"/>
                </a:solidFill>
                <a:latin typeface="メイリオ" panose="020B0604030504040204" pitchFamily="50" charset="-128"/>
                <a:ea typeface="メイリオ" panose="020B0604030504040204" pitchFamily="50" charset="-128"/>
              </a:rPr>
              <a:t>★　</a:t>
            </a:r>
            <a:r>
              <a:rPr lang="ja-JP" altLang="en-US" sz="600" dirty="0">
                <a:solidFill>
                  <a:srgbClr val="0070C0"/>
                </a:solidFill>
                <a:latin typeface="メイリオ" panose="020B0604030504040204" pitchFamily="50" charset="-128"/>
                <a:ea typeface="メイリオ" panose="020B0604030504040204" pitchFamily="50" charset="-128"/>
              </a:rPr>
              <a:t>比叡山峰通レストラン＆展望台</a:t>
            </a:r>
            <a:endParaRPr kumimoji="1" lang="ja-JP" altLang="en-US" sz="600" dirty="0">
              <a:solidFill>
                <a:srgbClr val="0070C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723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21234" y="72595"/>
            <a:ext cx="4176464" cy="470803"/>
          </a:xfrm>
        </p:spPr>
        <p:txBody>
          <a:bodyPr>
            <a:normAutofit/>
          </a:bodyPr>
          <a:lstStyle/>
          <a:p>
            <a:r>
              <a:rPr lang="ja-JP" altLang="en-US" sz="2000" dirty="0">
                <a:latin typeface="+mn-ea"/>
                <a:ea typeface="+mn-ea"/>
              </a:rPr>
              <a:t> </a:t>
            </a:r>
            <a:r>
              <a:rPr lang="ja-JP" altLang="en-US" sz="2000" b="0" dirty="0">
                <a:latin typeface="+mn-ea"/>
                <a:ea typeface="+mn-ea"/>
              </a:rPr>
              <a:t>びわ湖大津館（ベルヴァンブルージュ）</a:t>
            </a:r>
            <a:endParaRPr kumimoji="1" lang="ja-JP" altLang="en-US" sz="2000" b="0" dirty="0">
              <a:latin typeface="+mn-ea"/>
              <a:ea typeface="+mn-ea"/>
            </a:endParaRPr>
          </a:p>
        </p:txBody>
      </p:sp>
      <p:sp>
        <p:nvSpPr>
          <p:cNvPr id="26" name="正方形/長方形 25"/>
          <p:cNvSpPr/>
          <p:nvPr/>
        </p:nvSpPr>
        <p:spPr>
          <a:xfrm>
            <a:off x="3209466" y="3635101"/>
            <a:ext cx="1963999" cy="369332"/>
          </a:xfrm>
          <a:prstGeom prst="rect">
            <a:avLst/>
          </a:prstGeom>
        </p:spPr>
        <p:txBody>
          <a:bodyPr wrap="none">
            <a:spAutoFit/>
          </a:bodyPr>
          <a:lstStyle/>
          <a:p>
            <a:r>
              <a:rPr lang="en-US" altLang="zh-TW" dirty="0">
                <a:solidFill>
                  <a:schemeClr val="bg1"/>
                </a:solidFill>
                <a:latin typeface="Meiryo UI" panose="020B0604030504040204" pitchFamily="50" charset="-128"/>
                <a:ea typeface="Meiryo UI" panose="020B0604030504040204" pitchFamily="50" charset="-128"/>
              </a:rPr>
              <a:t>2020</a:t>
            </a:r>
            <a:r>
              <a:rPr lang="zh-TW" altLang="en-US" dirty="0">
                <a:solidFill>
                  <a:schemeClr val="bg1"/>
                </a:solidFill>
                <a:latin typeface="Meiryo UI" panose="020B0604030504040204" pitchFamily="50" charset="-128"/>
                <a:ea typeface="Meiryo UI" panose="020B0604030504040204" pitchFamily="50" charset="-128"/>
              </a:rPr>
              <a:t>年</a:t>
            </a:r>
            <a:r>
              <a:rPr lang="en-US" altLang="zh-TW" dirty="0">
                <a:solidFill>
                  <a:schemeClr val="bg1"/>
                </a:solidFill>
                <a:latin typeface="Meiryo UI" panose="020B0604030504040204" pitchFamily="50" charset="-128"/>
                <a:ea typeface="Meiryo UI" panose="020B0604030504040204" pitchFamily="50" charset="-128"/>
              </a:rPr>
              <a:t>10</a:t>
            </a:r>
            <a:r>
              <a:rPr lang="zh-TW" altLang="en-US" dirty="0">
                <a:solidFill>
                  <a:schemeClr val="bg1"/>
                </a:solidFill>
                <a:latin typeface="Meiryo UI" panose="020B0604030504040204" pitchFamily="50" charset="-128"/>
                <a:ea typeface="Meiryo UI" panose="020B0604030504040204" pitchFamily="50" charset="-128"/>
              </a:rPr>
              <a:t>月開業</a:t>
            </a: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361298" y="69566"/>
            <a:ext cx="703270" cy="461665"/>
          </a:xfrm>
          <a:prstGeom prst="rect">
            <a:avLst/>
          </a:prstGeom>
          <a:solidFill>
            <a:srgbClr val="5B9BD5"/>
          </a:solidFill>
        </p:spPr>
        <p:txBody>
          <a:bodyPr wrap="square" rtlCol="0">
            <a:spAutoFit/>
          </a:bodyPr>
          <a:lstStyle/>
          <a:p>
            <a:pPr algn="ctr"/>
            <a:endParaRPr kumimoji="1" lang="en-US" altLang="ja-JP" sz="800" b="1" dirty="0">
              <a:solidFill>
                <a:schemeClr val="bg1"/>
              </a:solidFill>
              <a:latin typeface="+mn-ea"/>
              <a:ea typeface="+mn-ea"/>
            </a:endParaRPr>
          </a:p>
          <a:p>
            <a:pPr algn="ctr"/>
            <a:r>
              <a:rPr lang="ja-JP" altLang="en-US" sz="800" b="1" dirty="0">
                <a:solidFill>
                  <a:schemeClr val="bg1"/>
                </a:solidFill>
                <a:latin typeface="+mn-ea"/>
                <a:ea typeface="+mn-ea"/>
              </a:rPr>
              <a:t>食事</a:t>
            </a:r>
            <a:r>
              <a:rPr kumimoji="1" lang="ja-JP" altLang="en-US" sz="800" b="1" dirty="0">
                <a:solidFill>
                  <a:schemeClr val="bg1"/>
                </a:solidFill>
                <a:latin typeface="+mn-ea"/>
                <a:ea typeface="+mn-ea"/>
              </a:rPr>
              <a:t>施設</a:t>
            </a:r>
            <a:endParaRPr lang="en-US" altLang="ja-JP" sz="800" b="1" dirty="0">
              <a:solidFill>
                <a:schemeClr val="bg1"/>
              </a:solidFill>
              <a:latin typeface="+mn-ea"/>
              <a:ea typeface="+mn-ea"/>
            </a:endParaRPr>
          </a:p>
          <a:p>
            <a:pPr algn="ctr"/>
            <a:endParaRPr kumimoji="1" lang="ja-JP" altLang="en-US" sz="800" b="1" dirty="0">
              <a:solidFill>
                <a:schemeClr val="bg1"/>
              </a:solidFill>
              <a:latin typeface="+mn-ea"/>
              <a:ea typeface="+mn-ea"/>
            </a:endParaRPr>
          </a:p>
        </p:txBody>
      </p:sp>
      <p:sp>
        <p:nvSpPr>
          <p:cNvPr id="34" name="テキスト ボックス 33"/>
          <p:cNvSpPr txBox="1"/>
          <p:nvPr/>
        </p:nvSpPr>
        <p:spPr>
          <a:xfrm>
            <a:off x="4695000" y="1170857"/>
            <a:ext cx="2772000" cy="1169551"/>
          </a:xfrm>
          <a:prstGeom prst="rect">
            <a:avLst/>
          </a:prstGeom>
          <a:noFill/>
        </p:spPr>
        <p:txBody>
          <a:bodyPr wrap="non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住所</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大津市柳が崎</a:t>
            </a:r>
            <a:r>
              <a:rPr lang="en-US" altLang="ja-JP" sz="1000" dirty="0">
                <a:latin typeface="メイリオ" panose="020B0604030504040204" pitchFamily="50" charset="-128"/>
                <a:ea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rPr>
              <a:t>番</a:t>
            </a:r>
            <a:r>
              <a:rPr lang="en-US" altLang="ja-JP" sz="1000" dirty="0">
                <a:latin typeface="メイリオ" panose="020B0604030504040204" pitchFamily="50" charset="-128"/>
                <a:ea typeface="メイリオ" panose="020B0604030504040204" pitchFamily="50" charset="-128"/>
              </a:rPr>
              <a:t>35</a:t>
            </a:r>
            <a:r>
              <a:rPr lang="ja-JP" altLang="en-US" sz="1000" dirty="0">
                <a:latin typeface="メイリオ" panose="020B0604030504040204" pitchFamily="50" charset="-128"/>
                <a:ea typeface="メイリオ" panose="020B0604030504040204" pitchFamily="50" charset="-128"/>
              </a:rPr>
              <a:t>号</a:t>
            </a:r>
            <a:endParaRPr lang="en-US" altLang="ja-JP" sz="1000" dirty="0">
              <a:latin typeface="メイリオ" panose="020B0604030504040204" pitchFamily="50" charset="-128"/>
              <a:ea typeface="メイリオ" panose="020B0604030504040204" pitchFamily="50" charset="-128"/>
            </a:endParaRPr>
          </a:p>
          <a:p>
            <a:endParaRPr kumimoji="1"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TEL】077-511-4180</a:t>
            </a:r>
            <a:r>
              <a:rPr kumimoji="1" lang="ja-JP" altLang="en-US" sz="1000" dirty="0">
                <a:latin typeface="メイリオ" panose="020B0604030504040204" pitchFamily="50" charset="-128"/>
                <a:ea typeface="メイリオ" panose="020B0604030504040204" pitchFamily="50" charset="-128"/>
              </a:rPr>
              <a:t>　　</a:t>
            </a:r>
            <a:endParaRPr kumimoji="1"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FAX】077-511-3228</a:t>
            </a:r>
            <a:endParaRPr kumimoji="1"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a:t>
            </a:r>
            <a:r>
              <a:rPr lang="en-US" altLang="ja-JP" sz="1000" dirty="0" err="1">
                <a:latin typeface="メイリオ" panose="020B0604030504040204" pitchFamily="50" charset="-128"/>
                <a:ea typeface="メイリオ" panose="020B0604030504040204" pitchFamily="50" charset="-128"/>
              </a:rPr>
              <a:t>URL】https</a:t>
            </a:r>
            <a:r>
              <a:rPr lang="en-US" altLang="ja-JP" sz="1000" dirty="0">
                <a:latin typeface="メイリオ" panose="020B0604030504040204" pitchFamily="50" charset="-128"/>
                <a:ea typeface="メイリオ" panose="020B0604030504040204" pitchFamily="50" charset="-128"/>
              </a:rPr>
              <a:t>://www.biwako-otsukan.jp/</a:t>
            </a:r>
            <a:endParaRPr kumimoji="1" lang="ja-JP" altLang="en-US" sz="1000"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152" y="2492896"/>
            <a:ext cx="2077696" cy="2077696"/>
          </a:xfrm>
          <a:prstGeom prst="rect">
            <a:avLst/>
          </a:prstGeom>
        </p:spPr>
      </p:pic>
      <p:sp>
        <p:nvSpPr>
          <p:cNvPr id="6" name="テキスト ボックス 5"/>
          <p:cNvSpPr txBox="1"/>
          <p:nvPr/>
        </p:nvSpPr>
        <p:spPr>
          <a:xfrm>
            <a:off x="5452314" y="3676298"/>
            <a:ext cx="1710725" cy="184666"/>
          </a:xfrm>
          <a:prstGeom prst="rect">
            <a:avLst/>
          </a:prstGeom>
          <a:noFill/>
        </p:spPr>
        <p:txBody>
          <a:bodyPr wrap="none" rtlCol="0">
            <a:spAutoFit/>
          </a:bodyPr>
          <a:lstStyle/>
          <a:p>
            <a:r>
              <a:rPr kumimoji="1" lang="ja-JP" altLang="en-US" sz="600" dirty="0">
                <a:solidFill>
                  <a:srgbClr val="0070C0"/>
                </a:solidFill>
                <a:latin typeface="メイリオ" panose="020B0604030504040204" pitchFamily="50" charset="-128"/>
                <a:ea typeface="メイリオ" panose="020B0604030504040204" pitchFamily="50" charset="-128"/>
              </a:rPr>
              <a:t>★　</a:t>
            </a:r>
            <a:r>
              <a:rPr lang="ja-JP" altLang="en-US" sz="600" dirty="0">
                <a:solidFill>
                  <a:srgbClr val="0070C0"/>
                </a:solidFill>
                <a:latin typeface="メイリオ" panose="020B0604030504040204" pitchFamily="50" charset="-128"/>
                <a:ea typeface="メイリオ" panose="020B0604030504040204" pitchFamily="50" charset="-128"/>
              </a:rPr>
              <a:t>びわ湖大津館（ベルヴァンブルージュ）</a:t>
            </a:r>
            <a:endParaRPr kumimoji="1" lang="ja-JP" altLang="en-US" sz="600" dirty="0">
              <a:solidFill>
                <a:srgbClr val="0070C0"/>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7348795" y="4437112"/>
            <a:ext cx="2544286" cy="400110"/>
          </a:xfrm>
          <a:prstGeom prst="rect">
            <a:avLst/>
          </a:prstGeom>
          <a:noFill/>
        </p:spPr>
        <p:txBody>
          <a:bodyPr wrap="none" rtlCol="0">
            <a:spAutoFit/>
          </a:bodyPr>
          <a:lstStyle/>
          <a:p>
            <a:r>
              <a:rPr lang="en-US" altLang="ja-JP" sz="1000" dirty="0">
                <a:latin typeface="メイリオ" panose="020B0604030504040204" pitchFamily="50" charset="-128"/>
                <a:ea typeface="メイリオ" panose="020B0604030504040204" pitchFamily="50" charset="-128"/>
              </a:rPr>
              <a:t>2,400</a:t>
            </a:r>
            <a:r>
              <a:rPr lang="ja-JP" altLang="en-US" sz="1000" dirty="0">
                <a:latin typeface="メイリオ" panose="020B0604030504040204" pitchFamily="50" charset="-128"/>
                <a:ea typeface="メイリオ" panose="020B0604030504040204" pitchFamily="50" charset="-128"/>
              </a:rPr>
              <a:t>円、</a:t>
            </a:r>
            <a:r>
              <a:rPr lang="en-US" altLang="ja-JP" sz="1000" dirty="0">
                <a:latin typeface="メイリオ" panose="020B0604030504040204" pitchFamily="50" charset="-128"/>
                <a:ea typeface="メイリオ" panose="020B0604030504040204" pitchFamily="50" charset="-128"/>
              </a:rPr>
              <a:t>2,950</a:t>
            </a:r>
            <a:r>
              <a:rPr lang="ja-JP" altLang="en-US" sz="1000" dirty="0">
                <a:latin typeface="メイリオ" panose="020B0604030504040204" pitchFamily="50" charset="-128"/>
                <a:ea typeface="メイリオ" panose="020B0604030504040204" pitchFamily="50" charset="-128"/>
              </a:rPr>
              <a:t>円、</a:t>
            </a:r>
            <a:r>
              <a:rPr lang="en-US" altLang="ja-JP" sz="1000" dirty="0">
                <a:latin typeface="メイリオ" panose="020B0604030504040204" pitchFamily="50" charset="-128"/>
                <a:ea typeface="メイリオ" panose="020B0604030504040204" pitchFamily="50" charset="-128"/>
              </a:rPr>
              <a:t>3,950</a:t>
            </a:r>
            <a:r>
              <a:rPr lang="ja-JP" altLang="en-US" sz="1000" dirty="0">
                <a:latin typeface="メイリオ" panose="020B0604030504040204" pitchFamily="50" charset="-128"/>
                <a:ea typeface="メイリオ" panose="020B0604030504040204" pitchFamily="50" charset="-128"/>
              </a:rPr>
              <a:t>円、</a:t>
            </a:r>
            <a:r>
              <a:rPr lang="en-US" altLang="ja-JP" sz="1000" dirty="0">
                <a:latin typeface="メイリオ" panose="020B0604030504040204" pitchFamily="50" charset="-128"/>
                <a:ea typeface="メイリオ" panose="020B0604030504040204" pitchFamily="50" charset="-128"/>
              </a:rPr>
              <a:t>6,300</a:t>
            </a:r>
            <a:r>
              <a:rPr lang="ja-JP" altLang="en-US" sz="1000" dirty="0">
                <a:latin typeface="メイリオ" panose="020B0604030504040204" pitchFamily="50" charset="-128"/>
                <a:ea typeface="メイリオ" panose="020B0604030504040204" pitchFamily="50" charset="-128"/>
              </a:rPr>
              <a:t>円</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の設定あり</a:t>
            </a:r>
            <a:endParaRPr lang="en-US" altLang="ja-JP" sz="1000" dirty="0">
              <a:latin typeface="メイリオ" panose="020B0604030504040204" pitchFamily="50" charset="-128"/>
              <a:ea typeface="メイリオ" panose="020B0604030504040204" pitchFamily="50" charset="-128"/>
            </a:endParaRPr>
          </a:p>
        </p:txBody>
      </p:sp>
      <p:sp>
        <p:nvSpPr>
          <p:cNvPr id="16" name="角丸四角形 15"/>
          <p:cNvSpPr/>
          <p:nvPr/>
        </p:nvSpPr>
        <p:spPr>
          <a:xfrm>
            <a:off x="7619092" y="1053448"/>
            <a:ext cx="2016000" cy="214196"/>
          </a:xfrm>
          <a:prstGeom prst="roundRect">
            <a:avLst>
              <a:gd name="adj" fmla="val 40020"/>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dirty="0">
                <a:latin typeface="メイリオ" panose="020B0604030504040204" pitchFamily="50" charset="-128"/>
                <a:ea typeface="メイリオ" panose="020B0604030504040204" pitchFamily="50" charset="-128"/>
              </a:rPr>
              <a:t>団体メニュー（例）</a:t>
            </a: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a:ext>
            </a:extLst>
          </a:blip>
          <a:srcRect b="-2060"/>
          <a:stretch/>
        </p:blipFill>
        <p:spPr>
          <a:xfrm>
            <a:off x="7588795" y="1340768"/>
            <a:ext cx="2014960" cy="1511220"/>
          </a:xfrm>
          <a:prstGeom prst="rect">
            <a:avLst/>
          </a:prstGeom>
          <a:ln>
            <a:noFill/>
          </a:ln>
        </p:spPr>
      </p:pic>
      <p:pic>
        <p:nvPicPr>
          <p:cNvPr id="29" name="図 2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8795" y="2925112"/>
            <a:ext cx="2016000" cy="1512000"/>
          </a:xfrm>
          <a:prstGeom prst="rect">
            <a:avLst/>
          </a:prstGeom>
          <a:ln>
            <a:noFill/>
          </a:ln>
        </p:spPr>
      </p:pic>
      <p:graphicFrame>
        <p:nvGraphicFramePr>
          <p:cNvPr id="18" name="表 17"/>
          <p:cNvGraphicFramePr>
            <a:graphicFrameLocks noGrp="1"/>
          </p:cNvGraphicFramePr>
          <p:nvPr/>
        </p:nvGraphicFramePr>
        <p:xfrm>
          <a:off x="611586" y="3779655"/>
          <a:ext cx="4104000" cy="1260000"/>
        </p:xfrm>
        <a:graphic>
          <a:graphicData uri="http://schemas.openxmlformats.org/drawingml/2006/table">
            <a:tbl>
              <a:tblPr firstRow="1" bandRow="1">
                <a:tableStyleId>{5C22544A-7EE6-4342-B048-85BDC9FD1C3A}</a:tableStyleId>
              </a:tblPr>
              <a:tblGrid>
                <a:gridCol w="1465375">
                  <a:extLst>
                    <a:ext uri="{9D8B030D-6E8A-4147-A177-3AD203B41FA5}">
                      <a16:colId xmlns:a16="http://schemas.microsoft.com/office/drawing/2014/main" val="667524188"/>
                    </a:ext>
                  </a:extLst>
                </a:gridCol>
                <a:gridCol w="2638625">
                  <a:extLst>
                    <a:ext uri="{9D8B030D-6E8A-4147-A177-3AD203B41FA5}">
                      <a16:colId xmlns:a16="http://schemas.microsoft.com/office/drawing/2014/main" val="1089827581"/>
                    </a:ext>
                  </a:extLst>
                </a:gridCol>
              </a:tblGrid>
              <a:tr h="288000">
                <a:tc gridSpan="2">
                  <a:txBody>
                    <a:bodyPr/>
                    <a:lstStyle/>
                    <a:p>
                      <a:pPr algn="ctr"/>
                      <a:r>
                        <a:rPr kumimoji="1" lang="ja-JP" altLang="en-US" sz="1000" dirty="0">
                          <a:latin typeface="メイリオ" panose="020B0604030504040204" pitchFamily="50" charset="-128"/>
                          <a:ea typeface="メイリオ" panose="020B0604030504040204" pitchFamily="50" charset="-128"/>
                        </a:rPr>
                        <a:t>施設概要</a:t>
                      </a:r>
                      <a:endParaRPr kumimoji="1" lang="ja-JP" altLang="en-US" sz="10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288000">
                <a:tc>
                  <a:txBody>
                    <a:bodyPr/>
                    <a:lstStyle/>
                    <a:p>
                      <a:pPr algn="ctr"/>
                      <a:r>
                        <a:rPr kumimoji="1" lang="ja-JP" altLang="en-US" sz="900" dirty="0">
                          <a:latin typeface="メイリオ" panose="020B0604030504040204" pitchFamily="50" charset="-128"/>
                          <a:ea typeface="メイリオ" panose="020B0604030504040204" pitchFamily="50" charset="-128"/>
                        </a:rPr>
                        <a:t>食事会場 合計収容人数</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約</a:t>
                      </a:r>
                      <a:r>
                        <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rPr>
                        <a:t>100</a:t>
                      </a: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名</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dk1"/>
                          </a:solidFill>
                          <a:latin typeface="メイリオ" panose="020B0604030504040204" pitchFamily="50" charset="-128"/>
                          <a:ea typeface="メイリオ" panose="020B0604030504040204" pitchFamily="50" charset="-128"/>
                          <a:cs typeface="+mn-cs"/>
                        </a:rPr>
                        <a:t>おすすめのポイント</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kern="1200" dirty="0">
                          <a:solidFill>
                            <a:schemeClr val="dk1"/>
                          </a:solidFill>
                          <a:effectLst/>
                          <a:latin typeface="メイリオ" panose="020B0604030504040204" pitchFamily="50" charset="-128"/>
                          <a:ea typeface="メイリオ" panose="020B0604030504040204" pitchFamily="50" charset="-128"/>
                          <a:cs typeface="+mn-cs"/>
                        </a:rPr>
                        <a:t>食後にクラス写真、全体写真など映える撮影が好評ですベルギーの港町をイメージしたフレンチレストラン。</a:t>
                      </a:r>
                      <a:endParaRPr kumimoji="1" lang="ja-JP" altLang="en-US" sz="3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545912508"/>
                  </a:ext>
                </a:extLst>
              </a:tr>
              <a:tr h="288000">
                <a:tc>
                  <a:txBody>
                    <a:bodyPr/>
                    <a:lstStyle/>
                    <a:p>
                      <a:pPr algn="ct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付近の見学・体験施設</a:t>
                      </a:r>
                    </a:p>
                  </a:txBody>
                  <a:tcPr marL="0" marR="0" marT="0" marB="0" anchor="ctr"/>
                </a:tc>
                <a:tc>
                  <a:txBody>
                    <a:bodyPr/>
                    <a:lstStyle/>
                    <a:p>
                      <a:pPr algn="l"/>
                      <a:r>
                        <a:rPr kumimoji="1" lang="ja-JP" altLang="en-US" sz="800" b="0" dirty="0">
                          <a:latin typeface="メイリオ" panose="020B0604030504040204" pitchFamily="50" charset="-128"/>
                          <a:ea typeface="メイリオ" panose="020B0604030504040204" pitchFamily="50" charset="-128"/>
                          <a:cs typeface="メイリオ" pitchFamily="50" charset="-128"/>
                        </a:rPr>
                        <a:t>ミシガンクルーズ、近江神宮、比叡山、坂本エリア</a:t>
                      </a:r>
                    </a:p>
                  </a:txBody>
                  <a:tcPr marL="36000" marR="0" marT="0" marB="0" anchor="ctr"/>
                </a:tc>
                <a:extLst>
                  <a:ext uri="{0D108BD9-81ED-4DB2-BD59-A6C34878D82A}">
                    <a16:rowId xmlns:a16="http://schemas.microsoft.com/office/drawing/2014/main" val="2678257175"/>
                  </a:ext>
                </a:extLst>
              </a:tr>
            </a:tbl>
          </a:graphicData>
        </a:graphic>
      </p:graphicFrame>
      <p:pic>
        <p:nvPicPr>
          <p:cNvPr id="3" name="図 2"/>
          <p:cNvPicPr>
            <a:picLocks noChangeAspect="1"/>
          </p:cNvPicPr>
          <p:nvPr/>
        </p:nvPicPr>
        <p:blipFill rotWithShape="1">
          <a:blip r:embed="rId6" cstate="print">
            <a:extLst>
              <a:ext uri="{28A0092B-C50C-407E-A947-70E740481C1C}">
                <a14:useLocalDpi xmlns:a14="http://schemas.microsoft.com/office/drawing/2010/main"/>
              </a:ext>
            </a:extLst>
          </a:blip>
          <a:srcRect t="-437"/>
          <a:stretch/>
        </p:blipFill>
        <p:spPr>
          <a:xfrm>
            <a:off x="611586" y="668388"/>
            <a:ext cx="4080000" cy="3060000"/>
          </a:xfrm>
          <a:prstGeom prst="rect">
            <a:avLst/>
          </a:prstGeom>
        </p:spPr>
      </p:pic>
      <p:pic>
        <p:nvPicPr>
          <p:cNvPr id="4" name="図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12938" y="4803073"/>
            <a:ext cx="2016000" cy="1512000"/>
          </a:xfrm>
          <a:prstGeom prst="rect">
            <a:avLst/>
          </a:prstGeom>
        </p:spPr>
      </p:pic>
      <p:pic>
        <p:nvPicPr>
          <p:cNvPr id="8" name="図 7">
            <a:extLst>
              <a:ext uri="{FF2B5EF4-FFF2-40B4-BE49-F238E27FC236}">
                <a16:creationId xmlns:a16="http://schemas.microsoft.com/office/drawing/2014/main" id="{83888F3F-E66C-FD91-2EF5-2E1B398E23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1588" y="5110226"/>
            <a:ext cx="2016000" cy="1512000"/>
          </a:xfrm>
          <a:prstGeom prst="rect">
            <a:avLst/>
          </a:prstGeom>
        </p:spPr>
      </p:pic>
      <p:pic>
        <p:nvPicPr>
          <p:cNvPr id="11" name="図 10" descr="屋内, 天井, テーブル, 椅子 が含まれている画像&#10;&#10;自動的に生成された説明">
            <a:extLst>
              <a:ext uri="{FF2B5EF4-FFF2-40B4-BE49-F238E27FC236}">
                <a16:creationId xmlns:a16="http://schemas.microsoft.com/office/drawing/2014/main" id="{1514EEF9-5082-67DE-F9CA-5EC6E9900A2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715066" y="5106281"/>
            <a:ext cx="2016000" cy="1512000"/>
          </a:xfrm>
          <a:prstGeom prst="rect">
            <a:avLst/>
          </a:prstGeom>
        </p:spPr>
      </p:pic>
      <p:pic>
        <p:nvPicPr>
          <p:cNvPr id="13" name="図 12" descr="屋内, 床, 天井, 部屋 が含まれている画像&#10;&#10;自動的に生成された説明">
            <a:extLst>
              <a:ext uri="{FF2B5EF4-FFF2-40B4-BE49-F238E27FC236}">
                <a16:creationId xmlns:a16="http://schemas.microsoft.com/office/drawing/2014/main" id="{1713DFA1-7FAC-0864-07F3-286E6F125A7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53000" y="4789043"/>
            <a:ext cx="2256000" cy="1692000"/>
          </a:xfrm>
          <a:prstGeom prst="rect">
            <a:avLst/>
          </a:prstGeom>
        </p:spPr>
      </p:pic>
      <p:sp>
        <p:nvSpPr>
          <p:cNvPr id="15" name="テキスト ボックス 14">
            <a:extLst>
              <a:ext uri="{FF2B5EF4-FFF2-40B4-BE49-F238E27FC236}">
                <a16:creationId xmlns:a16="http://schemas.microsoft.com/office/drawing/2014/main" id="{3B27A847-8C04-69AB-7CC8-FEB25EA8A798}"/>
              </a:ext>
            </a:extLst>
          </p:cNvPr>
          <p:cNvSpPr txBox="1"/>
          <p:nvPr/>
        </p:nvSpPr>
        <p:spPr>
          <a:xfrm>
            <a:off x="4772056" y="621849"/>
            <a:ext cx="486303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琵琶湖の湖畔にある昭和初期の近代名建築（旧琵琶湖ホテル）がリニューアルされた文化施設内のレストラン。遊覧船ミシガンでの発着も可能。</a:t>
            </a:r>
          </a:p>
        </p:txBody>
      </p:sp>
      <p:sp>
        <p:nvSpPr>
          <p:cNvPr id="7" name="テキスト ボックス 6">
            <a:extLst>
              <a:ext uri="{FF2B5EF4-FFF2-40B4-BE49-F238E27FC236}">
                <a16:creationId xmlns:a16="http://schemas.microsoft.com/office/drawing/2014/main" id="{4B05265D-DCEC-995A-4F24-1AE272CE8D6F}"/>
              </a:ext>
            </a:extLst>
          </p:cNvPr>
          <p:cNvSpPr txBox="1"/>
          <p:nvPr/>
        </p:nvSpPr>
        <p:spPr>
          <a:xfrm>
            <a:off x="7606260" y="6288698"/>
            <a:ext cx="1980029" cy="246221"/>
          </a:xfrm>
          <a:prstGeom prst="rect">
            <a:avLst/>
          </a:prstGeom>
          <a:noFill/>
        </p:spPr>
        <p:txBody>
          <a:bodyPr wrap="none" rtlCol="0">
            <a:spAutoFit/>
          </a:bodyPr>
          <a:lstStyle/>
          <a:p>
            <a:r>
              <a:rPr lang="ja-JP" altLang="en-US" sz="1000" dirty="0">
                <a:latin typeface="メイリオ" panose="020B0604030504040204" pitchFamily="50" charset="-128"/>
                <a:ea typeface="メイリオ" panose="020B0604030504040204" pitchFamily="50" charset="-128"/>
              </a:rPr>
              <a:t>イングリッシュガーデンも併設</a:t>
            </a:r>
            <a:endParaRPr lang="en-US" altLang="ja-JP"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585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C6FA1E8C-A934-BA16-0A16-D7DB88F367CE}"/>
              </a:ext>
            </a:extLst>
          </p:cNvPr>
          <p:cNvPicPr>
            <a:picLocks noChangeAspect="1"/>
          </p:cNvPicPr>
          <p:nvPr/>
        </p:nvPicPr>
        <p:blipFill>
          <a:blip r:embed="rId3"/>
          <a:stretch>
            <a:fillRect/>
          </a:stretch>
        </p:blipFill>
        <p:spPr>
          <a:xfrm>
            <a:off x="4962287" y="4790674"/>
            <a:ext cx="2237426" cy="1688738"/>
          </a:xfrm>
          <a:prstGeom prst="rect">
            <a:avLst/>
          </a:prstGeom>
        </p:spPr>
      </p:pic>
      <p:pic>
        <p:nvPicPr>
          <p:cNvPr id="22" name="図 21">
            <a:extLst>
              <a:ext uri="{FF2B5EF4-FFF2-40B4-BE49-F238E27FC236}">
                <a16:creationId xmlns:a16="http://schemas.microsoft.com/office/drawing/2014/main" id="{FEBA2A64-5822-D7AC-0923-B0AC36624D16}"/>
              </a:ext>
            </a:extLst>
          </p:cNvPr>
          <p:cNvPicPr>
            <a:picLocks noChangeAspect="1"/>
          </p:cNvPicPr>
          <p:nvPr/>
        </p:nvPicPr>
        <p:blipFill rotWithShape="1">
          <a:blip r:embed="rId4"/>
          <a:srcRect l="8823" r="8823"/>
          <a:stretch/>
        </p:blipFill>
        <p:spPr>
          <a:xfrm>
            <a:off x="7614875" y="3065526"/>
            <a:ext cx="2016000" cy="1512000"/>
          </a:xfrm>
          <a:prstGeom prst="rect">
            <a:avLst/>
          </a:prstGeom>
        </p:spPr>
      </p:pic>
      <p:pic>
        <p:nvPicPr>
          <p:cNvPr id="21" name="図 20">
            <a:extLst>
              <a:ext uri="{FF2B5EF4-FFF2-40B4-BE49-F238E27FC236}">
                <a16:creationId xmlns:a16="http://schemas.microsoft.com/office/drawing/2014/main" id="{0FEDE8D9-194C-DF61-81C4-004C13F92B12}"/>
              </a:ext>
            </a:extLst>
          </p:cNvPr>
          <p:cNvPicPr>
            <a:picLocks noChangeAspect="1"/>
          </p:cNvPicPr>
          <p:nvPr/>
        </p:nvPicPr>
        <p:blipFill>
          <a:blip r:embed="rId5"/>
          <a:stretch>
            <a:fillRect/>
          </a:stretch>
        </p:blipFill>
        <p:spPr>
          <a:xfrm>
            <a:off x="7619092" y="1340378"/>
            <a:ext cx="2011783" cy="1512000"/>
          </a:xfrm>
          <a:prstGeom prst="rect">
            <a:avLst/>
          </a:prstGeom>
        </p:spPr>
      </p:pic>
      <p:pic>
        <p:nvPicPr>
          <p:cNvPr id="20" name="図 19">
            <a:extLst>
              <a:ext uri="{FF2B5EF4-FFF2-40B4-BE49-F238E27FC236}">
                <a16:creationId xmlns:a16="http://schemas.microsoft.com/office/drawing/2014/main" id="{80FAE25D-3421-D8A9-8EF7-561A982AC56B}"/>
              </a:ext>
            </a:extLst>
          </p:cNvPr>
          <p:cNvPicPr>
            <a:picLocks noChangeAspect="1"/>
          </p:cNvPicPr>
          <p:nvPr/>
        </p:nvPicPr>
        <p:blipFill>
          <a:blip r:embed="rId6"/>
          <a:stretch>
            <a:fillRect/>
          </a:stretch>
        </p:blipFill>
        <p:spPr>
          <a:xfrm>
            <a:off x="4668463" y="1177842"/>
            <a:ext cx="2072820" cy="1188823"/>
          </a:xfrm>
          <a:prstGeom prst="rect">
            <a:avLst/>
          </a:prstGeom>
        </p:spPr>
      </p:pic>
      <p:pic>
        <p:nvPicPr>
          <p:cNvPr id="19" name="図 18">
            <a:extLst>
              <a:ext uri="{FF2B5EF4-FFF2-40B4-BE49-F238E27FC236}">
                <a16:creationId xmlns:a16="http://schemas.microsoft.com/office/drawing/2014/main" id="{06F3A8AA-3049-D5FF-8F03-04D87DEFD587}"/>
              </a:ext>
            </a:extLst>
          </p:cNvPr>
          <p:cNvPicPr>
            <a:picLocks noChangeAspect="1"/>
          </p:cNvPicPr>
          <p:nvPr/>
        </p:nvPicPr>
        <p:blipFill>
          <a:blip r:embed="rId7"/>
          <a:stretch>
            <a:fillRect/>
          </a:stretch>
        </p:blipFill>
        <p:spPr>
          <a:xfrm>
            <a:off x="2715066" y="5113550"/>
            <a:ext cx="2017951" cy="1511939"/>
          </a:xfrm>
          <a:prstGeom prst="rect">
            <a:avLst/>
          </a:prstGeom>
        </p:spPr>
      </p:pic>
      <p:pic>
        <p:nvPicPr>
          <p:cNvPr id="12" name="図 11">
            <a:extLst>
              <a:ext uri="{FF2B5EF4-FFF2-40B4-BE49-F238E27FC236}">
                <a16:creationId xmlns:a16="http://schemas.microsoft.com/office/drawing/2014/main" id="{13FBF9CC-389C-D40F-CB02-5DFDF43F42BA}"/>
              </a:ext>
            </a:extLst>
          </p:cNvPr>
          <p:cNvPicPr>
            <a:picLocks noChangeAspect="1"/>
          </p:cNvPicPr>
          <p:nvPr/>
        </p:nvPicPr>
        <p:blipFill rotWithShape="1">
          <a:blip r:embed="rId8"/>
          <a:srcRect l="6" r="24973"/>
          <a:stretch/>
        </p:blipFill>
        <p:spPr>
          <a:xfrm>
            <a:off x="588681" y="5106281"/>
            <a:ext cx="2016000" cy="1512000"/>
          </a:xfrm>
          <a:prstGeom prst="rect">
            <a:avLst/>
          </a:prstGeom>
        </p:spPr>
      </p:pic>
      <p:graphicFrame>
        <p:nvGraphicFramePr>
          <p:cNvPr id="10" name="表 9">
            <a:extLst>
              <a:ext uri="{FF2B5EF4-FFF2-40B4-BE49-F238E27FC236}">
                <a16:creationId xmlns:a16="http://schemas.microsoft.com/office/drawing/2014/main" id="{BF46C94D-ADFA-F21E-4C06-9B5B23305604}"/>
              </a:ext>
            </a:extLst>
          </p:cNvPr>
          <p:cNvGraphicFramePr>
            <a:graphicFrameLocks noGrp="1"/>
          </p:cNvGraphicFramePr>
          <p:nvPr>
            <p:extLst>
              <p:ext uri="{D42A27DB-BD31-4B8C-83A1-F6EECF244321}">
                <p14:modId xmlns:p14="http://schemas.microsoft.com/office/powerpoint/2010/main" val="387179137"/>
              </p:ext>
            </p:extLst>
          </p:nvPr>
        </p:nvGraphicFramePr>
        <p:xfrm>
          <a:off x="574426" y="3747984"/>
          <a:ext cx="4104000" cy="1260000"/>
        </p:xfrm>
        <a:graphic>
          <a:graphicData uri="http://schemas.openxmlformats.org/drawingml/2006/table">
            <a:tbl>
              <a:tblPr firstRow="1" bandRow="1">
                <a:tableStyleId>{5C22544A-7EE6-4342-B048-85BDC9FD1C3A}</a:tableStyleId>
              </a:tblPr>
              <a:tblGrid>
                <a:gridCol w="1465375">
                  <a:extLst>
                    <a:ext uri="{9D8B030D-6E8A-4147-A177-3AD203B41FA5}">
                      <a16:colId xmlns:a16="http://schemas.microsoft.com/office/drawing/2014/main" val="667524188"/>
                    </a:ext>
                  </a:extLst>
                </a:gridCol>
                <a:gridCol w="2638625">
                  <a:extLst>
                    <a:ext uri="{9D8B030D-6E8A-4147-A177-3AD203B41FA5}">
                      <a16:colId xmlns:a16="http://schemas.microsoft.com/office/drawing/2014/main" val="1089827581"/>
                    </a:ext>
                  </a:extLst>
                </a:gridCol>
              </a:tblGrid>
              <a:tr h="288000">
                <a:tc gridSpan="2">
                  <a:txBody>
                    <a:bodyPr/>
                    <a:lstStyle/>
                    <a:p>
                      <a:pPr algn="ctr"/>
                      <a:r>
                        <a:rPr kumimoji="1" lang="ja-JP" altLang="en-US" sz="900" dirty="0">
                          <a:latin typeface="メイリオ" panose="020B0604030504040204" pitchFamily="50" charset="-128"/>
                          <a:ea typeface="メイリオ" panose="020B0604030504040204" pitchFamily="50" charset="-128"/>
                        </a:rPr>
                        <a:t>施設概要</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288000">
                <a:tc>
                  <a:txBody>
                    <a:bodyPr/>
                    <a:lstStyle/>
                    <a:p>
                      <a:pPr algn="ctr"/>
                      <a:r>
                        <a:rPr kumimoji="1" lang="ja-JP" altLang="en-US" sz="900" dirty="0">
                          <a:latin typeface="メイリオ" panose="020B0604030504040204" pitchFamily="50" charset="-128"/>
                          <a:ea typeface="メイリオ" panose="020B0604030504040204" pitchFamily="50" charset="-128"/>
                        </a:rPr>
                        <a:t>食事会場 合計収容人数</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約</a:t>
                      </a:r>
                      <a:r>
                        <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rPr>
                        <a:t>174</a:t>
                      </a: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名</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dk1"/>
                          </a:solidFill>
                          <a:latin typeface="メイリオ" panose="020B0604030504040204" pitchFamily="50" charset="-128"/>
                          <a:ea typeface="メイリオ" panose="020B0604030504040204" pitchFamily="50" charset="-128"/>
                          <a:cs typeface="+mn-cs"/>
                        </a:rPr>
                        <a:t>おすすめのポイント</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メイリオ" panose="020B0604030504040204" pitchFamily="50" charset="-128"/>
                          <a:ea typeface="メイリオ" panose="020B0604030504040204" pitchFamily="50" charset="-128"/>
                          <a:cs typeface="メイリオ" pitchFamily="50" charset="-128"/>
                        </a:rPr>
                        <a:t>精進料理が食べられるレストラン</a:t>
                      </a:r>
                      <a:r>
                        <a:rPr kumimoji="1" lang="en-US" altLang="ja-JP" sz="800" b="0" dirty="0">
                          <a:solidFill>
                            <a:schemeClr val="tx1"/>
                          </a:solidFill>
                          <a:latin typeface="メイリオ" panose="020B0604030504040204" pitchFamily="50" charset="-128"/>
                          <a:ea typeface="メイリオ" panose="020B0604030504040204" pitchFamily="50" charset="-128"/>
                          <a:cs typeface="メイリオ" pitchFamily="50" charset="-128"/>
                        </a:rPr>
                        <a:t>(</a:t>
                      </a:r>
                      <a:r>
                        <a:rPr kumimoji="1" lang="ja-JP" altLang="en-US" sz="800" b="0" dirty="0">
                          <a:solidFill>
                            <a:schemeClr val="tx1"/>
                          </a:solidFill>
                          <a:latin typeface="メイリオ" panose="020B0604030504040204" pitchFamily="50" charset="-128"/>
                          <a:ea typeface="メイリオ" panose="020B0604030504040204" pitchFamily="50" charset="-128"/>
                          <a:cs typeface="メイリオ" pitchFamily="50" charset="-128"/>
                        </a:rPr>
                        <a:t>他もご案内可能</a:t>
                      </a:r>
                      <a:r>
                        <a:rPr kumimoji="1" lang="en-US" altLang="ja-JP" sz="800" b="0" dirty="0">
                          <a:solidFill>
                            <a:schemeClr val="tx1"/>
                          </a:solidFill>
                          <a:latin typeface="メイリオ" panose="020B0604030504040204" pitchFamily="50" charset="-128"/>
                          <a:ea typeface="メイリオ" panose="020B0604030504040204"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メイリオ" panose="020B0604030504040204" pitchFamily="50" charset="-128"/>
                          <a:ea typeface="メイリオ" panose="020B0604030504040204" pitchFamily="50" charset="-128"/>
                          <a:cs typeface="メイリオ" pitchFamily="50" charset="-128"/>
                        </a:rPr>
                        <a:t>名物三井寺ひきづり鐘まんじゅうもご賞味ください</a:t>
                      </a:r>
                    </a:p>
                  </a:txBody>
                  <a:tcPr marL="36000" marR="0" marT="0" marB="0" anchor="ctr"/>
                </a:tc>
                <a:extLst>
                  <a:ext uri="{0D108BD9-81ED-4DB2-BD59-A6C34878D82A}">
                    <a16:rowId xmlns:a16="http://schemas.microsoft.com/office/drawing/2014/main" val="2545912508"/>
                  </a:ext>
                </a:extLst>
              </a:tr>
              <a:tr h="288000">
                <a:tc>
                  <a:txBody>
                    <a:bodyPr/>
                    <a:lstStyle/>
                    <a:p>
                      <a:pPr algn="ct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付近の見学・体験施設</a:t>
                      </a:r>
                    </a:p>
                  </a:txBody>
                  <a:tcPr marL="0" marR="0" marT="0" marB="0" anchor="ctr"/>
                </a:tc>
                <a:tc>
                  <a:txBody>
                    <a:bodyPr/>
                    <a:lstStyle/>
                    <a:p>
                      <a:pPr algn="l"/>
                      <a:r>
                        <a:rPr kumimoji="1" lang="ja-JP" altLang="en-US" sz="900" b="0" dirty="0">
                          <a:latin typeface="メイリオ" panose="020B0604030504040204" pitchFamily="50" charset="-128"/>
                          <a:ea typeface="メイリオ" panose="020B0604030504040204" pitchFamily="50" charset="-128"/>
                          <a:cs typeface="メイリオ" pitchFamily="50" charset="-128"/>
                        </a:rPr>
                        <a:t>三井寺、大津市歴史博物館、琵琶湖疏水</a:t>
                      </a:r>
                    </a:p>
                  </a:txBody>
                  <a:tcPr marL="36000" marR="0" marT="0" marB="0" anchor="ctr"/>
                </a:tc>
                <a:extLst>
                  <a:ext uri="{0D108BD9-81ED-4DB2-BD59-A6C34878D82A}">
                    <a16:rowId xmlns:a16="http://schemas.microsoft.com/office/drawing/2014/main" val="2678257175"/>
                  </a:ext>
                </a:extLst>
              </a:tr>
            </a:tbl>
          </a:graphicData>
        </a:graphic>
      </p:graphicFrame>
      <p:sp>
        <p:nvSpPr>
          <p:cNvPr id="2" name="タイトル 1"/>
          <p:cNvSpPr>
            <a:spLocks noGrp="1"/>
          </p:cNvSpPr>
          <p:nvPr>
            <p:ph type="title"/>
          </p:nvPr>
        </p:nvSpPr>
        <p:spPr>
          <a:xfrm>
            <a:off x="1121234" y="72595"/>
            <a:ext cx="4176464" cy="470803"/>
          </a:xfrm>
        </p:spPr>
        <p:txBody>
          <a:bodyPr>
            <a:normAutofit/>
          </a:bodyPr>
          <a:lstStyle/>
          <a:p>
            <a:r>
              <a:rPr lang="ja-JP" altLang="en-US" sz="2000" b="0" dirty="0">
                <a:latin typeface="+mn-ea"/>
                <a:ea typeface="+mn-ea"/>
              </a:rPr>
              <a:t>れすとらん風月</a:t>
            </a:r>
            <a:endParaRPr kumimoji="1" lang="ja-JP" altLang="en-US" sz="2000" b="0" dirty="0">
              <a:latin typeface="+mn-ea"/>
              <a:ea typeface="+mn-ea"/>
            </a:endParaRPr>
          </a:p>
        </p:txBody>
      </p:sp>
      <p:sp>
        <p:nvSpPr>
          <p:cNvPr id="24" name="テキスト ボックス 23"/>
          <p:cNvSpPr txBox="1"/>
          <p:nvPr/>
        </p:nvSpPr>
        <p:spPr>
          <a:xfrm>
            <a:off x="361298" y="69566"/>
            <a:ext cx="703270" cy="461665"/>
          </a:xfrm>
          <a:prstGeom prst="rect">
            <a:avLst/>
          </a:prstGeom>
          <a:solidFill>
            <a:srgbClr val="5B9BD5"/>
          </a:solidFill>
        </p:spPr>
        <p:txBody>
          <a:bodyPr wrap="square" rtlCol="0">
            <a:spAutoFit/>
          </a:bodyPr>
          <a:lstStyle/>
          <a:p>
            <a:pPr algn="ctr"/>
            <a:endParaRPr kumimoji="1" lang="en-US" altLang="ja-JP" sz="800" b="1" dirty="0">
              <a:solidFill>
                <a:schemeClr val="bg1"/>
              </a:solidFill>
              <a:latin typeface="+mn-ea"/>
              <a:ea typeface="+mn-ea"/>
            </a:endParaRPr>
          </a:p>
          <a:p>
            <a:pPr algn="ctr"/>
            <a:r>
              <a:rPr lang="ja-JP" altLang="en-US" sz="800" b="1" dirty="0">
                <a:solidFill>
                  <a:schemeClr val="bg1"/>
                </a:solidFill>
                <a:latin typeface="+mn-ea"/>
                <a:ea typeface="+mn-ea"/>
              </a:rPr>
              <a:t>食事</a:t>
            </a:r>
            <a:r>
              <a:rPr kumimoji="1" lang="ja-JP" altLang="en-US" sz="800" b="1" dirty="0">
                <a:solidFill>
                  <a:schemeClr val="bg1"/>
                </a:solidFill>
                <a:latin typeface="+mn-ea"/>
                <a:ea typeface="+mn-ea"/>
              </a:rPr>
              <a:t>施設</a:t>
            </a:r>
            <a:endParaRPr lang="en-US" altLang="ja-JP" sz="800" b="1" dirty="0">
              <a:solidFill>
                <a:schemeClr val="bg1"/>
              </a:solidFill>
              <a:latin typeface="+mn-ea"/>
              <a:ea typeface="+mn-ea"/>
            </a:endParaRPr>
          </a:p>
          <a:p>
            <a:pPr algn="ctr"/>
            <a:endParaRPr kumimoji="1" lang="ja-JP" altLang="en-US" sz="800" b="1" dirty="0">
              <a:solidFill>
                <a:schemeClr val="bg1"/>
              </a:solidFill>
              <a:latin typeface="+mn-ea"/>
              <a:ea typeface="+mn-ea"/>
            </a:endParaRPr>
          </a:p>
        </p:txBody>
      </p:sp>
      <p:pic>
        <p:nvPicPr>
          <p:cNvPr id="5" name="図 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048152" y="2492896"/>
            <a:ext cx="2077696" cy="2077696"/>
          </a:xfrm>
          <a:prstGeom prst="rect">
            <a:avLst/>
          </a:prstGeom>
        </p:spPr>
      </p:pic>
      <p:sp>
        <p:nvSpPr>
          <p:cNvPr id="16" name="角丸四角形 15"/>
          <p:cNvSpPr/>
          <p:nvPr/>
        </p:nvSpPr>
        <p:spPr>
          <a:xfrm>
            <a:off x="7619092" y="1053448"/>
            <a:ext cx="2016000" cy="214196"/>
          </a:xfrm>
          <a:prstGeom prst="roundRect">
            <a:avLst>
              <a:gd name="adj" fmla="val 40020"/>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kumimoji="1" lang="ja-JP" altLang="en-US" sz="1200" dirty="0">
                <a:latin typeface="メイリオ" panose="020B0604030504040204" pitchFamily="50" charset="-128"/>
                <a:ea typeface="メイリオ" panose="020B0604030504040204" pitchFamily="50" charset="-128"/>
              </a:rPr>
              <a:t>団体メニュー（例）</a:t>
            </a:r>
          </a:p>
        </p:txBody>
      </p:sp>
      <p:sp>
        <p:nvSpPr>
          <p:cNvPr id="15" name="テキスト ボックス 14">
            <a:extLst>
              <a:ext uri="{FF2B5EF4-FFF2-40B4-BE49-F238E27FC236}">
                <a16:creationId xmlns:a16="http://schemas.microsoft.com/office/drawing/2014/main" id="{3B27A847-8C04-69AB-7CC8-FEB25EA8A798}"/>
              </a:ext>
            </a:extLst>
          </p:cNvPr>
          <p:cNvSpPr txBox="1"/>
          <p:nvPr/>
        </p:nvSpPr>
        <p:spPr>
          <a:xfrm>
            <a:off x="4772056" y="621849"/>
            <a:ext cx="486303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総本山三井寺（園城寺）の境内駐車場にあるレストラン。三井寺拝観の前後や、大津港も近いので遊覧船ミシガンの乗船前後に利用も可能。</a:t>
            </a:r>
          </a:p>
        </p:txBody>
      </p:sp>
      <p:pic>
        <p:nvPicPr>
          <p:cNvPr id="7" name="図 6">
            <a:extLst>
              <a:ext uri="{FF2B5EF4-FFF2-40B4-BE49-F238E27FC236}">
                <a16:creationId xmlns:a16="http://schemas.microsoft.com/office/drawing/2014/main" id="{F281EB7E-6626-D478-6939-BE1755F4777C}"/>
              </a:ext>
            </a:extLst>
          </p:cNvPr>
          <p:cNvPicPr>
            <a:picLocks noChangeAspect="1"/>
          </p:cNvPicPr>
          <p:nvPr/>
        </p:nvPicPr>
        <p:blipFill rotWithShape="1">
          <a:blip r:embed="rId10"/>
          <a:srcRect l="1318" r="1318" b="9279"/>
          <a:stretch/>
        </p:blipFill>
        <p:spPr>
          <a:xfrm>
            <a:off x="598426" y="613504"/>
            <a:ext cx="4080000" cy="3060000"/>
          </a:xfrm>
          <a:prstGeom prst="rect">
            <a:avLst/>
          </a:prstGeom>
        </p:spPr>
      </p:pic>
      <p:pic>
        <p:nvPicPr>
          <p:cNvPr id="23" name="図 22">
            <a:extLst>
              <a:ext uri="{FF2B5EF4-FFF2-40B4-BE49-F238E27FC236}">
                <a16:creationId xmlns:a16="http://schemas.microsoft.com/office/drawing/2014/main" id="{FC42DEE1-7234-FC42-815A-504C6F41FF77}"/>
              </a:ext>
            </a:extLst>
          </p:cNvPr>
          <p:cNvPicPr>
            <a:picLocks noChangeAspect="1"/>
          </p:cNvPicPr>
          <p:nvPr/>
        </p:nvPicPr>
        <p:blipFill rotWithShape="1">
          <a:blip r:embed="rId11"/>
          <a:srcRect l="5727" t="184" r="12163" b="-184"/>
          <a:stretch/>
        </p:blipFill>
        <p:spPr>
          <a:xfrm>
            <a:off x="7614875" y="4790674"/>
            <a:ext cx="2016000" cy="1512000"/>
          </a:xfrm>
          <a:prstGeom prst="rect">
            <a:avLst/>
          </a:prstGeom>
        </p:spPr>
      </p:pic>
      <p:sp>
        <p:nvSpPr>
          <p:cNvPr id="27" name="テキスト ボックス 26">
            <a:extLst>
              <a:ext uri="{FF2B5EF4-FFF2-40B4-BE49-F238E27FC236}">
                <a16:creationId xmlns:a16="http://schemas.microsoft.com/office/drawing/2014/main" id="{D044B410-F09B-B60B-0DA8-B0D5E1825ADB}"/>
              </a:ext>
            </a:extLst>
          </p:cNvPr>
          <p:cNvSpPr txBox="1"/>
          <p:nvPr/>
        </p:nvSpPr>
        <p:spPr>
          <a:xfrm>
            <a:off x="5452314" y="3820398"/>
            <a:ext cx="884507" cy="184666"/>
          </a:xfrm>
          <a:prstGeom prst="rect">
            <a:avLst/>
          </a:prstGeom>
          <a:noFill/>
        </p:spPr>
        <p:txBody>
          <a:bodyPr wrap="square" rtlCol="0">
            <a:spAutoFit/>
          </a:bodyPr>
          <a:lstStyle/>
          <a:p>
            <a:r>
              <a:rPr kumimoji="1" lang="ja-JP" altLang="en-US" sz="600" dirty="0">
                <a:solidFill>
                  <a:srgbClr val="0070C0"/>
                </a:solidFill>
                <a:latin typeface="メイリオ" panose="020B0604030504040204" pitchFamily="50" charset="-128"/>
                <a:ea typeface="メイリオ" panose="020B0604030504040204" pitchFamily="50" charset="-128"/>
              </a:rPr>
              <a:t>★　</a:t>
            </a:r>
            <a:r>
              <a:rPr lang="ja-JP" altLang="en-US" sz="600" dirty="0" err="1">
                <a:solidFill>
                  <a:srgbClr val="0070C0"/>
                </a:solidFill>
                <a:latin typeface="メイリオ" panose="020B0604030504040204" pitchFamily="50" charset="-128"/>
                <a:ea typeface="メイリオ" panose="020B0604030504040204" pitchFamily="50" charset="-128"/>
              </a:rPr>
              <a:t>れす</a:t>
            </a:r>
            <a:r>
              <a:rPr lang="ja-JP" altLang="en-US" sz="600" dirty="0">
                <a:solidFill>
                  <a:srgbClr val="0070C0"/>
                </a:solidFill>
                <a:latin typeface="メイリオ" panose="020B0604030504040204" pitchFamily="50" charset="-128"/>
                <a:ea typeface="メイリオ" panose="020B0604030504040204" pitchFamily="50" charset="-128"/>
              </a:rPr>
              <a:t>とらん風月</a:t>
            </a:r>
            <a:endParaRPr kumimoji="1" lang="ja-JP" altLang="en-US" sz="600" dirty="0">
              <a:solidFill>
                <a:srgbClr val="0070C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309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descr="屋外, 建物, 家, ストリート が含まれている画像&#10;&#10;自動的に生成された説明">
            <a:extLst>
              <a:ext uri="{FF2B5EF4-FFF2-40B4-BE49-F238E27FC236}">
                <a16:creationId xmlns:a16="http://schemas.microsoft.com/office/drawing/2014/main" id="{6645BE0B-E243-6396-B3E8-9EC62BC2EB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0575" y="4790735"/>
            <a:ext cx="2031750" cy="1296000"/>
          </a:xfrm>
          <a:prstGeom prst="rect">
            <a:avLst/>
          </a:prstGeom>
        </p:spPr>
      </p:pic>
      <p:pic>
        <p:nvPicPr>
          <p:cNvPr id="44" name="図 43" descr="店の前に立っている建物&#10;&#10;低い精度で自動的に生成された説明">
            <a:extLst>
              <a:ext uri="{FF2B5EF4-FFF2-40B4-BE49-F238E27FC236}">
                <a16:creationId xmlns:a16="http://schemas.microsoft.com/office/drawing/2014/main" id="{6D1ACB29-2667-7F22-7236-7892821285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9899" y="4804756"/>
            <a:ext cx="2257017" cy="1691999"/>
          </a:xfrm>
          <a:prstGeom prst="rect">
            <a:avLst/>
          </a:prstGeom>
        </p:spPr>
      </p:pic>
      <p:pic>
        <p:nvPicPr>
          <p:cNvPr id="41" name="図 40">
            <a:extLst>
              <a:ext uri="{FF2B5EF4-FFF2-40B4-BE49-F238E27FC236}">
                <a16:creationId xmlns:a16="http://schemas.microsoft.com/office/drawing/2014/main" id="{E84DA44E-4FF3-F687-B68E-F69A4E7DA3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23237" y="3001736"/>
            <a:ext cx="2016000" cy="1512000"/>
          </a:xfrm>
          <a:prstGeom prst="rect">
            <a:avLst/>
          </a:prstGeom>
        </p:spPr>
      </p:pic>
      <p:pic>
        <p:nvPicPr>
          <p:cNvPr id="40" name="図 39">
            <a:extLst>
              <a:ext uri="{FF2B5EF4-FFF2-40B4-BE49-F238E27FC236}">
                <a16:creationId xmlns:a16="http://schemas.microsoft.com/office/drawing/2014/main" id="{BBA0CB19-DCF8-BFD8-25F9-BB678FBFA0C2}"/>
              </a:ext>
            </a:extLst>
          </p:cNvPr>
          <p:cNvPicPr>
            <a:picLocks noChangeAspect="1"/>
          </p:cNvPicPr>
          <p:nvPr/>
        </p:nvPicPr>
        <p:blipFill>
          <a:blip r:embed="rId6"/>
          <a:stretch>
            <a:fillRect/>
          </a:stretch>
        </p:blipFill>
        <p:spPr>
          <a:xfrm>
            <a:off x="7619992" y="1340936"/>
            <a:ext cx="2006737" cy="1512000"/>
          </a:xfrm>
          <a:prstGeom prst="rect">
            <a:avLst/>
          </a:prstGeom>
        </p:spPr>
      </p:pic>
      <p:pic>
        <p:nvPicPr>
          <p:cNvPr id="37" name="図 36">
            <a:extLst>
              <a:ext uri="{FF2B5EF4-FFF2-40B4-BE49-F238E27FC236}">
                <a16:creationId xmlns:a16="http://schemas.microsoft.com/office/drawing/2014/main" id="{D687CA37-D550-3471-A1CF-308C431DBCD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2714199" y="5113550"/>
            <a:ext cx="2017951" cy="1511939"/>
          </a:xfrm>
          <a:prstGeom prst="rect">
            <a:avLst/>
          </a:prstGeom>
        </p:spPr>
      </p:pic>
      <p:pic>
        <p:nvPicPr>
          <p:cNvPr id="36" name="図 35">
            <a:extLst>
              <a:ext uri="{FF2B5EF4-FFF2-40B4-BE49-F238E27FC236}">
                <a16:creationId xmlns:a16="http://schemas.microsoft.com/office/drawing/2014/main" id="{A8E973E1-4C84-3A07-4935-FD284D3DD449}"/>
              </a:ext>
            </a:extLst>
          </p:cNvPr>
          <p:cNvPicPr>
            <a:picLocks noChangeAspect="1"/>
          </p:cNvPicPr>
          <p:nvPr/>
        </p:nvPicPr>
        <p:blipFill>
          <a:blip r:embed="rId9"/>
          <a:stretch>
            <a:fillRect/>
          </a:stretch>
        </p:blipFill>
        <p:spPr>
          <a:xfrm>
            <a:off x="593140" y="5136516"/>
            <a:ext cx="2011854" cy="1511939"/>
          </a:xfrm>
          <a:prstGeom prst="rect">
            <a:avLst/>
          </a:prstGeom>
        </p:spPr>
      </p:pic>
      <p:graphicFrame>
        <p:nvGraphicFramePr>
          <p:cNvPr id="35" name="表 34">
            <a:extLst>
              <a:ext uri="{FF2B5EF4-FFF2-40B4-BE49-F238E27FC236}">
                <a16:creationId xmlns:a16="http://schemas.microsoft.com/office/drawing/2014/main" id="{43427FE6-F008-0986-6437-603BBB32CE1A}"/>
              </a:ext>
            </a:extLst>
          </p:cNvPr>
          <p:cNvGraphicFramePr>
            <a:graphicFrameLocks noGrp="1"/>
          </p:cNvGraphicFramePr>
          <p:nvPr/>
        </p:nvGraphicFramePr>
        <p:xfrm>
          <a:off x="582240" y="3746140"/>
          <a:ext cx="4104000" cy="1260000"/>
        </p:xfrm>
        <a:graphic>
          <a:graphicData uri="http://schemas.openxmlformats.org/drawingml/2006/table">
            <a:tbl>
              <a:tblPr firstRow="1" bandRow="1">
                <a:tableStyleId>{5C22544A-7EE6-4342-B048-85BDC9FD1C3A}</a:tableStyleId>
              </a:tblPr>
              <a:tblGrid>
                <a:gridCol w="1465375">
                  <a:extLst>
                    <a:ext uri="{9D8B030D-6E8A-4147-A177-3AD203B41FA5}">
                      <a16:colId xmlns:a16="http://schemas.microsoft.com/office/drawing/2014/main" val="667524188"/>
                    </a:ext>
                  </a:extLst>
                </a:gridCol>
                <a:gridCol w="2638625">
                  <a:extLst>
                    <a:ext uri="{9D8B030D-6E8A-4147-A177-3AD203B41FA5}">
                      <a16:colId xmlns:a16="http://schemas.microsoft.com/office/drawing/2014/main" val="1089827581"/>
                    </a:ext>
                  </a:extLst>
                </a:gridCol>
              </a:tblGrid>
              <a:tr h="288000">
                <a:tc gridSpan="2">
                  <a:txBody>
                    <a:bodyPr/>
                    <a:lstStyle/>
                    <a:p>
                      <a:pPr algn="ctr"/>
                      <a:r>
                        <a:rPr kumimoji="1" lang="ja-JP" altLang="en-US" sz="900" dirty="0">
                          <a:latin typeface="メイリオ" panose="020B0604030504040204" pitchFamily="50" charset="-128"/>
                          <a:ea typeface="メイリオ" panose="020B0604030504040204" pitchFamily="50" charset="-128"/>
                        </a:rPr>
                        <a:t>施設概要</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288000">
                <a:tc>
                  <a:txBody>
                    <a:bodyPr/>
                    <a:lstStyle/>
                    <a:p>
                      <a:pPr algn="ctr"/>
                      <a:r>
                        <a:rPr kumimoji="1" lang="ja-JP" altLang="en-US" sz="1000" dirty="0">
                          <a:latin typeface="メイリオ" panose="020B0604030504040204" pitchFamily="50" charset="-128"/>
                          <a:ea typeface="メイリオ" panose="020B0604030504040204" pitchFamily="50" charset="-128"/>
                        </a:rPr>
                        <a:t>食事会場 合計収容人数</a:t>
                      </a:r>
                      <a:endParaRPr kumimoji="1" lang="ja-JP" altLang="en-US" sz="10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約</a:t>
                      </a:r>
                      <a:r>
                        <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rPr>
                        <a:t>160</a:t>
                      </a: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名</a:t>
                      </a:r>
                      <a:endParaRPr kumimoji="1" lang="en-US" altLang="ja-JP" sz="9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dk1"/>
                          </a:solidFill>
                          <a:latin typeface="メイリオ" panose="020B0604030504040204" pitchFamily="50" charset="-128"/>
                          <a:ea typeface="メイリオ" panose="020B0604030504040204" pitchFamily="50" charset="-128"/>
                          <a:cs typeface="+mn-cs"/>
                        </a:rPr>
                        <a:t>おすすめのポイント</a:t>
                      </a:r>
                      <a:endParaRPr kumimoji="1" lang="ja-JP" altLang="en-US" sz="10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cs typeface="メイリオ" pitchFamily="50" charset="-128"/>
                        </a:rPr>
                        <a:t>しじみ料理で有名なレストラン。湖国料理をご提供。お土産の売店も充実。夕食での利用可能。</a:t>
                      </a:r>
                    </a:p>
                  </a:txBody>
                  <a:tcPr marL="36000" marR="0" marT="0" marB="0" anchor="ctr"/>
                </a:tc>
                <a:extLst>
                  <a:ext uri="{0D108BD9-81ED-4DB2-BD59-A6C34878D82A}">
                    <a16:rowId xmlns:a16="http://schemas.microsoft.com/office/drawing/2014/main" val="2545912508"/>
                  </a:ext>
                </a:extLst>
              </a:tr>
              <a:tr h="288000">
                <a:tc>
                  <a:txBody>
                    <a:bodyPr/>
                    <a:lstStyle/>
                    <a:p>
                      <a:pPr algn="ctr"/>
                      <a:r>
                        <a:rPr kumimoji="1" lang="ja-JP" altLang="en-US" sz="1000" b="0" dirty="0">
                          <a:solidFill>
                            <a:schemeClr val="tx1"/>
                          </a:solidFill>
                          <a:latin typeface="メイリオ" panose="020B0604030504040204" pitchFamily="50" charset="-128"/>
                          <a:ea typeface="メイリオ" panose="020B0604030504040204" pitchFamily="50" charset="-128"/>
                          <a:cs typeface="メイリオ" pitchFamily="50" charset="-128"/>
                        </a:rPr>
                        <a:t>付近の見学・体験施設</a:t>
                      </a:r>
                    </a:p>
                  </a:txBody>
                  <a:tcPr marL="0" marR="0" marT="0" marB="0" anchor="ctr"/>
                </a:tc>
                <a:tc>
                  <a:txBody>
                    <a:bodyPr/>
                    <a:lstStyle/>
                    <a:p>
                      <a:pPr algn="l"/>
                      <a:r>
                        <a:rPr kumimoji="1" lang="ja-JP" altLang="en-US" sz="900" b="0" dirty="0">
                          <a:latin typeface="メイリオ" panose="020B0604030504040204" pitchFamily="50" charset="-128"/>
                          <a:ea typeface="メイリオ" panose="020B0604030504040204" pitchFamily="50" charset="-128"/>
                          <a:cs typeface="メイリオ" pitchFamily="50" charset="-128"/>
                        </a:rPr>
                        <a:t>石山寺、大津市科学館、琵琶湖博物館</a:t>
                      </a:r>
                    </a:p>
                  </a:txBody>
                  <a:tcPr marL="36000" marR="0" marT="0" marB="0" anchor="ctr"/>
                </a:tc>
                <a:extLst>
                  <a:ext uri="{0D108BD9-81ED-4DB2-BD59-A6C34878D82A}">
                    <a16:rowId xmlns:a16="http://schemas.microsoft.com/office/drawing/2014/main" val="2678257175"/>
                  </a:ext>
                </a:extLst>
              </a:tr>
            </a:tbl>
          </a:graphicData>
        </a:graphic>
      </p:graphicFrame>
      <p:pic>
        <p:nvPicPr>
          <p:cNvPr id="34" name="図 33">
            <a:extLst>
              <a:ext uri="{FF2B5EF4-FFF2-40B4-BE49-F238E27FC236}">
                <a16:creationId xmlns:a16="http://schemas.microsoft.com/office/drawing/2014/main" id="{8D707F8A-E18F-BD70-AA3D-C409F308BF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526"/>
          <a:stretch/>
        </p:blipFill>
        <p:spPr>
          <a:xfrm>
            <a:off x="565844" y="608765"/>
            <a:ext cx="4104000" cy="3078000"/>
          </a:xfrm>
          <a:prstGeom prst="rect">
            <a:avLst/>
          </a:prstGeom>
        </p:spPr>
      </p:pic>
      <p:sp>
        <p:nvSpPr>
          <p:cNvPr id="2" name="タイトル 1"/>
          <p:cNvSpPr>
            <a:spLocks noGrp="1"/>
          </p:cNvSpPr>
          <p:nvPr>
            <p:ph type="title"/>
          </p:nvPr>
        </p:nvSpPr>
        <p:spPr>
          <a:xfrm>
            <a:off x="1121234" y="72595"/>
            <a:ext cx="4176464" cy="470803"/>
          </a:xfrm>
        </p:spPr>
        <p:txBody>
          <a:bodyPr>
            <a:normAutofit/>
          </a:bodyPr>
          <a:lstStyle/>
          <a:p>
            <a:r>
              <a:rPr lang="ja-JP" altLang="en-US" sz="2000" b="0" dirty="0">
                <a:latin typeface="+mn-ea"/>
                <a:ea typeface="+mn-ea"/>
              </a:rPr>
              <a:t>淡味の膳処 洗心寮</a:t>
            </a:r>
            <a:endParaRPr kumimoji="1" lang="ja-JP" altLang="en-US" sz="2000" b="0" dirty="0">
              <a:latin typeface="+mn-ea"/>
              <a:ea typeface="+mn-ea"/>
            </a:endParaRPr>
          </a:p>
        </p:txBody>
      </p:sp>
      <p:sp>
        <p:nvSpPr>
          <p:cNvPr id="24" name="テキスト ボックス 23"/>
          <p:cNvSpPr txBox="1"/>
          <p:nvPr/>
        </p:nvSpPr>
        <p:spPr>
          <a:xfrm>
            <a:off x="361298" y="69566"/>
            <a:ext cx="703270" cy="461665"/>
          </a:xfrm>
          <a:prstGeom prst="rect">
            <a:avLst/>
          </a:prstGeom>
          <a:solidFill>
            <a:srgbClr val="5B9BD5"/>
          </a:solidFill>
        </p:spPr>
        <p:txBody>
          <a:bodyPr wrap="square" rtlCol="0">
            <a:spAutoFit/>
          </a:bodyPr>
          <a:lstStyle/>
          <a:p>
            <a:pPr algn="ctr"/>
            <a:endParaRPr kumimoji="1" lang="en-US" altLang="ja-JP" sz="800" b="1" dirty="0">
              <a:solidFill>
                <a:schemeClr val="bg1"/>
              </a:solidFill>
              <a:latin typeface="+mn-ea"/>
              <a:ea typeface="+mn-ea"/>
            </a:endParaRPr>
          </a:p>
          <a:p>
            <a:pPr algn="ctr"/>
            <a:r>
              <a:rPr lang="ja-JP" altLang="en-US" sz="800" b="1" dirty="0">
                <a:solidFill>
                  <a:schemeClr val="bg1"/>
                </a:solidFill>
                <a:latin typeface="+mn-ea"/>
                <a:ea typeface="+mn-ea"/>
              </a:rPr>
              <a:t>食事</a:t>
            </a:r>
            <a:r>
              <a:rPr kumimoji="1" lang="ja-JP" altLang="en-US" sz="800" b="1" dirty="0">
                <a:solidFill>
                  <a:schemeClr val="bg1"/>
                </a:solidFill>
                <a:latin typeface="+mn-ea"/>
                <a:ea typeface="+mn-ea"/>
              </a:rPr>
              <a:t>施設</a:t>
            </a:r>
            <a:endParaRPr lang="en-US" altLang="ja-JP" sz="800" b="1" dirty="0">
              <a:solidFill>
                <a:schemeClr val="bg1"/>
              </a:solidFill>
              <a:latin typeface="+mn-ea"/>
              <a:ea typeface="+mn-ea"/>
            </a:endParaRPr>
          </a:p>
          <a:p>
            <a:pPr algn="ctr"/>
            <a:endParaRPr kumimoji="1" lang="ja-JP" altLang="en-US" sz="800" b="1" dirty="0">
              <a:solidFill>
                <a:schemeClr val="bg1"/>
              </a:solidFill>
              <a:latin typeface="+mn-ea"/>
              <a:ea typeface="+mn-ea"/>
            </a:endParaRPr>
          </a:p>
        </p:txBody>
      </p:sp>
      <p:pic>
        <p:nvPicPr>
          <p:cNvPr id="5" name="図 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048152" y="2492896"/>
            <a:ext cx="2077696" cy="2077696"/>
          </a:xfrm>
          <a:prstGeom prst="rect">
            <a:avLst/>
          </a:prstGeom>
        </p:spPr>
      </p:pic>
      <p:sp>
        <p:nvSpPr>
          <p:cNvPr id="16" name="角丸四角形 15"/>
          <p:cNvSpPr/>
          <p:nvPr/>
        </p:nvSpPr>
        <p:spPr>
          <a:xfrm>
            <a:off x="7619092" y="1053448"/>
            <a:ext cx="2016000" cy="214196"/>
          </a:xfrm>
          <a:prstGeom prst="roundRect">
            <a:avLst>
              <a:gd name="adj" fmla="val 40020"/>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kumimoji="1" lang="ja-JP" altLang="en-US" sz="1200" dirty="0">
                <a:latin typeface="メイリオ" panose="020B0604030504040204" pitchFamily="50" charset="-128"/>
                <a:ea typeface="メイリオ" panose="020B0604030504040204" pitchFamily="50" charset="-128"/>
              </a:rPr>
              <a:t>団体メニュー（例）</a:t>
            </a:r>
          </a:p>
        </p:txBody>
      </p:sp>
      <p:sp>
        <p:nvSpPr>
          <p:cNvPr id="15" name="テキスト ボックス 14">
            <a:extLst>
              <a:ext uri="{FF2B5EF4-FFF2-40B4-BE49-F238E27FC236}">
                <a16:creationId xmlns:a16="http://schemas.microsoft.com/office/drawing/2014/main" id="{3B27A847-8C04-69AB-7CC8-FEB25EA8A798}"/>
              </a:ext>
            </a:extLst>
          </p:cNvPr>
          <p:cNvSpPr txBox="1"/>
          <p:nvPr/>
        </p:nvSpPr>
        <p:spPr>
          <a:xfrm>
            <a:off x="4772056" y="621849"/>
            <a:ext cx="4863035"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紫式部が「源氏物語」を起筆したと伝わる石山寺の門前にあるレストラン。石山寺での拝観や琵琶湖博物館の見学前後の利用などに便利です。</a:t>
            </a:r>
          </a:p>
        </p:txBody>
      </p:sp>
      <p:sp>
        <p:nvSpPr>
          <p:cNvPr id="29" name="テキスト ボックス 28">
            <a:extLst>
              <a:ext uri="{FF2B5EF4-FFF2-40B4-BE49-F238E27FC236}">
                <a16:creationId xmlns:a16="http://schemas.microsoft.com/office/drawing/2014/main" id="{C69FF0C7-DCBD-40C8-3B97-A4AB7E37AE27}"/>
              </a:ext>
            </a:extLst>
          </p:cNvPr>
          <p:cNvSpPr txBox="1"/>
          <p:nvPr/>
        </p:nvSpPr>
        <p:spPr>
          <a:xfrm>
            <a:off x="8146306" y="4519849"/>
            <a:ext cx="877163" cy="138499"/>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rPr>
              <a:t>ポーク味噌鍋</a:t>
            </a:r>
            <a:endParaRPr kumimoji="1" lang="ja-JP" altLang="en-US" sz="1000" b="1"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9DA198DF-6D95-0DD3-4AE9-B0EE5E038EF7}"/>
              </a:ext>
            </a:extLst>
          </p:cNvPr>
          <p:cNvSpPr txBox="1"/>
          <p:nvPr/>
        </p:nvSpPr>
        <p:spPr>
          <a:xfrm>
            <a:off x="4908282" y="6525344"/>
            <a:ext cx="2236510" cy="123111"/>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rPr>
              <a:t>スイーツの名店が並ぶ「石山テラス」も併設</a:t>
            </a:r>
          </a:p>
        </p:txBody>
      </p:sp>
      <p:sp>
        <p:nvSpPr>
          <p:cNvPr id="38" name="テキスト ボックス 37">
            <a:extLst>
              <a:ext uri="{FF2B5EF4-FFF2-40B4-BE49-F238E27FC236}">
                <a16:creationId xmlns:a16="http://schemas.microsoft.com/office/drawing/2014/main" id="{E4A8E3BE-295F-8E9F-F783-64E11FC9D4BF}"/>
              </a:ext>
            </a:extLst>
          </p:cNvPr>
          <p:cNvSpPr txBox="1"/>
          <p:nvPr/>
        </p:nvSpPr>
        <p:spPr>
          <a:xfrm>
            <a:off x="4772056" y="1131187"/>
            <a:ext cx="2556000" cy="1169551"/>
          </a:xfrm>
          <a:prstGeom prst="rect">
            <a:avLst/>
          </a:prstGeom>
          <a:noFill/>
        </p:spPr>
        <p:txBody>
          <a:bodyPr wrap="non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住所</a:t>
            </a:r>
            <a:r>
              <a:rPr kumimoji="1" lang="en-US" altLang="ja-JP" sz="1000" dirty="0">
                <a:latin typeface="メイリオ" panose="020B0604030504040204" pitchFamily="50" charset="-128"/>
                <a:ea typeface="メイリオ" panose="020B0604030504040204" pitchFamily="50" charset="-128"/>
              </a:rPr>
              <a:t>】</a:t>
            </a:r>
            <a:r>
              <a:rPr lang="zh-TW" altLang="en-US" sz="1000" dirty="0">
                <a:latin typeface="メイリオ" panose="020B0604030504040204" pitchFamily="50" charset="-128"/>
                <a:ea typeface="メイリオ" panose="020B0604030504040204" pitchFamily="50" charset="-128"/>
              </a:rPr>
              <a:t>大津市石山寺</a:t>
            </a:r>
            <a:r>
              <a:rPr lang="en-US" altLang="zh-TW" sz="1000" dirty="0">
                <a:latin typeface="メイリオ" panose="020B0604030504040204" pitchFamily="50" charset="-128"/>
                <a:ea typeface="メイリオ" panose="020B0604030504040204" pitchFamily="50" charset="-128"/>
              </a:rPr>
              <a:t>3-1-9</a:t>
            </a:r>
          </a:p>
          <a:p>
            <a:endParaRPr kumimoji="1"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TEL】077-537-0066</a:t>
            </a:r>
            <a:r>
              <a:rPr kumimoji="1" lang="ja-JP" altLang="en-US" sz="1000" dirty="0">
                <a:latin typeface="メイリオ" panose="020B0604030504040204" pitchFamily="50" charset="-128"/>
                <a:ea typeface="メイリオ" panose="020B0604030504040204" pitchFamily="50" charset="-128"/>
              </a:rPr>
              <a:t>　</a:t>
            </a:r>
            <a:endParaRPr kumimoji="1" lang="en-US" altLang="ja-JP" sz="1000" dirty="0">
              <a:latin typeface="メイリオ" panose="020B0604030504040204" pitchFamily="50" charset="-128"/>
              <a:ea typeface="メイリオ" panose="020B0604030504040204" pitchFamily="50" charset="-128"/>
            </a:endParaRPr>
          </a:p>
          <a:p>
            <a:endParaRPr kumimoji="1" lang="en-US" altLang="ja-JP" sz="1000" dirty="0">
              <a:latin typeface="メイリオ" panose="020B0604030504040204" pitchFamily="50" charset="-128"/>
              <a:ea typeface="メイリオ" panose="020B0604030504040204" pitchFamily="50" charset="-128"/>
            </a:endParaRPr>
          </a:p>
          <a:p>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FAX】077-537-0067</a:t>
            </a:r>
          </a:p>
          <a:p>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a:t>
            </a:r>
            <a:r>
              <a:rPr lang="en-US" altLang="ja-JP" sz="1000" dirty="0" err="1">
                <a:latin typeface="メイリオ" panose="020B0604030504040204" pitchFamily="50" charset="-128"/>
                <a:ea typeface="メイリオ" panose="020B0604030504040204" pitchFamily="50" charset="-128"/>
              </a:rPr>
              <a:t>URL】https</a:t>
            </a:r>
            <a:r>
              <a:rPr lang="en-US" altLang="ja-JP" sz="1000" dirty="0">
                <a:latin typeface="メイリオ" panose="020B0604030504040204" pitchFamily="50" charset="-128"/>
                <a:ea typeface="メイリオ" panose="020B0604030504040204" pitchFamily="50" charset="-128"/>
              </a:rPr>
              <a:t>://www.sensinryo.jp/</a:t>
            </a:r>
            <a:endParaRPr kumimoji="1" lang="ja-JP" altLang="en-US" sz="10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6882A8CC-66BE-4E92-AB1C-6376B4C16794}"/>
              </a:ext>
            </a:extLst>
          </p:cNvPr>
          <p:cNvSpPr txBox="1"/>
          <p:nvPr/>
        </p:nvSpPr>
        <p:spPr>
          <a:xfrm>
            <a:off x="5601072" y="3957516"/>
            <a:ext cx="1307314" cy="184666"/>
          </a:xfrm>
          <a:prstGeom prst="rect">
            <a:avLst/>
          </a:prstGeom>
          <a:noFill/>
        </p:spPr>
        <p:txBody>
          <a:bodyPr wrap="square" rtlCol="0">
            <a:spAutoFit/>
          </a:bodyPr>
          <a:lstStyle/>
          <a:p>
            <a:r>
              <a:rPr lang="ja-JP" altLang="en-US" sz="600" dirty="0">
                <a:solidFill>
                  <a:srgbClr val="0070C0"/>
                </a:solidFill>
                <a:latin typeface="メイリオ" panose="020B0604030504040204" pitchFamily="50" charset="-128"/>
                <a:ea typeface="メイリオ" panose="020B0604030504040204" pitchFamily="50" charset="-128"/>
              </a:rPr>
              <a:t>★淡味の膳処 洗心寮</a:t>
            </a:r>
            <a:r>
              <a:rPr kumimoji="1" lang="ja-JP" altLang="en-US" sz="600" dirty="0">
                <a:solidFill>
                  <a:srgbClr val="0070C0"/>
                </a:solidFill>
                <a:latin typeface="メイリオ" panose="020B0604030504040204" pitchFamily="50" charset="-128"/>
                <a:ea typeface="メイリオ" panose="020B0604030504040204" pitchFamily="50" charset="-128"/>
              </a:rPr>
              <a:t>　</a:t>
            </a:r>
          </a:p>
        </p:txBody>
      </p:sp>
      <p:sp>
        <p:nvSpPr>
          <p:cNvPr id="42" name="テキスト ボックス 41">
            <a:extLst>
              <a:ext uri="{FF2B5EF4-FFF2-40B4-BE49-F238E27FC236}">
                <a16:creationId xmlns:a16="http://schemas.microsoft.com/office/drawing/2014/main" id="{A09D7137-26C0-00D0-E25D-EE85635C38F0}"/>
              </a:ext>
            </a:extLst>
          </p:cNvPr>
          <p:cNvSpPr txBox="1"/>
          <p:nvPr/>
        </p:nvSpPr>
        <p:spPr>
          <a:xfrm>
            <a:off x="8218303" y="2852936"/>
            <a:ext cx="761747" cy="138499"/>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dirty="0">
                <a:solidFill>
                  <a:srgbClr val="3F3F3F"/>
                </a:solidFill>
                <a:latin typeface="メイリオ" panose="020B0604030504040204" pitchFamily="50" charset="-128"/>
                <a:ea typeface="メイリオ" panose="020B0604030504040204" pitchFamily="50" charset="-128"/>
              </a:rPr>
              <a:t>近江地鶏</a:t>
            </a:r>
            <a:r>
              <a:rPr kumimoji="0" lang="ja-JP" altLang="en-US" sz="900" b="1"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rPr>
              <a:t>鍋</a:t>
            </a:r>
            <a:endParaRPr kumimoji="1" lang="ja-JP" altLang="en-US" sz="1000" b="1"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3BC51A5D-3FF3-A47A-572A-6847C43B98C5}"/>
              </a:ext>
            </a:extLst>
          </p:cNvPr>
          <p:cNvSpPr txBox="1"/>
          <p:nvPr/>
        </p:nvSpPr>
        <p:spPr>
          <a:xfrm>
            <a:off x="8025943" y="6124717"/>
            <a:ext cx="1210588" cy="123111"/>
          </a:xfrm>
          <a:prstGeom prst="rect">
            <a:avLst/>
          </a:prstGeom>
          <a:no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rgbClr val="3F3F3F"/>
                </a:solidFill>
                <a:latin typeface="メイリオ" panose="020B0604030504040204" pitchFamily="50" charset="-128"/>
                <a:ea typeface="メイリオ" panose="020B0604030504040204" pitchFamily="50" charset="-128"/>
              </a:rPr>
              <a:t>紫式部ゆかりの石山寺</a:t>
            </a:r>
            <a:endParaRPr kumimoji="1" lang="ja-JP" altLang="en-US" sz="800" i="0" u="none" strike="noStrike" kern="1200" cap="none" spc="0" normalizeH="0" baseline="0" noProof="0" dirty="0">
              <a:ln>
                <a:noFill/>
              </a:ln>
              <a:solidFill>
                <a:srgbClr val="3F3F3F"/>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52837193"/>
      </p:ext>
    </p:extLst>
  </p:cSld>
  <p:clrMapOvr>
    <a:masterClrMapping/>
  </p:clrMapOvr>
</p:sld>
</file>

<file path=ppt/theme/theme1.xml><?xml version="1.0" encoding="utf-8"?>
<a:theme xmlns:a="http://schemas.openxmlformats.org/drawingml/2006/main" name="びわ湖大津教育旅行">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びわ湖大津教育旅行" id="{103F3117-607C-4C98-AA6A-9206C589F248}" vid="{B077CB79-D6FA-4FF2-BD33-55F89EA0514E}"/>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びわ湖大津教育旅行</Template>
  <TotalTime>4373</TotalTime>
  <Words>1055</Words>
  <Application>Microsoft Office PowerPoint</Application>
  <PresentationFormat>A4 210 x 297 mm</PresentationFormat>
  <Paragraphs>145</Paragraphs>
  <Slides>6</Slides>
  <Notes>6</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6</vt:i4>
      </vt:variant>
    </vt:vector>
  </HeadingPairs>
  <TitlesOfParts>
    <vt:vector size="15" baseType="lpstr">
      <vt:lpstr>Meiryo UI</vt:lpstr>
      <vt:lpstr>游ゴシック Light</vt:lpstr>
      <vt:lpstr>Gill Sans Nova Light</vt:lpstr>
      <vt:lpstr>Arial</vt:lpstr>
      <vt:lpstr>Calibri</vt:lpstr>
      <vt:lpstr>游ゴシック</vt:lpstr>
      <vt:lpstr>メイリオ</vt:lpstr>
      <vt:lpstr>びわ湖大津教育旅行</vt:lpstr>
      <vt:lpstr>デザインの設定</vt:lpstr>
      <vt:lpstr>PowerPoint プレゼンテーション</vt:lpstr>
      <vt:lpstr>道の駅　びわ湖大橋米プラザレストラン</vt:lpstr>
      <vt:lpstr>比叡山峰道レストラン＆展望台</vt:lpstr>
      <vt:lpstr> びわ湖大津館（ベルヴァンブルージュ）</vt:lpstr>
      <vt:lpstr>れすとらん風月</vt:lpstr>
      <vt:lpstr>淡味の膳処 洗心寮</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永田 誠</dc:creator>
  <cp:lastModifiedBy>tb164</cp:lastModifiedBy>
  <cp:revision>352</cp:revision>
  <cp:lastPrinted>2023-05-20T07:07:12Z</cp:lastPrinted>
  <dcterms:created xsi:type="dcterms:W3CDTF">2007-11-20T00:15:05Z</dcterms:created>
  <dcterms:modified xsi:type="dcterms:W3CDTF">2023-05-20T07:27:27Z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0008006c280000000000010250300207b74006b004c800</vt:lpwstr>
  </property>
</Properties>
</file>