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56" r:id="rId2"/>
  </p:sldMasterIdLst>
  <p:notesMasterIdLst>
    <p:notesMasterId r:id="rId12"/>
  </p:notesMasterIdLst>
  <p:sldIdLst>
    <p:sldId id="256" r:id="rId3"/>
    <p:sldId id="555" r:id="rId4"/>
    <p:sldId id="556" r:id="rId5"/>
    <p:sldId id="547" r:id="rId6"/>
    <p:sldId id="549" r:id="rId7"/>
    <p:sldId id="557" r:id="rId8"/>
    <p:sldId id="552" r:id="rId9"/>
    <p:sldId id="554" r:id="rId10"/>
    <p:sldId id="553" r:id="rId11"/>
  </p:sldIdLst>
  <p:sldSz cx="9906000" cy="6858000" type="A4"/>
  <p:notesSz cx="6735763" cy="986631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4D0"/>
    <a:srgbClr val="CAC25D"/>
    <a:srgbClr val="FDF9F8"/>
    <a:srgbClr val="4295D0"/>
    <a:srgbClr val="3A90C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76799" autoAdjust="0"/>
  </p:normalViewPr>
  <p:slideViewPr>
    <p:cSldViewPr>
      <p:cViewPr varScale="1">
        <p:scale>
          <a:sx n="63" d="100"/>
          <a:sy n="63" d="100"/>
        </p:scale>
        <p:origin x="1232" y="5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1" d="100"/>
          <a:sy n="51" d="100"/>
        </p:scale>
        <p:origin x="-2946" y="-84"/>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0623" tIns="45312" rIns="90623" bIns="453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0"/>
            <a:ext cx="2918831" cy="493316"/>
          </a:xfrm>
          <a:prstGeom prst="rect">
            <a:avLst/>
          </a:prstGeom>
        </p:spPr>
        <p:txBody>
          <a:bodyPr vert="horz" lIns="90623" tIns="45312" rIns="90623" bIns="45312" rtlCol="0"/>
          <a:lstStyle>
            <a:lvl1pPr algn="r">
              <a:defRPr sz="1200"/>
            </a:lvl1pPr>
          </a:lstStyle>
          <a:p>
            <a:fld id="{03DD34DF-A1C6-4B5C-A519-158C92905865}" type="datetimeFigureOut">
              <a:rPr kumimoji="1" lang="ja-JP" altLang="en-US" smtClean="0"/>
              <a:t>2023/5/23</a:t>
            </a:fld>
            <a:endParaRPr kumimoji="1" lang="ja-JP" altLang="en-US"/>
          </a:p>
        </p:txBody>
      </p:sp>
      <p:sp>
        <p:nvSpPr>
          <p:cNvPr id="4" name="スライド イメージ プレースホルダー 3"/>
          <p:cNvSpPr>
            <a:spLocks noGrp="1" noRot="1" noChangeAspect="1"/>
          </p:cNvSpPr>
          <p:nvPr>
            <p:ph type="sldImg" idx="2"/>
          </p:nvPr>
        </p:nvSpPr>
        <p:spPr>
          <a:xfrm>
            <a:off x="698500" y="741363"/>
            <a:ext cx="5338763" cy="3697287"/>
          </a:xfrm>
          <a:prstGeom prst="rect">
            <a:avLst/>
          </a:prstGeom>
          <a:noFill/>
          <a:ln w="12700">
            <a:solidFill>
              <a:prstClr val="black"/>
            </a:solidFill>
          </a:ln>
        </p:spPr>
        <p:txBody>
          <a:bodyPr vert="horz" lIns="90623" tIns="45312" rIns="90623" bIns="45312"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0623" tIns="45312" rIns="90623" bIns="453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0623" tIns="45312" rIns="90623" bIns="453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5"/>
            <a:ext cx="2918831" cy="493316"/>
          </a:xfrm>
          <a:prstGeom prst="rect">
            <a:avLst/>
          </a:prstGeom>
        </p:spPr>
        <p:txBody>
          <a:bodyPr vert="horz" lIns="90623" tIns="45312" rIns="90623" bIns="45312" rtlCol="0" anchor="b"/>
          <a:lstStyle>
            <a:lvl1pPr algn="r">
              <a:defRPr sz="1200"/>
            </a:lvl1pPr>
          </a:lstStyle>
          <a:p>
            <a:fld id="{41DDD520-EC6D-48AC-A876-5C9479FC704E}" type="slidenum">
              <a:rPr kumimoji="1" lang="ja-JP" altLang="en-US" smtClean="0"/>
              <a:t>‹#›</a:t>
            </a:fld>
            <a:endParaRPr kumimoji="1" lang="ja-JP" altLang="en-US"/>
          </a:p>
        </p:txBody>
      </p:sp>
    </p:spTree>
    <p:extLst>
      <p:ext uri="{BB962C8B-B14F-4D97-AF65-F5344CB8AC3E}">
        <p14:creationId xmlns:p14="http://schemas.microsoft.com/office/powerpoint/2010/main" val="42870197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びわ湖大津観光協会です。</a:t>
            </a:r>
            <a:endParaRPr kumimoji="1" lang="en-US" altLang="ja-JP" dirty="0"/>
          </a:p>
          <a:p>
            <a:r>
              <a:rPr lang="ja-JP" altLang="en-US" dirty="0"/>
              <a:t>よろしくお願い申し上げます。</a:t>
            </a:r>
            <a:endParaRPr lang="en-US" altLang="ja-JP" dirty="0"/>
          </a:p>
          <a:p>
            <a:endParaRPr kumimoji="1" lang="en-US" altLang="ja-JP" dirty="0"/>
          </a:p>
          <a:p>
            <a:r>
              <a:rPr lang="ja-JP" altLang="en-US" dirty="0"/>
              <a:t>京都・大阪からの滋賀県への入口、滋賀を周遊しての</a:t>
            </a:r>
            <a:r>
              <a:rPr kumimoji="1" lang="ja-JP" altLang="en-US" dirty="0"/>
              <a:t>出口として交通の便が</a:t>
            </a:r>
            <a:endParaRPr kumimoji="1" lang="en-US" altLang="ja-JP" dirty="0"/>
          </a:p>
          <a:p>
            <a:r>
              <a:rPr kumimoji="1" lang="ja-JP" altLang="en-US" dirty="0"/>
              <a:t>とても良い大津市です。</a:t>
            </a:r>
            <a:endParaRPr kumimoji="1" lang="en-US" altLang="ja-JP" dirty="0"/>
          </a:p>
          <a:p>
            <a:endParaRPr lang="en-US" altLang="ja-JP" dirty="0"/>
          </a:p>
          <a:p>
            <a:r>
              <a:rPr lang="ja-JP" altLang="en-US" dirty="0"/>
              <a:t>湖と山に挟まれ、春夏秋冬・四季折々の楽しみをご提供させて頂けます。</a:t>
            </a:r>
            <a:endParaRPr lang="en-US" altLang="ja-JP" dirty="0"/>
          </a:p>
          <a:p>
            <a:endParaRPr kumimoji="1" lang="en-US" altLang="ja-JP" dirty="0"/>
          </a:p>
          <a:p>
            <a:r>
              <a:rPr kumimoji="1" lang="ja-JP" altLang="en-US" dirty="0"/>
              <a:t>ただいま大津で大人気の琵琶湖テラス。今年の夏には写真の様に新たなテラスも設けられました。</a:t>
            </a:r>
            <a:endParaRPr kumimoji="1" lang="en-US" altLang="ja-JP" dirty="0"/>
          </a:p>
          <a:p>
            <a:r>
              <a:rPr kumimoji="1" lang="ja-JP" altLang="en-US" dirty="0"/>
              <a:t>大変多くのお客様で、皆様も行程に入れる際に時間組を苦慮される場合もあるかと思いますが、</a:t>
            </a:r>
            <a:endParaRPr kumimoji="1" lang="en-US" altLang="ja-JP" dirty="0"/>
          </a:p>
          <a:p>
            <a:r>
              <a:rPr kumimoji="1" lang="ja-JP" altLang="en-US" dirty="0"/>
              <a:t>ご提案として朝一午前中の訪問をお勧めいたします。</a:t>
            </a:r>
            <a:endParaRPr kumimoji="1" lang="en-US" altLang="ja-JP" dirty="0"/>
          </a:p>
          <a:p>
            <a:r>
              <a:rPr kumimoji="1" lang="ja-JP" altLang="en-US" dirty="0"/>
              <a:t>こちらのびわ湖大津プリンスホテルからチェックアウト後、まず最初に行っていただけばスムーズに山に</a:t>
            </a:r>
            <a:endParaRPr kumimoji="1" lang="en-US" altLang="ja-JP" dirty="0"/>
          </a:p>
          <a:p>
            <a:r>
              <a:rPr kumimoji="1" lang="ja-JP" altLang="en-US" dirty="0"/>
              <a:t>上ることが出来、行程をスムーズに進めて頂けると思います。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41DDD520-EC6D-48AC-A876-5C9479FC704E}" type="slidenum">
              <a:rPr kumimoji="1" lang="ja-JP" altLang="en-US" smtClean="0"/>
              <a:t>1</a:t>
            </a:fld>
            <a:endParaRPr kumimoji="1" lang="ja-JP" altLang="en-US"/>
          </a:p>
        </p:txBody>
      </p:sp>
    </p:spTree>
    <p:extLst>
      <p:ext uri="{BB962C8B-B14F-4D97-AF65-F5344CB8AC3E}">
        <p14:creationId xmlns:p14="http://schemas.microsoft.com/office/powerpoint/2010/main" val="1631107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びわ湖大津観光協会です。</a:t>
            </a:r>
            <a:endParaRPr kumimoji="1" lang="en-US" altLang="ja-JP" dirty="0"/>
          </a:p>
          <a:p>
            <a:r>
              <a:rPr lang="ja-JP" altLang="en-US" dirty="0"/>
              <a:t>よろしくお願い申し上げます。</a:t>
            </a:r>
            <a:endParaRPr lang="en-US" altLang="ja-JP" dirty="0"/>
          </a:p>
          <a:p>
            <a:endParaRPr kumimoji="1" lang="en-US" altLang="ja-JP" dirty="0"/>
          </a:p>
          <a:p>
            <a:r>
              <a:rPr lang="ja-JP" altLang="en-US" dirty="0"/>
              <a:t>京都・大阪からの滋賀県への入口、滋賀を周遊しての</a:t>
            </a:r>
            <a:r>
              <a:rPr kumimoji="1" lang="ja-JP" altLang="en-US" dirty="0"/>
              <a:t>出口として交通の便が</a:t>
            </a:r>
            <a:endParaRPr kumimoji="1" lang="en-US" altLang="ja-JP" dirty="0"/>
          </a:p>
          <a:p>
            <a:r>
              <a:rPr kumimoji="1" lang="ja-JP" altLang="en-US" dirty="0"/>
              <a:t>とても良い大津市です。</a:t>
            </a:r>
            <a:endParaRPr kumimoji="1" lang="en-US" altLang="ja-JP" dirty="0"/>
          </a:p>
          <a:p>
            <a:endParaRPr lang="en-US" altLang="ja-JP" dirty="0"/>
          </a:p>
          <a:p>
            <a:r>
              <a:rPr lang="ja-JP" altLang="en-US" dirty="0"/>
              <a:t>湖と山に挟まれ、春夏秋冬・四季折々の楽しみをご提供させて頂けます。</a:t>
            </a:r>
            <a:endParaRPr lang="en-US" altLang="ja-JP" dirty="0"/>
          </a:p>
          <a:p>
            <a:endParaRPr kumimoji="1" lang="en-US" altLang="ja-JP" dirty="0"/>
          </a:p>
          <a:p>
            <a:r>
              <a:rPr kumimoji="1" lang="ja-JP" altLang="en-US" dirty="0"/>
              <a:t>ただいま大津で大人気の琵琶湖テラス。今年の夏には写真の様に新たなテラスも設けられました。</a:t>
            </a:r>
            <a:endParaRPr kumimoji="1" lang="en-US" altLang="ja-JP" dirty="0"/>
          </a:p>
          <a:p>
            <a:r>
              <a:rPr kumimoji="1" lang="ja-JP" altLang="en-US" dirty="0"/>
              <a:t>大変多くのお客様で、皆様も行程に入れる際に時間組を苦慮される場合もあるかと思いますが、</a:t>
            </a:r>
            <a:endParaRPr kumimoji="1" lang="en-US" altLang="ja-JP" dirty="0"/>
          </a:p>
          <a:p>
            <a:r>
              <a:rPr kumimoji="1" lang="ja-JP" altLang="en-US" dirty="0"/>
              <a:t>ご提案として朝一午前中の訪問をお勧めいたします。</a:t>
            </a:r>
            <a:endParaRPr kumimoji="1" lang="en-US" altLang="ja-JP" dirty="0"/>
          </a:p>
          <a:p>
            <a:r>
              <a:rPr kumimoji="1" lang="ja-JP" altLang="en-US" dirty="0"/>
              <a:t>こちらのびわ湖大津プリンスホテルからチェックアウト後、まず最初に行っていただけばスムーズに山に</a:t>
            </a:r>
            <a:endParaRPr kumimoji="1" lang="en-US" altLang="ja-JP" dirty="0"/>
          </a:p>
          <a:p>
            <a:r>
              <a:rPr kumimoji="1" lang="ja-JP" altLang="en-US" dirty="0"/>
              <a:t>上ることが出来、行程をスムーズに進めて頂けると思います。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41DDD520-EC6D-48AC-A876-5C9479FC704E}" type="slidenum">
              <a:rPr kumimoji="1" lang="ja-JP" altLang="en-US" smtClean="0"/>
              <a:t>2</a:t>
            </a:fld>
            <a:endParaRPr kumimoji="1" lang="ja-JP" altLang="en-US"/>
          </a:p>
        </p:txBody>
      </p:sp>
    </p:spTree>
    <p:extLst>
      <p:ext uri="{BB962C8B-B14F-4D97-AF65-F5344CB8AC3E}">
        <p14:creationId xmlns:p14="http://schemas.microsoft.com/office/powerpoint/2010/main" val="2656438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びわ湖大津観光協会です。</a:t>
            </a:r>
            <a:endParaRPr kumimoji="1" lang="en-US" altLang="ja-JP" dirty="0"/>
          </a:p>
          <a:p>
            <a:r>
              <a:rPr lang="ja-JP" altLang="en-US" dirty="0"/>
              <a:t>よろしくお願い申し上げます。</a:t>
            </a:r>
            <a:endParaRPr lang="en-US" altLang="ja-JP" dirty="0"/>
          </a:p>
          <a:p>
            <a:endParaRPr kumimoji="1" lang="en-US" altLang="ja-JP" dirty="0"/>
          </a:p>
          <a:p>
            <a:r>
              <a:rPr lang="ja-JP" altLang="en-US" dirty="0"/>
              <a:t>京都・大阪からの滋賀県への入口、滋賀を周遊しての</a:t>
            </a:r>
            <a:r>
              <a:rPr kumimoji="1" lang="ja-JP" altLang="en-US" dirty="0"/>
              <a:t>出口として交通の便が</a:t>
            </a:r>
            <a:endParaRPr kumimoji="1" lang="en-US" altLang="ja-JP" dirty="0"/>
          </a:p>
          <a:p>
            <a:r>
              <a:rPr kumimoji="1" lang="ja-JP" altLang="en-US" dirty="0"/>
              <a:t>とても良い大津市です。</a:t>
            </a:r>
            <a:endParaRPr kumimoji="1" lang="en-US" altLang="ja-JP" dirty="0"/>
          </a:p>
          <a:p>
            <a:endParaRPr lang="en-US" altLang="ja-JP" dirty="0"/>
          </a:p>
          <a:p>
            <a:r>
              <a:rPr lang="ja-JP" altLang="en-US" dirty="0"/>
              <a:t>湖と山に挟まれ、春夏秋冬・四季折々の楽しみをご提供させて頂けます。</a:t>
            </a:r>
            <a:endParaRPr lang="en-US" altLang="ja-JP" dirty="0"/>
          </a:p>
          <a:p>
            <a:endParaRPr kumimoji="1" lang="en-US" altLang="ja-JP" dirty="0"/>
          </a:p>
          <a:p>
            <a:r>
              <a:rPr kumimoji="1" lang="ja-JP" altLang="en-US" dirty="0"/>
              <a:t>ただいま大津で大人気の琵琶湖テラス。今年の夏には写真の様に新たなテラスも設けられました。</a:t>
            </a:r>
            <a:endParaRPr kumimoji="1" lang="en-US" altLang="ja-JP" dirty="0"/>
          </a:p>
          <a:p>
            <a:r>
              <a:rPr kumimoji="1" lang="ja-JP" altLang="en-US" dirty="0"/>
              <a:t>大変多くのお客様で、皆様も行程に入れる際に時間組を苦慮される場合もあるかと思いますが、</a:t>
            </a:r>
            <a:endParaRPr kumimoji="1" lang="en-US" altLang="ja-JP" dirty="0"/>
          </a:p>
          <a:p>
            <a:r>
              <a:rPr kumimoji="1" lang="ja-JP" altLang="en-US" dirty="0"/>
              <a:t>ご提案として朝一午前中の訪問をお勧めいたします。</a:t>
            </a:r>
            <a:endParaRPr kumimoji="1" lang="en-US" altLang="ja-JP" dirty="0"/>
          </a:p>
          <a:p>
            <a:r>
              <a:rPr kumimoji="1" lang="ja-JP" altLang="en-US" dirty="0"/>
              <a:t>こちらのびわ湖大津プリンスホテルからチェックアウト後、まず最初に行っていただけばスムーズに山に</a:t>
            </a:r>
            <a:endParaRPr kumimoji="1" lang="en-US" altLang="ja-JP" dirty="0"/>
          </a:p>
          <a:p>
            <a:r>
              <a:rPr kumimoji="1" lang="ja-JP" altLang="en-US" dirty="0"/>
              <a:t>上ることが出来、行程をスムーズに進めて頂けると思います。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41DDD520-EC6D-48AC-A876-5C9479FC704E}" type="slidenum">
              <a:rPr kumimoji="1" lang="ja-JP" altLang="en-US" smtClean="0"/>
              <a:t>3</a:t>
            </a:fld>
            <a:endParaRPr kumimoji="1" lang="ja-JP" altLang="en-US"/>
          </a:p>
        </p:txBody>
      </p:sp>
    </p:spTree>
    <p:extLst>
      <p:ext uri="{BB962C8B-B14F-4D97-AF65-F5344CB8AC3E}">
        <p14:creationId xmlns:p14="http://schemas.microsoft.com/office/powerpoint/2010/main" val="450578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びわ湖大津観光協会です。</a:t>
            </a:r>
            <a:endParaRPr kumimoji="1" lang="en-US" altLang="ja-JP" dirty="0"/>
          </a:p>
          <a:p>
            <a:r>
              <a:rPr lang="ja-JP" altLang="en-US" dirty="0"/>
              <a:t>よろしくお願い申し上げます。</a:t>
            </a:r>
            <a:endParaRPr lang="en-US" altLang="ja-JP" dirty="0"/>
          </a:p>
          <a:p>
            <a:endParaRPr kumimoji="1" lang="en-US" altLang="ja-JP" dirty="0"/>
          </a:p>
          <a:p>
            <a:r>
              <a:rPr lang="ja-JP" altLang="en-US" dirty="0"/>
              <a:t>京都・大阪からの滋賀県への入口、滋賀を周遊しての</a:t>
            </a:r>
            <a:r>
              <a:rPr kumimoji="1" lang="ja-JP" altLang="en-US" dirty="0"/>
              <a:t>出口として交通の便が</a:t>
            </a:r>
            <a:endParaRPr kumimoji="1" lang="en-US" altLang="ja-JP" dirty="0"/>
          </a:p>
          <a:p>
            <a:r>
              <a:rPr kumimoji="1" lang="ja-JP" altLang="en-US" dirty="0"/>
              <a:t>とても良い大津市です。</a:t>
            </a:r>
            <a:endParaRPr kumimoji="1" lang="en-US" altLang="ja-JP" dirty="0"/>
          </a:p>
          <a:p>
            <a:endParaRPr lang="en-US" altLang="ja-JP" dirty="0"/>
          </a:p>
          <a:p>
            <a:r>
              <a:rPr lang="ja-JP" altLang="en-US" dirty="0"/>
              <a:t>湖と山に挟まれ、春夏秋冬・四季折々の楽しみをご提供させて頂けます。</a:t>
            </a:r>
            <a:endParaRPr lang="en-US" altLang="ja-JP" dirty="0"/>
          </a:p>
          <a:p>
            <a:endParaRPr kumimoji="1" lang="en-US" altLang="ja-JP" dirty="0"/>
          </a:p>
          <a:p>
            <a:r>
              <a:rPr kumimoji="1" lang="ja-JP" altLang="en-US" dirty="0"/>
              <a:t>ただいま大津で大人気の琵琶湖テラス。今年の夏には写真の様に新たなテラスも設けられました。</a:t>
            </a:r>
            <a:endParaRPr kumimoji="1" lang="en-US" altLang="ja-JP" dirty="0"/>
          </a:p>
          <a:p>
            <a:r>
              <a:rPr kumimoji="1" lang="ja-JP" altLang="en-US" dirty="0"/>
              <a:t>大変多くのお客様で、皆様も行程に入れる際に時間組を苦慮される場合もあるかと思いますが、</a:t>
            </a:r>
            <a:endParaRPr kumimoji="1" lang="en-US" altLang="ja-JP" dirty="0"/>
          </a:p>
          <a:p>
            <a:r>
              <a:rPr kumimoji="1" lang="ja-JP" altLang="en-US" dirty="0"/>
              <a:t>ご提案として朝一午前中の訪問をお勧めいたします。</a:t>
            </a:r>
            <a:endParaRPr kumimoji="1" lang="en-US" altLang="ja-JP" dirty="0"/>
          </a:p>
          <a:p>
            <a:r>
              <a:rPr kumimoji="1" lang="ja-JP" altLang="en-US" dirty="0"/>
              <a:t>こちらのびわ湖大津プリンスホテルからチェックアウト後、まず最初に行っていただけばスムーズに山に</a:t>
            </a:r>
            <a:endParaRPr kumimoji="1" lang="en-US" altLang="ja-JP" dirty="0"/>
          </a:p>
          <a:p>
            <a:r>
              <a:rPr kumimoji="1" lang="ja-JP" altLang="en-US" dirty="0"/>
              <a:t>上ることが出来、行程をスムーズに進めて頂けると思います。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41DDD520-EC6D-48AC-A876-5C9479FC704E}" type="slidenum">
              <a:rPr kumimoji="1" lang="ja-JP" altLang="en-US" smtClean="0"/>
              <a:t>4</a:t>
            </a:fld>
            <a:endParaRPr kumimoji="1" lang="ja-JP" altLang="en-US"/>
          </a:p>
        </p:txBody>
      </p:sp>
    </p:spTree>
    <p:extLst>
      <p:ext uri="{BB962C8B-B14F-4D97-AF65-F5344CB8AC3E}">
        <p14:creationId xmlns:p14="http://schemas.microsoft.com/office/powerpoint/2010/main" val="2836747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びわ湖大津観光協会です。</a:t>
            </a:r>
            <a:endParaRPr kumimoji="1" lang="en-US" altLang="ja-JP" dirty="0"/>
          </a:p>
          <a:p>
            <a:r>
              <a:rPr lang="ja-JP" altLang="en-US" dirty="0"/>
              <a:t>よろしくお願い申し上げます。</a:t>
            </a:r>
            <a:endParaRPr lang="en-US" altLang="ja-JP" dirty="0"/>
          </a:p>
          <a:p>
            <a:endParaRPr kumimoji="1" lang="en-US" altLang="ja-JP" dirty="0"/>
          </a:p>
          <a:p>
            <a:r>
              <a:rPr lang="ja-JP" altLang="en-US" dirty="0"/>
              <a:t>京都・大阪からの滋賀県への入口、滋賀を周遊しての</a:t>
            </a:r>
            <a:r>
              <a:rPr kumimoji="1" lang="ja-JP" altLang="en-US" dirty="0"/>
              <a:t>出口として交通の便が</a:t>
            </a:r>
            <a:endParaRPr kumimoji="1" lang="en-US" altLang="ja-JP" dirty="0"/>
          </a:p>
          <a:p>
            <a:r>
              <a:rPr kumimoji="1" lang="ja-JP" altLang="en-US" dirty="0"/>
              <a:t>とても良い大津市です。</a:t>
            </a:r>
            <a:endParaRPr kumimoji="1" lang="en-US" altLang="ja-JP" dirty="0"/>
          </a:p>
          <a:p>
            <a:endParaRPr lang="en-US" altLang="ja-JP" dirty="0"/>
          </a:p>
          <a:p>
            <a:r>
              <a:rPr lang="ja-JP" altLang="en-US" dirty="0"/>
              <a:t>湖と山に挟まれ、春夏秋冬・四季折々の楽しみをご提供させて頂けます。</a:t>
            </a:r>
            <a:endParaRPr lang="en-US" altLang="ja-JP" dirty="0"/>
          </a:p>
          <a:p>
            <a:endParaRPr kumimoji="1" lang="en-US" altLang="ja-JP" dirty="0"/>
          </a:p>
          <a:p>
            <a:r>
              <a:rPr kumimoji="1" lang="ja-JP" altLang="en-US" dirty="0"/>
              <a:t>ただいま大津で大人気の琵琶湖テラス。今年の夏には写真の様に新たなテラスも設けられました。</a:t>
            </a:r>
            <a:endParaRPr kumimoji="1" lang="en-US" altLang="ja-JP" dirty="0"/>
          </a:p>
          <a:p>
            <a:r>
              <a:rPr kumimoji="1" lang="ja-JP" altLang="en-US" dirty="0"/>
              <a:t>大変多くのお客様で、皆様も行程に入れる際に時間組を苦慮される場合もあるかと思いますが、</a:t>
            </a:r>
            <a:endParaRPr kumimoji="1" lang="en-US" altLang="ja-JP" dirty="0"/>
          </a:p>
          <a:p>
            <a:r>
              <a:rPr kumimoji="1" lang="ja-JP" altLang="en-US" dirty="0"/>
              <a:t>ご提案として朝一午前中の訪問をお勧めいたします。</a:t>
            </a:r>
            <a:endParaRPr kumimoji="1" lang="en-US" altLang="ja-JP" dirty="0"/>
          </a:p>
          <a:p>
            <a:r>
              <a:rPr kumimoji="1" lang="ja-JP" altLang="en-US" dirty="0"/>
              <a:t>こちらのびわ湖大津プリンスホテルからチェックアウト後、まず最初に行っていただけばスムーズに山に</a:t>
            </a:r>
            <a:endParaRPr kumimoji="1" lang="en-US" altLang="ja-JP" dirty="0"/>
          </a:p>
          <a:p>
            <a:r>
              <a:rPr kumimoji="1" lang="ja-JP" altLang="en-US" dirty="0"/>
              <a:t>上ることが出来、行程をスムーズに進めて頂けると思います。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41DDD520-EC6D-48AC-A876-5C9479FC704E}" type="slidenum">
              <a:rPr kumimoji="1" lang="ja-JP" altLang="en-US" smtClean="0"/>
              <a:t>5</a:t>
            </a:fld>
            <a:endParaRPr kumimoji="1" lang="ja-JP" altLang="en-US"/>
          </a:p>
        </p:txBody>
      </p:sp>
    </p:spTree>
    <p:extLst>
      <p:ext uri="{BB962C8B-B14F-4D97-AF65-F5344CB8AC3E}">
        <p14:creationId xmlns:p14="http://schemas.microsoft.com/office/powerpoint/2010/main" val="2282906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41DDD520-EC6D-48AC-A876-5C9479FC704E}" type="slidenum">
              <a:rPr kumimoji="1" lang="ja-JP" altLang="en-US" smtClean="0"/>
              <a:t>6</a:t>
            </a:fld>
            <a:endParaRPr kumimoji="1" lang="ja-JP" altLang="en-US"/>
          </a:p>
        </p:txBody>
      </p:sp>
    </p:spTree>
    <p:extLst>
      <p:ext uri="{BB962C8B-B14F-4D97-AF65-F5344CB8AC3E}">
        <p14:creationId xmlns:p14="http://schemas.microsoft.com/office/powerpoint/2010/main" val="783463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びわ湖大津観光協会です。</a:t>
            </a:r>
            <a:endParaRPr kumimoji="1" lang="en-US" altLang="ja-JP" dirty="0"/>
          </a:p>
          <a:p>
            <a:r>
              <a:rPr lang="ja-JP" altLang="en-US" dirty="0"/>
              <a:t>よろしくお願い申し上げます。</a:t>
            </a:r>
            <a:endParaRPr lang="en-US" altLang="ja-JP" dirty="0"/>
          </a:p>
          <a:p>
            <a:endParaRPr kumimoji="1" lang="en-US" altLang="ja-JP" dirty="0"/>
          </a:p>
          <a:p>
            <a:r>
              <a:rPr lang="ja-JP" altLang="en-US" dirty="0"/>
              <a:t>京都・大阪からの滋賀県への入口、滋賀を周遊しての</a:t>
            </a:r>
            <a:r>
              <a:rPr kumimoji="1" lang="ja-JP" altLang="en-US" dirty="0"/>
              <a:t>出口として交通の便が</a:t>
            </a:r>
            <a:endParaRPr kumimoji="1" lang="en-US" altLang="ja-JP" dirty="0"/>
          </a:p>
          <a:p>
            <a:r>
              <a:rPr kumimoji="1" lang="ja-JP" altLang="en-US" dirty="0"/>
              <a:t>とても良い大津市です。</a:t>
            </a:r>
            <a:endParaRPr kumimoji="1" lang="en-US" altLang="ja-JP" dirty="0"/>
          </a:p>
          <a:p>
            <a:endParaRPr lang="en-US" altLang="ja-JP" dirty="0"/>
          </a:p>
          <a:p>
            <a:r>
              <a:rPr lang="ja-JP" altLang="en-US" dirty="0"/>
              <a:t>湖と山に挟まれ、春夏秋冬・四季折々の楽しみをご提供させて頂けます。</a:t>
            </a:r>
            <a:endParaRPr lang="en-US" altLang="ja-JP" dirty="0"/>
          </a:p>
          <a:p>
            <a:endParaRPr kumimoji="1" lang="en-US" altLang="ja-JP" dirty="0"/>
          </a:p>
          <a:p>
            <a:r>
              <a:rPr kumimoji="1" lang="ja-JP" altLang="en-US" dirty="0"/>
              <a:t>ただいま大津で大人気の琵琶湖テラス。今年の夏には写真の様に新たなテラスも設けられました。</a:t>
            </a:r>
            <a:endParaRPr kumimoji="1" lang="en-US" altLang="ja-JP" dirty="0"/>
          </a:p>
          <a:p>
            <a:r>
              <a:rPr kumimoji="1" lang="ja-JP" altLang="en-US" dirty="0"/>
              <a:t>大変多くのお客様で、皆様も行程に入れる際に時間組を苦慮される場合もあるかと思いますが、</a:t>
            </a:r>
            <a:endParaRPr kumimoji="1" lang="en-US" altLang="ja-JP" dirty="0"/>
          </a:p>
          <a:p>
            <a:r>
              <a:rPr kumimoji="1" lang="ja-JP" altLang="en-US" dirty="0"/>
              <a:t>ご提案として朝一午前中の訪問をお勧めいたします。</a:t>
            </a:r>
            <a:endParaRPr kumimoji="1" lang="en-US" altLang="ja-JP" dirty="0"/>
          </a:p>
          <a:p>
            <a:r>
              <a:rPr kumimoji="1" lang="ja-JP" altLang="en-US" dirty="0"/>
              <a:t>こちらのびわ湖大津プリンスホテルからチェックアウト後、まず最初に行っていただけばスムーズに山に</a:t>
            </a:r>
            <a:endParaRPr kumimoji="1" lang="en-US" altLang="ja-JP" dirty="0"/>
          </a:p>
          <a:p>
            <a:r>
              <a:rPr kumimoji="1" lang="ja-JP" altLang="en-US" dirty="0"/>
              <a:t>上ることが出来、行程をスムーズに進めて頂けると思います。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41DDD520-EC6D-48AC-A876-5C9479FC704E}" type="slidenum">
              <a:rPr kumimoji="1" lang="ja-JP" altLang="en-US" smtClean="0"/>
              <a:t>7</a:t>
            </a:fld>
            <a:endParaRPr kumimoji="1" lang="ja-JP" altLang="en-US"/>
          </a:p>
        </p:txBody>
      </p:sp>
    </p:spTree>
    <p:extLst>
      <p:ext uri="{BB962C8B-B14F-4D97-AF65-F5344CB8AC3E}">
        <p14:creationId xmlns:p14="http://schemas.microsoft.com/office/powerpoint/2010/main" val="3956438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びわ湖大津観光協会です。</a:t>
            </a:r>
            <a:endParaRPr kumimoji="1" lang="en-US" altLang="ja-JP" dirty="0"/>
          </a:p>
          <a:p>
            <a:r>
              <a:rPr lang="ja-JP" altLang="en-US" dirty="0"/>
              <a:t>よろしくお願い申し上げます。</a:t>
            </a:r>
            <a:endParaRPr lang="en-US" altLang="ja-JP" dirty="0"/>
          </a:p>
          <a:p>
            <a:endParaRPr kumimoji="1" lang="en-US" altLang="ja-JP" dirty="0"/>
          </a:p>
          <a:p>
            <a:r>
              <a:rPr lang="ja-JP" altLang="en-US" dirty="0"/>
              <a:t>京都・大阪からの滋賀県への入口、滋賀を周遊しての</a:t>
            </a:r>
            <a:r>
              <a:rPr kumimoji="1" lang="ja-JP" altLang="en-US" dirty="0"/>
              <a:t>出口として交通の便が</a:t>
            </a:r>
            <a:endParaRPr kumimoji="1" lang="en-US" altLang="ja-JP" dirty="0"/>
          </a:p>
          <a:p>
            <a:r>
              <a:rPr kumimoji="1" lang="ja-JP" altLang="en-US" dirty="0"/>
              <a:t>とても良い大津市です。</a:t>
            </a:r>
            <a:endParaRPr kumimoji="1" lang="en-US" altLang="ja-JP" dirty="0"/>
          </a:p>
          <a:p>
            <a:endParaRPr lang="en-US" altLang="ja-JP" dirty="0"/>
          </a:p>
          <a:p>
            <a:r>
              <a:rPr lang="ja-JP" altLang="en-US" dirty="0"/>
              <a:t>湖と山に挟まれ、春夏秋冬・四季折々の楽しみをご提供させて頂けます。</a:t>
            </a:r>
            <a:endParaRPr lang="en-US" altLang="ja-JP" dirty="0"/>
          </a:p>
          <a:p>
            <a:endParaRPr kumimoji="1" lang="en-US" altLang="ja-JP" dirty="0"/>
          </a:p>
          <a:p>
            <a:r>
              <a:rPr kumimoji="1" lang="ja-JP" altLang="en-US" dirty="0"/>
              <a:t>ただいま大津で大人気の琵琶湖テラス。今年の夏には写真の様に新たなテラスも設けられました。</a:t>
            </a:r>
            <a:endParaRPr kumimoji="1" lang="en-US" altLang="ja-JP" dirty="0"/>
          </a:p>
          <a:p>
            <a:r>
              <a:rPr kumimoji="1" lang="ja-JP" altLang="en-US" dirty="0"/>
              <a:t>大変多くのお客様で、皆様も行程に入れる際に時間組を苦慮される場合もあるかと思いますが、</a:t>
            </a:r>
            <a:endParaRPr kumimoji="1" lang="en-US" altLang="ja-JP" dirty="0"/>
          </a:p>
          <a:p>
            <a:r>
              <a:rPr kumimoji="1" lang="ja-JP" altLang="en-US" dirty="0"/>
              <a:t>ご提案として朝一午前中の訪問をお勧めいたします。</a:t>
            </a:r>
            <a:endParaRPr kumimoji="1" lang="en-US" altLang="ja-JP" dirty="0"/>
          </a:p>
          <a:p>
            <a:r>
              <a:rPr kumimoji="1" lang="ja-JP" altLang="en-US" dirty="0"/>
              <a:t>こちらのびわ湖大津プリンスホテルからチェックアウト後、まず最初に行っていただけばスムーズに山に</a:t>
            </a:r>
            <a:endParaRPr kumimoji="1" lang="en-US" altLang="ja-JP" dirty="0"/>
          </a:p>
          <a:p>
            <a:r>
              <a:rPr kumimoji="1" lang="ja-JP" altLang="en-US" dirty="0"/>
              <a:t>上ることが出来、行程をスムーズに進めて頂けると思います。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41DDD520-EC6D-48AC-A876-5C9479FC704E}" type="slidenum">
              <a:rPr kumimoji="1" lang="ja-JP" altLang="en-US" smtClean="0"/>
              <a:t>8</a:t>
            </a:fld>
            <a:endParaRPr kumimoji="1" lang="ja-JP" altLang="en-US"/>
          </a:p>
        </p:txBody>
      </p:sp>
    </p:spTree>
    <p:extLst>
      <p:ext uri="{BB962C8B-B14F-4D97-AF65-F5344CB8AC3E}">
        <p14:creationId xmlns:p14="http://schemas.microsoft.com/office/powerpoint/2010/main" val="667053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びわ湖大津観光協会です。</a:t>
            </a:r>
            <a:endParaRPr kumimoji="1" lang="en-US" altLang="ja-JP" dirty="0"/>
          </a:p>
          <a:p>
            <a:r>
              <a:rPr lang="ja-JP" altLang="en-US" dirty="0"/>
              <a:t>よろしくお願い申し上げます。</a:t>
            </a:r>
            <a:endParaRPr lang="en-US" altLang="ja-JP" dirty="0"/>
          </a:p>
          <a:p>
            <a:endParaRPr kumimoji="1" lang="en-US" altLang="ja-JP" dirty="0"/>
          </a:p>
          <a:p>
            <a:r>
              <a:rPr lang="ja-JP" altLang="en-US" dirty="0"/>
              <a:t>京都・大阪からの滋賀県への入口、滋賀を周遊しての</a:t>
            </a:r>
            <a:r>
              <a:rPr kumimoji="1" lang="ja-JP" altLang="en-US" dirty="0"/>
              <a:t>出口として交通の便が</a:t>
            </a:r>
            <a:endParaRPr kumimoji="1" lang="en-US" altLang="ja-JP" dirty="0"/>
          </a:p>
          <a:p>
            <a:r>
              <a:rPr kumimoji="1" lang="ja-JP" altLang="en-US" dirty="0"/>
              <a:t>とても良い大津市です。</a:t>
            </a:r>
            <a:endParaRPr kumimoji="1" lang="en-US" altLang="ja-JP" dirty="0"/>
          </a:p>
          <a:p>
            <a:endParaRPr lang="en-US" altLang="ja-JP" dirty="0"/>
          </a:p>
          <a:p>
            <a:r>
              <a:rPr lang="ja-JP" altLang="en-US" dirty="0"/>
              <a:t>湖と山に挟まれ、春夏秋冬・四季折々の楽しみをご提供させて頂けます。</a:t>
            </a:r>
            <a:endParaRPr lang="en-US" altLang="ja-JP" dirty="0"/>
          </a:p>
          <a:p>
            <a:endParaRPr kumimoji="1" lang="en-US" altLang="ja-JP" dirty="0"/>
          </a:p>
          <a:p>
            <a:r>
              <a:rPr kumimoji="1" lang="ja-JP" altLang="en-US" dirty="0"/>
              <a:t>ただいま大津で大人気の琵琶湖テラス。今年の夏には写真の様に新たなテラスも設けられました。</a:t>
            </a:r>
            <a:endParaRPr kumimoji="1" lang="en-US" altLang="ja-JP" dirty="0"/>
          </a:p>
          <a:p>
            <a:r>
              <a:rPr kumimoji="1" lang="ja-JP" altLang="en-US" dirty="0"/>
              <a:t>大変多くのお客様で、皆様も行程に入れる際に時間組を苦慮される場合もあるかと思いますが、</a:t>
            </a:r>
            <a:endParaRPr kumimoji="1" lang="en-US" altLang="ja-JP" dirty="0"/>
          </a:p>
          <a:p>
            <a:r>
              <a:rPr kumimoji="1" lang="ja-JP" altLang="en-US" dirty="0"/>
              <a:t>ご提案として朝一午前中の訪問をお勧めいたします。</a:t>
            </a:r>
            <a:endParaRPr kumimoji="1" lang="en-US" altLang="ja-JP" dirty="0"/>
          </a:p>
          <a:p>
            <a:r>
              <a:rPr kumimoji="1" lang="ja-JP" altLang="en-US" dirty="0"/>
              <a:t>こちらのびわ湖大津プリンスホテルからチェックアウト後、まず最初に行っていただけばスムーズに山に</a:t>
            </a:r>
            <a:endParaRPr kumimoji="1" lang="en-US" altLang="ja-JP" dirty="0"/>
          </a:p>
          <a:p>
            <a:r>
              <a:rPr kumimoji="1" lang="ja-JP" altLang="en-US" dirty="0"/>
              <a:t>上ることが出来、行程をスムーズに進めて頂けると思います。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41DDD520-EC6D-48AC-A876-5C9479FC704E}" type="slidenum">
              <a:rPr kumimoji="1" lang="ja-JP" altLang="en-US" smtClean="0"/>
              <a:t>9</a:t>
            </a:fld>
            <a:endParaRPr kumimoji="1" lang="ja-JP" altLang="en-US"/>
          </a:p>
        </p:txBody>
      </p:sp>
    </p:spTree>
    <p:extLst>
      <p:ext uri="{BB962C8B-B14F-4D97-AF65-F5344CB8AC3E}">
        <p14:creationId xmlns:p14="http://schemas.microsoft.com/office/powerpoint/2010/main" val="1346497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画像を含むタイトル スライド">
    <p:spTree>
      <p:nvGrpSpPr>
        <p:cNvPr id="1" name=""/>
        <p:cNvGrpSpPr/>
        <p:nvPr/>
      </p:nvGrpSpPr>
      <p:grpSpPr>
        <a:xfrm>
          <a:off x="0" y="0"/>
          <a:ext cx="0" cy="0"/>
          <a:chOff x="0" y="0"/>
          <a:chExt cx="0" cy="0"/>
        </a:xfrm>
      </p:grpSpPr>
      <p:sp>
        <p:nvSpPr>
          <p:cNvPr id="20" name="図プレースホルダー 19">
            <a:extLst>
              <a:ext uri="{FF2B5EF4-FFF2-40B4-BE49-F238E27FC236}">
                <a16:creationId xmlns:a16="http://schemas.microsoft.com/office/drawing/2014/main" id="{49BF2D20-DAE2-42DC-9AB8-77B7B38D7307}"/>
              </a:ext>
            </a:extLst>
          </p:cNvPr>
          <p:cNvSpPr>
            <a:spLocks noGrp="1"/>
          </p:cNvSpPr>
          <p:nvPr>
            <p:ph type="pic" sz="quarter" idx="13"/>
          </p:nvPr>
        </p:nvSpPr>
        <p:spPr>
          <a:xfrm>
            <a:off x="681037" y="2"/>
            <a:ext cx="9224963"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11353800 w 11353800"/>
              <a:gd name="connsiteY5" fmla="*/ 0 h 5791201"/>
              <a:gd name="connsiteX6" fmla="*/ 11353800 w 11353800"/>
              <a:gd name="connsiteY6" fmla="*/ 5791200 h 5791201"/>
              <a:gd name="connsiteX7" fmla="*/ 6662737 w 11353800"/>
              <a:gd name="connsiteY7" fmla="*/ 5791200 h 5791201"/>
              <a:gd name="connsiteX8" fmla="*/ 6662737 w 11353800"/>
              <a:gd name="connsiteY8" fmla="*/ 2531373 h 5791201"/>
              <a:gd name="connsiteX9" fmla="*/ 1 w 11353800"/>
              <a:gd name="connsiteY9" fmla="*/ 2531373 h 5791201"/>
              <a:gd name="connsiteX10" fmla="*/ 1 w 11353800"/>
              <a:gd name="connsiteY10" fmla="*/ 5791200 h 5791201"/>
              <a:gd name="connsiteX11" fmla="*/ 0 w 11353800"/>
              <a:gd name="connsiteY11"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53800" h="5791201">
                <a:moveTo>
                  <a:pt x="1" y="5791200"/>
                </a:moveTo>
                <a:lnTo>
                  <a:pt x="6662737" y="5791200"/>
                </a:lnTo>
                <a:lnTo>
                  <a:pt x="6662737" y="5791201"/>
                </a:lnTo>
                <a:lnTo>
                  <a:pt x="1" y="5791201"/>
                </a:lnTo>
                <a:close/>
                <a:moveTo>
                  <a:pt x="0" y="0"/>
                </a:moveTo>
                <a:lnTo>
                  <a:pt x="11353800" y="0"/>
                </a:lnTo>
                <a:lnTo>
                  <a:pt x="11353800" y="5791200"/>
                </a:lnTo>
                <a:lnTo>
                  <a:pt x="6662737" y="5791200"/>
                </a:lnTo>
                <a:lnTo>
                  <a:pt x="6662737" y="2531373"/>
                </a:lnTo>
                <a:lnTo>
                  <a:pt x="1" y="2531373"/>
                </a:lnTo>
                <a:lnTo>
                  <a:pt x="1" y="5791200"/>
                </a:lnTo>
                <a:lnTo>
                  <a:pt x="0" y="5791200"/>
                </a:lnTo>
                <a:close/>
              </a:path>
            </a:pathLst>
          </a:custGeom>
          <a:solidFill>
            <a:schemeClr val="bg2"/>
          </a:solidFill>
        </p:spPr>
        <p:txBody>
          <a:bodyPr wrap="square" rtlCol="0" anchor="t">
            <a:noAutofit/>
          </a:bodyPr>
          <a:lstStyle>
            <a:lvl1pPr marL="0" indent="0"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6" name="タイトル 1">
            <a:extLst>
              <a:ext uri="{FF2B5EF4-FFF2-40B4-BE49-F238E27FC236}">
                <a16:creationId xmlns:a16="http://schemas.microsoft.com/office/drawing/2014/main" id="{AA99C074-A230-B944-8FEA-870A76765C60}"/>
              </a:ext>
            </a:extLst>
          </p:cNvPr>
          <p:cNvSpPr>
            <a:spLocks noGrp="1"/>
          </p:cNvSpPr>
          <p:nvPr>
            <p:ph type="title" hasCustomPrompt="1"/>
          </p:nvPr>
        </p:nvSpPr>
        <p:spPr>
          <a:xfrm>
            <a:off x="681038" y="2655079"/>
            <a:ext cx="5320606" cy="2831323"/>
          </a:xfrm>
        </p:spPr>
        <p:txBody>
          <a:bodyPr rtlCol="0" anchor="b">
            <a:noAutofit/>
          </a:bodyPr>
          <a:lstStyle>
            <a:lvl1pPr>
              <a:defRPr sz="4500">
                <a:latin typeface="Meiryo UI" panose="020B0604030504040204" pitchFamily="50" charset="-128"/>
                <a:ea typeface="Meiryo UI" panose="020B0604030504040204" pitchFamily="50" charset="-128"/>
              </a:defRPr>
            </a:lvl1pPr>
          </a:lstStyle>
          <a:p>
            <a:pPr rtl="0"/>
            <a:r>
              <a:rPr lang="ja-JP" altLang="en-US" noProof="0" dirty="0"/>
              <a:t>クリックしてマスター タイトルを編集する</a:t>
            </a:r>
          </a:p>
        </p:txBody>
      </p:sp>
      <p:sp>
        <p:nvSpPr>
          <p:cNvPr id="13" name="テキスト プレースホルダー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681038" y="5486402"/>
            <a:ext cx="5320606" cy="304801"/>
          </a:xfrm>
        </p:spPr>
        <p:txBody>
          <a:bodyPr rtlCol="0">
            <a:normAutofit/>
          </a:bodyPr>
          <a:lstStyle>
            <a:lvl1pPr marL="0" indent="0">
              <a:buNone/>
              <a:defRPr sz="1200" spc="225">
                <a:latin typeface="Meiryo UI" panose="020B0604030504040204" pitchFamily="50" charset="-128"/>
                <a:ea typeface="Meiryo UI" panose="020B0604030504040204" pitchFamily="50" charset="-128"/>
              </a:defRPr>
            </a:lvl1pPr>
          </a:lstStyle>
          <a:p>
            <a:pPr lvl="0" rtl="0"/>
            <a:r>
              <a:rPr lang="en-US" altLang="ja-JP" noProof="0" dirty="0"/>
              <a:t>Web </a:t>
            </a:r>
            <a:r>
              <a:rPr lang="ja-JP" altLang="en-US" noProof="0" dirty="0"/>
              <a:t>サイトをここに挿入します</a:t>
            </a:r>
          </a:p>
        </p:txBody>
      </p:sp>
    </p:spTree>
    <p:extLst>
      <p:ext uri="{BB962C8B-B14F-4D97-AF65-F5344CB8AC3E}">
        <p14:creationId xmlns:p14="http://schemas.microsoft.com/office/powerpoint/2010/main" val="220003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6BF98B-2743-4B47-AE32-9926CC2BF549}"/>
              </a:ext>
            </a:extLst>
          </p:cNvPr>
          <p:cNvSpPr>
            <a:spLocks noGrp="1"/>
          </p:cNvSpPr>
          <p:nvPr>
            <p:ph type="title"/>
          </p:nvPr>
        </p:nvSpPr>
        <p:spPr>
          <a:xfrm>
            <a:off x="682328" y="365127"/>
            <a:ext cx="8543925" cy="1325563"/>
          </a:xfrm>
        </p:spPr>
        <p:txBody>
          <a:bodyPr rtlCol="0"/>
          <a:lstStyle>
            <a:lvl1pPr>
              <a:defRPr>
                <a:solidFill>
                  <a:schemeClr val="tx2"/>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4" name="コンテンツ プレースホルダー 3">
            <a:extLst>
              <a:ext uri="{FF2B5EF4-FFF2-40B4-BE49-F238E27FC236}">
                <a16:creationId xmlns:a16="http://schemas.microsoft.com/office/drawing/2014/main" id="{AC6908B9-8BB9-5247-A9CC-EADBF62AB670}"/>
              </a:ext>
            </a:extLst>
          </p:cNvPr>
          <p:cNvSpPr>
            <a:spLocks noGrp="1"/>
          </p:cNvSpPr>
          <p:nvPr>
            <p:ph sz="half" idx="2"/>
          </p:nvPr>
        </p:nvSpPr>
        <p:spPr>
          <a:xfrm>
            <a:off x="682329" y="1885361"/>
            <a:ext cx="4190702" cy="4304302"/>
          </a:xfrm>
        </p:spPr>
        <p:txBody>
          <a:bodyPr rtlCol="0"/>
          <a:lstStyle>
            <a:lvl1pPr>
              <a:defRPr>
                <a:solidFill>
                  <a:schemeClr val="tx2"/>
                </a:solidFill>
                <a:latin typeface="Meiryo UI" panose="020B0604030504040204" pitchFamily="50" charset="-128"/>
                <a:ea typeface="Meiryo UI" panose="020B0604030504040204" pitchFamily="50" charset="-128"/>
              </a:defRPr>
            </a:lvl1pPr>
            <a:lvl2pPr>
              <a:defRPr>
                <a:solidFill>
                  <a:schemeClr val="tx2"/>
                </a:solidFill>
                <a:latin typeface="Meiryo UI" panose="020B0604030504040204" pitchFamily="50" charset="-128"/>
                <a:ea typeface="Meiryo UI" panose="020B0604030504040204" pitchFamily="50" charset="-128"/>
              </a:defRPr>
            </a:lvl2pPr>
            <a:lvl3pPr>
              <a:defRPr>
                <a:solidFill>
                  <a:schemeClr val="tx2"/>
                </a:solidFill>
                <a:latin typeface="Meiryo UI" panose="020B0604030504040204" pitchFamily="50" charset="-128"/>
                <a:ea typeface="Meiryo UI" panose="020B0604030504040204" pitchFamily="50" charset="-128"/>
              </a:defRPr>
            </a:lvl3pPr>
            <a:lvl4pPr>
              <a:defRPr>
                <a:solidFill>
                  <a:schemeClr val="tx2"/>
                </a:solidFill>
                <a:latin typeface="Meiryo UI" panose="020B0604030504040204" pitchFamily="50" charset="-128"/>
                <a:ea typeface="Meiryo UI" panose="020B0604030504040204" pitchFamily="50" charset="-128"/>
              </a:defRPr>
            </a:lvl4pPr>
            <a:lvl5pPr>
              <a:defRPr>
                <a:solidFill>
                  <a:schemeClr val="tx2"/>
                </a:solidFill>
                <a:latin typeface="Meiryo UI" panose="020B0604030504040204" pitchFamily="50" charset="-128"/>
                <a:ea typeface="Meiryo UI" panose="020B0604030504040204" pitchFamily="50" charset="-128"/>
              </a:defRPr>
            </a:lvl5p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コンテンツ プレースホルダー 5">
            <a:extLst>
              <a:ext uri="{FF2B5EF4-FFF2-40B4-BE49-F238E27FC236}">
                <a16:creationId xmlns:a16="http://schemas.microsoft.com/office/drawing/2014/main" id="{A5572680-8F07-DD43-A1EC-F836900FFE13}"/>
              </a:ext>
            </a:extLst>
          </p:cNvPr>
          <p:cNvSpPr>
            <a:spLocks noGrp="1"/>
          </p:cNvSpPr>
          <p:nvPr>
            <p:ph sz="quarter" idx="4"/>
          </p:nvPr>
        </p:nvSpPr>
        <p:spPr>
          <a:xfrm>
            <a:off x="5014913" y="1885361"/>
            <a:ext cx="4211340" cy="4304302"/>
          </a:xfrm>
        </p:spPr>
        <p:txBody>
          <a:bodyPr rtlCol="0"/>
          <a:lstStyle>
            <a:lvl1pPr>
              <a:defRPr>
                <a:solidFill>
                  <a:schemeClr val="tx2"/>
                </a:solidFill>
                <a:latin typeface="Meiryo UI" panose="020B0604030504040204" pitchFamily="50" charset="-128"/>
                <a:ea typeface="Meiryo UI" panose="020B0604030504040204" pitchFamily="50" charset="-128"/>
              </a:defRPr>
            </a:lvl1pPr>
            <a:lvl2pPr>
              <a:defRPr>
                <a:solidFill>
                  <a:schemeClr val="tx2"/>
                </a:solidFill>
                <a:latin typeface="Meiryo UI" panose="020B0604030504040204" pitchFamily="50" charset="-128"/>
                <a:ea typeface="Meiryo UI" panose="020B0604030504040204" pitchFamily="50" charset="-128"/>
              </a:defRPr>
            </a:lvl2pPr>
            <a:lvl3pPr>
              <a:defRPr>
                <a:solidFill>
                  <a:schemeClr val="tx2"/>
                </a:solidFill>
                <a:latin typeface="Meiryo UI" panose="020B0604030504040204" pitchFamily="50" charset="-128"/>
                <a:ea typeface="Meiryo UI" panose="020B0604030504040204" pitchFamily="50" charset="-128"/>
              </a:defRPr>
            </a:lvl3pPr>
            <a:lvl4pPr>
              <a:defRPr>
                <a:solidFill>
                  <a:schemeClr val="tx2"/>
                </a:solidFill>
                <a:latin typeface="Meiryo UI" panose="020B0604030504040204" pitchFamily="50" charset="-128"/>
                <a:ea typeface="Meiryo UI" panose="020B0604030504040204" pitchFamily="50" charset="-128"/>
              </a:defRPr>
            </a:lvl4pPr>
            <a:lvl5pPr>
              <a:defRPr>
                <a:solidFill>
                  <a:schemeClr val="tx2"/>
                </a:solidFill>
                <a:latin typeface="Meiryo UI" panose="020B0604030504040204" pitchFamily="50" charset="-128"/>
                <a:ea typeface="Meiryo UI" panose="020B0604030504040204" pitchFamily="50" charset="-128"/>
              </a:defRPr>
            </a:lvl5p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8" name="フッター プレースホルダー 7">
            <a:extLst>
              <a:ext uri="{FF2B5EF4-FFF2-40B4-BE49-F238E27FC236}">
                <a16:creationId xmlns:a16="http://schemas.microsoft.com/office/drawing/2014/main" id="{102532F2-B96C-DE47-9F25-34728C00D913}"/>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Tree>
    <p:extLst>
      <p:ext uri="{BB962C8B-B14F-4D97-AF65-F5344CB8AC3E}">
        <p14:creationId xmlns:p14="http://schemas.microsoft.com/office/powerpoint/2010/main" val="94023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正方形の写真">
    <p:spTree>
      <p:nvGrpSpPr>
        <p:cNvPr id="1" name=""/>
        <p:cNvGrpSpPr/>
        <p:nvPr/>
      </p:nvGrpSpPr>
      <p:grpSpPr>
        <a:xfrm>
          <a:off x="0" y="0"/>
          <a:ext cx="0" cy="0"/>
          <a:chOff x="0" y="0"/>
          <a:chExt cx="0" cy="0"/>
        </a:xfrm>
      </p:grpSpPr>
      <p:sp>
        <p:nvSpPr>
          <p:cNvPr id="13" name="図プレースホルダー 12"/>
          <p:cNvSpPr>
            <a:spLocks noGrp="1"/>
          </p:cNvSpPr>
          <p:nvPr>
            <p:ph type="pic" sz="quarter" idx="14"/>
          </p:nvPr>
        </p:nvSpPr>
        <p:spPr>
          <a:xfrm>
            <a:off x="5247614" y="-13063"/>
            <a:ext cx="4049985" cy="6881852"/>
          </a:xfrm>
          <a:custGeom>
            <a:avLst/>
            <a:gdLst>
              <a:gd name="connsiteX0" fmla="*/ 1503648 w 9969194"/>
              <a:gd name="connsiteY0" fmla="*/ 0 h 13763703"/>
              <a:gd name="connsiteX1" fmla="*/ 5527552 w 9969194"/>
              <a:gd name="connsiteY1" fmla="*/ 0 h 13763703"/>
              <a:gd name="connsiteX2" fmla="*/ 5527552 w 9969194"/>
              <a:gd name="connsiteY2" fmla="*/ 1227909 h 13763703"/>
              <a:gd name="connsiteX3" fmla="*/ 7022614 w 9969194"/>
              <a:gd name="connsiteY3" fmla="*/ 1227909 h 13763703"/>
              <a:gd name="connsiteX4" fmla="*/ 7022614 w 9969194"/>
              <a:gd name="connsiteY4" fmla="*/ 2794727 h 13763703"/>
              <a:gd name="connsiteX5" fmla="*/ 9969194 w 9969194"/>
              <a:gd name="connsiteY5" fmla="*/ 2794727 h 13763703"/>
              <a:gd name="connsiteX6" fmla="*/ 9969194 w 9969194"/>
              <a:gd name="connsiteY6" fmla="*/ 5957026 h 13763703"/>
              <a:gd name="connsiteX7" fmla="*/ 8950610 w 9969194"/>
              <a:gd name="connsiteY7" fmla="*/ 5957026 h 13763703"/>
              <a:gd name="connsiteX8" fmla="*/ 8950610 w 9969194"/>
              <a:gd name="connsiteY8" fmla="*/ 12565789 h 13763703"/>
              <a:gd name="connsiteX9" fmla="*/ 1869952 w 9969194"/>
              <a:gd name="connsiteY9" fmla="*/ 12565789 h 13763703"/>
              <a:gd name="connsiteX10" fmla="*/ 1869952 w 9969194"/>
              <a:gd name="connsiteY10" fmla="*/ 13763703 h 13763703"/>
              <a:gd name="connsiteX11" fmla="*/ 0 w 9969194"/>
              <a:gd name="connsiteY11" fmla="*/ 13763703 h 13763703"/>
              <a:gd name="connsiteX12" fmla="*/ 0 w 9969194"/>
              <a:gd name="connsiteY12" fmla="*/ 12096207 h 13763703"/>
              <a:gd name="connsiteX13" fmla="*/ 1503648 w 9969194"/>
              <a:gd name="connsiteY13" fmla="*/ 12096207 h 13763703"/>
              <a:gd name="connsiteX14" fmla="*/ 1503648 w 9969194"/>
              <a:gd name="connsiteY14" fmla="*/ 5147401 h 13763703"/>
              <a:gd name="connsiteX15" fmla="*/ 6808482 w 9969194"/>
              <a:gd name="connsiteY15" fmla="*/ 5147401 h 13763703"/>
              <a:gd name="connsiteX16" fmla="*/ 6808482 w 9969194"/>
              <a:gd name="connsiteY16" fmla="*/ 3088415 h 13763703"/>
              <a:gd name="connsiteX17" fmla="*/ 5160598 w 9969194"/>
              <a:gd name="connsiteY17" fmla="*/ 3088415 h 13763703"/>
              <a:gd name="connsiteX18" fmla="*/ 5160598 w 9969194"/>
              <a:gd name="connsiteY18" fmla="*/ 1436915 h 13763703"/>
              <a:gd name="connsiteX19" fmla="*/ 1503648 w 9969194"/>
              <a:gd name="connsiteY19" fmla="*/ 1436915 h 137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69194" h="13763703">
                <a:moveTo>
                  <a:pt x="1503648" y="0"/>
                </a:moveTo>
                <a:lnTo>
                  <a:pt x="5527552" y="0"/>
                </a:lnTo>
                <a:lnTo>
                  <a:pt x="5527552" y="1227909"/>
                </a:lnTo>
                <a:lnTo>
                  <a:pt x="7022614" y="1227909"/>
                </a:lnTo>
                <a:lnTo>
                  <a:pt x="7022614" y="2794727"/>
                </a:lnTo>
                <a:lnTo>
                  <a:pt x="9969194" y="2794727"/>
                </a:lnTo>
                <a:lnTo>
                  <a:pt x="9969194" y="5957026"/>
                </a:lnTo>
                <a:lnTo>
                  <a:pt x="8950610" y="5957026"/>
                </a:lnTo>
                <a:lnTo>
                  <a:pt x="8950610" y="12565789"/>
                </a:lnTo>
                <a:lnTo>
                  <a:pt x="1869952" y="12565789"/>
                </a:lnTo>
                <a:lnTo>
                  <a:pt x="1869952" y="13763703"/>
                </a:lnTo>
                <a:lnTo>
                  <a:pt x="0" y="13763703"/>
                </a:lnTo>
                <a:lnTo>
                  <a:pt x="0" y="12096207"/>
                </a:lnTo>
                <a:lnTo>
                  <a:pt x="1503648" y="12096207"/>
                </a:lnTo>
                <a:lnTo>
                  <a:pt x="1503648" y="5147401"/>
                </a:lnTo>
                <a:lnTo>
                  <a:pt x="6808482" y="5147401"/>
                </a:lnTo>
                <a:lnTo>
                  <a:pt x="6808482" y="3088415"/>
                </a:lnTo>
                <a:lnTo>
                  <a:pt x="5160598" y="3088415"/>
                </a:lnTo>
                <a:lnTo>
                  <a:pt x="5160598" y="1436915"/>
                </a:lnTo>
                <a:lnTo>
                  <a:pt x="1503648" y="1436915"/>
                </a:lnTo>
                <a:close/>
              </a:path>
            </a:pathLst>
          </a:custGeom>
          <a:ln w="3175">
            <a:miter lim="400000"/>
          </a:ln>
          <a:extLst>
            <a:ext uri="{C572A759-6A51-4108-AA02-DFA0A04FC94B}">
              <ma14:wrappingTextBoxFlag xmlns:ma14="http://schemas.microsoft.com/office/mac/drawingml/2011/main" xmlns="" val="1"/>
            </a:ext>
          </a:extLst>
        </p:spPr>
        <p:txBody>
          <a:bodyPr wrap="square" rtlCol="0" anchor="ctr">
            <a:noAutofit/>
          </a:bodyPr>
          <a:lstStyle>
            <a:lvl1pPr marL="0" indent="0"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7" name="図形 223">
            <a:extLst>
              <a:ext uri="{FF2B5EF4-FFF2-40B4-BE49-F238E27FC236}">
                <a16:creationId xmlns:a16="http://schemas.microsoft.com/office/drawing/2014/main" id="{00159812-53E9-D848-9606-198A5B9858E2}"/>
              </a:ext>
            </a:extLst>
          </p:cNvPr>
          <p:cNvSpPr/>
          <p:nvPr/>
        </p:nvSpPr>
        <p:spPr>
          <a:xfrm>
            <a:off x="8524154" y="1562654"/>
            <a:ext cx="1269266" cy="1562173"/>
          </a:xfrm>
          <a:prstGeom prst="rect">
            <a:avLst/>
          </a:prstGeom>
          <a:ln w="38100">
            <a:solidFill>
              <a:schemeClr val="bg2"/>
            </a:solidFill>
            <a:miter lim="400000"/>
          </a:ln>
        </p:spPr>
        <p:txBody>
          <a:bodyPr lIns="14288" tIns="14288" rIns="14288" bIns="14288" rtlCol="0" anchor="ctr"/>
          <a:lstStyle/>
          <a:p>
            <a:pPr algn="ctr" rtl="0">
              <a:defRPr sz="3000">
                <a:solidFill>
                  <a:srgbClr val="FFFFFF"/>
                </a:solidFill>
                <a:latin typeface="Helvetica Light"/>
                <a:ea typeface="Helvetica Light"/>
                <a:cs typeface="Helvetica Light"/>
                <a:sym typeface="Helvetica Light"/>
              </a:defRPr>
            </a:pPr>
            <a:endParaRPr lang="ja-JP" altLang="en-US" sz="1125" noProof="0" dirty="0">
              <a:solidFill>
                <a:schemeClr val="bg2"/>
              </a:solidFill>
              <a:latin typeface="Meiryo UI" panose="020B0604030504040204" pitchFamily="50" charset="-128"/>
              <a:ea typeface="Meiryo UI" panose="020B0604030504040204" pitchFamily="50" charset="-128"/>
            </a:endParaRPr>
          </a:p>
        </p:txBody>
      </p:sp>
      <p:sp>
        <p:nvSpPr>
          <p:cNvPr id="8" name="図形 224">
            <a:extLst>
              <a:ext uri="{FF2B5EF4-FFF2-40B4-BE49-F238E27FC236}">
                <a16:creationId xmlns:a16="http://schemas.microsoft.com/office/drawing/2014/main" id="{B6EC8FD8-5421-9645-9F0E-CBC6D7CF690B}"/>
              </a:ext>
            </a:extLst>
          </p:cNvPr>
          <p:cNvSpPr/>
          <p:nvPr/>
        </p:nvSpPr>
        <p:spPr>
          <a:xfrm>
            <a:off x="5804830" y="879573"/>
            <a:ext cx="538446" cy="662702"/>
          </a:xfrm>
          <a:prstGeom prst="rect">
            <a:avLst/>
          </a:prstGeom>
          <a:ln w="38100">
            <a:solidFill>
              <a:schemeClr val="bg2"/>
            </a:solidFill>
            <a:miter lim="400000"/>
          </a:ln>
        </p:spPr>
        <p:txBody>
          <a:bodyPr lIns="14288" tIns="14288" rIns="14288" bIns="14288" rtlCol="0" anchor="ctr"/>
          <a:lstStyle/>
          <a:p>
            <a:pPr algn="ctr" rtl="0">
              <a:defRPr sz="3000">
                <a:solidFill>
                  <a:srgbClr val="FFFFFF"/>
                </a:solidFill>
                <a:latin typeface="Helvetica Light"/>
                <a:ea typeface="Helvetica Light"/>
                <a:cs typeface="Helvetica Light"/>
                <a:sym typeface="Helvetica Light"/>
              </a:defRPr>
            </a:pPr>
            <a:endParaRPr lang="ja-JP" altLang="en-US" sz="1125" noProof="0" dirty="0">
              <a:solidFill>
                <a:schemeClr val="bg2"/>
              </a:solidFill>
              <a:latin typeface="Meiryo UI" panose="020B0604030504040204" pitchFamily="50" charset="-128"/>
              <a:ea typeface="Meiryo UI" panose="020B0604030504040204" pitchFamily="50" charset="-128"/>
            </a:endParaRPr>
          </a:p>
        </p:txBody>
      </p:sp>
      <p:sp>
        <p:nvSpPr>
          <p:cNvPr id="9" name="図形 225">
            <a:extLst>
              <a:ext uri="{FF2B5EF4-FFF2-40B4-BE49-F238E27FC236}">
                <a16:creationId xmlns:a16="http://schemas.microsoft.com/office/drawing/2014/main" id="{FB52FD4B-1ED8-5C42-8013-FD61B2A3A2CB}"/>
              </a:ext>
            </a:extLst>
          </p:cNvPr>
          <p:cNvSpPr/>
          <p:nvPr/>
        </p:nvSpPr>
        <p:spPr>
          <a:xfrm>
            <a:off x="9334570" y="6383701"/>
            <a:ext cx="634854" cy="781358"/>
          </a:xfrm>
          <a:prstGeom prst="rect">
            <a:avLst/>
          </a:prstGeom>
          <a:ln w="38100">
            <a:solidFill>
              <a:schemeClr val="bg2"/>
            </a:solidFill>
            <a:miter lim="400000"/>
          </a:ln>
        </p:spPr>
        <p:txBody>
          <a:bodyPr lIns="14288" tIns="14288" rIns="14288" bIns="14288" rtlCol="0" anchor="ctr"/>
          <a:lstStyle/>
          <a:p>
            <a:pPr algn="ctr" rtl="0">
              <a:defRPr sz="3000">
                <a:solidFill>
                  <a:srgbClr val="FFFFFF"/>
                </a:solidFill>
                <a:latin typeface="Helvetica Light"/>
                <a:ea typeface="Helvetica Light"/>
                <a:cs typeface="Helvetica Light"/>
                <a:sym typeface="Helvetica Light"/>
              </a:defRPr>
            </a:pPr>
            <a:endParaRPr lang="ja-JP" altLang="en-US" sz="1125" noProof="0" dirty="0">
              <a:solidFill>
                <a:schemeClr val="bg2"/>
              </a:solidFill>
              <a:latin typeface="Meiryo UI" panose="020B0604030504040204" pitchFamily="50" charset="-128"/>
              <a:ea typeface="Meiryo UI" panose="020B0604030504040204" pitchFamily="50" charset="-128"/>
            </a:endParaRPr>
          </a:p>
        </p:txBody>
      </p:sp>
      <p:sp>
        <p:nvSpPr>
          <p:cNvPr id="14" name="タイトル 1">
            <a:extLst>
              <a:ext uri="{FF2B5EF4-FFF2-40B4-BE49-F238E27FC236}">
                <a16:creationId xmlns:a16="http://schemas.microsoft.com/office/drawing/2014/main" id="{69038DA1-6D5C-EA47-BDA4-388C0BC571DF}"/>
              </a:ext>
            </a:extLst>
          </p:cNvPr>
          <p:cNvSpPr>
            <a:spLocks noGrp="1"/>
          </p:cNvSpPr>
          <p:nvPr>
            <p:ph type="title" hasCustomPrompt="1"/>
          </p:nvPr>
        </p:nvSpPr>
        <p:spPr>
          <a:xfrm>
            <a:off x="1079599" y="786810"/>
            <a:ext cx="3256855" cy="1395208"/>
          </a:xfrm>
        </p:spPr>
        <p:txBody>
          <a:bodyPr lIns="0" rtlCol="0" anchor="b"/>
          <a:lstStyle>
            <a:lvl1pPr>
              <a:defRPr>
                <a:latin typeface="Meiryo UI" panose="020B0604030504040204" pitchFamily="50" charset="-128"/>
                <a:ea typeface="Meiryo UI" panose="020B0604030504040204" pitchFamily="50" charset="-128"/>
              </a:defRPr>
            </a:lvl1pPr>
          </a:lstStyle>
          <a:p>
            <a:pPr rtl="0"/>
            <a:r>
              <a:rPr lang="ja-JP" altLang="en-US" noProof="0" dirty="0"/>
              <a:t>タイトルをここに</a:t>
            </a:r>
            <a:br>
              <a:rPr lang="ja-JP" altLang="en-US" noProof="0" dirty="0"/>
            </a:br>
            <a:r>
              <a:rPr lang="ja-JP" altLang="en-US" noProof="0" dirty="0"/>
              <a:t>入力</a:t>
            </a:r>
          </a:p>
        </p:txBody>
      </p:sp>
      <p:sp>
        <p:nvSpPr>
          <p:cNvPr id="15" name="テキスト プレースホルダー 11">
            <a:extLst>
              <a:ext uri="{FF2B5EF4-FFF2-40B4-BE49-F238E27FC236}">
                <a16:creationId xmlns:a16="http://schemas.microsoft.com/office/drawing/2014/main" id="{D7404C76-F118-6149-96DF-BF25D43E26AD}"/>
              </a:ext>
            </a:extLst>
          </p:cNvPr>
          <p:cNvSpPr>
            <a:spLocks noGrp="1"/>
          </p:cNvSpPr>
          <p:nvPr>
            <p:ph type="body" sz="quarter" idx="11"/>
          </p:nvPr>
        </p:nvSpPr>
        <p:spPr>
          <a:xfrm>
            <a:off x="1079600" y="3019354"/>
            <a:ext cx="3256855" cy="3099153"/>
          </a:xfrm>
        </p:spPr>
        <p:txBody>
          <a:bodyPr lIns="0" rtlCol="0">
            <a:normAutofit/>
          </a:bodyPr>
          <a:lstStyle>
            <a:lvl1pPr>
              <a:lnSpc>
                <a:spcPct val="150000"/>
              </a:lnSpc>
              <a:defRPr sz="900" spc="0">
                <a:solidFill>
                  <a:schemeClr val="tx2"/>
                </a:solidFill>
                <a:latin typeface="Meiryo UI" panose="020B0604030504040204" pitchFamily="50" charset="-128"/>
                <a:ea typeface="Meiryo UI" panose="020B0604030504040204" pitchFamily="50" charset="-128"/>
              </a:defRPr>
            </a:lvl1pPr>
            <a:lvl2pPr>
              <a:lnSpc>
                <a:spcPct val="150000"/>
              </a:lnSpc>
              <a:defRPr sz="825" spc="0">
                <a:solidFill>
                  <a:schemeClr val="tx2"/>
                </a:solidFill>
                <a:latin typeface="Meiryo UI" panose="020B0604030504040204" pitchFamily="50" charset="-128"/>
                <a:ea typeface="Meiryo UI" panose="020B0604030504040204" pitchFamily="50" charset="-128"/>
              </a:defRPr>
            </a:lvl2pPr>
            <a:lvl3pPr>
              <a:lnSpc>
                <a:spcPct val="150000"/>
              </a:lnSpc>
              <a:defRPr sz="788" spc="0">
                <a:solidFill>
                  <a:schemeClr val="tx2"/>
                </a:solidFill>
                <a:latin typeface="Meiryo UI" panose="020B0604030504040204" pitchFamily="50" charset="-128"/>
                <a:ea typeface="Meiryo UI" panose="020B0604030504040204" pitchFamily="50" charset="-128"/>
              </a:defRPr>
            </a:lvl3pPr>
            <a:lvl4pPr>
              <a:lnSpc>
                <a:spcPct val="150000"/>
              </a:lnSpc>
              <a:defRPr sz="750" spc="0">
                <a:solidFill>
                  <a:schemeClr val="tx2"/>
                </a:solidFill>
                <a:latin typeface="Meiryo UI" panose="020B0604030504040204" pitchFamily="50" charset="-128"/>
                <a:ea typeface="Meiryo UI" panose="020B0604030504040204" pitchFamily="50" charset="-128"/>
              </a:defRPr>
            </a:lvl4pPr>
            <a:lvl5pPr>
              <a:lnSpc>
                <a:spcPct val="150000"/>
              </a:lnSpc>
              <a:defRPr sz="750" spc="0">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6" name="テキスト プレースホルダー 11">
            <a:extLst>
              <a:ext uri="{FF2B5EF4-FFF2-40B4-BE49-F238E27FC236}">
                <a16:creationId xmlns:a16="http://schemas.microsoft.com/office/drawing/2014/main" id="{7205F80F-3B88-A44D-812A-11909F0C93D8}"/>
              </a:ext>
            </a:extLst>
          </p:cNvPr>
          <p:cNvSpPr>
            <a:spLocks noGrp="1"/>
          </p:cNvSpPr>
          <p:nvPr>
            <p:ph type="body" sz="quarter" idx="12" hasCustomPrompt="1"/>
          </p:nvPr>
        </p:nvSpPr>
        <p:spPr>
          <a:xfrm>
            <a:off x="1079600" y="2247681"/>
            <a:ext cx="3256855" cy="602887"/>
          </a:xfrm>
        </p:spPr>
        <p:txBody>
          <a:bodyPr lIns="0" rtlCol="0" anchor="t">
            <a:normAutofit/>
          </a:bodyPr>
          <a:lstStyle>
            <a:lvl1pPr marL="0" indent="0">
              <a:buNone/>
              <a:defRPr sz="1050" spc="225">
                <a:solidFill>
                  <a:schemeClr val="tx2"/>
                </a:solidFill>
                <a:latin typeface="Meiryo UI" panose="020B0604030504040204" pitchFamily="50" charset="-128"/>
                <a:ea typeface="Meiryo UI" panose="020B0604030504040204" pitchFamily="50" charset="-128"/>
              </a:defRPr>
            </a:lvl1pPr>
            <a:lvl2pPr>
              <a:defRPr sz="825">
                <a:solidFill>
                  <a:schemeClr val="tx2"/>
                </a:solidFill>
              </a:defRPr>
            </a:lvl2pPr>
            <a:lvl3pPr>
              <a:defRPr sz="788">
                <a:solidFill>
                  <a:schemeClr val="tx2"/>
                </a:solidFill>
              </a:defRPr>
            </a:lvl3pPr>
            <a:lvl4pPr>
              <a:defRPr sz="750">
                <a:solidFill>
                  <a:schemeClr val="tx2"/>
                </a:solidFill>
              </a:defRPr>
            </a:lvl4pPr>
            <a:lvl5pPr>
              <a:defRPr sz="750">
                <a:solidFill>
                  <a:schemeClr val="tx2"/>
                </a:solidFill>
              </a:defRPr>
            </a:lvl5pPr>
          </a:lstStyle>
          <a:p>
            <a:pPr lvl="0" rtl="0"/>
            <a:r>
              <a:rPr lang="ja-JP" altLang="en-US" noProof="0" dirty="0"/>
              <a:t>ここにサブタイトルを入力</a:t>
            </a:r>
          </a:p>
        </p:txBody>
      </p:sp>
    </p:spTree>
    <p:extLst>
      <p:ext uri="{BB962C8B-B14F-4D97-AF65-F5344CB8AC3E}">
        <p14:creationId xmlns:p14="http://schemas.microsoft.com/office/powerpoint/2010/main" val="130980345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タイトル スライド">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AA99C074-A230-B944-8FEA-870A76765C60}"/>
              </a:ext>
            </a:extLst>
          </p:cNvPr>
          <p:cNvSpPr>
            <a:spLocks noGrp="1"/>
          </p:cNvSpPr>
          <p:nvPr>
            <p:ph type="title" hasCustomPrompt="1"/>
          </p:nvPr>
        </p:nvSpPr>
        <p:spPr>
          <a:xfrm>
            <a:off x="681038" y="2655079"/>
            <a:ext cx="5320606" cy="2831323"/>
          </a:xfrm>
        </p:spPr>
        <p:txBody>
          <a:bodyPr rtlCol="0" anchor="b">
            <a:noAutofit/>
          </a:bodyPr>
          <a:lstStyle>
            <a:lvl1pPr>
              <a:defRPr sz="4500">
                <a:latin typeface="Meiryo UI" panose="020B0604030504040204" pitchFamily="50" charset="-128"/>
                <a:ea typeface="Meiryo UI" panose="020B0604030504040204" pitchFamily="50" charset="-128"/>
              </a:defRPr>
            </a:lvl1pPr>
          </a:lstStyle>
          <a:p>
            <a:pPr rtl="0"/>
            <a:r>
              <a:rPr lang="ja-JP" altLang="en-US" noProof="0" dirty="0"/>
              <a:t>クリックしてマスター タイトルを編集する</a:t>
            </a:r>
          </a:p>
        </p:txBody>
      </p:sp>
      <p:sp>
        <p:nvSpPr>
          <p:cNvPr id="5" name="サブタイトル 2">
            <a:extLst>
              <a:ext uri="{FF2B5EF4-FFF2-40B4-BE49-F238E27FC236}">
                <a16:creationId xmlns:a16="http://schemas.microsoft.com/office/drawing/2014/main" id="{CB11A616-4D84-4BF3-86C7-9F1BBDAD3A83}"/>
              </a:ext>
            </a:extLst>
          </p:cNvPr>
          <p:cNvSpPr>
            <a:spLocks noGrp="1"/>
          </p:cNvSpPr>
          <p:nvPr>
            <p:ph type="subTitle" idx="1"/>
          </p:nvPr>
        </p:nvSpPr>
        <p:spPr>
          <a:xfrm>
            <a:off x="681038" y="5486400"/>
            <a:ext cx="5320606" cy="697584"/>
          </a:xfrm>
        </p:spPr>
        <p:txBody>
          <a:bodyPr rtlCol="0"/>
          <a:lstStyle>
            <a:lvl1pPr marL="0" indent="0" algn="l">
              <a:buNone/>
              <a:defRPr sz="1800">
                <a:latin typeface="Meiryo UI" panose="020B0604030504040204" pitchFamily="50" charset="-128"/>
                <a:ea typeface="Meiryo UI" panose="020B0604030504040204" pitchFamily="50"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ja-JP" altLang="en-US" noProof="0"/>
              <a:t>マスター サブタイトルの書式設定</a:t>
            </a:r>
            <a:endParaRPr lang="ja-JP" altLang="en-US" noProof="0" dirty="0"/>
          </a:p>
        </p:txBody>
      </p:sp>
    </p:spTree>
    <p:extLst>
      <p:ext uri="{BB962C8B-B14F-4D97-AF65-F5344CB8AC3E}">
        <p14:creationId xmlns:p14="http://schemas.microsoft.com/office/powerpoint/2010/main" val="3784532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8ECEC5-018E-5E3F-41B3-01E637BCFDAB}"/>
              </a:ext>
            </a:extLst>
          </p:cNvPr>
          <p:cNvSpPr>
            <a:spLocks noGrp="1"/>
          </p:cNvSpPr>
          <p:nvPr>
            <p:ph type="title"/>
          </p:nvPr>
        </p:nvSpPr>
        <p:spPr/>
        <p:txBody>
          <a:body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id="{A705F9DD-23F8-5F83-F7F5-B66BAA1A193D}"/>
              </a:ext>
            </a:extLst>
          </p:cNvPr>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3024417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セクション ヘッダ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D6BA20-74C4-B146-8DF6-85C573E19DB1}"/>
              </a:ext>
            </a:extLst>
          </p:cNvPr>
          <p:cNvSpPr>
            <a:spLocks noGrp="1"/>
          </p:cNvSpPr>
          <p:nvPr>
            <p:ph type="title" hasCustomPrompt="1"/>
          </p:nvPr>
        </p:nvSpPr>
        <p:spPr>
          <a:xfrm>
            <a:off x="933053" y="1488558"/>
            <a:ext cx="4424760" cy="2704640"/>
          </a:xfrm>
        </p:spPr>
        <p:txBody>
          <a:bodyPr rtlCol="0" anchor="b">
            <a:normAutofit/>
          </a:bodyPr>
          <a:lstStyle>
            <a:lvl1pPr>
              <a:defRPr sz="3600">
                <a:latin typeface="Meiryo UI" panose="020B0604030504040204" pitchFamily="50" charset="-128"/>
                <a:ea typeface="Meiryo UI" panose="020B0604030504040204" pitchFamily="50" charset="-128"/>
              </a:defRPr>
            </a:lvl1pPr>
          </a:lstStyle>
          <a:p>
            <a:pPr rtl="0"/>
            <a:r>
              <a:rPr lang="ja-JP" altLang="en-US" noProof="0" dirty="0"/>
              <a:t>マスター タイトルの書式設定</a:t>
            </a:r>
          </a:p>
        </p:txBody>
      </p:sp>
      <p:sp>
        <p:nvSpPr>
          <p:cNvPr id="3" name="テキスト プレースホルダー 2">
            <a:extLst>
              <a:ext uri="{FF2B5EF4-FFF2-40B4-BE49-F238E27FC236}">
                <a16:creationId xmlns:a16="http://schemas.microsoft.com/office/drawing/2014/main" id="{9789FC2C-42AA-424F-9223-5F73B95D7C36}"/>
              </a:ext>
            </a:extLst>
          </p:cNvPr>
          <p:cNvSpPr>
            <a:spLocks noGrp="1"/>
          </p:cNvSpPr>
          <p:nvPr>
            <p:ph type="body" idx="1" hasCustomPrompt="1"/>
          </p:nvPr>
        </p:nvSpPr>
        <p:spPr>
          <a:xfrm>
            <a:off x="933053" y="4220187"/>
            <a:ext cx="4424760" cy="1223684"/>
          </a:xfrm>
        </p:spPr>
        <p:txBody>
          <a:bodyPr rtlCol="0">
            <a:normAutofit/>
          </a:bodyPr>
          <a:lstStyle>
            <a:lvl1pPr marL="0" indent="0">
              <a:buNone/>
              <a:defRPr sz="1350" b="0" i="0" spc="225">
                <a:solidFill>
                  <a:schemeClr val="tx1"/>
                </a:solidFill>
                <a:latin typeface="Meiryo UI" panose="020B0604030504040204" pitchFamily="50" charset="-128"/>
                <a:ea typeface="Meiryo UI" panose="020B0604030504040204" pitchFamily="50" charset="-128"/>
                <a:cs typeface="Gill Sans Light" panose="020B0302020104020203" pitchFamily="34" charset="-79"/>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ja-JP" altLang="en-US" noProof="0" dirty="0"/>
              <a:t>マスター テキストのスタイルを編集する</a:t>
            </a:r>
          </a:p>
        </p:txBody>
      </p:sp>
    </p:spTree>
    <p:extLst>
      <p:ext uri="{BB962C8B-B14F-4D97-AF65-F5344CB8AC3E}">
        <p14:creationId xmlns:p14="http://schemas.microsoft.com/office/powerpoint/2010/main" val="3992199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タイトルのみ">
    <p:spTree>
      <p:nvGrpSpPr>
        <p:cNvPr id="1" name=""/>
        <p:cNvGrpSpPr/>
        <p:nvPr/>
      </p:nvGrpSpPr>
      <p:grpSpPr>
        <a:xfrm>
          <a:off x="0" y="0"/>
          <a:ext cx="0" cy="0"/>
          <a:chOff x="0" y="0"/>
          <a:chExt cx="0" cy="0"/>
        </a:xfrm>
      </p:grpSpPr>
      <p:sp>
        <p:nvSpPr>
          <p:cNvPr id="6" name="フッター プレースホルダー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endParaRPr kumimoji="1" lang="ja-JP" altLang="en-US"/>
          </a:p>
        </p:txBody>
      </p:sp>
      <p:sp>
        <p:nvSpPr>
          <p:cNvPr id="9" name="タイトル 1">
            <a:extLst>
              <a:ext uri="{FF2B5EF4-FFF2-40B4-BE49-F238E27FC236}">
                <a16:creationId xmlns:a16="http://schemas.microsoft.com/office/drawing/2014/main" id="{CB2B6249-6B58-2F44-83C2-208195C23642}"/>
              </a:ext>
            </a:extLst>
          </p:cNvPr>
          <p:cNvSpPr>
            <a:spLocks noGrp="1"/>
          </p:cNvSpPr>
          <p:nvPr>
            <p:ph type="title"/>
          </p:nvPr>
        </p:nvSpPr>
        <p:spPr>
          <a:xfrm>
            <a:off x="681038" y="21059"/>
            <a:ext cx="8543925" cy="986943"/>
          </a:xfrm>
        </p:spPr>
        <p:txBody>
          <a:bodyPr rtlCol="0"/>
          <a:lstStyle/>
          <a:p>
            <a:pPr rtl="0"/>
            <a:r>
              <a:rPr lang="ja-JP" altLang="en-US" noProof="0"/>
              <a:t>マスター タイトルの書式設定</a:t>
            </a:r>
            <a:endParaRPr lang="ja-JP" altLang="en-US" noProof="0" dirty="0"/>
          </a:p>
        </p:txBody>
      </p:sp>
      <p:sp>
        <p:nvSpPr>
          <p:cNvPr id="3" name="テキスト プレースホルダー 2">
            <a:extLst>
              <a:ext uri="{FF2B5EF4-FFF2-40B4-BE49-F238E27FC236}">
                <a16:creationId xmlns:a16="http://schemas.microsoft.com/office/drawing/2014/main" id="{6B5E0DD3-854B-420F-ADA1-DED8ADDCC3A8}"/>
              </a:ext>
            </a:extLst>
          </p:cNvPr>
          <p:cNvSpPr>
            <a:spLocks noGrp="1"/>
          </p:cNvSpPr>
          <p:nvPr>
            <p:ph type="body" sz="quarter" idx="11"/>
          </p:nvPr>
        </p:nvSpPr>
        <p:spPr>
          <a:xfrm>
            <a:off x="1262758" y="2062956"/>
            <a:ext cx="7380486" cy="2732088"/>
          </a:xfrm>
        </p:spPr>
        <p:txBody>
          <a:bodyPr rtlCol="0" anchor="ctr">
            <a:normAutofit/>
          </a:bodyPr>
          <a:lstStyle>
            <a:lvl1pPr marL="0" indent="0" algn="ctr">
              <a:buNone/>
              <a:defRPr sz="4500"/>
            </a:lvl1pPr>
            <a:lvl2pPr marL="342900" indent="0">
              <a:buNone/>
              <a:defRPr/>
            </a:lvl2pPr>
          </a:lstStyle>
          <a:p>
            <a:pPr lvl="0" rtl="0"/>
            <a:r>
              <a:rPr lang="ja-JP" altLang="en-US" noProof="0"/>
              <a:t>マスター テキストの書式設定</a:t>
            </a:r>
          </a:p>
        </p:txBody>
      </p:sp>
    </p:spTree>
    <p:extLst>
      <p:ext uri="{BB962C8B-B14F-4D97-AF65-F5344CB8AC3E}">
        <p14:creationId xmlns:p14="http://schemas.microsoft.com/office/powerpoint/2010/main" val="2051011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空白 ">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2A5E4FE9-CEDE-F34D-924F-EB11B49749A2}"/>
              </a:ext>
            </a:extLst>
          </p:cNvPr>
          <p:cNvSpPr>
            <a:spLocks noGrp="1"/>
          </p:cNvSpPr>
          <p:nvPr>
            <p:ph sz="quarter" idx="10"/>
          </p:nvPr>
        </p:nvSpPr>
        <p:spPr>
          <a:xfrm>
            <a:off x="1107782" y="2367779"/>
            <a:ext cx="4108347" cy="3791433"/>
          </a:xfrm>
        </p:spPr>
        <p:txBody>
          <a:bodyPr rtlCol="0"/>
          <a:lstStyle>
            <a:lvl1pPr>
              <a:defRPr>
                <a:latin typeface="Meiryo UI" panose="020B0604030504040204" pitchFamily="50" charset="-128"/>
                <a:ea typeface="Meiryo UI" panose="020B0604030504040204" pitchFamily="50" charset="-128"/>
              </a:defRPr>
            </a:lvl1pPr>
          </a:lstStyle>
          <a:p>
            <a:pPr lvl="0" rtl="0"/>
            <a:r>
              <a:rPr lang="ja-JP" altLang="en-US" noProof="0"/>
              <a:t>マスター テキストの書式設定</a:t>
            </a:r>
          </a:p>
        </p:txBody>
      </p:sp>
      <p:sp>
        <p:nvSpPr>
          <p:cNvPr id="12" name="タイトル 1">
            <a:extLst>
              <a:ext uri="{FF2B5EF4-FFF2-40B4-BE49-F238E27FC236}">
                <a16:creationId xmlns:a16="http://schemas.microsoft.com/office/drawing/2014/main" id="{8F6D2B1F-21AB-FC4C-ADF6-BC4463A62DC7}"/>
              </a:ext>
            </a:extLst>
          </p:cNvPr>
          <p:cNvSpPr>
            <a:spLocks noGrp="1"/>
          </p:cNvSpPr>
          <p:nvPr>
            <p:ph type="title" hasCustomPrompt="1"/>
          </p:nvPr>
        </p:nvSpPr>
        <p:spPr>
          <a:xfrm>
            <a:off x="5517509" y="839974"/>
            <a:ext cx="3873401" cy="1342045"/>
          </a:xfrm>
        </p:spPr>
        <p:txBody>
          <a:bodyPr lIns="0" rtlCol="0" anchor="b"/>
          <a:lstStyle>
            <a:lvl1pPr>
              <a:defRPr>
                <a:latin typeface="Meiryo UI" panose="020B0604030504040204" pitchFamily="50" charset="-128"/>
                <a:ea typeface="Meiryo UI" panose="020B0604030504040204" pitchFamily="50" charset="-128"/>
              </a:defRPr>
            </a:lvl1pPr>
          </a:lstStyle>
          <a:p>
            <a:pPr rtl="0"/>
            <a:r>
              <a:rPr lang="ja-JP" altLang="en-US" noProof="0" dirty="0"/>
              <a:t>タイトルをここに</a:t>
            </a:r>
            <a:br>
              <a:rPr lang="ja-JP" altLang="en-US" noProof="0" dirty="0"/>
            </a:br>
            <a:r>
              <a:rPr lang="ja-JP" altLang="en-US" noProof="0" dirty="0"/>
              <a:t>入力</a:t>
            </a:r>
          </a:p>
        </p:txBody>
      </p:sp>
      <p:sp>
        <p:nvSpPr>
          <p:cNvPr id="13" name="テキスト プレースホルダー 11">
            <a:extLst>
              <a:ext uri="{FF2B5EF4-FFF2-40B4-BE49-F238E27FC236}">
                <a16:creationId xmlns:a16="http://schemas.microsoft.com/office/drawing/2014/main" id="{F1372009-C299-3A49-80B3-22EAC70160E8}"/>
              </a:ext>
            </a:extLst>
          </p:cNvPr>
          <p:cNvSpPr>
            <a:spLocks noGrp="1"/>
          </p:cNvSpPr>
          <p:nvPr>
            <p:ph type="body" sz="quarter" idx="11"/>
          </p:nvPr>
        </p:nvSpPr>
        <p:spPr>
          <a:xfrm>
            <a:off x="5517509" y="3019354"/>
            <a:ext cx="3873401" cy="3099153"/>
          </a:xfrm>
        </p:spPr>
        <p:txBody>
          <a:bodyPr lIns="0" rtlCol="0">
            <a:normAutofit/>
          </a:bodyPr>
          <a:lstStyle>
            <a:lvl1pPr>
              <a:lnSpc>
                <a:spcPct val="150000"/>
              </a:lnSpc>
              <a:defRPr sz="900" spc="0">
                <a:solidFill>
                  <a:schemeClr val="tx2"/>
                </a:solidFill>
                <a:latin typeface="Meiryo UI" panose="020B0604030504040204" pitchFamily="50" charset="-128"/>
                <a:ea typeface="Meiryo UI" panose="020B0604030504040204" pitchFamily="50" charset="-128"/>
              </a:defRPr>
            </a:lvl1pPr>
            <a:lvl2pPr>
              <a:lnSpc>
                <a:spcPct val="150000"/>
              </a:lnSpc>
              <a:defRPr sz="825" spc="0">
                <a:solidFill>
                  <a:schemeClr val="tx2"/>
                </a:solidFill>
                <a:latin typeface="Meiryo UI" panose="020B0604030504040204" pitchFamily="50" charset="-128"/>
                <a:ea typeface="Meiryo UI" panose="020B0604030504040204" pitchFamily="50" charset="-128"/>
              </a:defRPr>
            </a:lvl2pPr>
            <a:lvl3pPr>
              <a:lnSpc>
                <a:spcPct val="150000"/>
              </a:lnSpc>
              <a:defRPr sz="788" spc="0">
                <a:solidFill>
                  <a:schemeClr val="tx2"/>
                </a:solidFill>
                <a:latin typeface="Meiryo UI" panose="020B0604030504040204" pitchFamily="50" charset="-128"/>
                <a:ea typeface="Meiryo UI" panose="020B0604030504040204" pitchFamily="50" charset="-128"/>
              </a:defRPr>
            </a:lvl3pPr>
            <a:lvl4pPr>
              <a:lnSpc>
                <a:spcPct val="150000"/>
              </a:lnSpc>
              <a:defRPr sz="750" spc="0">
                <a:solidFill>
                  <a:schemeClr val="tx2"/>
                </a:solidFill>
                <a:latin typeface="Meiryo UI" panose="020B0604030504040204" pitchFamily="50" charset="-128"/>
                <a:ea typeface="Meiryo UI" panose="020B0604030504040204" pitchFamily="50" charset="-128"/>
              </a:defRPr>
            </a:lvl4pPr>
            <a:lvl5pPr>
              <a:lnSpc>
                <a:spcPct val="150000"/>
              </a:lnSpc>
              <a:defRPr sz="750" spc="0">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4" name="テキスト プレースホルダー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5517509" y="2247681"/>
            <a:ext cx="3873401" cy="602887"/>
          </a:xfrm>
        </p:spPr>
        <p:txBody>
          <a:bodyPr lIns="0" rtlCol="0" anchor="t">
            <a:normAutofit/>
          </a:bodyPr>
          <a:lstStyle>
            <a:lvl1pPr marL="0" indent="0">
              <a:buNone/>
              <a:defRPr sz="1050" spc="225">
                <a:solidFill>
                  <a:schemeClr val="tx2"/>
                </a:solidFill>
                <a:latin typeface="Meiryo UI" panose="020B0604030504040204" pitchFamily="50" charset="-128"/>
                <a:ea typeface="Meiryo UI" panose="020B0604030504040204" pitchFamily="50" charset="-128"/>
              </a:defRPr>
            </a:lvl1pPr>
            <a:lvl2pPr>
              <a:defRPr sz="825">
                <a:solidFill>
                  <a:schemeClr val="tx2"/>
                </a:solidFill>
              </a:defRPr>
            </a:lvl2pPr>
            <a:lvl3pPr>
              <a:defRPr sz="788">
                <a:solidFill>
                  <a:schemeClr val="tx2"/>
                </a:solidFill>
              </a:defRPr>
            </a:lvl3pPr>
            <a:lvl4pPr>
              <a:defRPr sz="750">
                <a:solidFill>
                  <a:schemeClr val="tx2"/>
                </a:solidFill>
              </a:defRPr>
            </a:lvl4pPr>
            <a:lvl5pPr>
              <a:defRPr sz="750">
                <a:solidFill>
                  <a:schemeClr val="tx2"/>
                </a:solidFill>
              </a:defRPr>
            </a:lvl5pPr>
          </a:lstStyle>
          <a:p>
            <a:pPr lvl="0" rtl="0"/>
            <a:r>
              <a:rPr lang="ja-JP" altLang="en-US" noProof="0" dirty="0"/>
              <a:t>ここにサブタイトルを入力</a:t>
            </a:r>
          </a:p>
        </p:txBody>
      </p:sp>
    </p:spTree>
    <p:extLst>
      <p:ext uri="{BB962C8B-B14F-4D97-AF65-F5344CB8AC3E}">
        <p14:creationId xmlns:p14="http://schemas.microsoft.com/office/powerpoint/2010/main" val="1953014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カスタム 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674535-13A9-914D-A6BC-97AFF288301C}"/>
              </a:ext>
            </a:extLst>
          </p:cNvPr>
          <p:cNvSpPr>
            <a:spLocks noGrp="1"/>
          </p:cNvSpPr>
          <p:nvPr>
            <p:ph type="title" hasCustomPrompt="1"/>
          </p:nvPr>
        </p:nvSpPr>
        <p:spPr>
          <a:xfrm>
            <a:off x="681037" y="0"/>
            <a:ext cx="8853488" cy="893218"/>
          </a:xfrm>
        </p:spPr>
        <p:txBody>
          <a:bodyPr rtlCol="0" anchor="b"/>
          <a:lstStyle>
            <a:lvl1pPr algn="ctr">
              <a:defRPr>
                <a:latin typeface="Meiryo UI" panose="020B0604030504040204" pitchFamily="50" charset="-128"/>
                <a:ea typeface="Meiryo UI" panose="020B0604030504040204" pitchFamily="50" charset="-128"/>
              </a:defRPr>
            </a:lvl1pPr>
          </a:lstStyle>
          <a:p>
            <a:pPr rtl="0"/>
            <a:r>
              <a:rPr lang="ja-JP" altLang="en-US" noProof="0" dirty="0"/>
              <a:t>クリックしてマスター タイトルの書式設定を編集</a:t>
            </a:r>
          </a:p>
        </p:txBody>
      </p:sp>
      <p:sp>
        <p:nvSpPr>
          <p:cNvPr id="7" name="コンテンツ プレースホルダー 5">
            <a:extLst>
              <a:ext uri="{FF2B5EF4-FFF2-40B4-BE49-F238E27FC236}">
                <a16:creationId xmlns:a16="http://schemas.microsoft.com/office/drawing/2014/main" id="{D75C1F3A-BBBB-2946-BF9D-CD1C4898C830}"/>
              </a:ext>
            </a:extLst>
          </p:cNvPr>
          <p:cNvSpPr>
            <a:spLocks noGrp="1"/>
          </p:cNvSpPr>
          <p:nvPr>
            <p:ph sz="quarter" idx="10"/>
          </p:nvPr>
        </p:nvSpPr>
        <p:spPr>
          <a:xfrm>
            <a:off x="681037" y="1690688"/>
            <a:ext cx="8853488" cy="4862512"/>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1" name="テキスト プレースホルダー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81037" y="914485"/>
            <a:ext cx="8853488" cy="602887"/>
          </a:xfrm>
        </p:spPr>
        <p:txBody>
          <a:bodyPr rtlCol="0" anchor="ctr">
            <a:normAutofit/>
          </a:bodyPr>
          <a:lstStyle>
            <a:lvl1pPr marL="0" indent="0" algn="ctr">
              <a:buNone/>
              <a:defRPr sz="1050" spc="225">
                <a:solidFill>
                  <a:schemeClr val="tx2"/>
                </a:solidFill>
                <a:latin typeface="Meiryo UI" panose="020B0604030504040204" pitchFamily="50" charset="-128"/>
                <a:ea typeface="Meiryo UI" panose="020B0604030504040204" pitchFamily="50" charset="-128"/>
              </a:defRPr>
            </a:lvl1pPr>
            <a:lvl2pPr>
              <a:defRPr sz="825">
                <a:solidFill>
                  <a:schemeClr val="tx2"/>
                </a:solidFill>
              </a:defRPr>
            </a:lvl2pPr>
            <a:lvl3pPr>
              <a:defRPr sz="788">
                <a:solidFill>
                  <a:schemeClr val="tx2"/>
                </a:solidFill>
              </a:defRPr>
            </a:lvl3pPr>
            <a:lvl4pPr>
              <a:defRPr sz="750">
                <a:solidFill>
                  <a:schemeClr val="tx2"/>
                </a:solidFill>
              </a:defRPr>
            </a:lvl4pPr>
            <a:lvl5pPr>
              <a:defRPr sz="750">
                <a:solidFill>
                  <a:schemeClr val="tx2"/>
                </a:solidFill>
              </a:defRPr>
            </a:lvl5pPr>
          </a:lstStyle>
          <a:p>
            <a:pPr lvl="0" rtl="0"/>
            <a:r>
              <a:rPr lang="ja-JP" altLang="en-US" noProof="0" dirty="0"/>
              <a:t>ここにサブタイトルを入力</a:t>
            </a:r>
          </a:p>
        </p:txBody>
      </p:sp>
    </p:spTree>
    <p:extLst>
      <p:ext uri="{BB962C8B-B14F-4D97-AF65-F5344CB8AC3E}">
        <p14:creationId xmlns:p14="http://schemas.microsoft.com/office/powerpoint/2010/main" val="3356643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タイトル付きのコンテンツ">
    <p:spTree>
      <p:nvGrpSpPr>
        <p:cNvPr id="1" name=""/>
        <p:cNvGrpSpPr/>
        <p:nvPr/>
      </p:nvGrpSpPr>
      <p:grpSpPr>
        <a:xfrm>
          <a:off x="0" y="0"/>
          <a:ext cx="0" cy="0"/>
          <a:chOff x="0" y="0"/>
          <a:chExt cx="0" cy="0"/>
        </a:xfrm>
      </p:grpSpPr>
      <p:sp>
        <p:nvSpPr>
          <p:cNvPr id="6" name="フッター プレースホルダー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
        <p:nvSpPr>
          <p:cNvPr id="9" name="タイトル 1">
            <a:extLst>
              <a:ext uri="{FF2B5EF4-FFF2-40B4-BE49-F238E27FC236}">
                <a16:creationId xmlns:a16="http://schemas.microsoft.com/office/drawing/2014/main" id="{CB2B6249-6B58-2F44-83C2-208195C23642}"/>
              </a:ext>
            </a:extLst>
          </p:cNvPr>
          <p:cNvSpPr>
            <a:spLocks noGrp="1"/>
          </p:cNvSpPr>
          <p:nvPr>
            <p:ph type="title"/>
          </p:nvPr>
        </p:nvSpPr>
        <p:spPr>
          <a:xfrm>
            <a:off x="682328" y="987426"/>
            <a:ext cx="3194943" cy="1868896"/>
          </a:xfrm>
        </p:spPr>
        <p:txBody>
          <a:bodyPr rtlCol="0" anchor="b"/>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4" name="コンテンツ プレースホルダー 2">
            <a:extLst>
              <a:ext uri="{FF2B5EF4-FFF2-40B4-BE49-F238E27FC236}">
                <a16:creationId xmlns:a16="http://schemas.microsoft.com/office/drawing/2014/main" id="{51B3D6EB-0B4B-4C00-A78E-E618E038C9B8}"/>
              </a:ext>
            </a:extLst>
          </p:cNvPr>
          <p:cNvSpPr>
            <a:spLocks noGrp="1"/>
          </p:cNvSpPr>
          <p:nvPr>
            <p:ph idx="1"/>
          </p:nvPr>
        </p:nvSpPr>
        <p:spPr>
          <a:xfrm>
            <a:off x="4211340" y="987427"/>
            <a:ext cx="5014913" cy="4873625"/>
          </a:xfrm>
        </p:spPr>
        <p:txBody>
          <a:bodyPr rtlCol="0"/>
          <a:lstStyle>
            <a:lvl1pPr>
              <a:defRPr sz="2400">
                <a:latin typeface="Meiryo UI" panose="020B0604030504040204" pitchFamily="50" charset="-128"/>
                <a:ea typeface="Meiryo UI" panose="020B0604030504040204" pitchFamily="50" charset="-128"/>
              </a:defRPr>
            </a:lvl1pPr>
            <a:lvl2pPr>
              <a:defRPr sz="2100">
                <a:latin typeface="Meiryo UI" panose="020B0604030504040204" pitchFamily="50" charset="-128"/>
                <a:ea typeface="Meiryo UI" panose="020B0604030504040204" pitchFamily="50" charset="-128"/>
              </a:defRPr>
            </a:lvl2pPr>
            <a:lvl3pPr>
              <a:defRPr sz="1800">
                <a:latin typeface="Meiryo UI" panose="020B0604030504040204" pitchFamily="50" charset="-128"/>
                <a:ea typeface="Meiryo UI" panose="020B0604030504040204" pitchFamily="50" charset="-128"/>
              </a:defRPr>
            </a:lvl3pPr>
            <a:lvl4pPr>
              <a:defRPr sz="1500">
                <a:latin typeface="Meiryo UI" panose="020B0604030504040204" pitchFamily="50" charset="-128"/>
                <a:ea typeface="Meiryo UI" panose="020B0604030504040204" pitchFamily="50" charset="-128"/>
              </a:defRPr>
            </a:lvl4pPr>
            <a:lvl5pPr>
              <a:defRPr sz="1500">
                <a:latin typeface="Meiryo UI" panose="020B0604030504040204" pitchFamily="50" charset="-128"/>
                <a:ea typeface="Meiryo UI" panose="020B0604030504040204" pitchFamily="50" charset="-128"/>
              </a:defRPr>
            </a:lvl5pPr>
            <a:lvl6pPr>
              <a:defRPr sz="1500"/>
            </a:lvl6pPr>
            <a:lvl7pPr>
              <a:defRPr sz="1500"/>
            </a:lvl7pPr>
            <a:lvl8pPr>
              <a:defRPr sz="1500"/>
            </a:lvl8pPr>
            <a:lvl9pPr>
              <a:defRPr sz="15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3">
            <a:extLst>
              <a:ext uri="{FF2B5EF4-FFF2-40B4-BE49-F238E27FC236}">
                <a16:creationId xmlns:a16="http://schemas.microsoft.com/office/drawing/2014/main" id="{06353079-34E7-4CF0-8300-BCC1060B3B33}"/>
              </a:ext>
            </a:extLst>
          </p:cNvPr>
          <p:cNvSpPr>
            <a:spLocks noGrp="1"/>
          </p:cNvSpPr>
          <p:nvPr>
            <p:ph type="body" sz="half" idx="2"/>
          </p:nvPr>
        </p:nvSpPr>
        <p:spPr>
          <a:xfrm>
            <a:off x="682328" y="2856322"/>
            <a:ext cx="3194943" cy="3012666"/>
          </a:xfrm>
        </p:spPr>
        <p:txBody>
          <a:bodyPr rtlCol="0"/>
          <a:lstStyle>
            <a:lvl1pPr marL="0" indent="0">
              <a:buNone/>
              <a:defRPr sz="1200">
                <a:latin typeface="Meiryo UI" panose="020B0604030504040204" pitchFamily="50" charset="-128"/>
                <a:ea typeface="Meiryo UI" panose="020B0604030504040204" pitchFamily="50" charset="-128"/>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ja-JP" altLang="en-US" noProof="0"/>
              <a:t>マスター テキストの書式設定</a:t>
            </a:r>
          </a:p>
        </p:txBody>
      </p:sp>
    </p:spTree>
    <p:extLst>
      <p:ext uri="{BB962C8B-B14F-4D97-AF65-F5344CB8AC3E}">
        <p14:creationId xmlns:p14="http://schemas.microsoft.com/office/powerpoint/2010/main" val="3100513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キャプション付きのコンテンツ">
    <p:spTree>
      <p:nvGrpSpPr>
        <p:cNvPr id="1" name=""/>
        <p:cNvGrpSpPr/>
        <p:nvPr/>
      </p:nvGrpSpPr>
      <p:grpSpPr>
        <a:xfrm>
          <a:off x="0" y="0"/>
          <a:ext cx="0" cy="0"/>
          <a:chOff x="0" y="0"/>
          <a:chExt cx="0" cy="0"/>
        </a:xfrm>
      </p:grpSpPr>
      <p:sp>
        <p:nvSpPr>
          <p:cNvPr id="6" name="フッター プレースホルダー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
        <p:nvSpPr>
          <p:cNvPr id="9" name="タイトル 1">
            <a:extLst>
              <a:ext uri="{FF2B5EF4-FFF2-40B4-BE49-F238E27FC236}">
                <a16:creationId xmlns:a16="http://schemas.microsoft.com/office/drawing/2014/main" id="{CB2B6249-6B58-2F44-83C2-208195C23642}"/>
              </a:ext>
            </a:extLst>
          </p:cNvPr>
          <p:cNvSpPr>
            <a:spLocks noGrp="1"/>
          </p:cNvSpPr>
          <p:nvPr>
            <p:ph type="title"/>
          </p:nvPr>
        </p:nvSpPr>
        <p:spPr>
          <a:xfrm>
            <a:off x="682328" y="987426"/>
            <a:ext cx="3194943" cy="1868896"/>
          </a:xfrm>
        </p:spPr>
        <p:txBody>
          <a:bodyPr rtlCol="0" anchor="b"/>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5" name="テキスト プレースホルダー 3">
            <a:extLst>
              <a:ext uri="{FF2B5EF4-FFF2-40B4-BE49-F238E27FC236}">
                <a16:creationId xmlns:a16="http://schemas.microsoft.com/office/drawing/2014/main" id="{06353079-34E7-4CF0-8300-BCC1060B3B33}"/>
              </a:ext>
            </a:extLst>
          </p:cNvPr>
          <p:cNvSpPr>
            <a:spLocks noGrp="1"/>
          </p:cNvSpPr>
          <p:nvPr>
            <p:ph type="body" sz="half" idx="2"/>
          </p:nvPr>
        </p:nvSpPr>
        <p:spPr>
          <a:xfrm>
            <a:off x="682328" y="2856322"/>
            <a:ext cx="3194943" cy="3012666"/>
          </a:xfrm>
        </p:spPr>
        <p:txBody>
          <a:bodyPr rtlCol="0"/>
          <a:lstStyle>
            <a:lvl1pPr marL="0" indent="0">
              <a:buNone/>
              <a:defRPr sz="1200">
                <a:latin typeface="Meiryo UI" panose="020B0604030504040204" pitchFamily="50" charset="-128"/>
                <a:ea typeface="Meiryo UI" panose="020B0604030504040204" pitchFamily="50" charset="-128"/>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ja-JP" altLang="en-US" noProof="0"/>
              <a:t>マスター テキストの書式設定</a:t>
            </a:r>
          </a:p>
        </p:txBody>
      </p:sp>
      <p:sp>
        <p:nvSpPr>
          <p:cNvPr id="7" name="図プレースホルダー 2">
            <a:extLst>
              <a:ext uri="{FF2B5EF4-FFF2-40B4-BE49-F238E27FC236}">
                <a16:creationId xmlns:a16="http://schemas.microsoft.com/office/drawing/2014/main" id="{B04B7B3E-1EE1-4212-9F4F-0C7DC6C1584F}"/>
              </a:ext>
            </a:extLst>
          </p:cNvPr>
          <p:cNvSpPr>
            <a:spLocks noGrp="1"/>
          </p:cNvSpPr>
          <p:nvPr>
            <p:ph type="pic" idx="11"/>
          </p:nvPr>
        </p:nvSpPr>
        <p:spPr>
          <a:xfrm>
            <a:off x="4208760" y="987428"/>
            <a:ext cx="5014913" cy="4873625"/>
          </a:xfrm>
        </p:spPr>
        <p:txBody>
          <a:bodyPr rtlCol="0"/>
          <a:lstStyle>
            <a:lvl1pPr marL="0" indent="0">
              <a:buNone/>
              <a:defRPr sz="2400">
                <a:latin typeface="Meiryo UI" panose="020B0604030504040204" pitchFamily="50" charset="-128"/>
                <a:ea typeface="Meiryo UI" panose="020B0604030504040204" pitchFamily="50" charset="-128"/>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ja-JP" altLang="en-US" noProof="0"/>
              <a:t>アイコンをクリックして図を追加</a:t>
            </a:r>
            <a:endParaRPr lang="ja-JP" altLang="en-US" noProof="0" dirty="0"/>
          </a:p>
        </p:txBody>
      </p:sp>
    </p:spTree>
    <p:extLst>
      <p:ext uri="{BB962C8B-B14F-4D97-AF65-F5344CB8AC3E}">
        <p14:creationId xmlns:p14="http://schemas.microsoft.com/office/powerpoint/2010/main" val="329587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画像を含むスライド区切り線">
    <p:spTree>
      <p:nvGrpSpPr>
        <p:cNvPr id="1" name=""/>
        <p:cNvGrpSpPr/>
        <p:nvPr/>
      </p:nvGrpSpPr>
      <p:grpSpPr>
        <a:xfrm>
          <a:off x="0" y="0"/>
          <a:ext cx="0" cy="0"/>
          <a:chOff x="0" y="0"/>
          <a:chExt cx="0" cy="0"/>
        </a:xfrm>
      </p:grpSpPr>
      <p:sp>
        <p:nvSpPr>
          <p:cNvPr id="28" name="図プレースホルダー 27">
            <a:extLst>
              <a:ext uri="{FF2B5EF4-FFF2-40B4-BE49-F238E27FC236}">
                <a16:creationId xmlns:a16="http://schemas.microsoft.com/office/drawing/2014/main" id="{EA8FB924-7820-A342-A545-0DFCE2908E1F}"/>
              </a:ext>
            </a:extLst>
          </p:cNvPr>
          <p:cNvSpPr>
            <a:spLocks noGrp="1"/>
          </p:cNvSpPr>
          <p:nvPr>
            <p:ph type="pic" sz="quarter" idx="13"/>
          </p:nvPr>
        </p:nvSpPr>
        <p:spPr>
          <a:xfrm>
            <a:off x="675878" y="0"/>
            <a:ext cx="9230122"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451231 h 6858000"/>
              <a:gd name="connsiteX5" fmla="*/ 6277708 w 12192000"/>
              <a:gd name="connsiteY5" fmla="*/ 5451231 h 6858000"/>
              <a:gd name="connsiteX6" fmla="*/ 6277708 w 12192000"/>
              <a:gd name="connsiteY6" fmla="*/ 1481138 h 6858000"/>
              <a:gd name="connsiteX7" fmla="*/ 0 w 12192000"/>
              <a:gd name="connsiteY7" fmla="*/ 14811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451231"/>
                </a:lnTo>
                <a:lnTo>
                  <a:pt x="6277708" y="5451231"/>
                </a:lnTo>
                <a:lnTo>
                  <a:pt x="6277708" y="1481138"/>
                </a:lnTo>
                <a:lnTo>
                  <a:pt x="0" y="1481138"/>
                </a:lnTo>
                <a:close/>
              </a:path>
            </a:pathLst>
          </a:custGeom>
          <a:solidFill>
            <a:schemeClr val="bg1">
              <a:lumMod val="95000"/>
            </a:schemeClr>
          </a:solidFill>
        </p:spPr>
        <p:txBody>
          <a:bodyPr wrap="square" rtlCol="0">
            <a:noAutofit/>
          </a:bodyPr>
          <a:lstStyle>
            <a:lvl1pPr marL="0" indent="0" algn="ctr">
              <a:buNone/>
              <a:defRPr sz="105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2" name="タイトル 1">
            <a:extLst>
              <a:ext uri="{FF2B5EF4-FFF2-40B4-BE49-F238E27FC236}">
                <a16:creationId xmlns:a16="http://schemas.microsoft.com/office/drawing/2014/main" id="{1ED6BA20-74C4-B146-8DF6-85C573E19DB1}"/>
              </a:ext>
            </a:extLst>
          </p:cNvPr>
          <p:cNvSpPr>
            <a:spLocks noGrp="1"/>
          </p:cNvSpPr>
          <p:nvPr>
            <p:ph type="title" hasCustomPrompt="1"/>
          </p:nvPr>
        </p:nvSpPr>
        <p:spPr>
          <a:xfrm>
            <a:off x="933053" y="1488558"/>
            <a:ext cx="4424760" cy="2704640"/>
          </a:xfrm>
        </p:spPr>
        <p:txBody>
          <a:bodyPr rtlCol="0" anchor="b">
            <a:normAutofit/>
          </a:bodyPr>
          <a:lstStyle>
            <a:lvl1pPr>
              <a:defRPr sz="3600">
                <a:latin typeface="Meiryo UI" panose="020B0604030504040204" pitchFamily="50" charset="-128"/>
                <a:ea typeface="Meiryo UI" panose="020B0604030504040204" pitchFamily="50" charset="-128"/>
              </a:defRPr>
            </a:lvl1pPr>
          </a:lstStyle>
          <a:p>
            <a:pPr rtl="0"/>
            <a:r>
              <a:rPr lang="ja-JP" altLang="en-US" noProof="0" dirty="0"/>
              <a:t>マスター タイトルの書式設定</a:t>
            </a:r>
          </a:p>
        </p:txBody>
      </p:sp>
      <p:sp>
        <p:nvSpPr>
          <p:cNvPr id="3" name="テキスト プレースホルダー 2">
            <a:extLst>
              <a:ext uri="{FF2B5EF4-FFF2-40B4-BE49-F238E27FC236}">
                <a16:creationId xmlns:a16="http://schemas.microsoft.com/office/drawing/2014/main" id="{9789FC2C-42AA-424F-9223-5F73B95D7C36}"/>
              </a:ext>
            </a:extLst>
          </p:cNvPr>
          <p:cNvSpPr>
            <a:spLocks noGrp="1"/>
          </p:cNvSpPr>
          <p:nvPr>
            <p:ph type="body" idx="1" hasCustomPrompt="1"/>
          </p:nvPr>
        </p:nvSpPr>
        <p:spPr>
          <a:xfrm>
            <a:off x="933053" y="4220187"/>
            <a:ext cx="4424760" cy="1223684"/>
          </a:xfrm>
        </p:spPr>
        <p:txBody>
          <a:bodyPr rtlCol="0">
            <a:normAutofit/>
          </a:bodyPr>
          <a:lstStyle>
            <a:lvl1pPr marL="0" indent="0">
              <a:buNone/>
              <a:defRPr sz="1350" b="0" i="0" spc="225">
                <a:solidFill>
                  <a:schemeClr val="tx1"/>
                </a:solidFill>
                <a:latin typeface="Meiryo UI" panose="020B0604030504040204" pitchFamily="50" charset="-128"/>
                <a:ea typeface="Meiryo UI" panose="020B0604030504040204" pitchFamily="50" charset="-128"/>
                <a:cs typeface="Gill Sans Light" panose="020B0302020104020203" pitchFamily="34" charset="-79"/>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ja-JP" altLang="en-US" noProof="0" dirty="0"/>
              <a:t>マスター テキストのスタイルを編集する</a:t>
            </a:r>
          </a:p>
        </p:txBody>
      </p:sp>
    </p:spTree>
    <p:extLst>
      <p:ext uri="{BB962C8B-B14F-4D97-AF65-F5344CB8AC3E}">
        <p14:creationId xmlns:p14="http://schemas.microsoft.com/office/powerpoint/2010/main" val="665333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フルスクリーンの写真">
    <p:spTree>
      <p:nvGrpSpPr>
        <p:cNvPr id="1" name=""/>
        <p:cNvGrpSpPr/>
        <p:nvPr/>
      </p:nvGrpSpPr>
      <p:grpSpPr>
        <a:xfrm>
          <a:off x="0" y="0"/>
          <a:ext cx="0" cy="0"/>
          <a:chOff x="0" y="0"/>
          <a:chExt cx="0" cy="0"/>
        </a:xfrm>
      </p:grpSpPr>
      <p:sp>
        <p:nvSpPr>
          <p:cNvPr id="3" name="図プレースホルダー 2"/>
          <p:cNvSpPr>
            <a:spLocks noGrp="1"/>
          </p:cNvSpPr>
          <p:nvPr>
            <p:ph type="pic" sz="quarter" idx="10"/>
          </p:nvPr>
        </p:nvSpPr>
        <p:spPr>
          <a:xfrm>
            <a:off x="0" y="0"/>
            <a:ext cx="9906000" cy="6858000"/>
          </a:xfrm>
          <a:solidFill>
            <a:schemeClr val="bg1">
              <a:lumMod val="95000"/>
            </a:schemeClr>
          </a:solidFill>
        </p:spPr>
        <p:txBody>
          <a:bodyPr rtlCol="0" anchor="ctr">
            <a:normAutofit/>
          </a:bodyPr>
          <a:lstStyle>
            <a:lvl1pPr marL="0" indent="0" algn="ctr">
              <a:buNone/>
              <a:defRPr sz="1050"/>
            </a:lvl1pPr>
          </a:lstStyle>
          <a:p>
            <a:pPr rtl="0"/>
            <a:r>
              <a:rPr lang="ja-JP" altLang="en-US" noProof="0"/>
              <a:t>アイコンをクリックして図を追加</a:t>
            </a:r>
            <a:endParaRPr lang="ja-JP" altLang="en-US" noProof="0" dirty="0"/>
          </a:p>
        </p:txBody>
      </p:sp>
    </p:spTree>
    <p:extLst>
      <p:ext uri="{BB962C8B-B14F-4D97-AF65-F5344CB8AC3E}">
        <p14:creationId xmlns:p14="http://schemas.microsoft.com/office/powerpoint/2010/main" val="2105844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1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511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お礼を述べるスライド">
    <p:spTree>
      <p:nvGrpSpPr>
        <p:cNvPr id="1" name=""/>
        <p:cNvGrpSpPr/>
        <p:nvPr/>
      </p:nvGrpSpPr>
      <p:grpSpPr>
        <a:xfrm>
          <a:off x="0" y="0"/>
          <a:ext cx="0" cy="0"/>
          <a:chOff x="0" y="0"/>
          <a:chExt cx="0" cy="0"/>
        </a:xfrm>
      </p:grpSpPr>
      <p:sp>
        <p:nvSpPr>
          <p:cNvPr id="10" name="図プレースホルダー 9">
            <a:extLst>
              <a:ext uri="{FF2B5EF4-FFF2-40B4-BE49-F238E27FC236}">
                <a16:creationId xmlns:a16="http://schemas.microsoft.com/office/drawing/2014/main" id="{03EE4273-5B11-44D2-BB30-AB361AEA564E}"/>
              </a:ext>
            </a:extLst>
          </p:cNvPr>
          <p:cNvSpPr>
            <a:spLocks noGrp="1"/>
          </p:cNvSpPr>
          <p:nvPr>
            <p:ph type="pic" sz="quarter" idx="13"/>
          </p:nvPr>
        </p:nvSpPr>
        <p:spPr>
          <a:xfrm>
            <a:off x="681037" y="2"/>
            <a:ext cx="9224963"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8012252 w 11353800"/>
              <a:gd name="connsiteY5" fmla="*/ 0 h 5791201"/>
              <a:gd name="connsiteX6" fmla="*/ 8012252 w 11353800"/>
              <a:gd name="connsiteY6" fmla="*/ 1892595 h 5791201"/>
              <a:gd name="connsiteX7" fmla="*/ 11353800 w 11353800"/>
              <a:gd name="connsiteY7" fmla="*/ 1892595 h 5791201"/>
              <a:gd name="connsiteX8" fmla="*/ 11353800 w 11353800"/>
              <a:gd name="connsiteY8" fmla="*/ 5791200 h 5791201"/>
              <a:gd name="connsiteX9" fmla="*/ 6662737 w 11353800"/>
              <a:gd name="connsiteY9" fmla="*/ 5791200 h 5791201"/>
              <a:gd name="connsiteX10" fmla="*/ 6662737 w 11353800"/>
              <a:gd name="connsiteY10" fmla="*/ 2531373 h 5791201"/>
              <a:gd name="connsiteX11" fmla="*/ 1 w 11353800"/>
              <a:gd name="connsiteY11" fmla="*/ 2531373 h 5791201"/>
              <a:gd name="connsiteX12" fmla="*/ 1 w 11353800"/>
              <a:gd name="connsiteY12" fmla="*/ 5791200 h 5791201"/>
              <a:gd name="connsiteX13" fmla="*/ 0 w 11353800"/>
              <a:gd name="connsiteY13"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53800" h="5791201">
                <a:moveTo>
                  <a:pt x="1" y="5791200"/>
                </a:moveTo>
                <a:lnTo>
                  <a:pt x="6662737" y="5791200"/>
                </a:lnTo>
                <a:lnTo>
                  <a:pt x="6662737" y="5791201"/>
                </a:lnTo>
                <a:lnTo>
                  <a:pt x="1" y="5791201"/>
                </a:lnTo>
                <a:close/>
                <a:moveTo>
                  <a:pt x="0" y="0"/>
                </a:moveTo>
                <a:lnTo>
                  <a:pt x="8012252" y="0"/>
                </a:lnTo>
                <a:lnTo>
                  <a:pt x="8012252" y="1892595"/>
                </a:lnTo>
                <a:lnTo>
                  <a:pt x="11353800" y="1892595"/>
                </a:lnTo>
                <a:lnTo>
                  <a:pt x="11353800" y="5791200"/>
                </a:lnTo>
                <a:lnTo>
                  <a:pt x="6662737" y="5791200"/>
                </a:lnTo>
                <a:lnTo>
                  <a:pt x="6662737" y="2531373"/>
                </a:lnTo>
                <a:lnTo>
                  <a:pt x="1" y="2531373"/>
                </a:lnTo>
                <a:lnTo>
                  <a:pt x="1" y="5791200"/>
                </a:lnTo>
                <a:lnTo>
                  <a:pt x="0" y="5791200"/>
                </a:lnTo>
                <a:close/>
              </a:path>
            </a:pathLst>
          </a:custGeom>
          <a:solidFill>
            <a:schemeClr val="bg2"/>
          </a:solidFill>
        </p:spPr>
        <p:txBody>
          <a:bodyPr wrap="square" rtlCol="0" anchor="t">
            <a:noAutofit/>
          </a:bodyPr>
          <a:lstStyle>
            <a:lvl1pPr marL="0" indent="0"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6" name="タイトル 1">
            <a:extLst>
              <a:ext uri="{FF2B5EF4-FFF2-40B4-BE49-F238E27FC236}">
                <a16:creationId xmlns:a16="http://schemas.microsoft.com/office/drawing/2014/main" id="{AA99C074-A230-B944-8FEA-870A76765C60}"/>
              </a:ext>
            </a:extLst>
          </p:cNvPr>
          <p:cNvSpPr>
            <a:spLocks noGrp="1"/>
          </p:cNvSpPr>
          <p:nvPr>
            <p:ph type="title" hasCustomPrompt="1"/>
          </p:nvPr>
        </p:nvSpPr>
        <p:spPr>
          <a:xfrm>
            <a:off x="681038" y="3072985"/>
            <a:ext cx="5320606" cy="2413416"/>
          </a:xfrm>
        </p:spPr>
        <p:txBody>
          <a:bodyPr rtlCol="0" anchor="b">
            <a:noAutofit/>
          </a:bodyPr>
          <a:lstStyle>
            <a:lvl1pPr>
              <a:defRPr sz="4500">
                <a:latin typeface="Meiryo UI" panose="020B0604030504040204" pitchFamily="50" charset="-128"/>
                <a:ea typeface="Meiryo UI" panose="020B0604030504040204" pitchFamily="50" charset="-128"/>
              </a:defRPr>
            </a:lvl1pPr>
          </a:lstStyle>
          <a:p>
            <a:pPr rtl="0"/>
            <a:r>
              <a:rPr lang="ja-JP" altLang="en-US" noProof="0" dirty="0"/>
              <a:t>クリックしてマスター タイトルを編集する</a:t>
            </a:r>
          </a:p>
        </p:txBody>
      </p:sp>
      <p:sp>
        <p:nvSpPr>
          <p:cNvPr id="13" name="テキスト プレースホルダー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681038" y="5486401"/>
            <a:ext cx="5320606" cy="304800"/>
          </a:xfrm>
        </p:spPr>
        <p:txBody>
          <a:bodyPr rtlCol="0">
            <a:normAutofit/>
          </a:bodyPr>
          <a:lstStyle>
            <a:lvl1pPr marL="0" indent="0">
              <a:buNone/>
              <a:defRPr sz="1200" spc="225">
                <a:latin typeface="Meiryo UI" panose="020B0604030504040204" pitchFamily="50" charset="-128"/>
                <a:ea typeface="Meiryo UI" panose="020B0604030504040204" pitchFamily="50" charset="-128"/>
              </a:defRPr>
            </a:lvl1pPr>
          </a:lstStyle>
          <a:p>
            <a:pPr lvl="0" rtl="0"/>
            <a:r>
              <a:rPr lang="en-US" altLang="ja-JP" noProof="0" dirty="0"/>
              <a:t>Web </a:t>
            </a:r>
            <a:r>
              <a:rPr lang="ja-JP" altLang="en-US" noProof="0" dirty="0"/>
              <a:t>サイトをここに挿入します</a:t>
            </a:r>
          </a:p>
        </p:txBody>
      </p:sp>
    </p:spTree>
    <p:extLst>
      <p:ext uri="{BB962C8B-B14F-4D97-AF65-F5344CB8AC3E}">
        <p14:creationId xmlns:p14="http://schemas.microsoft.com/office/powerpoint/2010/main" val="952532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B58AD-452E-4E5D-918F-237AA0ECBFB6}" type="datetimeFigureOut">
              <a:rPr kumimoji="1" lang="ja-JP" altLang="en-US" smtClean="0"/>
              <a:t>2023/5/23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2D09BC6-45C4-42EC-B344-185928C1E491}" type="slidenum">
              <a:rPr kumimoji="1" lang="ja-JP" altLang="en-US" smtClean="0"/>
              <a:t>‹#›</a:t>
            </a:fld>
            <a:endParaRPr kumimoji="1" lang="ja-JP" altLang="en-US"/>
          </a:p>
        </p:txBody>
      </p:sp>
    </p:spTree>
    <p:extLst>
      <p:ext uri="{BB962C8B-B14F-4D97-AF65-F5344CB8AC3E}">
        <p14:creationId xmlns:p14="http://schemas.microsoft.com/office/powerpoint/2010/main" val="3322896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DE88B1-7EEF-4455-BD0B-41DEEC69F3AE}"/>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6BD1E87-38D7-4AE5-BA92-823E90862670}"/>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495EAF5-EA78-4A1C-86E5-8845C735387D}"/>
              </a:ext>
            </a:extLst>
          </p:cNvPr>
          <p:cNvSpPr>
            <a:spLocks noGrp="1"/>
          </p:cNvSpPr>
          <p:nvPr>
            <p:ph type="dt" sz="half" idx="10"/>
          </p:nvPr>
        </p:nvSpPr>
        <p:spPr/>
        <p:txBody>
          <a:bodyPr/>
          <a:lstStyle/>
          <a:p>
            <a:fld id="{C48065FB-5CC3-45E2-ABA1-A506ECA63D6C}" type="datetimeFigureOut">
              <a:rPr kumimoji="1" lang="ja-JP" altLang="en-US" smtClean="0"/>
              <a:t>2023/5/23</a:t>
            </a:fld>
            <a:endParaRPr kumimoji="1" lang="ja-JP" altLang="en-US"/>
          </a:p>
        </p:txBody>
      </p:sp>
      <p:sp>
        <p:nvSpPr>
          <p:cNvPr id="5" name="フッター プレースホルダー 4">
            <a:extLst>
              <a:ext uri="{FF2B5EF4-FFF2-40B4-BE49-F238E27FC236}">
                <a16:creationId xmlns:a16="http://schemas.microsoft.com/office/drawing/2014/main" id="{5309F776-5C79-4C4F-9129-B07A5F16DEC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CA2EAA1-E9BF-41BA-8449-A83400AADB25}"/>
              </a:ext>
            </a:extLst>
          </p:cNvPr>
          <p:cNvSpPr>
            <a:spLocks noGrp="1"/>
          </p:cNvSpPr>
          <p:nvPr>
            <p:ph type="sldNum" sz="quarter" idx="12"/>
          </p:nvPr>
        </p:nvSpPr>
        <p:spPr/>
        <p:txBody>
          <a:bodyPr/>
          <a:lstStyle/>
          <a:p>
            <a:fld id="{A5FB8C89-6949-475F-A5CB-BB63BF4ED5CE}" type="slidenum">
              <a:rPr kumimoji="1" lang="ja-JP" altLang="en-US" smtClean="0"/>
              <a:t>‹#›</a:t>
            </a:fld>
            <a:endParaRPr kumimoji="1" lang="ja-JP" altLang="en-US"/>
          </a:p>
        </p:txBody>
      </p:sp>
    </p:spTree>
    <p:extLst>
      <p:ext uri="{BB962C8B-B14F-4D97-AF65-F5344CB8AC3E}">
        <p14:creationId xmlns:p14="http://schemas.microsoft.com/office/powerpoint/2010/main" val="1492620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B1784A-6935-40C0-B1FD-D767F4F23B5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C4F7EDF-3CAA-4A75-BC26-11D3F799B1C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ECB9EB-8018-4FF7-ABCE-6DBB9F0A8964}"/>
              </a:ext>
            </a:extLst>
          </p:cNvPr>
          <p:cNvSpPr>
            <a:spLocks noGrp="1"/>
          </p:cNvSpPr>
          <p:nvPr>
            <p:ph type="dt" sz="half" idx="10"/>
          </p:nvPr>
        </p:nvSpPr>
        <p:spPr/>
        <p:txBody>
          <a:bodyPr/>
          <a:lstStyle/>
          <a:p>
            <a:fld id="{C48065FB-5CC3-45E2-ABA1-A506ECA63D6C}" type="datetimeFigureOut">
              <a:rPr kumimoji="1" lang="ja-JP" altLang="en-US" smtClean="0"/>
              <a:t>2023/5/23</a:t>
            </a:fld>
            <a:endParaRPr kumimoji="1" lang="ja-JP" altLang="en-US"/>
          </a:p>
        </p:txBody>
      </p:sp>
      <p:sp>
        <p:nvSpPr>
          <p:cNvPr id="5" name="フッター プレースホルダー 4">
            <a:extLst>
              <a:ext uri="{FF2B5EF4-FFF2-40B4-BE49-F238E27FC236}">
                <a16:creationId xmlns:a16="http://schemas.microsoft.com/office/drawing/2014/main" id="{F24977BC-9B1A-40AC-853B-82F81A900F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1A429E6-836C-4545-9830-44C8D76779F4}"/>
              </a:ext>
            </a:extLst>
          </p:cNvPr>
          <p:cNvSpPr>
            <a:spLocks noGrp="1"/>
          </p:cNvSpPr>
          <p:nvPr>
            <p:ph type="sldNum" sz="quarter" idx="12"/>
          </p:nvPr>
        </p:nvSpPr>
        <p:spPr/>
        <p:txBody>
          <a:bodyPr/>
          <a:lstStyle/>
          <a:p>
            <a:fld id="{A5FB8C89-6949-475F-A5CB-BB63BF4ED5CE}" type="slidenum">
              <a:rPr kumimoji="1" lang="ja-JP" altLang="en-US" smtClean="0"/>
              <a:t>‹#›</a:t>
            </a:fld>
            <a:endParaRPr kumimoji="1" lang="ja-JP" altLang="en-US"/>
          </a:p>
        </p:txBody>
      </p:sp>
    </p:spTree>
    <p:extLst>
      <p:ext uri="{BB962C8B-B14F-4D97-AF65-F5344CB8AC3E}">
        <p14:creationId xmlns:p14="http://schemas.microsoft.com/office/powerpoint/2010/main" val="3804704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CA72BD-C00F-4708-A60D-8918B1FE036C}"/>
              </a:ext>
            </a:extLst>
          </p:cNvPr>
          <p:cNvSpPr>
            <a:spLocks noGrp="1"/>
          </p:cNvSpPr>
          <p:nvPr>
            <p:ph type="title"/>
          </p:nvPr>
        </p:nvSpPr>
        <p:spPr>
          <a:xfrm>
            <a:off x="675879" y="1709739"/>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5D21336-7CA5-4B34-8E8C-3A9271B35416}"/>
              </a:ext>
            </a:extLst>
          </p:cNvPr>
          <p:cNvSpPr>
            <a:spLocks noGrp="1"/>
          </p:cNvSpPr>
          <p:nvPr>
            <p:ph type="body" idx="1"/>
          </p:nvPr>
        </p:nvSpPr>
        <p:spPr>
          <a:xfrm>
            <a:off x="675879"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D7A25A3-267C-478B-9E26-3CBD85B81B32}"/>
              </a:ext>
            </a:extLst>
          </p:cNvPr>
          <p:cNvSpPr>
            <a:spLocks noGrp="1"/>
          </p:cNvSpPr>
          <p:nvPr>
            <p:ph type="dt" sz="half" idx="10"/>
          </p:nvPr>
        </p:nvSpPr>
        <p:spPr/>
        <p:txBody>
          <a:bodyPr/>
          <a:lstStyle/>
          <a:p>
            <a:fld id="{C48065FB-5CC3-45E2-ABA1-A506ECA63D6C}" type="datetimeFigureOut">
              <a:rPr kumimoji="1" lang="ja-JP" altLang="en-US" smtClean="0"/>
              <a:t>2023/5/23</a:t>
            </a:fld>
            <a:endParaRPr kumimoji="1" lang="ja-JP" altLang="en-US"/>
          </a:p>
        </p:txBody>
      </p:sp>
      <p:sp>
        <p:nvSpPr>
          <p:cNvPr id="5" name="フッター プレースホルダー 4">
            <a:extLst>
              <a:ext uri="{FF2B5EF4-FFF2-40B4-BE49-F238E27FC236}">
                <a16:creationId xmlns:a16="http://schemas.microsoft.com/office/drawing/2014/main" id="{8798DFE8-5F58-452C-8B3F-D23ACA6C70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8200A3-F276-4A8A-BF02-7E96882F9802}"/>
              </a:ext>
            </a:extLst>
          </p:cNvPr>
          <p:cNvSpPr>
            <a:spLocks noGrp="1"/>
          </p:cNvSpPr>
          <p:nvPr>
            <p:ph type="sldNum" sz="quarter" idx="12"/>
          </p:nvPr>
        </p:nvSpPr>
        <p:spPr/>
        <p:txBody>
          <a:bodyPr/>
          <a:lstStyle/>
          <a:p>
            <a:fld id="{A5FB8C89-6949-475F-A5CB-BB63BF4ED5CE}" type="slidenum">
              <a:rPr kumimoji="1" lang="ja-JP" altLang="en-US" smtClean="0"/>
              <a:t>‹#›</a:t>
            </a:fld>
            <a:endParaRPr kumimoji="1" lang="ja-JP" altLang="en-US"/>
          </a:p>
        </p:txBody>
      </p:sp>
    </p:spTree>
    <p:extLst>
      <p:ext uri="{BB962C8B-B14F-4D97-AF65-F5344CB8AC3E}">
        <p14:creationId xmlns:p14="http://schemas.microsoft.com/office/powerpoint/2010/main" val="755287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CD83D4-CC5F-4AA2-A2A7-E7EB031919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CA51EA9-6700-4D9A-88B3-F9DA3D33ADDC}"/>
              </a:ext>
            </a:extLst>
          </p:cNvPr>
          <p:cNvSpPr>
            <a:spLocks noGrp="1"/>
          </p:cNvSpPr>
          <p:nvPr>
            <p:ph sz="half" idx="1"/>
          </p:nvPr>
        </p:nvSpPr>
        <p:spPr>
          <a:xfrm>
            <a:off x="681037" y="1825625"/>
            <a:ext cx="418941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90ACF3E-2083-4C53-9921-D541D319613D}"/>
              </a:ext>
            </a:extLst>
          </p:cNvPr>
          <p:cNvSpPr>
            <a:spLocks noGrp="1"/>
          </p:cNvSpPr>
          <p:nvPr>
            <p:ph sz="half" idx="2"/>
          </p:nvPr>
        </p:nvSpPr>
        <p:spPr>
          <a:xfrm>
            <a:off x="5035550" y="1825625"/>
            <a:ext cx="418941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E3E35B3-361C-48BA-8D16-6F4319012D72}"/>
              </a:ext>
            </a:extLst>
          </p:cNvPr>
          <p:cNvSpPr>
            <a:spLocks noGrp="1"/>
          </p:cNvSpPr>
          <p:nvPr>
            <p:ph type="dt" sz="half" idx="10"/>
          </p:nvPr>
        </p:nvSpPr>
        <p:spPr/>
        <p:txBody>
          <a:bodyPr/>
          <a:lstStyle/>
          <a:p>
            <a:fld id="{C48065FB-5CC3-45E2-ABA1-A506ECA63D6C}" type="datetimeFigureOut">
              <a:rPr kumimoji="1" lang="ja-JP" altLang="en-US" smtClean="0"/>
              <a:t>2023/5/23</a:t>
            </a:fld>
            <a:endParaRPr kumimoji="1" lang="ja-JP" altLang="en-US"/>
          </a:p>
        </p:txBody>
      </p:sp>
      <p:sp>
        <p:nvSpPr>
          <p:cNvPr id="6" name="フッター プレースホルダー 5">
            <a:extLst>
              <a:ext uri="{FF2B5EF4-FFF2-40B4-BE49-F238E27FC236}">
                <a16:creationId xmlns:a16="http://schemas.microsoft.com/office/drawing/2014/main" id="{68DDD24B-DCBC-4D76-902B-5FE6A36CA57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C05A2F9-A0E0-4AA2-A034-83AE33EEE027}"/>
              </a:ext>
            </a:extLst>
          </p:cNvPr>
          <p:cNvSpPr>
            <a:spLocks noGrp="1"/>
          </p:cNvSpPr>
          <p:nvPr>
            <p:ph type="sldNum" sz="quarter" idx="12"/>
          </p:nvPr>
        </p:nvSpPr>
        <p:spPr/>
        <p:txBody>
          <a:bodyPr/>
          <a:lstStyle/>
          <a:p>
            <a:fld id="{A5FB8C89-6949-475F-A5CB-BB63BF4ED5CE}" type="slidenum">
              <a:rPr kumimoji="1" lang="ja-JP" altLang="en-US" smtClean="0"/>
              <a:t>‹#›</a:t>
            </a:fld>
            <a:endParaRPr kumimoji="1" lang="ja-JP" altLang="en-US"/>
          </a:p>
        </p:txBody>
      </p:sp>
    </p:spTree>
    <p:extLst>
      <p:ext uri="{BB962C8B-B14F-4D97-AF65-F5344CB8AC3E}">
        <p14:creationId xmlns:p14="http://schemas.microsoft.com/office/powerpoint/2010/main" val="3326645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BAC8C3-550E-4D31-BA9F-3E1FE67B4BD8}"/>
              </a:ext>
            </a:extLst>
          </p:cNvPr>
          <p:cNvSpPr>
            <a:spLocks noGrp="1"/>
          </p:cNvSpPr>
          <p:nvPr>
            <p:ph type="title"/>
          </p:nvPr>
        </p:nvSpPr>
        <p:spPr>
          <a:xfrm>
            <a:off x="682758" y="365126"/>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F766BB-9329-42CF-9795-BF33BB875405}"/>
              </a:ext>
            </a:extLst>
          </p:cNvPr>
          <p:cNvSpPr>
            <a:spLocks noGrp="1"/>
          </p:cNvSpPr>
          <p:nvPr>
            <p:ph type="body" idx="1"/>
          </p:nvPr>
        </p:nvSpPr>
        <p:spPr>
          <a:xfrm>
            <a:off x="682758" y="1681163"/>
            <a:ext cx="41911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65C77B5-5142-4FCC-82CC-E15783FA16E9}"/>
              </a:ext>
            </a:extLst>
          </p:cNvPr>
          <p:cNvSpPr>
            <a:spLocks noGrp="1"/>
          </p:cNvSpPr>
          <p:nvPr>
            <p:ph sz="half" idx="2"/>
          </p:nvPr>
        </p:nvSpPr>
        <p:spPr>
          <a:xfrm>
            <a:off x="682758" y="2505075"/>
            <a:ext cx="419113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338AC96-85FA-42C1-BB04-448BB0228448}"/>
              </a:ext>
            </a:extLst>
          </p:cNvPr>
          <p:cNvSpPr>
            <a:spLocks noGrp="1"/>
          </p:cNvSpPr>
          <p:nvPr>
            <p:ph type="body" sz="quarter" idx="3"/>
          </p:nvPr>
        </p:nvSpPr>
        <p:spPr>
          <a:xfrm>
            <a:off x="5014913" y="1681163"/>
            <a:ext cx="42117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87AD4FA-BA0F-4B3E-9E9D-48F23BEAF661}"/>
              </a:ext>
            </a:extLst>
          </p:cNvPr>
          <p:cNvSpPr>
            <a:spLocks noGrp="1"/>
          </p:cNvSpPr>
          <p:nvPr>
            <p:ph sz="quarter" idx="4"/>
          </p:nvPr>
        </p:nvSpPr>
        <p:spPr>
          <a:xfrm>
            <a:off x="5014913" y="2505075"/>
            <a:ext cx="421177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66827D1-1ED8-42DD-98DD-5A8FA2702A85}"/>
              </a:ext>
            </a:extLst>
          </p:cNvPr>
          <p:cNvSpPr>
            <a:spLocks noGrp="1"/>
          </p:cNvSpPr>
          <p:nvPr>
            <p:ph type="dt" sz="half" idx="10"/>
          </p:nvPr>
        </p:nvSpPr>
        <p:spPr/>
        <p:txBody>
          <a:bodyPr/>
          <a:lstStyle/>
          <a:p>
            <a:fld id="{C48065FB-5CC3-45E2-ABA1-A506ECA63D6C}" type="datetimeFigureOut">
              <a:rPr kumimoji="1" lang="ja-JP" altLang="en-US" smtClean="0"/>
              <a:t>2023/5/23</a:t>
            </a:fld>
            <a:endParaRPr kumimoji="1" lang="ja-JP" altLang="en-US"/>
          </a:p>
        </p:txBody>
      </p:sp>
      <p:sp>
        <p:nvSpPr>
          <p:cNvPr id="8" name="フッター プレースホルダー 7">
            <a:extLst>
              <a:ext uri="{FF2B5EF4-FFF2-40B4-BE49-F238E27FC236}">
                <a16:creationId xmlns:a16="http://schemas.microsoft.com/office/drawing/2014/main" id="{1EBA6B2F-CC0D-4085-A9F4-88A8DFB2D5B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9D6FDCB-54CE-435C-B9F5-5CE22EBFEDE1}"/>
              </a:ext>
            </a:extLst>
          </p:cNvPr>
          <p:cNvSpPr>
            <a:spLocks noGrp="1"/>
          </p:cNvSpPr>
          <p:nvPr>
            <p:ph type="sldNum" sz="quarter" idx="12"/>
          </p:nvPr>
        </p:nvSpPr>
        <p:spPr/>
        <p:txBody>
          <a:bodyPr/>
          <a:lstStyle/>
          <a:p>
            <a:fld id="{A5FB8C89-6949-475F-A5CB-BB63BF4ED5CE}" type="slidenum">
              <a:rPr kumimoji="1" lang="ja-JP" altLang="en-US" smtClean="0"/>
              <a:t>‹#›</a:t>
            </a:fld>
            <a:endParaRPr kumimoji="1" lang="ja-JP" altLang="en-US"/>
          </a:p>
        </p:txBody>
      </p:sp>
    </p:spTree>
    <p:extLst>
      <p:ext uri="{BB962C8B-B14F-4D97-AF65-F5344CB8AC3E}">
        <p14:creationId xmlns:p14="http://schemas.microsoft.com/office/powerpoint/2010/main" val="1482368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7DF62D-ED9A-4AE2-8CEC-DCBDA19A08A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8A0419D-2D7F-41A2-A735-C6FD76C3251C}"/>
              </a:ext>
            </a:extLst>
          </p:cNvPr>
          <p:cNvSpPr>
            <a:spLocks noGrp="1"/>
          </p:cNvSpPr>
          <p:nvPr>
            <p:ph type="dt" sz="half" idx="10"/>
          </p:nvPr>
        </p:nvSpPr>
        <p:spPr/>
        <p:txBody>
          <a:bodyPr/>
          <a:lstStyle/>
          <a:p>
            <a:fld id="{C48065FB-5CC3-45E2-ABA1-A506ECA63D6C}" type="datetimeFigureOut">
              <a:rPr kumimoji="1" lang="ja-JP" altLang="en-US" smtClean="0"/>
              <a:t>2023/5/23</a:t>
            </a:fld>
            <a:endParaRPr kumimoji="1" lang="ja-JP" altLang="en-US"/>
          </a:p>
        </p:txBody>
      </p:sp>
      <p:sp>
        <p:nvSpPr>
          <p:cNvPr id="4" name="フッター プレースホルダー 3">
            <a:extLst>
              <a:ext uri="{FF2B5EF4-FFF2-40B4-BE49-F238E27FC236}">
                <a16:creationId xmlns:a16="http://schemas.microsoft.com/office/drawing/2014/main" id="{3AF53500-E6E7-4156-93B0-14B260AAD5E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8E2286E-7D4E-468C-8E8B-506E08A11C20}"/>
              </a:ext>
            </a:extLst>
          </p:cNvPr>
          <p:cNvSpPr>
            <a:spLocks noGrp="1"/>
          </p:cNvSpPr>
          <p:nvPr>
            <p:ph type="sldNum" sz="quarter" idx="12"/>
          </p:nvPr>
        </p:nvSpPr>
        <p:spPr/>
        <p:txBody>
          <a:bodyPr/>
          <a:lstStyle/>
          <a:p>
            <a:fld id="{A5FB8C89-6949-475F-A5CB-BB63BF4ED5CE}" type="slidenum">
              <a:rPr kumimoji="1" lang="ja-JP" altLang="en-US" smtClean="0"/>
              <a:t>‹#›</a:t>
            </a:fld>
            <a:endParaRPr kumimoji="1" lang="ja-JP" altLang="en-US"/>
          </a:p>
        </p:txBody>
      </p:sp>
    </p:spTree>
    <p:extLst>
      <p:ext uri="{BB962C8B-B14F-4D97-AF65-F5344CB8AC3E}">
        <p14:creationId xmlns:p14="http://schemas.microsoft.com/office/powerpoint/2010/main" val="423805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スライド区切り線 2">
    <p:spTree>
      <p:nvGrpSpPr>
        <p:cNvPr id="1" name=""/>
        <p:cNvGrpSpPr/>
        <p:nvPr/>
      </p:nvGrpSpPr>
      <p:grpSpPr>
        <a:xfrm>
          <a:off x="0" y="0"/>
          <a:ext cx="0" cy="0"/>
          <a:chOff x="0" y="0"/>
          <a:chExt cx="0" cy="0"/>
        </a:xfrm>
      </p:grpSpPr>
      <p:sp>
        <p:nvSpPr>
          <p:cNvPr id="14" name="図プレースホルダー 13">
            <a:extLst>
              <a:ext uri="{FF2B5EF4-FFF2-40B4-BE49-F238E27FC236}">
                <a16:creationId xmlns:a16="http://schemas.microsoft.com/office/drawing/2014/main" id="{80C00A69-6129-E54C-B138-69D96462CE83}"/>
              </a:ext>
            </a:extLst>
          </p:cNvPr>
          <p:cNvSpPr>
            <a:spLocks noGrp="1"/>
          </p:cNvSpPr>
          <p:nvPr>
            <p:ph type="pic" sz="quarter" idx="10"/>
          </p:nvPr>
        </p:nvSpPr>
        <p:spPr>
          <a:xfrm>
            <a:off x="0" y="0"/>
            <a:ext cx="9906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682850 w 12192000"/>
              <a:gd name="connsiteY3" fmla="*/ 6858000 h 6858000"/>
              <a:gd name="connsiteX4" fmla="*/ 6682850 w 12192000"/>
              <a:gd name="connsiteY4" fmla="*/ 3259237 h 6858000"/>
              <a:gd name="connsiteX5" fmla="*/ 838200 w 12192000"/>
              <a:gd name="connsiteY5" fmla="*/ 3259237 h 6858000"/>
              <a:gd name="connsiteX6" fmla="*/ 8382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682850" y="6858000"/>
                </a:lnTo>
                <a:lnTo>
                  <a:pt x="6682850" y="3259237"/>
                </a:lnTo>
                <a:lnTo>
                  <a:pt x="838200" y="3259237"/>
                </a:lnTo>
                <a:lnTo>
                  <a:pt x="838200" y="6858000"/>
                </a:lnTo>
                <a:lnTo>
                  <a:pt x="0" y="6858000"/>
                </a:lnTo>
                <a:close/>
              </a:path>
            </a:pathLst>
          </a:custGeom>
          <a:solidFill>
            <a:schemeClr val="bg1">
              <a:lumMod val="95000"/>
            </a:schemeClr>
          </a:solidFill>
        </p:spPr>
        <p:txBody>
          <a:bodyPr wrap="square" rtlCol="0" anchor="t">
            <a:noAutofit/>
          </a:bodyPr>
          <a:lstStyle>
            <a:lvl1pPr marL="0" indent="0" algn="ctr">
              <a:buNone/>
              <a:defRPr sz="105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12" name="タイトル 1">
            <a:extLst>
              <a:ext uri="{FF2B5EF4-FFF2-40B4-BE49-F238E27FC236}">
                <a16:creationId xmlns:a16="http://schemas.microsoft.com/office/drawing/2014/main" id="{D985175C-7C48-9449-9A0A-088E9BCAE9BE}"/>
              </a:ext>
            </a:extLst>
          </p:cNvPr>
          <p:cNvSpPr>
            <a:spLocks noGrp="1"/>
          </p:cNvSpPr>
          <p:nvPr>
            <p:ph type="title" hasCustomPrompt="1"/>
          </p:nvPr>
        </p:nvSpPr>
        <p:spPr>
          <a:xfrm>
            <a:off x="933053" y="3259239"/>
            <a:ext cx="4424760" cy="2852737"/>
          </a:xfrm>
        </p:spPr>
        <p:txBody>
          <a:bodyPr rtlCol="0" anchor="b">
            <a:normAutofit/>
          </a:bodyPr>
          <a:lstStyle>
            <a:lvl1pPr>
              <a:defRPr sz="3600">
                <a:latin typeface="Meiryo UI" panose="020B0604030504040204" pitchFamily="50" charset="-128"/>
                <a:ea typeface="Meiryo UI" panose="020B0604030504040204" pitchFamily="50" charset="-128"/>
              </a:defRPr>
            </a:lvl1pPr>
          </a:lstStyle>
          <a:p>
            <a:pPr rtl="0"/>
            <a:r>
              <a:rPr lang="ja-JP" altLang="en-US" noProof="0" dirty="0"/>
              <a:t>マスター タイトルの書式設定</a:t>
            </a:r>
          </a:p>
        </p:txBody>
      </p:sp>
      <p:sp>
        <p:nvSpPr>
          <p:cNvPr id="13" name="テキスト プレースホルダー 2">
            <a:extLst>
              <a:ext uri="{FF2B5EF4-FFF2-40B4-BE49-F238E27FC236}">
                <a16:creationId xmlns:a16="http://schemas.microsoft.com/office/drawing/2014/main" id="{44F669B5-8A24-5846-82A0-51E5506817FB}"/>
              </a:ext>
            </a:extLst>
          </p:cNvPr>
          <p:cNvSpPr>
            <a:spLocks noGrp="1"/>
          </p:cNvSpPr>
          <p:nvPr>
            <p:ph type="body" idx="1" hasCustomPrompt="1"/>
          </p:nvPr>
        </p:nvSpPr>
        <p:spPr>
          <a:xfrm>
            <a:off x="933053" y="6138964"/>
            <a:ext cx="4424760" cy="580815"/>
          </a:xfrm>
        </p:spPr>
        <p:txBody>
          <a:bodyPr rtlCol="0">
            <a:normAutofit/>
          </a:bodyPr>
          <a:lstStyle>
            <a:lvl1pPr marL="0" indent="0">
              <a:buNone/>
              <a:defRPr sz="1350" b="0" i="0" spc="225">
                <a:solidFill>
                  <a:schemeClr val="tx2"/>
                </a:solidFill>
                <a:latin typeface="Meiryo UI" panose="020B0604030504040204" pitchFamily="50" charset="-128"/>
                <a:ea typeface="Meiryo UI" panose="020B0604030504040204" pitchFamily="50" charset="-128"/>
                <a:cs typeface="Gill Sans Light" panose="020B0302020104020203" pitchFamily="34" charset="-79"/>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ja-JP" altLang="en-US" noProof="0" dirty="0"/>
              <a:t>マスター テキストのスタイルを編集する</a:t>
            </a:r>
          </a:p>
        </p:txBody>
      </p:sp>
    </p:spTree>
    <p:extLst>
      <p:ext uri="{BB962C8B-B14F-4D97-AF65-F5344CB8AC3E}">
        <p14:creationId xmlns:p14="http://schemas.microsoft.com/office/powerpoint/2010/main" val="15124012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2A0C1A5-F8C4-48F5-A409-07437181A82E}"/>
              </a:ext>
            </a:extLst>
          </p:cNvPr>
          <p:cNvSpPr>
            <a:spLocks noGrp="1"/>
          </p:cNvSpPr>
          <p:nvPr>
            <p:ph type="dt" sz="half" idx="10"/>
          </p:nvPr>
        </p:nvSpPr>
        <p:spPr/>
        <p:txBody>
          <a:bodyPr/>
          <a:lstStyle/>
          <a:p>
            <a:fld id="{C48065FB-5CC3-45E2-ABA1-A506ECA63D6C}" type="datetimeFigureOut">
              <a:rPr kumimoji="1" lang="ja-JP" altLang="en-US" smtClean="0"/>
              <a:t>2023/5/23</a:t>
            </a:fld>
            <a:endParaRPr kumimoji="1" lang="ja-JP" altLang="en-US"/>
          </a:p>
        </p:txBody>
      </p:sp>
      <p:sp>
        <p:nvSpPr>
          <p:cNvPr id="3" name="フッター プレースホルダー 2">
            <a:extLst>
              <a:ext uri="{FF2B5EF4-FFF2-40B4-BE49-F238E27FC236}">
                <a16:creationId xmlns:a16="http://schemas.microsoft.com/office/drawing/2014/main" id="{ADB05B68-884F-4081-A002-BD84CE5953D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02C7D93-377D-418C-8843-560E42BAE132}"/>
              </a:ext>
            </a:extLst>
          </p:cNvPr>
          <p:cNvSpPr>
            <a:spLocks noGrp="1"/>
          </p:cNvSpPr>
          <p:nvPr>
            <p:ph type="sldNum" sz="quarter" idx="12"/>
          </p:nvPr>
        </p:nvSpPr>
        <p:spPr/>
        <p:txBody>
          <a:bodyPr/>
          <a:lstStyle/>
          <a:p>
            <a:fld id="{A5FB8C89-6949-475F-A5CB-BB63BF4ED5CE}" type="slidenum">
              <a:rPr kumimoji="1" lang="ja-JP" altLang="en-US" smtClean="0"/>
              <a:t>‹#›</a:t>
            </a:fld>
            <a:endParaRPr kumimoji="1" lang="ja-JP" altLang="en-US"/>
          </a:p>
        </p:txBody>
      </p:sp>
    </p:spTree>
    <p:extLst>
      <p:ext uri="{BB962C8B-B14F-4D97-AF65-F5344CB8AC3E}">
        <p14:creationId xmlns:p14="http://schemas.microsoft.com/office/powerpoint/2010/main" val="4248113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24D737-DB6B-4851-A0A0-E935D97BB6AE}"/>
              </a:ext>
            </a:extLst>
          </p:cNvPr>
          <p:cNvSpPr>
            <a:spLocks noGrp="1"/>
          </p:cNvSpPr>
          <p:nvPr>
            <p:ph type="title"/>
          </p:nvPr>
        </p:nvSpPr>
        <p:spPr>
          <a:xfrm>
            <a:off x="682758" y="457200"/>
            <a:ext cx="3195373"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E6918FC-F449-495F-95F0-4D16700C377C}"/>
              </a:ext>
            </a:extLst>
          </p:cNvPr>
          <p:cNvSpPr>
            <a:spLocks noGrp="1"/>
          </p:cNvSpPr>
          <p:nvPr>
            <p:ph idx="1"/>
          </p:nvPr>
        </p:nvSpPr>
        <p:spPr>
          <a:xfrm>
            <a:off x="421177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F35A63F-4A2B-4724-86EC-56A90DFD25EF}"/>
              </a:ext>
            </a:extLst>
          </p:cNvPr>
          <p:cNvSpPr>
            <a:spLocks noGrp="1"/>
          </p:cNvSpPr>
          <p:nvPr>
            <p:ph type="body" sz="half" idx="2"/>
          </p:nvPr>
        </p:nvSpPr>
        <p:spPr>
          <a:xfrm>
            <a:off x="682758"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4ABA213-0064-4D62-9144-4A31DC6FC4CC}"/>
              </a:ext>
            </a:extLst>
          </p:cNvPr>
          <p:cNvSpPr>
            <a:spLocks noGrp="1"/>
          </p:cNvSpPr>
          <p:nvPr>
            <p:ph type="dt" sz="half" idx="10"/>
          </p:nvPr>
        </p:nvSpPr>
        <p:spPr/>
        <p:txBody>
          <a:bodyPr/>
          <a:lstStyle/>
          <a:p>
            <a:fld id="{C48065FB-5CC3-45E2-ABA1-A506ECA63D6C}" type="datetimeFigureOut">
              <a:rPr kumimoji="1" lang="ja-JP" altLang="en-US" smtClean="0"/>
              <a:t>2023/5/23</a:t>
            </a:fld>
            <a:endParaRPr kumimoji="1" lang="ja-JP" altLang="en-US"/>
          </a:p>
        </p:txBody>
      </p:sp>
      <p:sp>
        <p:nvSpPr>
          <p:cNvPr id="6" name="フッター プレースホルダー 5">
            <a:extLst>
              <a:ext uri="{FF2B5EF4-FFF2-40B4-BE49-F238E27FC236}">
                <a16:creationId xmlns:a16="http://schemas.microsoft.com/office/drawing/2014/main" id="{0F43D2FD-9493-41AB-A3D6-ED6457C31E3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A928C49-0FB6-49FE-8B62-2B12B3BCE51A}"/>
              </a:ext>
            </a:extLst>
          </p:cNvPr>
          <p:cNvSpPr>
            <a:spLocks noGrp="1"/>
          </p:cNvSpPr>
          <p:nvPr>
            <p:ph type="sldNum" sz="quarter" idx="12"/>
          </p:nvPr>
        </p:nvSpPr>
        <p:spPr/>
        <p:txBody>
          <a:bodyPr/>
          <a:lstStyle/>
          <a:p>
            <a:fld id="{A5FB8C89-6949-475F-A5CB-BB63BF4ED5CE}" type="slidenum">
              <a:rPr kumimoji="1" lang="ja-JP" altLang="en-US" smtClean="0"/>
              <a:t>‹#›</a:t>
            </a:fld>
            <a:endParaRPr kumimoji="1" lang="ja-JP" altLang="en-US"/>
          </a:p>
        </p:txBody>
      </p:sp>
    </p:spTree>
    <p:extLst>
      <p:ext uri="{BB962C8B-B14F-4D97-AF65-F5344CB8AC3E}">
        <p14:creationId xmlns:p14="http://schemas.microsoft.com/office/powerpoint/2010/main" val="2083984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D2DBF3-A85B-4A63-AC45-4EFC6F0C679C}"/>
              </a:ext>
            </a:extLst>
          </p:cNvPr>
          <p:cNvSpPr>
            <a:spLocks noGrp="1"/>
          </p:cNvSpPr>
          <p:nvPr>
            <p:ph type="title"/>
          </p:nvPr>
        </p:nvSpPr>
        <p:spPr>
          <a:xfrm>
            <a:off x="682758" y="457200"/>
            <a:ext cx="3195373"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1895F5E-274C-4870-8EEE-86667DEE8984}"/>
              </a:ext>
            </a:extLst>
          </p:cNvPr>
          <p:cNvSpPr>
            <a:spLocks noGrp="1"/>
          </p:cNvSpPr>
          <p:nvPr>
            <p:ph type="pic" idx="1"/>
          </p:nvPr>
        </p:nvSpPr>
        <p:spPr>
          <a:xfrm>
            <a:off x="421177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934C522-DF23-4B98-AA3E-2AE009D3AF11}"/>
              </a:ext>
            </a:extLst>
          </p:cNvPr>
          <p:cNvSpPr>
            <a:spLocks noGrp="1"/>
          </p:cNvSpPr>
          <p:nvPr>
            <p:ph type="body" sz="half" idx="2"/>
          </p:nvPr>
        </p:nvSpPr>
        <p:spPr>
          <a:xfrm>
            <a:off x="682758"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AC37D14-358B-4F8E-8D34-49C226B24546}"/>
              </a:ext>
            </a:extLst>
          </p:cNvPr>
          <p:cNvSpPr>
            <a:spLocks noGrp="1"/>
          </p:cNvSpPr>
          <p:nvPr>
            <p:ph type="dt" sz="half" idx="10"/>
          </p:nvPr>
        </p:nvSpPr>
        <p:spPr/>
        <p:txBody>
          <a:bodyPr/>
          <a:lstStyle/>
          <a:p>
            <a:fld id="{C48065FB-5CC3-45E2-ABA1-A506ECA63D6C}" type="datetimeFigureOut">
              <a:rPr kumimoji="1" lang="ja-JP" altLang="en-US" smtClean="0"/>
              <a:t>2023/5/23</a:t>
            </a:fld>
            <a:endParaRPr kumimoji="1" lang="ja-JP" altLang="en-US"/>
          </a:p>
        </p:txBody>
      </p:sp>
      <p:sp>
        <p:nvSpPr>
          <p:cNvPr id="6" name="フッター プレースホルダー 5">
            <a:extLst>
              <a:ext uri="{FF2B5EF4-FFF2-40B4-BE49-F238E27FC236}">
                <a16:creationId xmlns:a16="http://schemas.microsoft.com/office/drawing/2014/main" id="{565D40BA-6509-40D3-8197-38F71362DC6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BF21E94-AE75-4A32-850E-DFB910ABBD33}"/>
              </a:ext>
            </a:extLst>
          </p:cNvPr>
          <p:cNvSpPr>
            <a:spLocks noGrp="1"/>
          </p:cNvSpPr>
          <p:nvPr>
            <p:ph type="sldNum" sz="quarter" idx="12"/>
          </p:nvPr>
        </p:nvSpPr>
        <p:spPr/>
        <p:txBody>
          <a:bodyPr/>
          <a:lstStyle/>
          <a:p>
            <a:fld id="{A5FB8C89-6949-475F-A5CB-BB63BF4ED5CE}" type="slidenum">
              <a:rPr kumimoji="1" lang="ja-JP" altLang="en-US" smtClean="0"/>
              <a:t>‹#›</a:t>
            </a:fld>
            <a:endParaRPr kumimoji="1" lang="ja-JP" altLang="en-US"/>
          </a:p>
        </p:txBody>
      </p:sp>
    </p:spTree>
    <p:extLst>
      <p:ext uri="{BB962C8B-B14F-4D97-AF65-F5344CB8AC3E}">
        <p14:creationId xmlns:p14="http://schemas.microsoft.com/office/powerpoint/2010/main" val="809726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788FC3-8C4D-43A2-87E9-D26B3159709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C6A4F8E-3F0C-424D-8AFB-815298B5D7F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C6E312-5465-4023-9565-632088C1B45F}"/>
              </a:ext>
            </a:extLst>
          </p:cNvPr>
          <p:cNvSpPr>
            <a:spLocks noGrp="1"/>
          </p:cNvSpPr>
          <p:nvPr>
            <p:ph type="dt" sz="half" idx="10"/>
          </p:nvPr>
        </p:nvSpPr>
        <p:spPr/>
        <p:txBody>
          <a:bodyPr/>
          <a:lstStyle/>
          <a:p>
            <a:fld id="{C48065FB-5CC3-45E2-ABA1-A506ECA63D6C}" type="datetimeFigureOut">
              <a:rPr kumimoji="1" lang="ja-JP" altLang="en-US" smtClean="0"/>
              <a:t>2023/5/23</a:t>
            </a:fld>
            <a:endParaRPr kumimoji="1" lang="ja-JP" altLang="en-US"/>
          </a:p>
        </p:txBody>
      </p:sp>
      <p:sp>
        <p:nvSpPr>
          <p:cNvPr id="5" name="フッター プレースホルダー 4">
            <a:extLst>
              <a:ext uri="{FF2B5EF4-FFF2-40B4-BE49-F238E27FC236}">
                <a16:creationId xmlns:a16="http://schemas.microsoft.com/office/drawing/2014/main" id="{3DC7EF80-C53D-479F-98C3-F344A898D5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E4FAD0-4EBF-43B2-A559-C3408203A8BA}"/>
              </a:ext>
            </a:extLst>
          </p:cNvPr>
          <p:cNvSpPr>
            <a:spLocks noGrp="1"/>
          </p:cNvSpPr>
          <p:nvPr>
            <p:ph type="sldNum" sz="quarter" idx="12"/>
          </p:nvPr>
        </p:nvSpPr>
        <p:spPr/>
        <p:txBody>
          <a:bodyPr/>
          <a:lstStyle/>
          <a:p>
            <a:fld id="{A5FB8C89-6949-475F-A5CB-BB63BF4ED5CE}" type="slidenum">
              <a:rPr kumimoji="1" lang="ja-JP" altLang="en-US" smtClean="0"/>
              <a:t>‹#›</a:t>
            </a:fld>
            <a:endParaRPr kumimoji="1" lang="ja-JP" altLang="en-US"/>
          </a:p>
        </p:txBody>
      </p:sp>
    </p:spTree>
    <p:extLst>
      <p:ext uri="{BB962C8B-B14F-4D97-AF65-F5344CB8AC3E}">
        <p14:creationId xmlns:p14="http://schemas.microsoft.com/office/powerpoint/2010/main" val="1998487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53EB41E-50B1-4486-AEF0-777905AA6489}"/>
              </a:ext>
            </a:extLst>
          </p:cNvPr>
          <p:cNvSpPr>
            <a:spLocks noGrp="1"/>
          </p:cNvSpPr>
          <p:nvPr>
            <p:ph type="title" orient="vert"/>
          </p:nvPr>
        </p:nvSpPr>
        <p:spPr>
          <a:xfrm>
            <a:off x="7088982"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666C845-6F5C-4C84-BCE1-42E6C228EDE7}"/>
              </a:ext>
            </a:extLst>
          </p:cNvPr>
          <p:cNvSpPr>
            <a:spLocks noGrp="1"/>
          </p:cNvSpPr>
          <p:nvPr>
            <p:ph type="body" orient="vert" idx="1"/>
          </p:nvPr>
        </p:nvSpPr>
        <p:spPr>
          <a:xfrm>
            <a:off x="681038" y="365125"/>
            <a:ext cx="6242844"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19E415-9160-4898-A2FD-5B53BC3C4404}"/>
              </a:ext>
            </a:extLst>
          </p:cNvPr>
          <p:cNvSpPr>
            <a:spLocks noGrp="1"/>
          </p:cNvSpPr>
          <p:nvPr>
            <p:ph type="dt" sz="half" idx="10"/>
          </p:nvPr>
        </p:nvSpPr>
        <p:spPr/>
        <p:txBody>
          <a:bodyPr/>
          <a:lstStyle/>
          <a:p>
            <a:fld id="{C48065FB-5CC3-45E2-ABA1-A506ECA63D6C}" type="datetimeFigureOut">
              <a:rPr kumimoji="1" lang="ja-JP" altLang="en-US" smtClean="0"/>
              <a:t>2023/5/23</a:t>
            </a:fld>
            <a:endParaRPr kumimoji="1" lang="ja-JP" altLang="en-US"/>
          </a:p>
        </p:txBody>
      </p:sp>
      <p:sp>
        <p:nvSpPr>
          <p:cNvPr id="5" name="フッター プレースホルダー 4">
            <a:extLst>
              <a:ext uri="{FF2B5EF4-FFF2-40B4-BE49-F238E27FC236}">
                <a16:creationId xmlns:a16="http://schemas.microsoft.com/office/drawing/2014/main" id="{5177D571-F6EB-41F8-9720-1BD6D1D1FA6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69759FF-7FC9-497C-AFE0-58A18701C3CB}"/>
              </a:ext>
            </a:extLst>
          </p:cNvPr>
          <p:cNvSpPr>
            <a:spLocks noGrp="1"/>
          </p:cNvSpPr>
          <p:nvPr>
            <p:ph type="sldNum" sz="quarter" idx="12"/>
          </p:nvPr>
        </p:nvSpPr>
        <p:spPr/>
        <p:txBody>
          <a:bodyPr/>
          <a:lstStyle/>
          <a:p>
            <a:fld id="{A5FB8C89-6949-475F-A5CB-BB63BF4ED5CE}" type="slidenum">
              <a:rPr kumimoji="1" lang="ja-JP" altLang="en-US" smtClean="0"/>
              <a:t>‹#›</a:t>
            </a:fld>
            <a:endParaRPr kumimoji="1" lang="ja-JP" altLang="en-US"/>
          </a:p>
        </p:txBody>
      </p:sp>
    </p:spTree>
    <p:extLst>
      <p:ext uri="{BB962C8B-B14F-4D97-AF65-F5344CB8AC3E}">
        <p14:creationId xmlns:p14="http://schemas.microsoft.com/office/powerpoint/2010/main" val="350354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画像とコンテンツ">
    <p:spTree>
      <p:nvGrpSpPr>
        <p:cNvPr id="1" name=""/>
        <p:cNvGrpSpPr/>
        <p:nvPr/>
      </p:nvGrpSpPr>
      <p:grpSpPr>
        <a:xfrm>
          <a:off x="0" y="0"/>
          <a:ext cx="0" cy="0"/>
          <a:chOff x="0" y="0"/>
          <a:chExt cx="0" cy="0"/>
        </a:xfrm>
      </p:grpSpPr>
      <p:sp>
        <p:nvSpPr>
          <p:cNvPr id="3" name="図プレースホルダー 2"/>
          <p:cNvSpPr>
            <a:spLocks noGrp="1"/>
          </p:cNvSpPr>
          <p:nvPr>
            <p:ph type="pic" sz="quarter" idx="10"/>
          </p:nvPr>
        </p:nvSpPr>
        <p:spPr>
          <a:xfrm>
            <a:off x="4953000" y="0"/>
            <a:ext cx="4953000" cy="6858000"/>
          </a:xfrm>
          <a:solidFill>
            <a:schemeClr val="bg1">
              <a:lumMod val="95000"/>
            </a:schemeClr>
          </a:solidFill>
        </p:spPr>
        <p:txBody>
          <a:bodyPr rtlCol="0" anchor="ctr">
            <a:normAutofit/>
          </a:bodyPr>
          <a:lstStyle>
            <a:lvl1pPr marL="0" indent="0" algn="ctr">
              <a:buNone/>
              <a:defRPr sz="105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10" name="タイトル 1">
            <a:extLst>
              <a:ext uri="{FF2B5EF4-FFF2-40B4-BE49-F238E27FC236}">
                <a16:creationId xmlns:a16="http://schemas.microsoft.com/office/drawing/2014/main" id="{95B2C2DA-ADF3-D44B-8824-9B44E01F747F}"/>
              </a:ext>
            </a:extLst>
          </p:cNvPr>
          <p:cNvSpPr>
            <a:spLocks noGrp="1"/>
          </p:cNvSpPr>
          <p:nvPr>
            <p:ph type="title" hasCustomPrompt="1"/>
          </p:nvPr>
        </p:nvSpPr>
        <p:spPr>
          <a:xfrm>
            <a:off x="1079599" y="786810"/>
            <a:ext cx="3256855" cy="1395208"/>
          </a:xfrm>
        </p:spPr>
        <p:txBody>
          <a:bodyPr lIns="0" rtlCol="0" anchor="b"/>
          <a:lstStyle>
            <a:lvl1pPr>
              <a:defRPr>
                <a:latin typeface="Meiryo UI" panose="020B0604030504040204" pitchFamily="50" charset="-128"/>
                <a:ea typeface="Meiryo UI" panose="020B0604030504040204" pitchFamily="50" charset="-128"/>
              </a:defRPr>
            </a:lvl1pPr>
          </a:lstStyle>
          <a:p>
            <a:pPr rtl="0"/>
            <a:r>
              <a:rPr lang="ja-JP" altLang="en-US" noProof="0" dirty="0"/>
              <a:t>タイトルをここに</a:t>
            </a:r>
            <a:br>
              <a:rPr lang="ja-JP" altLang="en-US" noProof="0" dirty="0"/>
            </a:br>
            <a:r>
              <a:rPr lang="ja-JP" altLang="en-US" noProof="0" dirty="0"/>
              <a:t>入力</a:t>
            </a:r>
          </a:p>
        </p:txBody>
      </p:sp>
      <p:sp>
        <p:nvSpPr>
          <p:cNvPr id="12" name="テキスト プレースホルダー 11">
            <a:extLst>
              <a:ext uri="{FF2B5EF4-FFF2-40B4-BE49-F238E27FC236}">
                <a16:creationId xmlns:a16="http://schemas.microsoft.com/office/drawing/2014/main" id="{DA80A15A-88F2-2144-8707-F31DD26C52BD}"/>
              </a:ext>
            </a:extLst>
          </p:cNvPr>
          <p:cNvSpPr>
            <a:spLocks noGrp="1"/>
          </p:cNvSpPr>
          <p:nvPr>
            <p:ph type="body" sz="quarter" idx="11"/>
          </p:nvPr>
        </p:nvSpPr>
        <p:spPr>
          <a:xfrm>
            <a:off x="1079600" y="3019354"/>
            <a:ext cx="3256855" cy="3099153"/>
          </a:xfrm>
        </p:spPr>
        <p:txBody>
          <a:bodyPr lIns="0" rtlCol="0">
            <a:normAutofit/>
          </a:bodyPr>
          <a:lstStyle>
            <a:lvl1pPr>
              <a:lnSpc>
                <a:spcPct val="150000"/>
              </a:lnSpc>
              <a:defRPr sz="1200" spc="0">
                <a:solidFill>
                  <a:schemeClr val="tx2"/>
                </a:solidFill>
                <a:latin typeface="Meiryo UI" panose="020B0604030504040204" pitchFamily="50" charset="-128"/>
                <a:ea typeface="Meiryo UI" panose="020B0604030504040204" pitchFamily="50" charset="-128"/>
              </a:defRPr>
            </a:lvl1pPr>
            <a:lvl2pPr>
              <a:lnSpc>
                <a:spcPct val="150000"/>
              </a:lnSpc>
              <a:defRPr sz="1050" spc="0">
                <a:solidFill>
                  <a:schemeClr val="tx2"/>
                </a:solidFill>
                <a:latin typeface="Meiryo UI" panose="020B0604030504040204" pitchFamily="50" charset="-128"/>
                <a:ea typeface="Meiryo UI" panose="020B0604030504040204" pitchFamily="50" charset="-128"/>
              </a:defRPr>
            </a:lvl2pPr>
            <a:lvl3pPr>
              <a:lnSpc>
                <a:spcPct val="150000"/>
              </a:lnSpc>
              <a:defRPr sz="900" spc="0">
                <a:solidFill>
                  <a:schemeClr val="tx2"/>
                </a:solidFill>
                <a:latin typeface="Meiryo UI" panose="020B0604030504040204" pitchFamily="50" charset="-128"/>
                <a:ea typeface="Meiryo UI" panose="020B0604030504040204" pitchFamily="50" charset="-128"/>
              </a:defRPr>
            </a:lvl3pPr>
            <a:lvl4pPr>
              <a:lnSpc>
                <a:spcPct val="150000"/>
              </a:lnSpc>
              <a:defRPr sz="825" spc="0">
                <a:solidFill>
                  <a:schemeClr val="tx2"/>
                </a:solidFill>
                <a:latin typeface="Meiryo UI" panose="020B0604030504040204" pitchFamily="50" charset="-128"/>
                <a:ea typeface="Meiryo UI" panose="020B0604030504040204" pitchFamily="50" charset="-128"/>
              </a:defRPr>
            </a:lvl4pPr>
            <a:lvl5pPr>
              <a:lnSpc>
                <a:spcPct val="150000"/>
              </a:lnSpc>
              <a:defRPr sz="825" spc="0">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7" name="テキスト プレースホルダー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1079600" y="2247681"/>
            <a:ext cx="3256855" cy="602887"/>
          </a:xfrm>
        </p:spPr>
        <p:txBody>
          <a:bodyPr lIns="0" rtlCol="0" anchor="t">
            <a:normAutofit/>
          </a:bodyPr>
          <a:lstStyle>
            <a:lvl1pPr marL="0" indent="0">
              <a:buNone/>
              <a:defRPr sz="1050" spc="225">
                <a:solidFill>
                  <a:schemeClr val="tx2"/>
                </a:solidFill>
                <a:latin typeface="Meiryo UI" panose="020B0604030504040204" pitchFamily="50" charset="-128"/>
                <a:ea typeface="Meiryo UI" panose="020B0604030504040204" pitchFamily="50" charset="-128"/>
              </a:defRPr>
            </a:lvl1pPr>
            <a:lvl2pPr>
              <a:defRPr sz="825">
                <a:solidFill>
                  <a:schemeClr val="tx2"/>
                </a:solidFill>
              </a:defRPr>
            </a:lvl2pPr>
            <a:lvl3pPr>
              <a:defRPr sz="788">
                <a:solidFill>
                  <a:schemeClr val="tx2"/>
                </a:solidFill>
              </a:defRPr>
            </a:lvl3pPr>
            <a:lvl4pPr>
              <a:defRPr sz="750">
                <a:solidFill>
                  <a:schemeClr val="tx2"/>
                </a:solidFill>
              </a:defRPr>
            </a:lvl4pPr>
            <a:lvl5pPr>
              <a:defRPr sz="750">
                <a:solidFill>
                  <a:schemeClr val="tx2"/>
                </a:solidFill>
              </a:defRPr>
            </a:lvl5pPr>
          </a:lstStyle>
          <a:p>
            <a:pPr lvl="0" rtl="0"/>
            <a:r>
              <a:rPr lang="ja-JP" altLang="en-US" noProof="0" dirty="0"/>
              <a:t>ここにサブタイトルを入力</a:t>
            </a:r>
          </a:p>
        </p:txBody>
      </p:sp>
    </p:spTree>
    <p:extLst>
      <p:ext uri="{BB962C8B-B14F-4D97-AF65-F5344CB8AC3E}">
        <p14:creationId xmlns:p14="http://schemas.microsoft.com/office/powerpoint/2010/main" val="230948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18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画像とコンテンツ 2">
    <p:spTree>
      <p:nvGrpSpPr>
        <p:cNvPr id="1" name=""/>
        <p:cNvGrpSpPr/>
        <p:nvPr/>
      </p:nvGrpSpPr>
      <p:grpSpPr>
        <a:xfrm>
          <a:off x="0" y="0"/>
          <a:ext cx="0" cy="0"/>
          <a:chOff x="0" y="0"/>
          <a:chExt cx="0" cy="0"/>
        </a:xfrm>
      </p:grpSpPr>
      <p:sp>
        <p:nvSpPr>
          <p:cNvPr id="3" name="図プレースホルダー 2"/>
          <p:cNvSpPr>
            <a:spLocks noGrp="1"/>
          </p:cNvSpPr>
          <p:nvPr>
            <p:ph type="pic" sz="quarter" idx="10"/>
          </p:nvPr>
        </p:nvSpPr>
        <p:spPr>
          <a:xfrm>
            <a:off x="681037" y="0"/>
            <a:ext cx="4271963" cy="6858000"/>
          </a:xfrm>
          <a:solidFill>
            <a:schemeClr val="bg1">
              <a:lumMod val="95000"/>
            </a:schemeClr>
          </a:solidFill>
        </p:spPr>
        <p:txBody>
          <a:bodyPr rtlCol="0" anchor="ctr">
            <a:normAutofit/>
          </a:bodyPr>
          <a:lstStyle>
            <a:lvl1pPr marL="0" indent="0" algn="ctr">
              <a:buNone/>
              <a:defRPr sz="105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Tree>
    <p:extLst>
      <p:ext uri="{BB962C8B-B14F-4D97-AF65-F5344CB8AC3E}">
        <p14:creationId xmlns:p14="http://schemas.microsoft.com/office/powerpoint/2010/main" val="18047469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つの画像">
    <p:spTree>
      <p:nvGrpSpPr>
        <p:cNvPr id="1" name=""/>
        <p:cNvGrpSpPr/>
        <p:nvPr/>
      </p:nvGrpSpPr>
      <p:grpSpPr>
        <a:xfrm>
          <a:off x="0" y="0"/>
          <a:ext cx="0" cy="0"/>
          <a:chOff x="0" y="0"/>
          <a:chExt cx="0" cy="0"/>
        </a:xfrm>
      </p:grpSpPr>
      <p:sp>
        <p:nvSpPr>
          <p:cNvPr id="11" name="図プレースホルダー 10">
            <a:extLst>
              <a:ext uri="{FF2B5EF4-FFF2-40B4-BE49-F238E27FC236}">
                <a16:creationId xmlns:a16="http://schemas.microsoft.com/office/drawing/2014/main" id="{A9295395-4EC9-4A2A-A4BF-5B0E3F1E9072}"/>
              </a:ext>
            </a:extLst>
          </p:cNvPr>
          <p:cNvSpPr>
            <a:spLocks noGrp="1"/>
          </p:cNvSpPr>
          <p:nvPr>
            <p:ph type="pic" sz="quarter" idx="12"/>
          </p:nvPr>
        </p:nvSpPr>
        <p:spPr>
          <a:xfrm>
            <a:off x="681037" y="0"/>
            <a:ext cx="9224963" cy="6858000"/>
          </a:xfrm>
          <a:custGeom>
            <a:avLst/>
            <a:gdLst>
              <a:gd name="connsiteX0" fmla="*/ 0 w 11353800"/>
              <a:gd name="connsiteY0" fmla="*/ 0 h 6858000"/>
              <a:gd name="connsiteX1" fmla="*/ 11353800 w 11353800"/>
              <a:gd name="connsiteY1" fmla="*/ 0 h 6858000"/>
              <a:gd name="connsiteX2" fmla="*/ 11353800 w 11353800"/>
              <a:gd name="connsiteY2" fmla="*/ 4947138 h 6858000"/>
              <a:gd name="connsiteX3" fmla="*/ 7133492 w 11353800"/>
              <a:gd name="connsiteY3" fmla="*/ 4947138 h 6858000"/>
              <a:gd name="connsiteX4" fmla="*/ 7133492 w 11353800"/>
              <a:gd name="connsiteY4" fmla="*/ 6858000 h 6858000"/>
              <a:gd name="connsiteX5" fmla="*/ 0 w 113538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0" h="6858000">
                <a:moveTo>
                  <a:pt x="0" y="0"/>
                </a:moveTo>
                <a:lnTo>
                  <a:pt x="11353800" y="0"/>
                </a:lnTo>
                <a:lnTo>
                  <a:pt x="11353800" y="4947138"/>
                </a:lnTo>
                <a:lnTo>
                  <a:pt x="7133492" y="4947138"/>
                </a:lnTo>
                <a:lnTo>
                  <a:pt x="7133492" y="6858000"/>
                </a:lnTo>
                <a:lnTo>
                  <a:pt x="0" y="6858000"/>
                </a:lnTo>
                <a:close/>
              </a:path>
            </a:pathLst>
          </a:custGeom>
        </p:spPr>
        <p:txBody>
          <a:bodyPr wrap="square" rtlCol="0">
            <a:noAutofit/>
          </a:bodyPr>
          <a:lstStyle>
            <a:lvl1pPr marL="0" indent="0"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5" name="テキスト プレースホルダー 4">
            <a:extLst>
              <a:ext uri="{FF2B5EF4-FFF2-40B4-BE49-F238E27FC236}">
                <a16:creationId xmlns:a16="http://schemas.microsoft.com/office/drawing/2014/main" id="{4C6DA884-7C48-8D49-9DFE-4CE990C95A09}"/>
              </a:ext>
            </a:extLst>
          </p:cNvPr>
          <p:cNvSpPr>
            <a:spLocks noGrp="1"/>
          </p:cNvSpPr>
          <p:nvPr>
            <p:ph type="body" sz="quarter" idx="11" hasCustomPrompt="1"/>
          </p:nvPr>
        </p:nvSpPr>
        <p:spPr>
          <a:xfrm>
            <a:off x="6729116" y="5829950"/>
            <a:ext cx="2891135" cy="628650"/>
          </a:xfrm>
        </p:spPr>
        <p:txBody>
          <a:bodyPr rtlCol="0">
            <a:normAutofit/>
          </a:bodyPr>
          <a:lstStyle>
            <a:lvl1pPr marL="0" indent="0" algn="ctr">
              <a:buNone/>
              <a:defRPr sz="900">
                <a:latin typeface="Meiryo UI" panose="020B0604030504040204" pitchFamily="50" charset="-128"/>
                <a:ea typeface="Meiryo UI" panose="020B0604030504040204" pitchFamily="50" charset="-128"/>
              </a:defRPr>
            </a:lvl1pPr>
            <a:lvl2pPr marL="342900" indent="0">
              <a:buNone/>
              <a:defRPr sz="675"/>
            </a:lvl2pPr>
            <a:lvl3pPr marL="685800" indent="0">
              <a:buNone/>
              <a:defRPr sz="600"/>
            </a:lvl3pPr>
            <a:lvl4pPr marL="1028700" indent="0">
              <a:buNone/>
              <a:defRPr sz="525"/>
            </a:lvl4pPr>
            <a:lvl5pPr marL="1371600" indent="0">
              <a:buNone/>
              <a:defRPr sz="525"/>
            </a:lvl5pPr>
          </a:lstStyle>
          <a:p>
            <a:pPr lvl="0" rtl="0"/>
            <a:r>
              <a:rPr lang="ja-JP" altLang="en-US" noProof="0" dirty="0"/>
              <a:t>キャプションをここに挿入</a:t>
            </a:r>
          </a:p>
        </p:txBody>
      </p:sp>
      <p:sp>
        <p:nvSpPr>
          <p:cNvPr id="6" name="タイトル 1">
            <a:extLst>
              <a:ext uri="{FF2B5EF4-FFF2-40B4-BE49-F238E27FC236}">
                <a16:creationId xmlns:a16="http://schemas.microsoft.com/office/drawing/2014/main" id="{EEFCCE50-D1A9-1249-AF64-BA06424C8034}"/>
              </a:ext>
            </a:extLst>
          </p:cNvPr>
          <p:cNvSpPr>
            <a:spLocks noGrp="1"/>
          </p:cNvSpPr>
          <p:nvPr>
            <p:ph type="title" hasCustomPrompt="1"/>
          </p:nvPr>
        </p:nvSpPr>
        <p:spPr>
          <a:xfrm>
            <a:off x="6740647" y="5250602"/>
            <a:ext cx="2880721" cy="564335"/>
          </a:xfrm>
        </p:spPr>
        <p:txBody>
          <a:bodyPr rtlCol="0">
            <a:normAutofit/>
          </a:bodyPr>
          <a:lstStyle>
            <a:lvl1pPr algn="ctr">
              <a:defRPr sz="2100">
                <a:latin typeface="Meiryo UI" panose="020B0604030504040204" pitchFamily="50" charset="-128"/>
                <a:ea typeface="Meiryo UI" panose="020B0604030504040204" pitchFamily="50" charset="-128"/>
              </a:defRPr>
            </a:lvl1pPr>
          </a:lstStyle>
          <a:p>
            <a:pPr rtl="0"/>
            <a:r>
              <a:rPr lang="ja-JP" altLang="en-US" noProof="0" dirty="0"/>
              <a:t>タイトルをここに入力</a:t>
            </a:r>
          </a:p>
        </p:txBody>
      </p:sp>
    </p:spTree>
    <p:extLst>
      <p:ext uri="{BB962C8B-B14F-4D97-AF65-F5344CB8AC3E}">
        <p14:creationId xmlns:p14="http://schemas.microsoft.com/office/powerpoint/2010/main" val="1079511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画像と比較">
    <p:spTree>
      <p:nvGrpSpPr>
        <p:cNvPr id="1" name=""/>
        <p:cNvGrpSpPr/>
        <p:nvPr/>
      </p:nvGrpSpPr>
      <p:grpSpPr>
        <a:xfrm>
          <a:off x="0" y="0"/>
          <a:ext cx="0" cy="0"/>
          <a:chOff x="0" y="0"/>
          <a:chExt cx="0" cy="0"/>
        </a:xfrm>
      </p:grpSpPr>
      <p:sp>
        <p:nvSpPr>
          <p:cNvPr id="8" name="図プレースホルダー 2"/>
          <p:cNvSpPr>
            <a:spLocks noGrp="1"/>
          </p:cNvSpPr>
          <p:nvPr>
            <p:ph type="pic" sz="quarter" idx="14"/>
          </p:nvPr>
        </p:nvSpPr>
        <p:spPr>
          <a:xfrm>
            <a:off x="681039" y="2629"/>
            <a:ext cx="9224961" cy="4631365"/>
          </a:xfrm>
          <a:solidFill>
            <a:schemeClr val="bg1">
              <a:lumMod val="95000"/>
            </a:schemeClr>
          </a:solidFill>
        </p:spPr>
        <p:txBody>
          <a:bodyPr rtlCol="0">
            <a:normAutofit/>
          </a:bodyPr>
          <a:lstStyle>
            <a:lvl1pPr marL="0" indent="0" algn="ctr">
              <a:buNone/>
              <a:defRPr sz="105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15" name="長方形 14">
            <a:extLst>
              <a:ext uri="{FF2B5EF4-FFF2-40B4-BE49-F238E27FC236}">
                <a16:creationId xmlns:a16="http://schemas.microsoft.com/office/drawing/2014/main" id="{725A2246-7A52-3649-8FE5-C14CAE4F551F}"/>
              </a:ext>
            </a:extLst>
          </p:cNvPr>
          <p:cNvSpPr/>
          <p:nvPr/>
        </p:nvSpPr>
        <p:spPr>
          <a:xfrm>
            <a:off x="712654" y="1968286"/>
            <a:ext cx="4159116"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16" name="長方形 15">
            <a:extLst>
              <a:ext uri="{FF2B5EF4-FFF2-40B4-BE49-F238E27FC236}">
                <a16:creationId xmlns:a16="http://schemas.microsoft.com/office/drawing/2014/main" id="{026EA67C-D6CD-904B-9211-B56EF682649F}"/>
              </a:ext>
            </a:extLst>
          </p:cNvPr>
          <p:cNvSpPr/>
          <p:nvPr/>
        </p:nvSpPr>
        <p:spPr>
          <a:xfrm>
            <a:off x="5372407" y="1968286"/>
            <a:ext cx="4159116"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4" name="テキスト プレースホルダー 2">
            <a:extLst>
              <a:ext uri="{FF2B5EF4-FFF2-40B4-BE49-F238E27FC236}">
                <a16:creationId xmlns:a16="http://schemas.microsoft.com/office/drawing/2014/main" id="{E94B1A93-5100-5048-8230-09B3D176D183}"/>
              </a:ext>
            </a:extLst>
          </p:cNvPr>
          <p:cNvSpPr>
            <a:spLocks noGrp="1"/>
          </p:cNvSpPr>
          <p:nvPr>
            <p:ph type="body" idx="1"/>
          </p:nvPr>
        </p:nvSpPr>
        <p:spPr>
          <a:xfrm>
            <a:off x="1269207" y="2679702"/>
            <a:ext cx="3447121" cy="645001"/>
          </a:xfrm>
        </p:spPr>
        <p:txBody>
          <a:bodyPr rtlCol="0" anchor="ctr"/>
          <a:lstStyle>
            <a:lvl1pPr marL="0" indent="0" rtl="0">
              <a:buNone/>
              <a:defRPr sz="1800" b="1" i="0">
                <a:solidFill>
                  <a:schemeClr val="tx2"/>
                </a:solidFill>
                <a:latin typeface="Meiryo UI" panose="020B0604030504040204" pitchFamily="50" charset="-128"/>
                <a:ea typeface="Meiryo UI" panose="020B0604030504040204" pitchFamily="50" charset="-128"/>
                <a:cs typeface="Gill Sans" panose="020B0502020104020203" pitchFamily="34" charset="-79"/>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ja-JP" altLang="en-US" noProof="0"/>
              <a:t>マスター テキストの書式設定</a:t>
            </a:r>
          </a:p>
        </p:txBody>
      </p:sp>
      <p:sp>
        <p:nvSpPr>
          <p:cNvPr id="5" name="コンテンツ プレースホルダー 3">
            <a:extLst>
              <a:ext uri="{FF2B5EF4-FFF2-40B4-BE49-F238E27FC236}">
                <a16:creationId xmlns:a16="http://schemas.microsoft.com/office/drawing/2014/main" id="{8A037B8A-C781-9F40-A9F6-BCCD198DD34B}"/>
              </a:ext>
            </a:extLst>
          </p:cNvPr>
          <p:cNvSpPr>
            <a:spLocks noGrp="1"/>
          </p:cNvSpPr>
          <p:nvPr>
            <p:ph sz="half" idx="2"/>
          </p:nvPr>
        </p:nvSpPr>
        <p:spPr>
          <a:xfrm>
            <a:off x="1269207" y="3324702"/>
            <a:ext cx="3447121" cy="3304699"/>
          </a:xfrm>
        </p:spPr>
        <p:txBody>
          <a:bodyPr rtlCol="0"/>
          <a:lstStyle>
            <a:lvl1pPr>
              <a:defRPr>
                <a:solidFill>
                  <a:schemeClr val="tx2"/>
                </a:solidFill>
                <a:latin typeface="Meiryo UI" panose="020B0604030504040204" pitchFamily="50" charset="-128"/>
                <a:ea typeface="Meiryo UI" panose="020B0604030504040204" pitchFamily="50" charset="-128"/>
              </a:defRPr>
            </a:lvl1pPr>
            <a:lvl2pPr>
              <a:defRPr>
                <a:solidFill>
                  <a:schemeClr val="tx2"/>
                </a:solidFill>
                <a:latin typeface="Meiryo UI" panose="020B0604030504040204" pitchFamily="50" charset="-128"/>
                <a:ea typeface="Meiryo UI" panose="020B0604030504040204" pitchFamily="50" charset="-128"/>
              </a:defRPr>
            </a:lvl2pPr>
            <a:lvl3pPr>
              <a:defRPr>
                <a:solidFill>
                  <a:schemeClr val="tx2"/>
                </a:solidFill>
                <a:latin typeface="Meiryo UI" panose="020B0604030504040204" pitchFamily="50" charset="-128"/>
                <a:ea typeface="Meiryo UI" panose="020B0604030504040204" pitchFamily="50" charset="-128"/>
              </a:defRPr>
            </a:lvl3pPr>
            <a:lvl4pPr>
              <a:defRPr>
                <a:solidFill>
                  <a:schemeClr val="tx2"/>
                </a:solidFill>
                <a:latin typeface="Meiryo UI" panose="020B0604030504040204" pitchFamily="50" charset="-128"/>
                <a:ea typeface="Meiryo UI" panose="020B0604030504040204" pitchFamily="50" charset="-128"/>
              </a:defRPr>
            </a:lvl4pPr>
            <a:lvl5pPr>
              <a:defRPr>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6" name="テキスト プレースホルダー 4">
            <a:extLst>
              <a:ext uri="{FF2B5EF4-FFF2-40B4-BE49-F238E27FC236}">
                <a16:creationId xmlns:a16="http://schemas.microsoft.com/office/drawing/2014/main" id="{66926CBF-E2B0-C44C-AD98-B15D17ADD5AF}"/>
              </a:ext>
            </a:extLst>
          </p:cNvPr>
          <p:cNvSpPr>
            <a:spLocks noGrp="1"/>
          </p:cNvSpPr>
          <p:nvPr>
            <p:ph type="body" sz="quarter" idx="3"/>
          </p:nvPr>
        </p:nvSpPr>
        <p:spPr>
          <a:xfrm>
            <a:off x="6067426" y="2679702"/>
            <a:ext cx="3308656" cy="645001"/>
          </a:xfrm>
        </p:spPr>
        <p:txBody>
          <a:bodyPr rtlCol="0" anchor="ctr"/>
          <a:lstStyle>
            <a:lvl1pPr marL="0" indent="0">
              <a:buNone/>
              <a:defRPr sz="1800" b="1" i="0">
                <a:solidFill>
                  <a:schemeClr val="tx2"/>
                </a:solidFill>
                <a:latin typeface="Meiryo UI" panose="020B0604030504040204" pitchFamily="50" charset="-128"/>
                <a:ea typeface="Meiryo UI" panose="020B0604030504040204" pitchFamily="50" charset="-128"/>
                <a:cs typeface="Gill Sans" panose="020B0502020104020203" pitchFamily="34" charset="-79"/>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ja-JP" altLang="en-US" noProof="0"/>
              <a:t>マスター テキストの書式設定</a:t>
            </a:r>
          </a:p>
        </p:txBody>
      </p:sp>
      <p:sp>
        <p:nvSpPr>
          <p:cNvPr id="7" name="コンテンツ プレースホルダー 5">
            <a:extLst>
              <a:ext uri="{FF2B5EF4-FFF2-40B4-BE49-F238E27FC236}">
                <a16:creationId xmlns:a16="http://schemas.microsoft.com/office/drawing/2014/main" id="{318A1595-1A86-304F-A361-B3E4B06837FA}"/>
              </a:ext>
            </a:extLst>
          </p:cNvPr>
          <p:cNvSpPr>
            <a:spLocks noGrp="1"/>
          </p:cNvSpPr>
          <p:nvPr>
            <p:ph sz="quarter" idx="4"/>
          </p:nvPr>
        </p:nvSpPr>
        <p:spPr>
          <a:xfrm>
            <a:off x="6067426" y="3324702"/>
            <a:ext cx="3308656" cy="3304699"/>
          </a:xfrm>
        </p:spPr>
        <p:txBody>
          <a:bodyPr rtlCol="0"/>
          <a:lstStyle>
            <a:lvl1pPr>
              <a:defRPr>
                <a:solidFill>
                  <a:schemeClr val="tx2"/>
                </a:solidFill>
                <a:latin typeface="Meiryo UI" panose="020B0604030504040204" pitchFamily="50" charset="-128"/>
                <a:ea typeface="Meiryo UI" panose="020B0604030504040204" pitchFamily="50" charset="-128"/>
              </a:defRPr>
            </a:lvl1pPr>
            <a:lvl2pPr>
              <a:defRPr>
                <a:solidFill>
                  <a:schemeClr val="tx2"/>
                </a:solidFill>
                <a:latin typeface="Meiryo UI" panose="020B0604030504040204" pitchFamily="50" charset="-128"/>
                <a:ea typeface="Meiryo UI" panose="020B0604030504040204" pitchFamily="50" charset="-128"/>
              </a:defRPr>
            </a:lvl2pPr>
            <a:lvl3pPr>
              <a:defRPr>
                <a:solidFill>
                  <a:schemeClr val="tx2"/>
                </a:solidFill>
                <a:latin typeface="Meiryo UI" panose="020B0604030504040204" pitchFamily="50" charset="-128"/>
                <a:ea typeface="Meiryo UI" panose="020B0604030504040204" pitchFamily="50" charset="-128"/>
              </a:defRPr>
            </a:lvl3pPr>
            <a:lvl4pPr>
              <a:defRPr>
                <a:solidFill>
                  <a:schemeClr val="tx2"/>
                </a:solidFill>
                <a:latin typeface="Meiryo UI" panose="020B0604030504040204" pitchFamily="50" charset="-128"/>
                <a:ea typeface="Meiryo UI" panose="020B0604030504040204" pitchFamily="50" charset="-128"/>
              </a:defRPr>
            </a:lvl4pPr>
            <a:lvl5pPr>
              <a:defRPr>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2" name="長方形 1">
            <a:extLst>
              <a:ext uri="{FF2B5EF4-FFF2-40B4-BE49-F238E27FC236}">
                <a16:creationId xmlns:a16="http://schemas.microsoft.com/office/drawing/2014/main" id="{18DEFE0B-9B5C-734D-8394-A770FAA615B3}"/>
              </a:ext>
            </a:extLst>
          </p:cNvPr>
          <p:cNvSpPr/>
          <p:nvPr/>
        </p:nvSpPr>
        <p:spPr>
          <a:xfrm>
            <a:off x="681038" y="2679700"/>
            <a:ext cx="443706"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9" name="長方形 8">
            <a:extLst>
              <a:ext uri="{FF2B5EF4-FFF2-40B4-BE49-F238E27FC236}">
                <a16:creationId xmlns:a16="http://schemas.microsoft.com/office/drawing/2014/main" id="{A02390A6-F565-8844-A9B9-4C6ACB7857F5}"/>
              </a:ext>
            </a:extLst>
          </p:cNvPr>
          <p:cNvSpPr/>
          <p:nvPr/>
        </p:nvSpPr>
        <p:spPr>
          <a:xfrm>
            <a:off x="5478598" y="2679700"/>
            <a:ext cx="443706"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3" name="タイトル 2">
            <a:extLst>
              <a:ext uri="{FF2B5EF4-FFF2-40B4-BE49-F238E27FC236}">
                <a16:creationId xmlns:a16="http://schemas.microsoft.com/office/drawing/2014/main" id="{86674C34-BF58-4A21-BEE1-52BA2A5DBB70}"/>
              </a:ext>
            </a:extLst>
          </p:cNvPr>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936101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3ADF8-C269-5D42-A626-BE35303B98E7}"/>
              </a:ext>
            </a:extLst>
          </p:cNvPr>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コンテンツ プレースホルダー 2">
            <a:extLst>
              <a:ext uri="{FF2B5EF4-FFF2-40B4-BE49-F238E27FC236}">
                <a16:creationId xmlns:a16="http://schemas.microsoft.com/office/drawing/2014/main" id="{DAE7CE01-A53E-894C-9672-25D8CB7D5F89}"/>
              </a:ext>
            </a:extLst>
          </p:cNvPr>
          <p:cNvSpPr>
            <a:spLocks noGrp="1"/>
          </p:cNvSpPr>
          <p:nvPr>
            <p:ph idx="1"/>
          </p:nvPr>
        </p:nvSpPr>
        <p:spPr/>
        <p:txBody>
          <a:bodyPr rtlCol="0"/>
          <a:lstStyle>
            <a:lvl1pPr>
              <a:defRPr>
                <a:solidFill>
                  <a:schemeClr val="tx2"/>
                </a:solidFill>
                <a:latin typeface="Meiryo UI" panose="020B0604030504040204" pitchFamily="50" charset="-128"/>
                <a:ea typeface="Meiryo UI" panose="020B0604030504040204" pitchFamily="50" charset="-128"/>
              </a:defRPr>
            </a:lvl1pPr>
            <a:lvl2pPr>
              <a:defRPr>
                <a:solidFill>
                  <a:schemeClr val="tx2"/>
                </a:solidFill>
                <a:latin typeface="Meiryo UI" panose="020B0604030504040204" pitchFamily="50" charset="-128"/>
                <a:ea typeface="Meiryo UI" panose="020B0604030504040204" pitchFamily="50" charset="-128"/>
              </a:defRPr>
            </a:lvl2pPr>
            <a:lvl3pPr>
              <a:defRPr>
                <a:solidFill>
                  <a:schemeClr val="tx2"/>
                </a:solidFill>
                <a:latin typeface="Meiryo UI" panose="020B0604030504040204" pitchFamily="50" charset="-128"/>
                <a:ea typeface="Meiryo UI" panose="020B0604030504040204" pitchFamily="50" charset="-128"/>
              </a:defRPr>
            </a:lvl3pPr>
            <a:lvl4pPr>
              <a:defRPr>
                <a:solidFill>
                  <a:schemeClr val="tx2"/>
                </a:solidFill>
                <a:latin typeface="Meiryo UI" panose="020B0604030504040204" pitchFamily="50" charset="-128"/>
                <a:ea typeface="Meiryo UI" panose="020B0604030504040204" pitchFamily="50" charset="-128"/>
              </a:defRPr>
            </a:lvl4pPr>
            <a:lvl5pPr>
              <a:defRPr>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フッター プレースホルダー 4">
            <a:extLst>
              <a:ext uri="{FF2B5EF4-FFF2-40B4-BE49-F238E27FC236}">
                <a16:creationId xmlns:a16="http://schemas.microsoft.com/office/drawing/2014/main" id="{3C128E13-F6CA-9A4F-A3DD-2CEB2ED95E28}"/>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Tree>
    <p:extLst>
      <p:ext uri="{BB962C8B-B14F-4D97-AF65-F5344CB8AC3E}">
        <p14:creationId xmlns:p14="http://schemas.microsoft.com/office/powerpoint/2010/main" val="663925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6BF98B-2743-4B47-AE32-9926CC2BF549}"/>
              </a:ext>
            </a:extLst>
          </p:cNvPr>
          <p:cNvSpPr>
            <a:spLocks noGrp="1"/>
          </p:cNvSpPr>
          <p:nvPr>
            <p:ph type="title"/>
          </p:nvPr>
        </p:nvSpPr>
        <p:spPr>
          <a:xfrm>
            <a:off x="682328" y="365127"/>
            <a:ext cx="8543925" cy="1325563"/>
          </a:xfrm>
        </p:spPr>
        <p:txBody>
          <a:bodyPr rtlCol="0"/>
          <a:lstStyle>
            <a:lvl1pPr>
              <a:defRPr>
                <a:solidFill>
                  <a:schemeClr val="tx2"/>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テキスト プレースホルダー 2">
            <a:extLst>
              <a:ext uri="{FF2B5EF4-FFF2-40B4-BE49-F238E27FC236}">
                <a16:creationId xmlns:a16="http://schemas.microsoft.com/office/drawing/2014/main" id="{19F824E8-8F6B-3D44-A59E-3179A03A787F}"/>
              </a:ext>
            </a:extLst>
          </p:cNvPr>
          <p:cNvSpPr>
            <a:spLocks noGrp="1"/>
          </p:cNvSpPr>
          <p:nvPr>
            <p:ph type="body" idx="1"/>
          </p:nvPr>
        </p:nvSpPr>
        <p:spPr>
          <a:xfrm>
            <a:off x="682329" y="1681163"/>
            <a:ext cx="4190702" cy="823912"/>
          </a:xfrm>
        </p:spPr>
        <p:txBody>
          <a:bodyPr rtlCol="0" anchor="b"/>
          <a:lstStyle>
            <a:lvl1pPr marL="0" indent="0">
              <a:buNone/>
              <a:defRPr sz="1800" b="1">
                <a:solidFill>
                  <a:schemeClr val="tx2"/>
                </a:solidFill>
                <a:latin typeface="Meiryo UI" panose="020B0604030504040204" pitchFamily="50" charset="-128"/>
                <a:ea typeface="Meiryo UI" panose="020B0604030504040204" pitchFamily="50" charset="-128"/>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ja-JP" altLang="en-US" noProof="0"/>
              <a:t>マスター テキストの書式設定</a:t>
            </a:r>
          </a:p>
        </p:txBody>
      </p:sp>
      <p:sp>
        <p:nvSpPr>
          <p:cNvPr id="4" name="コンテンツ プレースホルダー 3">
            <a:extLst>
              <a:ext uri="{FF2B5EF4-FFF2-40B4-BE49-F238E27FC236}">
                <a16:creationId xmlns:a16="http://schemas.microsoft.com/office/drawing/2014/main" id="{AC6908B9-8BB9-5247-A9CC-EADBF62AB670}"/>
              </a:ext>
            </a:extLst>
          </p:cNvPr>
          <p:cNvSpPr>
            <a:spLocks noGrp="1"/>
          </p:cNvSpPr>
          <p:nvPr>
            <p:ph sz="half" idx="2"/>
          </p:nvPr>
        </p:nvSpPr>
        <p:spPr>
          <a:xfrm>
            <a:off x="682329" y="2505075"/>
            <a:ext cx="4190702" cy="3684588"/>
          </a:xfrm>
        </p:spPr>
        <p:txBody>
          <a:bodyPr rtlCol="0"/>
          <a:lstStyle>
            <a:lvl1pPr>
              <a:defRPr>
                <a:solidFill>
                  <a:schemeClr val="tx2"/>
                </a:solidFill>
                <a:latin typeface="Meiryo UI" panose="020B0604030504040204" pitchFamily="50" charset="-128"/>
                <a:ea typeface="Meiryo UI" panose="020B0604030504040204" pitchFamily="50" charset="-128"/>
              </a:defRPr>
            </a:lvl1pPr>
            <a:lvl2pPr>
              <a:defRPr>
                <a:solidFill>
                  <a:schemeClr val="tx2"/>
                </a:solidFill>
                <a:latin typeface="Meiryo UI" panose="020B0604030504040204" pitchFamily="50" charset="-128"/>
                <a:ea typeface="Meiryo UI" panose="020B0604030504040204" pitchFamily="50" charset="-128"/>
              </a:defRPr>
            </a:lvl2pPr>
            <a:lvl3pPr>
              <a:defRPr>
                <a:solidFill>
                  <a:schemeClr val="tx2"/>
                </a:solidFill>
                <a:latin typeface="Meiryo UI" panose="020B0604030504040204" pitchFamily="50" charset="-128"/>
                <a:ea typeface="Meiryo UI" panose="020B0604030504040204" pitchFamily="50" charset="-128"/>
              </a:defRPr>
            </a:lvl3pPr>
            <a:lvl4pPr>
              <a:defRPr>
                <a:solidFill>
                  <a:schemeClr val="tx2"/>
                </a:solidFill>
                <a:latin typeface="Meiryo UI" panose="020B0604030504040204" pitchFamily="50" charset="-128"/>
                <a:ea typeface="Meiryo UI" panose="020B0604030504040204" pitchFamily="50" charset="-128"/>
              </a:defRPr>
            </a:lvl4pPr>
            <a:lvl5pPr>
              <a:defRPr>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a:extLst>
              <a:ext uri="{FF2B5EF4-FFF2-40B4-BE49-F238E27FC236}">
                <a16:creationId xmlns:a16="http://schemas.microsoft.com/office/drawing/2014/main" id="{F17E1808-3255-6342-8F11-708C178C6864}"/>
              </a:ext>
            </a:extLst>
          </p:cNvPr>
          <p:cNvSpPr>
            <a:spLocks noGrp="1"/>
          </p:cNvSpPr>
          <p:nvPr>
            <p:ph type="body" sz="quarter" idx="3"/>
          </p:nvPr>
        </p:nvSpPr>
        <p:spPr>
          <a:xfrm>
            <a:off x="5014913" y="1681163"/>
            <a:ext cx="4211340" cy="823912"/>
          </a:xfrm>
        </p:spPr>
        <p:txBody>
          <a:bodyPr rtlCol="0" anchor="b"/>
          <a:lstStyle>
            <a:lvl1pPr marL="0" indent="0">
              <a:buNone/>
              <a:defRPr sz="1800" b="1">
                <a:solidFill>
                  <a:schemeClr val="tx2"/>
                </a:solidFill>
                <a:latin typeface="Meiryo UI" panose="020B0604030504040204" pitchFamily="50" charset="-128"/>
                <a:ea typeface="Meiryo UI" panose="020B0604030504040204" pitchFamily="50" charset="-128"/>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ja-JP" altLang="en-US" noProof="0"/>
              <a:t>マスター テキストの書式設定</a:t>
            </a:r>
          </a:p>
        </p:txBody>
      </p:sp>
      <p:sp>
        <p:nvSpPr>
          <p:cNvPr id="6" name="コンテンツ プレースホルダー 5">
            <a:extLst>
              <a:ext uri="{FF2B5EF4-FFF2-40B4-BE49-F238E27FC236}">
                <a16:creationId xmlns:a16="http://schemas.microsoft.com/office/drawing/2014/main" id="{A5572680-8F07-DD43-A1EC-F836900FFE13}"/>
              </a:ext>
            </a:extLst>
          </p:cNvPr>
          <p:cNvSpPr>
            <a:spLocks noGrp="1"/>
          </p:cNvSpPr>
          <p:nvPr>
            <p:ph sz="quarter" idx="4"/>
          </p:nvPr>
        </p:nvSpPr>
        <p:spPr>
          <a:xfrm>
            <a:off x="5014913" y="2505075"/>
            <a:ext cx="4211340" cy="3684588"/>
          </a:xfrm>
        </p:spPr>
        <p:txBody>
          <a:bodyPr rtlCol="0"/>
          <a:lstStyle>
            <a:lvl1pPr>
              <a:defRPr>
                <a:solidFill>
                  <a:schemeClr val="tx2"/>
                </a:solidFill>
                <a:latin typeface="Meiryo UI" panose="020B0604030504040204" pitchFamily="50" charset="-128"/>
                <a:ea typeface="Meiryo UI" panose="020B0604030504040204" pitchFamily="50" charset="-128"/>
              </a:defRPr>
            </a:lvl1pPr>
            <a:lvl2pPr>
              <a:defRPr>
                <a:solidFill>
                  <a:schemeClr val="tx2"/>
                </a:solidFill>
                <a:latin typeface="Meiryo UI" panose="020B0604030504040204" pitchFamily="50" charset="-128"/>
                <a:ea typeface="Meiryo UI" panose="020B0604030504040204" pitchFamily="50" charset="-128"/>
              </a:defRPr>
            </a:lvl2pPr>
            <a:lvl3pPr>
              <a:defRPr>
                <a:solidFill>
                  <a:schemeClr val="tx2"/>
                </a:solidFill>
                <a:latin typeface="Meiryo UI" panose="020B0604030504040204" pitchFamily="50" charset="-128"/>
                <a:ea typeface="Meiryo UI" panose="020B0604030504040204" pitchFamily="50" charset="-128"/>
              </a:defRPr>
            </a:lvl3pPr>
            <a:lvl4pPr>
              <a:defRPr>
                <a:solidFill>
                  <a:schemeClr val="tx2"/>
                </a:solidFill>
                <a:latin typeface="Meiryo UI" panose="020B0604030504040204" pitchFamily="50" charset="-128"/>
                <a:ea typeface="Meiryo UI" panose="020B0604030504040204" pitchFamily="50" charset="-128"/>
              </a:defRPr>
            </a:lvl4pPr>
            <a:lvl5pPr>
              <a:defRPr>
                <a:solidFill>
                  <a:schemeClr val="tx2"/>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8" name="フッター プレースホルダー 7">
            <a:extLst>
              <a:ext uri="{FF2B5EF4-FFF2-40B4-BE49-F238E27FC236}">
                <a16:creationId xmlns:a16="http://schemas.microsoft.com/office/drawing/2014/main" id="{102532F2-B96C-DE47-9F25-34728C00D913}"/>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Tree>
    <p:extLst>
      <p:ext uri="{BB962C8B-B14F-4D97-AF65-F5344CB8AC3E}">
        <p14:creationId xmlns:p14="http://schemas.microsoft.com/office/powerpoint/2010/main" val="256593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1F0FA98-2EE8-734A-95BB-A4637DCAD581}"/>
              </a:ext>
            </a:extLst>
          </p:cNvPr>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pPr rtl="0"/>
            <a:r>
              <a:rPr lang="ja-JP" altLang="en-US" noProof="0" dirty="0"/>
              <a:t>マスター タイトルの書式設定</a:t>
            </a:r>
          </a:p>
        </p:txBody>
      </p:sp>
      <p:sp>
        <p:nvSpPr>
          <p:cNvPr id="3" name="テキスト プレースホルダー 2">
            <a:extLst>
              <a:ext uri="{FF2B5EF4-FFF2-40B4-BE49-F238E27FC236}">
                <a16:creationId xmlns:a16="http://schemas.microsoft.com/office/drawing/2014/main" id="{E655A45B-F495-F641-AA7A-36292C3CC99A}"/>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フッター プレースホルダー 4">
            <a:extLst>
              <a:ext uri="{FF2B5EF4-FFF2-40B4-BE49-F238E27FC236}">
                <a16:creationId xmlns:a16="http://schemas.microsoft.com/office/drawing/2014/main" id="{89227B26-65C5-5A4B-AAEC-70B3B5201C51}"/>
              </a:ext>
            </a:extLst>
          </p:cNvPr>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900">
                <a:solidFill>
                  <a:schemeClr val="tx1">
                    <a:tint val="75000"/>
                  </a:schemeClr>
                </a:solidFill>
                <a:latin typeface="Meiryo UI" panose="020B0604030504040204" pitchFamily="50" charset="-128"/>
                <a:ea typeface="Meiryo UI" panose="020B0604030504040204" pitchFamily="50" charset="-128"/>
              </a:defRPr>
            </a:lvl1pPr>
          </a:lstStyle>
          <a:p>
            <a:endParaRPr kumimoji="1" lang="ja-JP" altLang="en-US"/>
          </a:p>
        </p:txBody>
      </p:sp>
      <p:sp>
        <p:nvSpPr>
          <p:cNvPr id="15" name="図形 61">
            <a:extLst>
              <a:ext uri="{FF2B5EF4-FFF2-40B4-BE49-F238E27FC236}">
                <a16:creationId xmlns:a16="http://schemas.microsoft.com/office/drawing/2014/main" id="{EFA7F577-E691-D948-943E-8D25DFE256F5}"/>
              </a:ext>
            </a:extLst>
          </p:cNvPr>
          <p:cNvSpPr/>
          <p:nvPr/>
        </p:nvSpPr>
        <p:spPr>
          <a:xfrm rot="16200000">
            <a:off x="-1296212" y="4829992"/>
            <a:ext cx="3273461" cy="213521"/>
          </a:xfrm>
          <a:prstGeom prst="rect">
            <a:avLst/>
          </a:prstGeom>
          <a:ln w="3175">
            <a:miter lim="400000"/>
          </a:ln>
          <a:extLst>
            <a:ext uri="{C572A759-6A51-4108-AA02-DFA0A04FC94B}">
              <ma14:wrappingTextBoxFlag xmlns:ma14="http://schemas.microsoft.com/office/mac/drawingml/2011/main" xmlns="" val="1"/>
            </a:ext>
          </a:extLst>
        </p:spPr>
        <p:txBody>
          <a:bodyPr wrap="none" lIns="14288" tIns="14288" rIns="14288" bIns="14288" rtlCol="0" anchor="ctr">
            <a:spAutoFit/>
          </a:bodyPr>
          <a:lstStyle/>
          <a:p>
            <a:pPr rtl="0">
              <a:defRPr sz="3000">
                <a:solidFill>
                  <a:srgbClr val="3A3B39"/>
                </a:solidFill>
                <a:latin typeface="Bebas"/>
                <a:ea typeface="Bebas"/>
                <a:cs typeface="Bebas"/>
                <a:sym typeface="Bebas"/>
              </a:defRPr>
            </a:pPr>
            <a:r>
              <a:rPr lang="en-US" altLang="ja-JP" sz="1200" b="1" i="0" spc="0" noProof="0" dirty="0">
                <a:solidFill>
                  <a:srgbClr val="4295D0"/>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200" b="1" i="0" spc="0" noProof="0" dirty="0">
                <a:solidFill>
                  <a:srgbClr val="4295D0"/>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200" b="1" i="0" spc="0" noProof="0" dirty="0">
                <a:solidFill>
                  <a:srgbClr val="4295D0"/>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200" b="1" i="0" spc="0" noProof="0" dirty="0">
                <a:solidFill>
                  <a:srgbClr val="4295D0"/>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200" b="1" i="0" spc="0" noProof="0" dirty="0">
                <a:solidFill>
                  <a:srgbClr val="4295D0"/>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200" b="1" i="0" spc="0" noProof="0" dirty="0">
              <a:solidFill>
                <a:srgbClr val="4295D0"/>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16" name="図形 62">
            <a:extLst>
              <a:ext uri="{FF2B5EF4-FFF2-40B4-BE49-F238E27FC236}">
                <a16:creationId xmlns:a16="http://schemas.microsoft.com/office/drawing/2014/main" id="{2C8F251E-BB08-9D42-8813-D3CD1AE6AF9A}"/>
              </a:ext>
            </a:extLst>
          </p:cNvPr>
          <p:cNvSpPr/>
          <p:nvPr/>
        </p:nvSpPr>
        <p:spPr>
          <a:xfrm flipV="1">
            <a:off x="340517" y="1111218"/>
            <a:ext cx="1" cy="2188805"/>
          </a:xfrm>
          <a:prstGeom prst="line">
            <a:avLst/>
          </a:prstGeom>
          <a:ln w="38100">
            <a:solidFill>
              <a:srgbClr val="3A90CE"/>
            </a:solidFill>
            <a:miter lim="400000"/>
          </a:ln>
        </p:spPr>
        <p:txBody>
          <a:bodyPr lIns="14288" tIns="14288" rIns="14288" bIns="14288" rtlCol="0" anchor="ctr"/>
          <a:lstStyle/>
          <a:p>
            <a:pPr algn="ctr" rtl="0">
              <a:defRPr sz="3000">
                <a:solidFill>
                  <a:srgbClr val="000000"/>
                </a:solidFill>
                <a:latin typeface="Helvetica Light"/>
                <a:ea typeface="Helvetica Light"/>
                <a:cs typeface="Helvetica Light"/>
                <a:sym typeface="Helvetica Light"/>
              </a:defRPr>
            </a:pPr>
            <a:endParaRPr lang="ja-JP" altLang="en-US" sz="1125" noProof="0" dirty="0">
              <a:latin typeface="Meiryo UI" panose="020B0604030504040204" pitchFamily="50" charset="-128"/>
              <a:ea typeface="Meiryo UI" panose="020B0604030504040204" pitchFamily="50" charset="-128"/>
            </a:endParaRPr>
          </a:p>
        </p:txBody>
      </p:sp>
      <p:sp>
        <p:nvSpPr>
          <p:cNvPr id="17" name="図形 42">
            <a:extLst>
              <a:ext uri="{FF2B5EF4-FFF2-40B4-BE49-F238E27FC236}">
                <a16:creationId xmlns:a16="http://schemas.microsoft.com/office/drawing/2014/main" id="{3890D1E5-941D-C642-A000-669C7923941B}"/>
              </a:ext>
            </a:extLst>
          </p:cNvPr>
          <p:cNvSpPr txBox="1">
            <a:spLocks/>
          </p:cNvSpPr>
          <p:nvPr/>
        </p:nvSpPr>
        <p:spPr>
          <a:xfrm>
            <a:off x="128698" y="77224"/>
            <a:ext cx="423643" cy="247651"/>
          </a:xfrm>
          <a:prstGeom prst="rect">
            <a:avLst/>
          </a:prstGeom>
        </p:spPr>
        <p:txBody>
          <a:bodyPr rtlCol="0"/>
          <a:lstStyle>
            <a:defPPr>
              <a:defRPr lang="en-US"/>
            </a:defPPr>
            <a:lvl1pPr marL="0" algn="l" defTabSz="914400" rtl="0" eaLnBrk="1" latinLnBrk="0" hangingPunct="1">
              <a:defRPr sz="1800" kern="1200">
                <a:solidFill>
                  <a:srgbClr val="C1C0B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6CB4B4D-7CA3-9044-876B-883B54F8677D}" type="slidenum">
              <a:rPr lang="en-US" altLang="ja-JP" sz="788" noProof="0" smtClean="0">
                <a:solidFill>
                  <a:schemeClr val="tx2"/>
                </a:solidFill>
                <a:latin typeface="Meiryo UI" panose="020B0604030504040204" pitchFamily="50" charset="-128"/>
                <a:ea typeface="Meiryo UI" panose="020B0604030504040204" pitchFamily="50" charset="-128"/>
              </a:rPr>
              <a:pPr algn="ctr"/>
              <a:t>‹#›</a:t>
            </a:fld>
            <a:endParaRPr lang="ja-JP" altLang="en-US" sz="788" noProof="0" dirty="0">
              <a:solidFill>
                <a:schemeClr val="tx2"/>
              </a:solidFill>
              <a:latin typeface="Meiryo UI" panose="020B0604030504040204" pitchFamily="50" charset="-128"/>
              <a:ea typeface="Meiryo UI" panose="020B0604030504040204" pitchFamily="50" charset="-128"/>
            </a:endParaRPr>
          </a:p>
        </p:txBody>
      </p:sp>
      <p:pic>
        <p:nvPicPr>
          <p:cNvPr id="6" name="図 5" descr="斧, 挿絵 が含まれている画像&#10;&#10;自動的に生成された説明">
            <a:extLst>
              <a:ext uri="{FF2B5EF4-FFF2-40B4-BE49-F238E27FC236}">
                <a16:creationId xmlns:a16="http://schemas.microsoft.com/office/drawing/2014/main" id="{DCACEC6B-4C5C-40FC-9F7A-99B73906733B}"/>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8837850" y="6538913"/>
            <a:ext cx="843289" cy="180366"/>
          </a:xfrm>
          <a:prstGeom prst="rect">
            <a:avLst/>
          </a:prstGeom>
        </p:spPr>
      </p:pic>
      <p:sp>
        <p:nvSpPr>
          <p:cNvPr id="4" name="正方形/長方形 3"/>
          <p:cNvSpPr/>
          <p:nvPr userDrawn="1"/>
        </p:nvSpPr>
        <p:spPr>
          <a:xfrm rot="10800000">
            <a:off x="0" y="6761498"/>
            <a:ext cx="9906000" cy="139367"/>
          </a:xfrm>
          <a:prstGeom prst="rect">
            <a:avLst/>
          </a:prstGeom>
          <a:gradFill flip="none" rotWithShape="1">
            <a:gsLst>
              <a:gs pos="0">
                <a:srgbClr val="4294D0">
                  <a:tint val="66000"/>
                  <a:satMod val="160000"/>
                </a:srgbClr>
              </a:gs>
              <a:gs pos="50000">
                <a:srgbClr val="4294D0">
                  <a:tint val="44500"/>
                  <a:satMod val="160000"/>
                </a:srgb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正方形/長方形 10"/>
          <p:cNvSpPr/>
          <p:nvPr userDrawn="1"/>
        </p:nvSpPr>
        <p:spPr>
          <a:xfrm>
            <a:off x="0" y="3176"/>
            <a:ext cx="9906000" cy="230190"/>
          </a:xfrm>
          <a:prstGeom prst="rect">
            <a:avLst/>
          </a:prstGeom>
          <a:gradFill flip="none" rotWithShape="1">
            <a:gsLst>
              <a:gs pos="0">
                <a:srgbClr val="4294D0">
                  <a:tint val="66000"/>
                  <a:satMod val="160000"/>
                </a:srgbClr>
              </a:gs>
              <a:gs pos="50000">
                <a:srgbClr val="4294D0">
                  <a:tint val="44500"/>
                  <a:satMod val="160000"/>
                </a:srgb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77749093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68" r:id="rId13"/>
    <p:sldLayoutId id="2147483745"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Lst>
  <p:txStyles>
    <p:titleStyle>
      <a:lvl1pPr algn="l" defTabSz="685800" rtl="0" eaLnBrk="1" latinLnBrk="0" hangingPunct="1">
        <a:lnSpc>
          <a:spcPct val="90000"/>
        </a:lnSpc>
        <a:spcBef>
          <a:spcPct val="0"/>
        </a:spcBef>
        <a:buNone/>
        <a:defRPr kumimoji="1" sz="3300" b="1" i="0" kern="1200" spc="-113">
          <a:solidFill>
            <a:schemeClr val="tx2"/>
          </a:solidFill>
          <a:latin typeface="Meiryo UI" panose="020B0604030504040204" pitchFamily="50" charset="-128"/>
          <a:ea typeface="Meiryo UI" panose="020B0604030504040204" pitchFamily="50" charset="-128"/>
          <a:cs typeface="Gill Sans" panose="020B0502020104020203" pitchFamily="34" charset="-79"/>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1500" b="0" i="0" kern="1200">
          <a:solidFill>
            <a:schemeClr val="tx2"/>
          </a:solidFill>
          <a:latin typeface="Meiryo UI" panose="020B0604030504040204" pitchFamily="50" charset="-128"/>
          <a:ea typeface="Meiryo UI" panose="020B0604030504040204" pitchFamily="50" charset="-128"/>
          <a:cs typeface="Gill Sans Light" panose="020B0302020104020203"/>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2"/>
          </a:solidFill>
          <a:latin typeface="Meiryo UI" panose="020B0604030504040204" pitchFamily="50" charset="-128"/>
          <a:ea typeface="Meiryo UI" panose="020B0604030504040204" pitchFamily="50" charset="-128"/>
          <a:cs typeface="Gill Sans Light" panose="020B0302020104020203"/>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200" b="0" i="0" kern="1200">
          <a:solidFill>
            <a:schemeClr val="tx2"/>
          </a:solidFill>
          <a:latin typeface="Meiryo UI" panose="020B0604030504040204" pitchFamily="50" charset="-128"/>
          <a:ea typeface="Meiryo UI" panose="020B0604030504040204" pitchFamily="50" charset="-128"/>
          <a:cs typeface="Gill Sans Light" panose="020B0302020104020203"/>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050" b="0" i="0" kern="1200">
          <a:solidFill>
            <a:schemeClr val="tx2"/>
          </a:solidFill>
          <a:latin typeface="Meiryo UI" panose="020B0604030504040204" pitchFamily="50" charset="-128"/>
          <a:ea typeface="Meiryo UI" panose="020B0604030504040204" pitchFamily="50" charset="-128"/>
          <a:cs typeface="Gill Sans Light" panose="020B0302020104020203"/>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050" b="0" i="0" kern="1200">
          <a:solidFill>
            <a:schemeClr val="tx2"/>
          </a:solidFill>
          <a:latin typeface="Meiryo UI" panose="020B0604030504040204" pitchFamily="50" charset="-128"/>
          <a:ea typeface="Meiryo UI" panose="020B0604030504040204" pitchFamily="50" charset="-128"/>
          <a:cs typeface="Gill Sans Light" panose="020B0302020104020203"/>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2" userDrawn="1">
          <p15:clr>
            <a:srgbClr val="F26B43"/>
          </p15:clr>
        </p15:guide>
        <p15:guide id="2" orient="horz" pos="41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CBA95BB-3F0D-4354-B52C-67A71868BFCA}"/>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B3F9F4-13FC-4EE5-B4BA-8108AF30C42D}"/>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860E430-5674-4938-9A00-76E8E6BC6A97}"/>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065FB-5CC3-45E2-ABA1-A506ECA63D6C}" type="datetimeFigureOut">
              <a:rPr kumimoji="1" lang="ja-JP" altLang="en-US" smtClean="0"/>
              <a:t>2023/5/23</a:t>
            </a:fld>
            <a:endParaRPr kumimoji="1" lang="ja-JP" altLang="en-US"/>
          </a:p>
        </p:txBody>
      </p:sp>
      <p:sp>
        <p:nvSpPr>
          <p:cNvPr id="5" name="フッター プレースホルダー 4">
            <a:extLst>
              <a:ext uri="{FF2B5EF4-FFF2-40B4-BE49-F238E27FC236}">
                <a16:creationId xmlns:a16="http://schemas.microsoft.com/office/drawing/2014/main" id="{19477F89-CDEB-48ED-B2F9-140B4557B083}"/>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D53E777-0766-48E8-8A97-EDA4A8F2CFCD}"/>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B8C89-6949-475F-A5CB-BB63BF4ED5CE}" type="slidenum">
              <a:rPr kumimoji="1" lang="ja-JP" altLang="en-US" smtClean="0"/>
              <a:t>‹#›</a:t>
            </a:fld>
            <a:endParaRPr kumimoji="1" lang="ja-JP" altLang="en-US"/>
          </a:p>
        </p:txBody>
      </p:sp>
    </p:spTree>
    <p:extLst>
      <p:ext uri="{BB962C8B-B14F-4D97-AF65-F5344CB8AC3E}">
        <p14:creationId xmlns:p14="http://schemas.microsoft.com/office/powerpoint/2010/main" val="213827548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eg"/><Relationship Id="rId5" Type="http://schemas.openxmlformats.org/officeDocument/2006/relationships/image" Target="../media/image6.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1.jpeg"/><Relationship Id="rId5" Type="http://schemas.openxmlformats.org/officeDocument/2006/relationships/image" Target="../media/image10.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4.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image" Target="../media/image14.pn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17.png"/><Relationship Id="rId9"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湖と山の景色&#10;&#10;自動的に生成された説明">
            <a:extLst>
              <a:ext uri="{FF2B5EF4-FFF2-40B4-BE49-F238E27FC236}">
                <a16:creationId xmlns:a16="http://schemas.microsoft.com/office/drawing/2014/main" id="{01A13311-0474-4141-8248-F8070E5B19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2288704" y="1759812"/>
            <a:ext cx="5375845" cy="3198565"/>
          </a:xfrm>
          <a:prstGeom prst="rect">
            <a:avLst/>
          </a:prstGeom>
          <a:noFill/>
        </p:spPr>
      </p:pic>
      <p:sp>
        <p:nvSpPr>
          <p:cNvPr id="4" name="テキスト ボックス 3"/>
          <p:cNvSpPr txBox="1"/>
          <p:nvPr/>
        </p:nvSpPr>
        <p:spPr>
          <a:xfrm>
            <a:off x="4245114" y="5307756"/>
            <a:ext cx="1415772" cy="461665"/>
          </a:xfrm>
          <a:prstGeom prst="rect">
            <a:avLst/>
          </a:prstGeom>
          <a:noFill/>
        </p:spPr>
        <p:txBody>
          <a:bodyPr wrap="none" rtlCol="0">
            <a:spAutoFit/>
          </a:bodyPr>
          <a:lstStyle/>
          <a:p>
            <a:pPr algn="ctr"/>
            <a:r>
              <a:rPr kumimoji="1" lang="ja-JP" altLang="en-US" sz="2400" dirty="0">
                <a:latin typeface="Meiryo UI" panose="020B0604030504040204" pitchFamily="50" charset="-128"/>
                <a:ea typeface="Meiryo UI" panose="020B0604030504040204" pitchFamily="50" charset="-128"/>
              </a:rPr>
              <a:t>概要資料</a:t>
            </a:r>
          </a:p>
        </p:txBody>
      </p:sp>
      <p:sp>
        <p:nvSpPr>
          <p:cNvPr id="6" name="テキスト ボックス 5"/>
          <p:cNvSpPr txBox="1"/>
          <p:nvPr/>
        </p:nvSpPr>
        <p:spPr>
          <a:xfrm>
            <a:off x="1727185" y="734636"/>
            <a:ext cx="6822702" cy="584775"/>
          </a:xfrm>
          <a:prstGeom prst="rect">
            <a:avLst/>
          </a:prstGeom>
          <a:noFill/>
        </p:spPr>
        <p:txBody>
          <a:bodyPr wrap="none" rtlCol="0">
            <a:spAutoFit/>
          </a:bodyPr>
          <a:lstStyle/>
          <a:p>
            <a:r>
              <a:rPr kumimoji="1" lang="ja-JP" altLang="en-US" sz="3200" b="1" dirty="0">
                <a:solidFill>
                  <a:srgbClr val="4294D0"/>
                </a:solidFill>
                <a:latin typeface="Meiryo UI" panose="020B0604030504040204" pitchFamily="50" charset="-128"/>
                <a:ea typeface="Meiryo UI" panose="020B0604030504040204" pitchFamily="50" charset="-128"/>
              </a:rPr>
              <a:t>びわ湖大津</a:t>
            </a:r>
            <a:r>
              <a:rPr kumimoji="1" lang="en-US" altLang="ja-JP" sz="3200" b="1" dirty="0">
                <a:solidFill>
                  <a:srgbClr val="4294D0"/>
                </a:solidFill>
                <a:latin typeface="Meiryo UI" panose="020B0604030504040204" pitchFamily="50" charset="-128"/>
                <a:ea typeface="Meiryo UI" panose="020B0604030504040204" pitchFamily="50" charset="-128"/>
              </a:rPr>
              <a:t>SDG</a:t>
            </a:r>
            <a:r>
              <a:rPr kumimoji="1" lang="ja-JP" altLang="en-US" sz="3200" b="1" dirty="0" err="1">
                <a:solidFill>
                  <a:srgbClr val="4294D0"/>
                </a:solidFill>
                <a:latin typeface="Meiryo UI" panose="020B0604030504040204" pitchFamily="50" charset="-128"/>
                <a:ea typeface="Meiryo UI" panose="020B0604030504040204" pitchFamily="50" charset="-128"/>
              </a:rPr>
              <a:t>ｓ</a:t>
            </a:r>
            <a:r>
              <a:rPr kumimoji="1" lang="ja-JP" altLang="en-US" sz="3200" b="1" dirty="0">
                <a:solidFill>
                  <a:srgbClr val="4294D0"/>
                </a:solidFill>
                <a:latin typeface="Meiryo UI" panose="020B0604030504040204" pitchFamily="50" charset="-128"/>
                <a:ea typeface="Meiryo UI" panose="020B0604030504040204" pitchFamily="50" charset="-128"/>
              </a:rPr>
              <a:t>教育旅行プログラム</a:t>
            </a:r>
          </a:p>
        </p:txBody>
      </p:sp>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1696" y="671041"/>
            <a:ext cx="674940" cy="674940"/>
          </a:xfrm>
          <a:prstGeom prst="rect">
            <a:avLst/>
          </a:prstGeom>
        </p:spPr>
      </p:pic>
      <p:sp>
        <p:nvSpPr>
          <p:cNvPr id="11" name="テキスト ボックス 10"/>
          <p:cNvSpPr txBox="1"/>
          <p:nvPr/>
        </p:nvSpPr>
        <p:spPr>
          <a:xfrm>
            <a:off x="3089349" y="6123364"/>
            <a:ext cx="3727302"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公益社団法人　びわ湖大津観光協会</a:t>
            </a:r>
          </a:p>
        </p:txBody>
      </p:sp>
      <p:pic>
        <p:nvPicPr>
          <p:cNvPr id="12" name="図 1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740436" y="584187"/>
            <a:ext cx="660200" cy="761794"/>
          </a:xfrm>
          <a:prstGeom prst="rect">
            <a:avLst/>
          </a:prstGeom>
        </p:spPr>
      </p:pic>
    </p:spTree>
    <p:extLst>
      <p:ext uri="{BB962C8B-B14F-4D97-AF65-F5344CB8AC3E}">
        <p14:creationId xmlns:p14="http://schemas.microsoft.com/office/powerpoint/2010/main" val="88167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a:extLst>
              <a:ext uri="{FF2B5EF4-FFF2-40B4-BE49-F238E27FC236}">
                <a16:creationId xmlns:a16="http://schemas.microsoft.com/office/drawing/2014/main" id="{FDC56E68-B884-386E-9983-41AE7ECD337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r="-9116" b="19325"/>
          <a:stretch/>
        </p:blipFill>
        <p:spPr>
          <a:xfrm>
            <a:off x="776536" y="1300814"/>
            <a:ext cx="9305206" cy="5155520"/>
          </a:xfrm>
          <a:prstGeom prst="rect">
            <a:avLst/>
          </a:prstGeom>
          <a:ln>
            <a:noFill/>
          </a:ln>
          <a:effectLst>
            <a:softEdge rad="112500"/>
          </a:effectLst>
        </p:spPr>
      </p:pic>
      <p:cxnSp>
        <p:nvCxnSpPr>
          <p:cNvPr id="8" name="直線コネクタ 7"/>
          <p:cNvCxnSpPr/>
          <p:nvPr/>
        </p:nvCxnSpPr>
        <p:spPr>
          <a:xfrm>
            <a:off x="776536" y="620688"/>
            <a:ext cx="849694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04528" y="251356"/>
            <a:ext cx="5123518" cy="369332"/>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京都の隣、雄大な自然とびわ湖に恵まれた体験学習フィールド　</a:t>
            </a:r>
            <a:r>
              <a:rPr kumimoji="1" lang="ja-JP" altLang="en-US" dirty="0">
                <a:solidFill>
                  <a:srgbClr val="4294D0"/>
                </a:solidFill>
                <a:latin typeface="Meiryo UI" panose="020B0604030504040204" pitchFamily="50" charset="-128"/>
                <a:ea typeface="Meiryo UI" panose="020B0604030504040204" pitchFamily="50" charset="-128"/>
              </a:rPr>
              <a:t>びわ湖大津</a:t>
            </a:r>
          </a:p>
        </p:txBody>
      </p:sp>
      <p:pic>
        <p:nvPicPr>
          <p:cNvPr id="3" name="図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72680" y="881671"/>
            <a:ext cx="6876256" cy="2674099"/>
          </a:xfrm>
          <a:prstGeom prst="rect">
            <a:avLst/>
          </a:prstGeom>
        </p:spPr>
      </p:pic>
      <p:grpSp>
        <p:nvGrpSpPr>
          <p:cNvPr id="39" name="グループ化 38"/>
          <p:cNvGrpSpPr/>
          <p:nvPr/>
        </p:nvGrpSpPr>
        <p:grpSpPr>
          <a:xfrm>
            <a:off x="1679880" y="4228893"/>
            <a:ext cx="2553040" cy="1440160"/>
            <a:chOff x="1298880" y="4228893"/>
            <a:chExt cx="2553040" cy="1440160"/>
          </a:xfrm>
        </p:grpSpPr>
        <p:grpSp>
          <p:nvGrpSpPr>
            <p:cNvPr id="34" name="グループ化 33"/>
            <p:cNvGrpSpPr/>
            <p:nvPr/>
          </p:nvGrpSpPr>
          <p:grpSpPr>
            <a:xfrm>
              <a:off x="1331640" y="4228893"/>
              <a:ext cx="2520280" cy="1440160"/>
              <a:chOff x="1331640" y="4228893"/>
              <a:chExt cx="2520280" cy="1440160"/>
            </a:xfrm>
          </p:grpSpPr>
          <p:grpSp>
            <p:nvGrpSpPr>
              <p:cNvPr id="25" name="グループ化 24"/>
              <p:cNvGrpSpPr/>
              <p:nvPr/>
            </p:nvGrpSpPr>
            <p:grpSpPr>
              <a:xfrm>
                <a:off x="1331640" y="4228893"/>
                <a:ext cx="2520280" cy="1440160"/>
                <a:chOff x="1448158" y="3884306"/>
                <a:chExt cx="2520280" cy="1440160"/>
              </a:xfrm>
            </p:grpSpPr>
            <p:sp>
              <p:nvSpPr>
                <p:cNvPr id="24" name="正方形/長方形 23"/>
                <p:cNvSpPr/>
                <p:nvPr/>
              </p:nvSpPr>
              <p:spPr>
                <a:xfrm>
                  <a:off x="1448158" y="3884306"/>
                  <a:ext cx="2520280" cy="1440160"/>
                </a:xfrm>
                <a:prstGeom prst="rect">
                  <a:avLst/>
                </a:prstGeom>
                <a:solidFill>
                  <a:schemeClr val="bg1"/>
                </a:solidFill>
                <a:ln>
                  <a:solidFill>
                    <a:srgbClr val="CAC2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3" name="グループ化 62"/>
                <p:cNvGrpSpPr/>
                <p:nvPr/>
              </p:nvGrpSpPr>
              <p:grpSpPr>
                <a:xfrm>
                  <a:off x="1556170" y="4208533"/>
                  <a:ext cx="2304256" cy="288032"/>
                  <a:chOff x="1547664" y="4230890"/>
                  <a:chExt cx="2304256" cy="288032"/>
                </a:xfrm>
              </p:grpSpPr>
              <p:sp>
                <p:nvSpPr>
                  <p:cNvPr id="64" name="角丸四角形 63"/>
                  <p:cNvSpPr/>
                  <p:nvPr/>
                </p:nvSpPr>
                <p:spPr>
                  <a:xfrm>
                    <a:off x="1547664" y="4230891"/>
                    <a:ext cx="792088" cy="288031"/>
                  </a:xfrm>
                  <a:prstGeom prst="roundRect">
                    <a:avLst>
                      <a:gd name="adj" fmla="val 47083"/>
                    </a:avLst>
                  </a:prstGeom>
                  <a:solidFill>
                    <a:schemeClr val="bg1"/>
                  </a:solidFill>
                  <a:ln w="19050">
                    <a:solidFill>
                      <a:srgbClr val="CAC2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Meiryo UI" panose="020B0604030504040204" pitchFamily="50" charset="-128"/>
                        <a:ea typeface="Meiryo UI" panose="020B0604030504040204" pitchFamily="50" charset="-128"/>
                      </a:rPr>
                      <a:t>JR</a:t>
                    </a:r>
                    <a:r>
                      <a:rPr kumimoji="1" lang="ja-JP" altLang="en-US" sz="800" dirty="0">
                        <a:solidFill>
                          <a:schemeClr val="tx1"/>
                        </a:solidFill>
                        <a:latin typeface="Meiryo UI" panose="020B0604030504040204" pitchFamily="50" charset="-128"/>
                        <a:ea typeface="Meiryo UI" panose="020B0604030504040204" pitchFamily="50" charset="-128"/>
                      </a:rPr>
                      <a:t>京都駅</a:t>
                    </a:r>
                  </a:p>
                </p:txBody>
              </p:sp>
              <p:cxnSp>
                <p:nvCxnSpPr>
                  <p:cNvPr id="65" name="直線コネクタ 64"/>
                  <p:cNvCxnSpPr>
                    <a:stCxn id="64" idx="3"/>
                  </p:cNvCxnSpPr>
                  <p:nvPr/>
                </p:nvCxnSpPr>
                <p:spPr>
                  <a:xfrm flipV="1">
                    <a:off x="2339752" y="4374905"/>
                    <a:ext cx="864096" cy="2"/>
                  </a:xfrm>
                  <a:prstGeom prst="line">
                    <a:avLst/>
                  </a:prstGeom>
                  <a:ln w="38100">
                    <a:solidFill>
                      <a:srgbClr val="CAC25D"/>
                    </a:solidFill>
                  </a:ln>
                </p:spPr>
                <p:style>
                  <a:lnRef idx="1">
                    <a:schemeClr val="accent1"/>
                  </a:lnRef>
                  <a:fillRef idx="0">
                    <a:schemeClr val="accent1"/>
                  </a:fillRef>
                  <a:effectRef idx="0">
                    <a:schemeClr val="accent1"/>
                  </a:effectRef>
                  <a:fontRef idx="minor">
                    <a:schemeClr val="tx1"/>
                  </a:fontRef>
                </p:style>
              </p:cxnSp>
              <p:sp>
                <p:nvSpPr>
                  <p:cNvPr id="66" name="角丸四角形 65"/>
                  <p:cNvSpPr/>
                  <p:nvPr/>
                </p:nvSpPr>
                <p:spPr>
                  <a:xfrm>
                    <a:off x="3059832" y="4230890"/>
                    <a:ext cx="792088" cy="288031"/>
                  </a:xfrm>
                  <a:prstGeom prst="roundRect">
                    <a:avLst>
                      <a:gd name="adj" fmla="val 47083"/>
                    </a:avLst>
                  </a:prstGeom>
                  <a:solidFill>
                    <a:schemeClr val="bg1"/>
                  </a:solidFill>
                  <a:ln w="19050">
                    <a:solidFill>
                      <a:srgbClr val="CAC2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Meiryo UI" panose="020B0604030504040204" pitchFamily="50" charset="-128"/>
                        <a:ea typeface="Meiryo UI" panose="020B0604030504040204" pitchFamily="50" charset="-128"/>
                      </a:rPr>
                      <a:t>JR</a:t>
                    </a:r>
                    <a:r>
                      <a:rPr kumimoji="1" lang="ja-JP" altLang="en-US" sz="800" dirty="0">
                        <a:solidFill>
                          <a:schemeClr val="tx1"/>
                        </a:solidFill>
                        <a:latin typeface="Meiryo UI" panose="020B0604030504040204" pitchFamily="50" charset="-128"/>
                        <a:ea typeface="Meiryo UI" panose="020B0604030504040204" pitchFamily="50" charset="-128"/>
                      </a:rPr>
                      <a:t>大津駅</a:t>
                    </a:r>
                  </a:p>
                </p:txBody>
              </p:sp>
            </p:grpSp>
            <p:pic>
              <p:nvPicPr>
                <p:cNvPr id="67" name="図 6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24041" y="4050094"/>
                  <a:ext cx="368513" cy="249642"/>
                </a:xfrm>
                <a:prstGeom prst="rect">
                  <a:avLst/>
                </a:prstGeom>
              </p:spPr>
            </p:pic>
            <p:grpSp>
              <p:nvGrpSpPr>
                <p:cNvPr id="68" name="グループ化 67"/>
                <p:cNvGrpSpPr/>
                <p:nvPr/>
              </p:nvGrpSpPr>
              <p:grpSpPr>
                <a:xfrm>
                  <a:off x="1556170" y="4814407"/>
                  <a:ext cx="2304256" cy="288032"/>
                  <a:chOff x="1547664" y="4230890"/>
                  <a:chExt cx="2304256" cy="288032"/>
                </a:xfrm>
              </p:grpSpPr>
              <p:sp>
                <p:nvSpPr>
                  <p:cNvPr id="69" name="角丸四角形 68"/>
                  <p:cNvSpPr/>
                  <p:nvPr/>
                </p:nvSpPr>
                <p:spPr>
                  <a:xfrm>
                    <a:off x="1547664" y="4230891"/>
                    <a:ext cx="792088" cy="288031"/>
                  </a:xfrm>
                  <a:prstGeom prst="roundRect">
                    <a:avLst>
                      <a:gd name="adj" fmla="val 47083"/>
                    </a:avLst>
                  </a:prstGeom>
                  <a:solidFill>
                    <a:schemeClr val="bg1"/>
                  </a:solidFill>
                  <a:ln w="19050">
                    <a:solidFill>
                      <a:srgbClr val="CAC2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Meiryo UI" panose="020B0604030504040204" pitchFamily="50" charset="-128"/>
                        <a:ea typeface="Meiryo UI" panose="020B0604030504040204" pitchFamily="50" charset="-128"/>
                      </a:rPr>
                      <a:t>京都東</a:t>
                    </a:r>
                    <a:r>
                      <a:rPr kumimoji="1" lang="en-US" altLang="ja-JP" sz="800" dirty="0">
                        <a:solidFill>
                          <a:schemeClr val="tx1"/>
                        </a:solidFill>
                        <a:latin typeface="Meiryo UI" panose="020B0604030504040204" pitchFamily="50" charset="-128"/>
                        <a:ea typeface="Meiryo UI" panose="020B0604030504040204" pitchFamily="50" charset="-128"/>
                      </a:rPr>
                      <a:t>IC</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cxnSp>
                <p:nvCxnSpPr>
                  <p:cNvPr id="70" name="直線コネクタ 69"/>
                  <p:cNvCxnSpPr>
                    <a:stCxn id="69" idx="3"/>
                  </p:cNvCxnSpPr>
                  <p:nvPr/>
                </p:nvCxnSpPr>
                <p:spPr>
                  <a:xfrm flipV="1">
                    <a:off x="2339752" y="4374905"/>
                    <a:ext cx="864096" cy="2"/>
                  </a:xfrm>
                  <a:prstGeom prst="line">
                    <a:avLst/>
                  </a:prstGeom>
                  <a:ln w="38100">
                    <a:solidFill>
                      <a:srgbClr val="CAC25D"/>
                    </a:solidFill>
                  </a:ln>
                </p:spPr>
                <p:style>
                  <a:lnRef idx="1">
                    <a:schemeClr val="accent1"/>
                  </a:lnRef>
                  <a:fillRef idx="0">
                    <a:schemeClr val="accent1"/>
                  </a:fillRef>
                  <a:effectRef idx="0">
                    <a:schemeClr val="accent1"/>
                  </a:effectRef>
                  <a:fontRef idx="minor">
                    <a:schemeClr val="tx1"/>
                  </a:fontRef>
                </p:style>
              </p:cxnSp>
              <p:sp>
                <p:nvSpPr>
                  <p:cNvPr id="71" name="角丸四角形 70"/>
                  <p:cNvSpPr/>
                  <p:nvPr/>
                </p:nvSpPr>
                <p:spPr>
                  <a:xfrm>
                    <a:off x="3059832" y="4230890"/>
                    <a:ext cx="792088" cy="288031"/>
                  </a:xfrm>
                  <a:prstGeom prst="roundRect">
                    <a:avLst>
                      <a:gd name="adj" fmla="val 47083"/>
                    </a:avLst>
                  </a:prstGeom>
                  <a:solidFill>
                    <a:schemeClr val="bg1"/>
                  </a:solidFill>
                  <a:ln w="19050">
                    <a:solidFill>
                      <a:srgbClr val="CAC2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Meiryo UI" panose="020B0604030504040204" pitchFamily="50" charset="-128"/>
                        <a:ea typeface="Meiryo UI" panose="020B0604030504040204" pitchFamily="50" charset="-128"/>
                      </a:rPr>
                      <a:t>大津</a:t>
                    </a:r>
                    <a:r>
                      <a:rPr kumimoji="1" lang="en-US" altLang="ja-JP" sz="800" dirty="0">
                        <a:solidFill>
                          <a:schemeClr val="tx1"/>
                        </a:solidFill>
                        <a:latin typeface="Meiryo UI" panose="020B0604030504040204" pitchFamily="50" charset="-128"/>
                        <a:ea typeface="Meiryo UI" panose="020B0604030504040204" pitchFamily="50" charset="-128"/>
                      </a:rPr>
                      <a:t>IC</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grpSp>
            <p:pic>
              <p:nvPicPr>
                <p:cNvPr id="72" name="図 7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2498969" y="4710518"/>
                  <a:ext cx="435672" cy="195090"/>
                </a:xfrm>
                <a:prstGeom prst="rect">
                  <a:avLst/>
                </a:prstGeom>
              </p:spPr>
            </p:pic>
          </p:grpSp>
          <p:sp>
            <p:nvSpPr>
              <p:cNvPr id="26" name="テキスト ボックス 25"/>
              <p:cNvSpPr txBox="1"/>
              <p:nvPr/>
            </p:nvSpPr>
            <p:spPr>
              <a:xfrm>
                <a:off x="2401058" y="4723073"/>
                <a:ext cx="442750" cy="276999"/>
              </a:xfrm>
              <a:prstGeom prst="rect">
                <a:avLst/>
              </a:prstGeom>
              <a:noFill/>
            </p:spPr>
            <p:txBody>
              <a:bodyPr wrap="none" rtlCol="0">
                <a:spAutoFit/>
              </a:bodyPr>
              <a:lstStyle/>
              <a:p>
                <a:r>
                  <a:rPr kumimoji="1" lang="en-US" altLang="ja-JP" sz="1200" b="1" dirty="0">
                    <a:latin typeface="Meiryo UI" panose="020B0604030504040204" pitchFamily="50" charset="-128"/>
                    <a:ea typeface="Meiryo UI" panose="020B0604030504040204" pitchFamily="50" charset="-128"/>
                  </a:rPr>
                  <a:t>9</a:t>
                </a:r>
                <a:r>
                  <a:rPr kumimoji="1" lang="ja-JP" altLang="en-US" sz="1200" b="1" dirty="0" smtClean="0">
                    <a:latin typeface="Meiryo UI" panose="020B0604030504040204" pitchFamily="50" charset="-128"/>
                    <a:ea typeface="Meiryo UI" panose="020B0604030504040204" pitchFamily="50" charset="-128"/>
                  </a:rPr>
                  <a:t>分</a:t>
                </a:r>
                <a:endParaRPr kumimoji="1" lang="ja-JP" altLang="en-US" sz="1200" b="1" dirty="0">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2318307" y="5339087"/>
                <a:ext cx="546945" cy="276999"/>
              </a:xfrm>
              <a:prstGeom prst="rect">
                <a:avLst/>
              </a:prstGeom>
              <a:noFill/>
            </p:spPr>
            <p:txBody>
              <a:bodyPr wrap="none" rtlCol="0">
                <a:spAutoFit/>
              </a:bodyPr>
              <a:lstStyle/>
              <a:p>
                <a:r>
                  <a:rPr kumimoji="1" lang="en-US" altLang="ja-JP" sz="1200" b="1" dirty="0">
                    <a:latin typeface="Meiryo UI" panose="020B0604030504040204" pitchFamily="50" charset="-128"/>
                    <a:ea typeface="Meiryo UI" panose="020B0604030504040204" pitchFamily="50" charset="-128"/>
                  </a:rPr>
                  <a:t>10</a:t>
                </a:r>
                <a:r>
                  <a:rPr kumimoji="1" lang="ja-JP" altLang="en-US" sz="1200" b="1" dirty="0">
                    <a:latin typeface="Meiryo UI" panose="020B0604030504040204" pitchFamily="50" charset="-128"/>
                    <a:ea typeface="Meiryo UI" panose="020B0604030504040204" pitchFamily="50" charset="-128"/>
                  </a:rPr>
                  <a:t>分</a:t>
                </a:r>
              </a:p>
            </p:txBody>
          </p:sp>
        </p:grpSp>
        <p:sp>
          <p:nvSpPr>
            <p:cNvPr id="35" name="テキスト ボックス 34"/>
            <p:cNvSpPr txBox="1"/>
            <p:nvPr/>
          </p:nvSpPr>
          <p:spPr>
            <a:xfrm>
              <a:off x="1319575" y="4256181"/>
              <a:ext cx="484428"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JR</a:t>
              </a:r>
              <a:r>
                <a:rPr kumimoji="1" lang="ja-JP" altLang="en-US" sz="1200" dirty="0">
                  <a:latin typeface="Meiryo UI" panose="020B0604030504040204" pitchFamily="50" charset="-128"/>
                  <a:ea typeface="Meiryo UI" panose="020B0604030504040204" pitchFamily="50" charset="-128"/>
                </a:rPr>
                <a:t>で</a:t>
              </a:r>
            </a:p>
          </p:txBody>
        </p:sp>
        <p:sp>
          <p:nvSpPr>
            <p:cNvPr id="74" name="テキスト ボックス 73"/>
            <p:cNvSpPr txBox="1"/>
            <p:nvPr/>
          </p:nvSpPr>
          <p:spPr>
            <a:xfrm>
              <a:off x="1298880" y="4902255"/>
              <a:ext cx="558166"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バスで</a:t>
              </a:r>
            </a:p>
          </p:txBody>
        </p:sp>
      </p:grpSp>
      <p:sp>
        <p:nvSpPr>
          <p:cNvPr id="40" name="テキスト ボックス 39"/>
          <p:cNvSpPr txBox="1"/>
          <p:nvPr/>
        </p:nvSpPr>
        <p:spPr>
          <a:xfrm>
            <a:off x="4447077" y="4508091"/>
            <a:ext cx="3470822" cy="830997"/>
          </a:xfrm>
          <a:prstGeom prst="rect">
            <a:avLst/>
          </a:prstGeom>
          <a:noFill/>
        </p:spPr>
        <p:txBody>
          <a:bodyPr wrap="none" rtlCol="0">
            <a:spAutoFit/>
          </a:bodyPr>
          <a:lstStyle/>
          <a:p>
            <a:r>
              <a:rPr kumimoji="1" lang="ja-JP" altLang="en-US" sz="1200" b="1" dirty="0">
                <a:solidFill>
                  <a:schemeClr val="bg1"/>
                </a:solidFill>
                <a:latin typeface="メイリオ" panose="020B0604030504040204" pitchFamily="50" charset="-128"/>
                <a:ea typeface="メイリオ" panose="020B0604030504040204" pitchFamily="50" charset="-128"/>
              </a:rPr>
              <a:t>大津市は琵琶湖のほとり、滋賀県の南西部</a:t>
            </a:r>
            <a:endParaRPr kumimoji="1" lang="en-US" altLang="ja-JP" sz="1200" b="1" dirty="0">
              <a:solidFill>
                <a:schemeClr val="bg1"/>
              </a:solidFill>
              <a:latin typeface="メイリオ" panose="020B0604030504040204" pitchFamily="50" charset="-128"/>
              <a:ea typeface="メイリオ" panose="020B0604030504040204" pitchFamily="50" charset="-128"/>
            </a:endParaRPr>
          </a:p>
          <a:p>
            <a:r>
              <a:rPr kumimoji="1" lang="ja-JP" altLang="en-US" sz="1200" b="1" dirty="0">
                <a:solidFill>
                  <a:schemeClr val="bg1"/>
                </a:solidFill>
                <a:latin typeface="メイリオ" panose="020B0604030504040204" pitchFamily="50" charset="-128"/>
                <a:ea typeface="メイリオ" panose="020B0604030504040204" pitchFamily="50" charset="-128"/>
              </a:rPr>
              <a:t>京都駅からは</a:t>
            </a:r>
            <a:r>
              <a:rPr kumimoji="1" lang="en-US" altLang="ja-JP" sz="1200" b="1" dirty="0">
                <a:solidFill>
                  <a:schemeClr val="bg1"/>
                </a:solidFill>
                <a:latin typeface="メイリオ" panose="020B0604030504040204" pitchFamily="50" charset="-128"/>
                <a:ea typeface="メイリオ" panose="020B0604030504040204" pitchFamily="50" charset="-128"/>
              </a:rPr>
              <a:t>JR</a:t>
            </a:r>
            <a:r>
              <a:rPr kumimoji="1" lang="ja-JP" altLang="en-US" sz="1200" b="1" dirty="0" smtClean="0">
                <a:solidFill>
                  <a:schemeClr val="bg1"/>
                </a:solidFill>
                <a:latin typeface="メイリオ" panose="020B0604030504040204" pitchFamily="50" charset="-128"/>
                <a:ea typeface="メイリオ" panose="020B0604030504040204" pitchFamily="50" charset="-128"/>
              </a:rPr>
              <a:t>で</a:t>
            </a:r>
            <a:r>
              <a:rPr kumimoji="1" lang="en-US" altLang="ja-JP" sz="1200" b="1" dirty="0">
                <a:solidFill>
                  <a:schemeClr val="bg1"/>
                </a:solidFill>
                <a:latin typeface="メイリオ" panose="020B0604030504040204" pitchFamily="50" charset="-128"/>
                <a:ea typeface="メイリオ" panose="020B0604030504040204" pitchFamily="50" charset="-128"/>
              </a:rPr>
              <a:t>9</a:t>
            </a:r>
            <a:r>
              <a:rPr kumimoji="1" lang="ja-JP" altLang="en-US" sz="1200" b="1" dirty="0" smtClean="0">
                <a:solidFill>
                  <a:schemeClr val="bg1"/>
                </a:solidFill>
                <a:latin typeface="メイリオ" panose="020B0604030504040204" pitchFamily="50" charset="-128"/>
                <a:ea typeface="メイリオ" panose="020B0604030504040204" pitchFamily="50" charset="-128"/>
              </a:rPr>
              <a:t>分</a:t>
            </a:r>
            <a:endParaRPr kumimoji="1" lang="en-US" altLang="ja-JP" sz="1200" b="1" dirty="0">
              <a:solidFill>
                <a:schemeClr val="bg1"/>
              </a:solidFill>
              <a:latin typeface="メイリオ" panose="020B0604030504040204" pitchFamily="50" charset="-128"/>
              <a:ea typeface="メイリオ" panose="020B0604030504040204" pitchFamily="50" charset="-128"/>
            </a:endParaRPr>
          </a:p>
          <a:p>
            <a:r>
              <a:rPr kumimoji="1" lang="ja-JP" altLang="en-US" sz="1200" b="1" dirty="0">
                <a:solidFill>
                  <a:schemeClr val="bg1"/>
                </a:solidFill>
                <a:latin typeface="メイリオ" panose="020B0604030504040204" pitchFamily="50" charset="-128"/>
                <a:ea typeface="メイリオ" panose="020B0604030504040204" pitchFamily="50" charset="-128"/>
              </a:rPr>
              <a:t>名神高速道路の京都東</a:t>
            </a:r>
            <a:r>
              <a:rPr kumimoji="1" lang="en-US" altLang="ja-JP" sz="1200" b="1" dirty="0">
                <a:solidFill>
                  <a:schemeClr val="bg1"/>
                </a:solidFill>
                <a:latin typeface="メイリオ" panose="020B0604030504040204" pitchFamily="50" charset="-128"/>
                <a:ea typeface="メイリオ" panose="020B0604030504040204" pitchFamily="50" charset="-128"/>
              </a:rPr>
              <a:t>IC</a:t>
            </a:r>
            <a:r>
              <a:rPr kumimoji="1" lang="ja-JP" altLang="en-US" sz="1200" b="1" dirty="0">
                <a:solidFill>
                  <a:schemeClr val="bg1"/>
                </a:solidFill>
                <a:latin typeface="メイリオ" panose="020B0604030504040204" pitchFamily="50" charset="-128"/>
                <a:ea typeface="メイリオ" panose="020B0604030504040204" pitchFamily="50" charset="-128"/>
              </a:rPr>
              <a:t>から大津</a:t>
            </a:r>
            <a:r>
              <a:rPr kumimoji="1" lang="en-US" altLang="ja-JP" sz="1200" b="1" dirty="0">
                <a:solidFill>
                  <a:schemeClr val="bg1"/>
                </a:solidFill>
                <a:latin typeface="メイリオ" panose="020B0604030504040204" pitchFamily="50" charset="-128"/>
                <a:ea typeface="メイリオ" panose="020B0604030504040204" pitchFamily="50" charset="-128"/>
              </a:rPr>
              <a:t>IC</a:t>
            </a:r>
            <a:r>
              <a:rPr kumimoji="1" lang="ja-JP" altLang="en-US" sz="1200" b="1" dirty="0">
                <a:solidFill>
                  <a:schemeClr val="bg1"/>
                </a:solidFill>
                <a:latin typeface="メイリオ" panose="020B0604030504040204" pitchFamily="50" charset="-128"/>
                <a:ea typeface="メイリオ" panose="020B0604030504040204" pitchFamily="50" charset="-128"/>
              </a:rPr>
              <a:t>まで</a:t>
            </a:r>
            <a:r>
              <a:rPr kumimoji="1" lang="en-US" altLang="ja-JP" sz="1200" b="1" dirty="0">
                <a:solidFill>
                  <a:schemeClr val="bg1"/>
                </a:solidFill>
                <a:latin typeface="メイリオ" panose="020B0604030504040204" pitchFamily="50" charset="-128"/>
                <a:ea typeface="メイリオ" panose="020B0604030504040204" pitchFamily="50" charset="-128"/>
              </a:rPr>
              <a:t>10</a:t>
            </a:r>
            <a:r>
              <a:rPr kumimoji="1" lang="ja-JP" altLang="en-US" sz="1200" b="1" dirty="0">
                <a:solidFill>
                  <a:schemeClr val="bg1"/>
                </a:solidFill>
                <a:latin typeface="メイリオ" panose="020B0604030504040204" pitchFamily="50" charset="-128"/>
                <a:ea typeface="メイリオ" panose="020B0604030504040204" pitchFamily="50" charset="-128"/>
              </a:rPr>
              <a:t>分</a:t>
            </a:r>
            <a:endParaRPr kumimoji="1" lang="en-US" altLang="ja-JP" sz="1200" b="1" dirty="0">
              <a:solidFill>
                <a:schemeClr val="bg1"/>
              </a:solidFill>
              <a:latin typeface="メイリオ" panose="020B0604030504040204" pitchFamily="50" charset="-128"/>
              <a:ea typeface="メイリオ" panose="020B0604030504040204" pitchFamily="50" charset="-128"/>
            </a:endParaRPr>
          </a:p>
          <a:p>
            <a:r>
              <a:rPr kumimoji="1" lang="ja-JP" altLang="en-US" sz="1200" b="1" dirty="0">
                <a:solidFill>
                  <a:schemeClr val="bg1"/>
                </a:solidFill>
                <a:latin typeface="メイリオ" panose="020B0604030504040204" pitchFamily="50" charset="-128"/>
                <a:ea typeface="メイリオ" panose="020B0604030504040204" pitchFamily="50" charset="-128"/>
              </a:rPr>
              <a:t>京都市内中心部からは車で</a:t>
            </a:r>
            <a:r>
              <a:rPr kumimoji="1" lang="en-US" altLang="ja-JP" sz="1200" b="1" dirty="0">
                <a:solidFill>
                  <a:schemeClr val="bg1"/>
                </a:solidFill>
                <a:latin typeface="メイリオ" panose="020B0604030504040204" pitchFamily="50" charset="-128"/>
                <a:ea typeface="メイリオ" panose="020B0604030504040204" pitchFamily="50" charset="-128"/>
              </a:rPr>
              <a:t>30</a:t>
            </a:r>
            <a:r>
              <a:rPr kumimoji="1" lang="ja-JP" altLang="en-US" sz="1200" b="1" dirty="0">
                <a:solidFill>
                  <a:schemeClr val="bg1"/>
                </a:solidFill>
                <a:latin typeface="メイリオ" panose="020B0604030504040204" pitchFamily="50" charset="-128"/>
                <a:ea typeface="メイリオ" panose="020B0604030504040204" pitchFamily="50" charset="-128"/>
              </a:rPr>
              <a:t>分</a:t>
            </a:r>
            <a:endParaRPr kumimoji="1" lang="en-US" altLang="ja-JP" sz="12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21654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FDC56E68-B884-386E-9983-41AE7ECD337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r="-9116"/>
          <a:stretch/>
        </p:blipFill>
        <p:spPr>
          <a:xfrm>
            <a:off x="5631245" y="753362"/>
            <a:ext cx="4014479" cy="2224209"/>
          </a:xfrm>
          <a:prstGeom prst="rect">
            <a:avLst/>
          </a:prstGeom>
          <a:ln>
            <a:noFill/>
          </a:ln>
          <a:effectLst>
            <a:softEdge rad="112500"/>
          </a:effectLst>
        </p:spPr>
      </p:pic>
      <p:cxnSp>
        <p:nvCxnSpPr>
          <p:cNvPr id="8" name="直線コネクタ 7"/>
          <p:cNvCxnSpPr/>
          <p:nvPr/>
        </p:nvCxnSpPr>
        <p:spPr>
          <a:xfrm>
            <a:off x="776536" y="620688"/>
            <a:ext cx="849694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04529" y="251356"/>
            <a:ext cx="3276859" cy="369332"/>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自然と歴史文化にあふれるまち　</a:t>
            </a:r>
            <a:r>
              <a:rPr kumimoji="1" lang="ja-JP" altLang="en-US" dirty="0">
                <a:solidFill>
                  <a:srgbClr val="4294D0"/>
                </a:solidFill>
                <a:latin typeface="Meiryo UI" panose="020B0604030504040204" pitchFamily="50" charset="-128"/>
                <a:ea typeface="Meiryo UI" panose="020B0604030504040204" pitchFamily="50" charset="-128"/>
              </a:rPr>
              <a:t>びわ湖大津</a:t>
            </a:r>
          </a:p>
        </p:txBody>
      </p:sp>
      <p:sp>
        <p:nvSpPr>
          <p:cNvPr id="2" name="正方形/長方形 1"/>
          <p:cNvSpPr/>
          <p:nvPr/>
        </p:nvSpPr>
        <p:spPr>
          <a:xfrm>
            <a:off x="922404" y="990020"/>
            <a:ext cx="4680520" cy="1938992"/>
          </a:xfrm>
          <a:prstGeom prst="rect">
            <a:avLst/>
          </a:prstGeom>
          <a:solidFill>
            <a:schemeClr val="bg1">
              <a:alpha val="58000"/>
            </a:schemeClr>
          </a:solidFill>
        </p:spPr>
        <p:txBody>
          <a:bodyPr wrap="square">
            <a:spAutoFit/>
          </a:bodyPr>
          <a:lstStyle/>
          <a:p>
            <a:r>
              <a:rPr kumimoji="1" lang="ja-JP" altLang="en-US" sz="1200" dirty="0">
                <a:latin typeface="メイリオ" panose="020B0604030504040204" pitchFamily="50" charset="-128"/>
                <a:ea typeface="メイリオ" panose="020B0604030504040204" pitchFamily="50" charset="-128"/>
              </a:rPr>
              <a:t>自然と人々の暮らしが調和した美しい風景</a:t>
            </a:r>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天智天皇により</a:t>
            </a:r>
            <a:r>
              <a:rPr kumimoji="1" lang="en-US" altLang="ja-JP" sz="1200" dirty="0">
                <a:latin typeface="メイリオ" panose="020B0604030504040204" pitchFamily="50" charset="-128"/>
                <a:ea typeface="メイリオ" panose="020B0604030504040204" pitchFamily="50" charset="-128"/>
              </a:rPr>
              <a:t>1350</a:t>
            </a:r>
            <a:r>
              <a:rPr kumimoji="1" lang="ja-JP" altLang="en-US" sz="1200" dirty="0">
                <a:latin typeface="メイリオ" panose="020B0604030504040204" pitchFamily="50" charset="-128"/>
                <a:ea typeface="メイリオ" panose="020B0604030504040204" pitchFamily="50" charset="-128"/>
              </a:rPr>
              <a:t>年前に遷都された近江大津京</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東海道最後の宿場町「大津宿」</a:t>
            </a:r>
            <a:endParaRPr kumimoji="1" lang="en-US" altLang="ja-JP" sz="1200" dirty="0">
              <a:latin typeface="メイリオ" panose="020B0604030504040204" pitchFamily="50" charset="-128"/>
              <a:ea typeface="メイリオ" panose="020B0604030504040204" pitchFamily="50" charset="-128"/>
            </a:endParaRPr>
          </a:p>
          <a:p>
            <a:r>
              <a:rPr lang="ja-JP" altLang="en-US" sz="1200" dirty="0">
                <a:latin typeface="Meiryo UI" panose="020B0604030504040204" pitchFamily="50" charset="-128"/>
                <a:ea typeface="Meiryo UI" panose="020B0604030504040204" pitchFamily="50" charset="-128"/>
              </a:rPr>
              <a:t>最澄によって創建された、天台宗総本山の比叡山延暦寺</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紫式部が源氏物語を起筆したといわれる石山寺</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明智光秀の菩提寺である西教寺</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松尾芭蕉がその景観を好み、墓も建つ義仲寺</a:t>
            </a:r>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自然と歴史文化にあふれるまち</a:t>
            </a:r>
            <a:endParaRPr kumimoji="1" lang="en-US" altLang="ja-JP" sz="1200" dirty="0">
              <a:latin typeface="Meiryo UI" panose="020B0604030504040204" pitchFamily="50" charset="-128"/>
              <a:ea typeface="Meiryo UI" panose="020B0604030504040204" pitchFamily="50" charset="-128"/>
            </a:endParaRPr>
          </a:p>
        </p:txBody>
      </p:sp>
      <p:sp>
        <p:nvSpPr>
          <p:cNvPr id="4" name="正方形/長方形 3"/>
          <p:cNvSpPr/>
          <p:nvPr/>
        </p:nvSpPr>
        <p:spPr>
          <a:xfrm>
            <a:off x="2191009" y="5100977"/>
            <a:ext cx="7056784" cy="276999"/>
          </a:xfrm>
          <a:prstGeom prst="rect">
            <a:avLst/>
          </a:prstGeom>
          <a:solidFill>
            <a:schemeClr val="bg1">
              <a:alpha val="58000"/>
            </a:schemeClr>
          </a:solidFill>
        </p:spPr>
        <p:txBody>
          <a:bodyPr wrap="square">
            <a:spAutoFit/>
          </a:bodyPr>
          <a:lstStyle/>
          <a:p>
            <a:pPr algn="r"/>
            <a:r>
              <a:rPr kumimoji="1" lang="ja-JP" altLang="en-US" sz="1200" dirty="0">
                <a:latin typeface="メイリオ" panose="020B0604030504040204" pitchFamily="50" charset="-128"/>
                <a:ea typeface="メイリオ" panose="020B0604030504040204" pitchFamily="50" charset="-128"/>
              </a:rPr>
              <a:t>日本最大にして最古の湖　琵琶湖</a:t>
            </a:r>
            <a:endParaRPr kumimoji="1" lang="en-US" altLang="ja-JP" sz="1200" dirty="0">
              <a:latin typeface="メイリオ" panose="020B0604030504040204" pitchFamily="50" charset="-128"/>
              <a:ea typeface="メイリオ" panose="020B0604030504040204" pitchFamily="50" charset="-128"/>
            </a:endParaRPr>
          </a:p>
        </p:txBody>
      </p:sp>
      <p:pic>
        <p:nvPicPr>
          <p:cNvPr id="29" name="図 28">
            <a:extLst>
              <a:ext uri="{FF2B5EF4-FFF2-40B4-BE49-F238E27FC236}">
                <a16:creationId xmlns:a16="http://schemas.microsoft.com/office/drawing/2014/main" id="{C3012A5B-89D1-E5B9-653D-72BEA74067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5956" y="2950861"/>
            <a:ext cx="3233938" cy="2156172"/>
          </a:xfrm>
          <a:prstGeom prst="rect">
            <a:avLst/>
          </a:prstGeom>
          <a:ln>
            <a:noFill/>
          </a:ln>
          <a:effectLst>
            <a:softEdge rad="112500"/>
          </a:effectLst>
        </p:spPr>
      </p:pic>
      <p:pic>
        <p:nvPicPr>
          <p:cNvPr id="30" name="図 29">
            <a:extLst>
              <a:ext uri="{FF2B5EF4-FFF2-40B4-BE49-F238E27FC236}">
                <a16:creationId xmlns:a16="http://schemas.microsoft.com/office/drawing/2014/main" id="{2A44874A-A5C1-9F5F-5938-9E2A99AE484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12074" y="2950861"/>
            <a:ext cx="3192399" cy="2128266"/>
          </a:xfrm>
          <a:prstGeom prst="rect">
            <a:avLst/>
          </a:prstGeom>
          <a:ln>
            <a:noFill/>
          </a:ln>
          <a:effectLst>
            <a:softEdge rad="112500"/>
          </a:effectLst>
        </p:spPr>
      </p:pic>
      <p:pic>
        <p:nvPicPr>
          <p:cNvPr id="6" name="図 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753200" y="3183197"/>
            <a:ext cx="2520280" cy="1653518"/>
          </a:xfrm>
          <a:prstGeom prst="rect">
            <a:avLst/>
          </a:prstGeom>
          <a:ln>
            <a:noFill/>
          </a:ln>
          <a:effectLst>
            <a:softEdge rad="112500"/>
          </a:effectLst>
        </p:spPr>
      </p:pic>
      <p:sp>
        <p:nvSpPr>
          <p:cNvPr id="7" name="1 つの角を丸めた四角形 6"/>
          <p:cNvSpPr/>
          <p:nvPr/>
        </p:nvSpPr>
        <p:spPr>
          <a:xfrm rot="10800000" flipH="1">
            <a:off x="1035105" y="1196752"/>
            <a:ext cx="3005347" cy="72008"/>
          </a:xfrm>
          <a:prstGeom prst="snipRoundRect">
            <a:avLst/>
          </a:prstGeom>
          <a:solidFill>
            <a:srgbClr val="4294D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1 つの角を丸めた四角形 41"/>
          <p:cNvSpPr/>
          <p:nvPr/>
        </p:nvSpPr>
        <p:spPr>
          <a:xfrm rot="10800000" flipH="1">
            <a:off x="6841357" y="5343389"/>
            <a:ext cx="2334428" cy="71861"/>
          </a:xfrm>
          <a:prstGeom prst="snipRoundRect">
            <a:avLst/>
          </a:prstGeom>
          <a:solidFill>
            <a:srgbClr val="4294D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2441104" y="5453609"/>
            <a:ext cx="7056784" cy="1200329"/>
          </a:xfrm>
          <a:prstGeom prst="rect">
            <a:avLst/>
          </a:prstGeom>
          <a:solidFill>
            <a:schemeClr val="bg1">
              <a:alpha val="58000"/>
            </a:schemeClr>
          </a:solidFill>
        </p:spPr>
        <p:txBody>
          <a:bodyPr wrap="square">
            <a:spAutoFit/>
          </a:bodyPr>
          <a:lstStyle/>
          <a:p>
            <a:r>
              <a:rPr kumimoji="1" lang="ja-JP" altLang="en-US" sz="1200" dirty="0">
                <a:latin typeface="メイリオ" panose="020B0604030504040204" pitchFamily="50" charset="-128"/>
                <a:ea typeface="メイリオ" panose="020B0604030504040204" pitchFamily="50" charset="-128"/>
              </a:rPr>
              <a:t>琵琶湖は滋賀県にある日本で一番大きな湖。約</a:t>
            </a:r>
            <a:r>
              <a:rPr kumimoji="1" lang="en-US" altLang="ja-JP" sz="1200" dirty="0">
                <a:latin typeface="メイリオ" panose="020B0604030504040204" pitchFamily="50" charset="-128"/>
                <a:ea typeface="メイリオ" panose="020B0604030504040204" pitchFamily="50" charset="-128"/>
              </a:rPr>
              <a:t>670k</a:t>
            </a:r>
            <a:r>
              <a:rPr kumimoji="1" lang="ja-JP" altLang="en-US" sz="1200" dirty="0">
                <a:latin typeface="メイリオ" panose="020B0604030504040204" pitchFamily="50" charset="-128"/>
                <a:ea typeface="メイリオ" panose="020B0604030504040204" pitchFamily="50" charset="-128"/>
              </a:rPr>
              <a:t>㎡という広大な面積を持ち、京都・大阪など</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近畿圏のおよそ</a:t>
            </a:r>
            <a:r>
              <a:rPr kumimoji="1" lang="en-US" altLang="ja-JP" sz="1200" dirty="0">
                <a:latin typeface="メイリオ" panose="020B0604030504040204" pitchFamily="50" charset="-128"/>
                <a:ea typeface="メイリオ" panose="020B0604030504040204" pitchFamily="50" charset="-128"/>
              </a:rPr>
              <a:t>1,450</a:t>
            </a:r>
            <a:r>
              <a:rPr kumimoji="1" lang="ja-JP" altLang="en-US" sz="1200" dirty="0">
                <a:latin typeface="メイリオ" panose="020B0604030504040204" pitchFamily="50" charset="-128"/>
                <a:ea typeface="メイリオ" panose="020B0604030504040204" pitchFamily="50" charset="-128"/>
              </a:rPr>
              <a:t>万人の生活を支えています。</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その歴史は古く、</a:t>
            </a:r>
            <a:r>
              <a:rPr kumimoji="1" lang="en-US" altLang="ja-JP" sz="1200" dirty="0">
                <a:latin typeface="メイリオ" panose="020B0604030504040204" pitchFamily="50" charset="-128"/>
                <a:ea typeface="メイリオ" panose="020B0604030504040204" pitchFamily="50" charset="-128"/>
              </a:rPr>
              <a:t>10</a:t>
            </a:r>
            <a:r>
              <a:rPr kumimoji="1" lang="ja-JP" altLang="en-US" sz="1200" dirty="0">
                <a:latin typeface="メイリオ" panose="020B0604030504040204" pitchFamily="50" charset="-128"/>
                <a:ea typeface="メイリオ" panose="020B0604030504040204" pitchFamily="50" charset="-128"/>
              </a:rPr>
              <a:t>万年以上の歴史をもつ「古代湖」でもあります。</a:t>
            </a:r>
            <a:r>
              <a:rPr kumimoji="1" lang="en-US" altLang="ja-JP" sz="1200" dirty="0">
                <a:latin typeface="メイリオ" panose="020B0604030504040204" pitchFamily="50" charset="-128"/>
                <a:ea typeface="メイリオ" panose="020B0604030504040204" pitchFamily="50" charset="-128"/>
              </a:rPr>
              <a:t>10</a:t>
            </a:r>
            <a:r>
              <a:rPr kumimoji="1" lang="ja-JP" altLang="en-US" sz="1200" dirty="0">
                <a:latin typeface="メイリオ" panose="020B0604030504040204" pitchFamily="50" charset="-128"/>
                <a:ea typeface="メイリオ" panose="020B0604030504040204" pitchFamily="50" charset="-128"/>
              </a:rPr>
              <a:t>万年以上の歴史をもつ</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「古代湖」は世界でも約</a:t>
            </a:r>
            <a:r>
              <a:rPr kumimoji="1" lang="en-US" altLang="ja-JP" sz="1200" dirty="0">
                <a:latin typeface="メイリオ" panose="020B0604030504040204" pitchFamily="50" charset="-128"/>
                <a:ea typeface="メイリオ" panose="020B0604030504040204" pitchFamily="50" charset="-128"/>
              </a:rPr>
              <a:t>20</a:t>
            </a:r>
            <a:r>
              <a:rPr kumimoji="1" lang="ja-JP" altLang="en-US" sz="1200" dirty="0">
                <a:latin typeface="メイリオ" panose="020B0604030504040204" pitchFamily="50" charset="-128"/>
                <a:ea typeface="メイリオ" panose="020B0604030504040204" pitchFamily="50" charset="-128"/>
              </a:rPr>
              <a:t>しか存在せず、日本にあるのは琵琶湖だけです。</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琵琶湖は生き物の宝庫としても知られ、多くの生き物が生息し、独自の進化をとげた琵琶湖にしか</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生息しない「固有種」は約</a:t>
            </a:r>
            <a:r>
              <a:rPr kumimoji="1" lang="en-US" altLang="ja-JP" sz="1200" dirty="0">
                <a:latin typeface="メイリオ" panose="020B0604030504040204" pitchFamily="50" charset="-128"/>
                <a:ea typeface="メイリオ" panose="020B0604030504040204" pitchFamily="50" charset="-128"/>
              </a:rPr>
              <a:t>60</a:t>
            </a:r>
            <a:r>
              <a:rPr kumimoji="1" lang="ja-JP" altLang="en-US" sz="1200" dirty="0">
                <a:latin typeface="メイリオ" panose="020B0604030504040204" pitchFamily="50" charset="-128"/>
                <a:ea typeface="メイリオ" panose="020B0604030504040204" pitchFamily="50" charset="-128"/>
              </a:rPr>
              <a:t>種にのぼります。</a:t>
            </a:r>
            <a:endParaRPr kumimoji="1" lang="en-US" altLang="ja-JP" sz="1200" dirty="0">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2404" y="5517233"/>
            <a:ext cx="1475656" cy="983859"/>
          </a:xfrm>
          <a:prstGeom prst="rect">
            <a:avLst/>
          </a:prstGeom>
        </p:spPr>
      </p:pic>
    </p:spTree>
    <p:extLst>
      <p:ext uri="{BB962C8B-B14F-4D97-AF65-F5344CB8AC3E}">
        <p14:creationId xmlns:p14="http://schemas.microsoft.com/office/powerpoint/2010/main" val="533406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776536" y="620688"/>
            <a:ext cx="849694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064569" y="233749"/>
            <a:ext cx="3861955" cy="369332"/>
          </a:xfrm>
          <a:prstGeom prst="rect">
            <a:avLst/>
          </a:prstGeom>
          <a:noFill/>
        </p:spPr>
        <p:txBody>
          <a:bodyPr wrap="none" rtlCol="0">
            <a:spAutoFit/>
          </a:bodyPr>
          <a:lstStyle/>
          <a:p>
            <a:r>
              <a:rPr kumimoji="1" lang="ja-JP" altLang="en-US" dirty="0">
                <a:solidFill>
                  <a:srgbClr val="4294D0"/>
                </a:solidFill>
                <a:latin typeface="Meiryo UI" panose="020B0604030504040204" pitchFamily="50" charset="-128"/>
                <a:ea typeface="Meiryo UI" panose="020B0604030504040204" pitchFamily="50" charset="-128"/>
              </a:rPr>
              <a:t>びわ湖大津</a:t>
            </a:r>
            <a:r>
              <a:rPr kumimoji="1" lang="en-US" altLang="ja-JP" dirty="0">
                <a:solidFill>
                  <a:srgbClr val="4294D0"/>
                </a:solidFill>
                <a:latin typeface="Meiryo UI" panose="020B0604030504040204" pitchFamily="50" charset="-128"/>
                <a:ea typeface="Meiryo UI" panose="020B0604030504040204" pitchFamily="50" charset="-128"/>
              </a:rPr>
              <a:t>SDG</a:t>
            </a:r>
            <a:r>
              <a:rPr kumimoji="1" lang="ja-JP" altLang="en-US" dirty="0" err="1">
                <a:solidFill>
                  <a:srgbClr val="4294D0"/>
                </a:solidFill>
                <a:latin typeface="Meiryo UI" panose="020B0604030504040204" pitchFamily="50" charset="-128"/>
                <a:ea typeface="Meiryo UI" panose="020B0604030504040204" pitchFamily="50" charset="-128"/>
              </a:rPr>
              <a:t>ｓ</a:t>
            </a:r>
            <a:r>
              <a:rPr kumimoji="1" lang="ja-JP" altLang="en-US" dirty="0">
                <a:solidFill>
                  <a:srgbClr val="4294D0"/>
                </a:solidFill>
                <a:latin typeface="Meiryo UI" panose="020B0604030504040204" pitchFamily="50" charset="-128"/>
                <a:ea typeface="Meiryo UI" panose="020B0604030504040204" pitchFamily="50" charset="-128"/>
              </a:rPr>
              <a:t>教育旅行プログラム</a:t>
            </a:r>
          </a:p>
        </p:txBody>
      </p:sp>
      <p:pic>
        <p:nvPicPr>
          <p:cNvPr id="16" name="図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286" y="285865"/>
            <a:ext cx="299019" cy="299019"/>
          </a:xfrm>
          <a:prstGeom prst="rect">
            <a:avLst/>
          </a:prstGeom>
        </p:spPr>
      </p:pic>
      <p:pic>
        <p:nvPicPr>
          <p:cNvPr id="35" name="図 3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59475" y="813290"/>
            <a:ext cx="6858000" cy="3096344"/>
          </a:xfrm>
          <a:prstGeom prst="rect">
            <a:avLst/>
          </a:prstGeom>
          <a:effectLst>
            <a:softEdge rad="812800"/>
          </a:effectLst>
        </p:spPr>
      </p:pic>
      <p:sp>
        <p:nvSpPr>
          <p:cNvPr id="38" name="テキスト ボックス 37"/>
          <p:cNvSpPr txBox="1"/>
          <p:nvPr/>
        </p:nvSpPr>
        <p:spPr>
          <a:xfrm>
            <a:off x="1041560" y="3754394"/>
            <a:ext cx="7943888" cy="415498"/>
          </a:xfrm>
          <a:prstGeom prst="rect">
            <a:avLst/>
          </a:prstGeom>
          <a:solidFill>
            <a:schemeClr val="bg1"/>
          </a:solidFill>
          <a:ln>
            <a:solidFill>
              <a:srgbClr val="315CB1"/>
            </a:solidFill>
          </a:ln>
        </p:spPr>
        <p:txBody>
          <a:bodyPr wrap="square" rtlCol="0">
            <a:spAutoFit/>
          </a:bodyPr>
          <a:lstStyle/>
          <a:p>
            <a:pPr algn="r"/>
            <a:endParaRPr kumimoji="1" lang="en-US" altLang="ja-JP" sz="1050" dirty="0">
              <a:latin typeface="メイリオ" panose="020B0604030504040204" pitchFamily="50" charset="-128"/>
              <a:ea typeface="メイリオ" panose="020B0604030504040204" pitchFamily="50" charset="-128"/>
            </a:endParaRPr>
          </a:p>
          <a:p>
            <a:pPr algn="ctr"/>
            <a:r>
              <a:rPr kumimoji="1" lang="ja-JP" altLang="en-US" sz="1050" dirty="0">
                <a:latin typeface="メイリオ" panose="020B0604030504040204" pitchFamily="50" charset="-128"/>
                <a:ea typeface="メイリオ" panose="020B0604030504040204" pitchFamily="50" charset="-128"/>
              </a:rPr>
              <a:t>びわ湖大津で実施する体験学習や自主研修を現地学習と位置づけ、事前事後学習を組み合わせた</a:t>
            </a:r>
            <a:r>
              <a:rPr kumimoji="1" lang="en-US" altLang="ja-JP" sz="1050" dirty="0">
                <a:latin typeface="メイリオ" panose="020B0604030504040204" pitchFamily="50" charset="-128"/>
                <a:ea typeface="メイリオ" panose="020B0604030504040204" pitchFamily="50" charset="-128"/>
              </a:rPr>
              <a:t>SDG</a:t>
            </a:r>
            <a:r>
              <a:rPr kumimoji="1" lang="ja-JP" altLang="en-US" sz="1050" dirty="0" err="1">
                <a:latin typeface="メイリオ" panose="020B0604030504040204" pitchFamily="50" charset="-128"/>
                <a:ea typeface="メイリオ" panose="020B0604030504040204" pitchFamily="50" charset="-128"/>
              </a:rPr>
              <a:t>ｓ</a:t>
            </a:r>
            <a:r>
              <a:rPr kumimoji="1" lang="ja-JP" altLang="en-US" sz="1050" dirty="0">
                <a:latin typeface="メイリオ" panose="020B0604030504040204" pitchFamily="50" charset="-128"/>
                <a:ea typeface="メイリオ" panose="020B0604030504040204" pitchFamily="50" charset="-128"/>
              </a:rPr>
              <a:t>探究型学習</a:t>
            </a:r>
          </a:p>
        </p:txBody>
      </p:sp>
      <p:sp>
        <p:nvSpPr>
          <p:cNvPr id="39" name="山形 38"/>
          <p:cNvSpPr/>
          <p:nvPr/>
        </p:nvSpPr>
        <p:spPr bwMode="auto">
          <a:xfrm>
            <a:off x="1099471" y="3649394"/>
            <a:ext cx="739286" cy="236686"/>
          </a:xfrm>
          <a:prstGeom prst="chevron">
            <a:avLst/>
          </a:prstGeom>
          <a:solidFill>
            <a:schemeClr val="bg1"/>
          </a:solidFill>
          <a:ln w="9525" cap="flat" cmpd="sng" algn="ctr">
            <a:solidFill>
              <a:srgbClr val="315CB1"/>
            </a:solidFill>
            <a:prstDash val="solid"/>
            <a:round/>
            <a:headEnd type="none" w="med" len="med"/>
            <a:tailEnd type="none" w="med" len="med"/>
          </a:ln>
          <a:effectLst/>
          <a:scene3d>
            <a:camera prst="orthographicFront"/>
            <a:lightRig rig="threePt" dir="t"/>
          </a:scene3d>
          <a:sp3d extrusionH="82550" prstMaterial="dkEdge">
            <a:bevelB/>
            <a:extrusionClr>
              <a:srgbClr val="0000FF"/>
            </a:extrusionClr>
          </a:sp3d>
        </p:spPr>
        <p:txBody>
          <a:bodyPr wrap="none" anchor="ctr"/>
          <a:lstStyle/>
          <a:p>
            <a:pPr algn="ctr" eaLnBrk="1" hangingPunct="1">
              <a:defRPr/>
            </a:pPr>
            <a:r>
              <a:rPr lang="ja-JP" altLang="en-US" sz="800" dirty="0">
                <a:solidFill>
                  <a:srgbClr val="00359F"/>
                </a:solidFill>
                <a:latin typeface="Meiryo UI" panose="020B0604030504040204" pitchFamily="50" charset="-128"/>
                <a:ea typeface="Meiryo UI" panose="020B0604030504040204" pitchFamily="50" charset="-128"/>
              </a:rPr>
              <a:t>事前学習</a:t>
            </a:r>
          </a:p>
        </p:txBody>
      </p:sp>
      <p:sp>
        <p:nvSpPr>
          <p:cNvPr id="40" name="山形 39"/>
          <p:cNvSpPr/>
          <p:nvPr/>
        </p:nvSpPr>
        <p:spPr bwMode="auto">
          <a:xfrm>
            <a:off x="2507981" y="3646800"/>
            <a:ext cx="739286" cy="236686"/>
          </a:xfrm>
          <a:prstGeom prst="chevron">
            <a:avLst/>
          </a:prstGeom>
          <a:solidFill>
            <a:srgbClr val="00359F"/>
          </a:solidFill>
          <a:ln w="9525" cap="flat" cmpd="sng" algn="ctr">
            <a:solidFill>
              <a:srgbClr val="315CB1"/>
            </a:solidFill>
            <a:prstDash val="solid"/>
            <a:round/>
            <a:headEnd type="none" w="med" len="med"/>
            <a:tailEnd type="none" w="med" len="med"/>
          </a:ln>
          <a:effectLst/>
          <a:scene3d>
            <a:camera prst="orthographicFront"/>
            <a:lightRig rig="threePt" dir="t"/>
          </a:scene3d>
          <a:sp3d extrusionH="82550" prstMaterial="dkEdge">
            <a:bevelB/>
            <a:extrusionClr>
              <a:srgbClr val="0000FF"/>
            </a:extrusionClr>
          </a:sp3d>
        </p:spPr>
        <p:txBody>
          <a:bodyPr wrap="none" anchor="ctr"/>
          <a:lstStyle/>
          <a:p>
            <a:pPr algn="ctr" eaLnBrk="1" hangingPunct="1">
              <a:defRPr/>
            </a:pPr>
            <a:r>
              <a:rPr lang="ja-JP" altLang="en-US" sz="800" dirty="0">
                <a:solidFill>
                  <a:schemeClr val="bg1"/>
                </a:solidFill>
                <a:latin typeface="Meiryo UI" panose="020B0604030504040204" pitchFamily="50" charset="-128"/>
                <a:ea typeface="Meiryo UI" panose="020B0604030504040204" pitchFamily="50" charset="-128"/>
              </a:rPr>
              <a:t>事後学習</a:t>
            </a:r>
          </a:p>
        </p:txBody>
      </p:sp>
      <p:sp>
        <p:nvSpPr>
          <p:cNvPr id="41" name="山形 40"/>
          <p:cNvSpPr/>
          <p:nvPr/>
        </p:nvSpPr>
        <p:spPr bwMode="auto">
          <a:xfrm>
            <a:off x="1798138" y="3648097"/>
            <a:ext cx="739286" cy="236686"/>
          </a:xfrm>
          <a:prstGeom prst="chevron">
            <a:avLst/>
          </a:prstGeom>
          <a:solidFill>
            <a:srgbClr val="4295D0"/>
          </a:solidFill>
          <a:ln w="9525" cap="flat" cmpd="sng" algn="ctr">
            <a:solidFill>
              <a:srgbClr val="315CB1"/>
            </a:solidFill>
            <a:prstDash val="solid"/>
            <a:round/>
            <a:headEnd type="none" w="med" len="med"/>
            <a:tailEnd type="none" w="med" len="med"/>
          </a:ln>
          <a:effectLst/>
          <a:scene3d>
            <a:camera prst="orthographicFront"/>
            <a:lightRig rig="threePt" dir="t"/>
          </a:scene3d>
          <a:sp3d extrusionH="82550" prstMaterial="dkEdge">
            <a:bevelB/>
            <a:extrusionClr>
              <a:srgbClr val="0000FF"/>
            </a:extrusionClr>
          </a:sp3d>
        </p:spPr>
        <p:txBody>
          <a:bodyPr wrap="none" anchor="ctr"/>
          <a:lstStyle/>
          <a:p>
            <a:pPr algn="ctr" eaLnBrk="1" hangingPunct="1">
              <a:defRPr/>
            </a:pPr>
            <a:r>
              <a:rPr lang="ja-JP" altLang="en-US" sz="800" dirty="0">
                <a:solidFill>
                  <a:schemeClr val="bg1"/>
                </a:solidFill>
                <a:latin typeface="Meiryo UI" panose="020B0604030504040204" pitchFamily="50" charset="-128"/>
                <a:ea typeface="Meiryo UI" panose="020B0604030504040204" pitchFamily="50" charset="-128"/>
              </a:rPr>
              <a:t>現地学習</a:t>
            </a:r>
            <a:endParaRPr lang="en-US" altLang="ja-JP" sz="800" dirty="0">
              <a:solidFill>
                <a:schemeClr val="bg1"/>
              </a:solidFill>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632520" y="1303565"/>
            <a:ext cx="4020463" cy="2054409"/>
          </a:xfrm>
          <a:prstGeom prst="rect">
            <a:avLst/>
          </a:prstGeom>
          <a:solidFill>
            <a:schemeClr val="bg1">
              <a:alpha val="15000"/>
            </a:schemeClr>
          </a:solidFill>
        </p:spPr>
        <p:txBody>
          <a:bodyPr wrap="square" rtlCol="0">
            <a:spAutoFit/>
          </a:bodyPr>
          <a:lstStyle/>
          <a:p>
            <a:r>
              <a:rPr kumimoji="1" lang="ja-JP" altLang="en-US" sz="1050" dirty="0">
                <a:latin typeface="メイリオ" panose="020B0604030504040204" pitchFamily="50" charset="-128"/>
                <a:ea typeface="メイリオ" panose="020B0604030504040204" pitchFamily="50" charset="-128"/>
              </a:rPr>
              <a:t>びわ湖大津</a:t>
            </a:r>
            <a:r>
              <a:rPr kumimoji="1" lang="en-US" altLang="ja-JP" sz="1050" dirty="0">
                <a:latin typeface="メイリオ" panose="020B0604030504040204" pitchFamily="50" charset="-128"/>
                <a:ea typeface="メイリオ" panose="020B0604030504040204" pitchFamily="50" charset="-128"/>
              </a:rPr>
              <a:t>SDG</a:t>
            </a:r>
            <a:r>
              <a:rPr kumimoji="1" lang="ja-JP" altLang="en-US" sz="1050" dirty="0" err="1">
                <a:latin typeface="メイリオ" panose="020B0604030504040204" pitchFamily="50" charset="-128"/>
                <a:ea typeface="メイリオ" panose="020B0604030504040204" pitchFamily="50" charset="-128"/>
              </a:rPr>
              <a:t>ｓ</a:t>
            </a:r>
            <a:r>
              <a:rPr kumimoji="1" lang="ja-JP" altLang="en-US" sz="1050" dirty="0">
                <a:latin typeface="メイリオ" panose="020B0604030504040204" pitchFamily="50" charset="-128"/>
                <a:ea typeface="メイリオ" panose="020B0604030504040204" pitchFamily="50" charset="-128"/>
              </a:rPr>
              <a:t>教育旅行プログラムは、</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教育旅行向けの</a:t>
            </a:r>
            <a:r>
              <a:rPr kumimoji="1" lang="en-US" altLang="ja-JP" sz="1050" dirty="0">
                <a:latin typeface="メイリオ" panose="020B0604030504040204" pitchFamily="50" charset="-128"/>
                <a:ea typeface="メイリオ" panose="020B0604030504040204" pitchFamily="50" charset="-128"/>
              </a:rPr>
              <a:t>SDGs</a:t>
            </a:r>
            <a:r>
              <a:rPr kumimoji="1" lang="ja-JP" altLang="en-US" sz="1050" dirty="0">
                <a:latin typeface="メイリオ" panose="020B0604030504040204" pitchFamily="50" charset="-128"/>
                <a:ea typeface="メイリオ" panose="020B0604030504040204" pitchFamily="50" charset="-128"/>
              </a:rPr>
              <a:t>探究学習プログラムです。</a:t>
            </a:r>
            <a:endParaRPr kumimoji="1" lang="en-US" altLang="ja-JP" sz="1050" dirty="0">
              <a:latin typeface="メイリオ" panose="020B0604030504040204" pitchFamily="50" charset="-128"/>
              <a:ea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事前学習では、訪問先について調べるだけでなく、</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皆さんが住む地域の課題についても考えてみましょう。</a:t>
            </a:r>
            <a:endParaRPr kumimoji="1" lang="en-US" altLang="ja-JP" sz="1050" dirty="0">
              <a:latin typeface="メイリオ" panose="020B0604030504040204" pitchFamily="50" charset="-128"/>
              <a:ea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現地学習では体験学習を通して、</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大津市の課題や取組についても学びます。</a:t>
            </a:r>
            <a:endParaRPr kumimoji="1" lang="en-US" altLang="ja-JP" sz="1050" dirty="0">
              <a:latin typeface="メイリオ" panose="020B0604030504040204" pitchFamily="50" charset="-128"/>
              <a:ea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事後学習では現地での体験を通じた気づきや学びから、</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あなたの地域に生かす</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あなた自身の</a:t>
            </a:r>
            <a:r>
              <a:rPr kumimoji="1" lang="en-US" altLang="ja-JP" sz="1050" dirty="0">
                <a:latin typeface="メイリオ" panose="020B0604030504040204" pitchFamily="50" charset="-128"/>
                <a:ea typeface="メイリオ" panose="020B0604030504040204" pitchFamily="50" charset="-128"/>
              </a:rPr>
              <a:t>SDG</a:t>
            </a:r>
            <a:r>
              <a:rPr kumimoji="1" lang="ja-JP" altLang="en-US" sz="1050" dirty="0" err="1">
                <a:latin typeface="メイリオ" panose="020B0604030504040204" pitchFamily="50" charset="-128"/>
                <a:ea typeface="メイリオ" panose="020B0604030504040204" pitchFamily="50" charset="-128"/>
              </a:rPr>
              <a:t>ｓ</a:t>
            </a:r>
            <a:r>
              <a:rPr kumimoji="1" lang="ja-JP" altLang="en-US" sz="1050" dirty="0">
                <a:latin typeface="メイリオ" panose="020B0604030504040204" pitchFamily="50" charset="-128"/>
                <a:ea typeface="メイリオ" panose="020B0604030504040204" pitchFamily="50" charset="-128"/>
              </a:rPr>
              <a:t>の取組についても考えてみましょう</a:t>
            </a:r>
            <a:r>
              <a:rPr kumimoji="1" lang="ja-JP" altLang="en-US" sz="1200" dirty="0">
                <a:latin typeface="メイリオ" panose="020B0604030504040204" pitchFamily="50" charset="-128"/>
                <a:ea typeface="メイリオ" panose="020B0604030504040204" pitchFamily="50" charset="-128"/>
              </a:rPr>
              <a:t>。</a:t>
            </a:r>
            <a:endParaRPr kumimoji="1" lang="en-US" altLang="ja-JP" sz="1200" dirty="0">
              <a:latin typeface="メイリオ" panose="020B0604030504040204" pitchFamily="50" charset="-128"/>
              <a:ea typeface="メイリオ" panose="020B0604030504040204" pitchFamily="50" charset="-128"/>
            </a:endParaRPr>
          </a:p>
        </p:txBody>
      </p:sp>
      <p:grpSp>
        <p:nvGrpSpPr>
          <p:cNvPr id="71" name="グループ化 70"/>
          <p:cNvGrpSpPr/>
          <p:nvPr/>
        </p:nvGrpSpPr>
        <p:grpSpPr>
          <a:xfrm>
            <a:off x="1798138" y="4399910"/>
            <a:ext cx="1575916" cy="943356"/>
            <a:chOff x="483207" y="4932040"/>
            <a:chExt cx="1026725" cy="675662"/>
          </a:xfrm>
        </p:grpSpPr>
        <p:sp>
          <p:nvSpPr>
            <p:cNvPr id="72" name="角丸四角形 71"/>
            <p:cNvSpPr/>
            <p:nvPr/>
          </p:nvSpPr>
          <p:spPr>
            <a:xfrm>
              <a:off x="483207" y="4933652"/>
              <a:ext cx="503202" cy="213499"/>
            </a:xfrm>
            <a:prstGeom prst="round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latin typeface="Meiryo UI" panose="020B0604030504040204" pitchFamily="50" charset="-128"/>
                  <a:ea typeface="Meiryo UI" panose="020B0604030504040204" pitchFamily="50" charset="-128"/>
                </a:rPr>
                <a:t>自然</a:t>
              </a:r>
              <a:endParaRPr kumimoji="1" lang="en-US" altLang="ja-JP" sz="900" b="1" dirty="0">
                <a:latin typeface="Meiryo UI" panose="020B0604030504040204" pitchFamily="50" charset="-128"/>
                <a:ea typeface="Meiryo UI" panose="020B0604030504040204" pitchFamily="50" charset="-128"/>
              </a:endParaRPr>
            </a:p>
          </p:txBody>
        </p:sp>
        <p:sp>
          <p:nvSpPr>
            <p:cNvPr id="73" name="角丸四角形 72"/>
            <p:cNvSpPr/>
            <p:nvPr/>
          </p:nvSpPr>
          <p:spPr>
            <a:xfrm>
              <a:off x="483207" y="5165706"/>
              <a:ext cx="503202" cy="213499"/>
            </a:xfrm>
            <a:prstGeom prst="round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latin typeface="Meiryo UI" panose="020B0604030504040204" pitchFamily="50" charset="-128"/>
                  <a:ea typeface="Meiryo UI" panose="020B0604030504040204" pitchFamily="50" charset="-128"/>
                </a:rPr>
                <a:t>環境</a:t>
              </a:r>
              <a:endParaRPr kumimoji="1" lang="en-US" altLang="ja-JP" sz="900" b="1" dirty="0">
                <a:latin typeface="Meiryo UI" panose="020B0604030504040204" pitchFamily="50" charset="-128"/>
                <a:ea typeface="Meiryo UI" panose="020B0604030504040204" pitchFamily="50" charset="-128"/>
              </a:endParaRPr>
            </a:p>
          </p:txBody>
        </p:sp>
        <p:sp>
          <p:nvSpPr>
            <p:cNvPr id="74" name="角丸四角形 73"/>
            <p:cNvSpPr/>
            <p:nvPr/>
          </p:nvSpPr>
          <p:spPr>
            <a:xfrm>
              <a:off x="1002820" y="4932040"/>
              <a:ext cx="503202" cy="213499"/>
            </a:xfrm>
            <a:prstGeom prst="roundRect">
              <a:avLst/>
            </a:prstGeom>
            <a:solidFill>
              <a:srgbClr val="00194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latin typeface="Meiryo UI" panose="020B0604030504040204" pitchFamily="50" charset="-128"/>
                  <a:ea typeface="Meiryo UI" panose="020B0604030504040204" pitchFamily="50" charset="-128"/>
                </a:rPr>
                <a:t>歴史</a:t>
              </a:r>
              <a:endParaRPr kumimoji="1" lang="en-US" altLang="ja-JP" sz="900" b="1" dirty="0">
                <a:latin typeface="Meiryo UI" panose="020B0604030504040204" pitchFamily="50" charset="-128"/>
                <a:ea typeface="Meiryo UI" panose="020B0604030504040204" pitchFamily="50" charset="-128"/>
              </a:endParaRPr>
            </a:p>
          </p:txBody>
        </p:sp>
        <p:sp>
          <p:nvSpPr>
            <p:cNvPr id="75" name="角丸四角形 74"/>
            <p:cNvSpPr/>
            <p:nvPr/>
          </p:nvSpPr>
          <p:spPr>
            <a:xfrm>
              <a:off x="483207" y="5394203"/>
              <a:ext cx="503202" cy="213499"/>
            </a:xfrm>
            <a:prstGeom prst="round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latin typeface="Meiryo UI" panose="020B0604030504040204" pitchFamily="50" charset="-128"/>
                  <a:ea typeface="Meiryo UI" panose="020B0604030504040204" pitchFamily="50" charset="-128"/>
                </a:rPr>
                <a:t>産業</a:t>
              </a:r>
              <a:endParaRPr kumimoji="1" lang="en-US" altLang="ja-JP" sz="900" b="1" dirty="0">
                <a:latin typeface="Meiryo UI" panose="020B0604030504040204" pitchFamily="50" charset="-128"/>
                <a:ea typeface="Meiryo UI" panose="020B0604030504040204" pitchFamily="50" charset="-128"/>
              </a:endParaRPr>
            </a:p>
          </p:txBody>
        </p:sp>
        <p:sp>
          <p:nvSpPr>
            <p:cNvPr id="76" name="角丸四角形 75"/>
            <p:cNvSpPr/>
            <p:nvPr/>
          </p:nvSpPr>
          <p:spPr>
            <a:xfrm>
              <a:off x="1006730" y="5162514"/>
              <a:ext cx="503202" cy="213499"/>
            </a:xfrm>
            <a:prstGeom prst="roundRect">
              <a:avLst/>
            </a:prstGeom>
            <a:solidFill>
              <a:srgbClr val="00194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latin typeface="Meiryo UI" panose="020B0604030504040204" pitchFamily="50" charset="-128"/>
                  <a:ea typeface="Meiryo UI" panose="020B0604030504040204" pitchFamily="50" charset="-128"/>
                </a:rPr>
                <a:t>文化</a:t>
              </a:r>
              <a:endParaRPr kumimoji="1" lang="en-US" altLang="ja-JP" sz="900" b="1" dirty="0">
                <a:latin typeface="Meiryo UI" panose="020B0604030504040204" pitchFamily="50" charset="-128"/>
                <a:ea typeface="Meiryo UI" panose="020B0604030504040204" pitchFamily="50" charset="-128"/>
              </a:endParaRPr>
            </a:p>
          </p:txBody>
        </p:sp>
        <p:sp>
          <p:nvSpPr>
            <p:cNvPr id="77" name="角丸四角形 76"/>
            <p:cNvSpPr/>
            <p:nvPr/>
          </p:nvSpPr>
          <p:spPr>
            <a:xfrm>
              <a:off x="1006730" y="5402321"/>
              <a:ext cx="498517" cy="205381"/>
            </a:xfrm>
            <a:prstGeom prst="round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latin typeface="Meiryo UI" panose="020B0604030504040204" pitchFamily="50" charset="-128"/>
                  <a:ea typeface="Meiryo UI" panose="020B0604030504040204" pitchFamily="50" charset="-128"/>
                </a:rPr>
                <a:t>経済</a:t>
              </a:r>
              <a:endParaRPr kumimoji="1" lang="en-US" altLang="ja-JP" sz="900" b="1" dirty="0">
                <a:latin typeface="Meiryo UI" panose="020B0604030504040204" pitchFamily="50" charset="-128"/>
                <a:ea typeface="Meiryo UI" panose="020B0604030504040204" pitchFamily="50" charset="-128"/>
              </a:endParaRPr>
            </a:p>
          </p:txBody>
        </p:sp>
      </p:grpSp>
      <p:pic>
        <p:nvPicPr>
          <p:cNvPr id="78" name="図 7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30640" y="5530147"/>
            <a:ext cx="1633443" cy="989866"/>
          </a:xfrm>
          <a:prstGeom prst="rect">
            <a:avLst/>
          </a:prstGeom>
        </p:spPr>
      </p:pic>
      <p:sp>
        <p:nvSpPr>
          <p:cNvPr id="79" name="テキスト ボックス 78"/>
          <p:cNvSpPr txBox="1"/>
          <p:nvPr/>
        </p:nvSpPr>
        <p:spPr>
          <a:xfrm>
            <a:off x="3560108" y="4352272"/>
            <a:ext cx="3775393" cy="307777"/>
          </a:xfrm>
          <a:prstGeom prst="rect">
            <a:avLst/>
          </a:prstGeom>
          <a:noFill/>
        </p:spPr>
        <p:txBody>
          <a:bodyPr wrap="none" rtlCol="0">
            <a:spAutoFit/>
          </a:bodyPr>
          <a:lstStyle/>
          <a:p>
            <a:r>
              <a:rPr kumimoji="1" lang="ja-JP" altLang="en-US" sz="1400" dirty="0">
                <a:solidFill>
                  <a:schemeClr val="accent1">
                    <a:lumMod val="90000"/>
                    <a:lumOff val="10000"/>
                  </a:schemeClr>
                </a:solidFill>
                <a:latin typeface="メイリオ" panose="020B0604030504040204" pitchFamily="50" charset="-128"/>
                <a:ea typeface="メイリオ" panose="020B0604030504040204" pitchFamily="50" charset="-128"/>
              </a:rPr>
              <a:t>●６つのテーマから選ぶ体験学習プログラム</a:t>
            </a:r>
          </a:p>
        </p:txBody>
      </p:sp>
      <p:sp>
        <p:nvSpPr>
          <p:cNvPr id="80" name="テキスト ボックス 79"/>
          <p:cNvSpPr txBox="1"/>
          <p:nvPr/>
        </p:nvSpPr>
        <p:spPr>
          <a:xfrm>
            <a:off x="3586931" y="5594909"/>
            <a:ext cx="4245073" cy="307777"/>
          </a:xfrm>
          <a:prstGeom prst="rect">
            <a:avLst/>
          </a:prstGeom>
          <a:noFill/>
        </p:spPr>
        <p:txBody>
          <a:bodyPr wrap="none" rtlCol="0">
            <a:spAutoFit/>
          </a:bodyPr>
          <a:lstStyle/>
          <a:p>
            <a:r>
              <a:rPr kumimoji="1" lang="ja-JP" altLang="en-US" sz="1400" dirty="0">
                <a:solidFill>
                  <a:schemeClr val="accent1">
                    <a:lumMod val="90000"/>
                    <a:lumOff val="10000"/>
                  </a:schemeClr>
                </a:solidFill>
                <a:latin typeface="メイリオ" panose="020B0604030504040204" pitchFamily="50" charset="-128"/>
                <a:ea typeface="メイリオ" panose="020B0604030504040204" pitchFamily="50" charset="-128"/>
              </a:rPr>
              <a:t>●各プログラムごとに関連する</a:t>
            </a:r>
            <a:r>
              <a:rPr kumimoji="1" lang="en-US" altLang="ja-JP" sz="1400" dirty="0">
                <a:solidFill>
                  <a:schemeClr val="accent1">
                    <a:lumMod val="90000"/>
                    <a:lumOff val="10000"/>
                  </a:schemeClr>
                </a:solidFill>
                <a:latin typeface="メイリオ" panose="020B0604030504040204" pitchFamily="50" charset="-128"/>
                <a:ea typeface="メイリオ" panose="020B0604030504040204" pitchFamily="50" charset="-128"/>
              </a:rPr>
              <a:t>SDGs</a:t>
            </a:r>
            <a:r>
              <a:rPr kumimoji="1" lang="ja-JP" altLang="en-US" sz="1400" dirty="0">
                <a:solidFill>
                  <a:schemeClr val="accent1">
                    <a:lumMod val="90000"/>
                    <a:lumOff val="10000"/>
                  </a:schemeClr>
                </a:solidFill>
                <a:latin typeface="メイリオ" panose="020B0604030504040204" pitchFamily="50" charset="-128"/>
                <a:ea typeface="メイリオ" panose="020B0604030504040204" pitchFamily="50" charset="-128"/>
              </a:rPr>
              <a:t>ゴールを設定</a:t>
            </a:r>
          </a:p>
        </p:txBody>
      </p:sp>
      <p:sp>
        <p:nvSpPr>
          <p:cNvPr id="81" name="テキスト ボックス 80"/>
          <p:cNvSpPr txBox="1"/>
          <p:nvPr/>
        </p:nvSpPr>
        <p:spPr>
          <a:xfrm>
            <a:off x="3639727" y="4672931"/>
            <a:ext cx="4897495" cy="577081"/>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　びわ湖でのウォータースポーツ体験や伝統産業や自然体験などを、６つの</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学習テーマに分類しています。自分たちが体験するプログラムがどんな学び</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につながるのかをわかりやすくイメージできます。</a:t>
            </a:r>
            <a:endParaRPr kumimoji="1" lang="en-US" altLang="ja-JP" sz="1050" dirty="0">
              <a:latin typeface="メイリオ" panose="020B0604030504040204" pitchFamily="50" charset="-128"/>
              <a:ea typeface="メイリオ" panose="020B0604030504040204" pitchFamily="50" charset="-128"/>
            </a:endParaRPr>
          </a:p>
        </p:txBody>
      </p:sp>
      <p:sp>
        <p:nvSpPr>
          <p:cNvPr id="82" name="テキスト ボックス 81"/>
          <p:cNvSpPr txBox="1"/>
          <p:nvPr/>
        </p:nvSpPr>
        <p:spPr>
          <a:xfrm>
            <a:off x="3639727" y="5896332"/>
            <a:ext cx="4674678" cy="577081"/>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　各プログラムが</a:t>
            </a:r>
            <a:r>
              <a:rPr kumimoji="1" lang="en-US" altLang="ja-JP" sz="1050" dirty="0">
                <a:latin typeface="メイリオ" panose="020B0604030504040204" pitchFamily="50" charset="-128"/>
                <a:ea typeface="メイリオ" panose="020B0604030504040204" pitchFamily="50" charset="-128"/>
              </a:rPr>
              <a:t>SDG</a:t>
            </a:r>
            <a:r>
              <a:rPr kumimoji="1" lang="ja-JP" altLang="en-US" sz="1050" dirty="0" err="1">
                <a:latin typeface="メイリオ" panose="020B0604030504040204" pitchFamily="50" charset="-128"/>
                <a:ea typeface="メイリオ" panose="020B0604030504040204" pitchFamily="50" charset="-128"/>
              </a:rPr>
              <a:t>ｓ</a:t>
            </a:r>
            <a:r>
              <a:rPr kumimoji="1" lang="en-US" altLang="ja-JP" sz="1050" dirty="0">
                <a:latin typeface="メイリオ" panose="020B0604030504040204" pitchFamily="50" charset="-128"/>
                <a:ea typeface="メイリオ" panose="020B0604030504040204" pitchFamily="50" charset="-128"/>
              </a:rPr>
              <a:t>17</a:t>
            </a:r>
            <a:r>
              <a:rPr kumimoji="1" lang="ja-JP" altLang="en-US" sz="1050" dirty="0">
                <a:latin typeface="メイリオ" panose="020B0604030504040204" pitchFamily="50" charset="-128"/>
                <a:ea typeface="メイリオ" panose="020B0604030504040204" pitchFamily="50" charset="-128"/>
              </a:rPr>
              <a:t>の目標のどれに該当するのかを示しています。</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日々の</a:t>
            </a:r>
            <a:r>
              <a:rPr kumimoji="1" lang="en-US" altLang="ja-JP" sz="1050" dirty="0">
                <a:latin typeface="メイリオ" panose="020B0604030504040204" pitchFamily="50" charset="-128"/>
                <a:ea typeface="メイリオ" panose="020B0604030504040204" pitchFamily="50" charset="-128"/>
              </a:rPr>
              <a:t>SDG</a:t>
            </a:r>
            <a:r>
              <a:rPr kumimoji="1" lang="ja-JP" altLang="en-US" sz="1050" dirty="0" err="1">
                <a:latin typeface="メイリオ" panose="020B0604030504040204" pitchFamily="50" charset="-128"/>
                <a:ea typeface="メイリオ" panose="020B0604030504040204" pitchFamily="50" charset="-128"/>
              </a:rPr>
              <a:t>ｓ</a:t>
            </a:r>
            <a:r>
              <a:rPr kumimoji="1" lang="ja-JP" altLang="en-US" sz="1050" dirty="0">
                <a:latin typeface="メイリオ" panose="020B0604030504040204" pitchFamily="50" charset="-128"/>
                <a:ea typeface="メイリオ" panose="020B0604030504040204" pitchFamily="50" charset="-128"/>
              </a:rPr>
              <a:t>学習につなげやすく、はじめてＳＤＧｓを学ぶ児童生徒向け</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としてもわかりやすい教材となっています。</a:t>
            </a:r>
            <a:endParaRPr kumimoji="1" lang="en-US" altLang="ja-JP" sz="1050"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547466" y="789803"/>
            <a:ext cx="3474028" cy="369332"/>
          </a:xfrm>
          <a:prstGeom prst="rect">
            <a:avLst/>
          </a:prstGeom>
          <a:noFill/>
        </p:spPr>
        <p:txBody>
          <a:bodyPr wrap="none" rtlCol="0">
            <a:spAutoFit/>
          </a:bodyPr>
          <a:lstStyle/>
          <a:p>
            <a:r>
              <a:rPr kumimoji="1" lang="ja-JP" altLang="en-US" dirty="0"/>
              <a:t>びわ湖大津での</a:t>
            </a:r>
            <a:r>
              <a:rPr kumimoji="1" lang="en-US" altLang="ja-JP" dirty="0"/>
              <a:t>SDGs</a:t>
            </a:r>
            <a:r>
              <a:rPr kumimoji="1" lang="ja-JP" altLang="en-US" dirty="0"/>
              <a:t>探究型学習</a:t>
            </a:r>
          </a:p>
        </p:txBody>
      </p:sp>
      <p:pic>
        <p:nvPicPr>
          <p:cNvPr id="104" name="図 10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89304" y="751376"/>
            <a:ext cx="1429922" cy="652897"/>
          </a:xfrm>
          <a:prstGeom prst="rect">
            <a:avLst/>
          </a:prstGeom>
        </p:spPr>
      </p:pic>
    </p:spTree>
    <p:extLst>
      <p:ext uri="{BB962C8B-B14F-4D97-AF65-F5344CB8AC3E}">
        <p14:creationId xmlns:p14="http://schemas.microsoft.com/office/powerpoint/2010/main" val="406832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776536" y="620688"/>
            <a:ext cx="849694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064569" y="233749"/>
            <a:ext cx="3861955" cy="369332"/>
          </a:xfrm>
          <a:prstGeom prst="rect">
            <a:avLst/>
          </a:prstGeom>
          <a:noFill/>
        </p:spPr>
        <p:txBody>
          <a:bodyPr wrap="none" rtlCol="0">
            <a:spAutoFit/>
          </a:bodyPr>
          <a:lstStyle/>
          <a:p>
            <a:r>
              <a:rPr kumimoji="1" lang="ja-JP" altLang="en-US" dirty="0">
                <a:solidFill>
                  <a:srgbClr val="4294D0"/>
                </a:solidFill>
                <a:latin typeface="Meiryo UI" panose="020B0604030504040204" pitchFamily="50" charset="-128"/>
                <a:ea typeface="Meiryo UI" panose="020B0604030504040204" pitchFamily="50" charset="-128"/>
              </a:rPr>
              <a:t>びわ湖大津</a:t>
            </a:r>
            <a:r>
              <a:rPr kumimoji="1" lang="en-US" altLang="ja-JP" dirty="0">
                <a:solidFill>
                  <a:srgbClr val="4294D0"/>
                </a:solidFill>
                <a:latin typeface="Meiryo UI" panose="020B0604030504040204" pitchFamily="50" charset="-128"/>
                <a:ea typeface="Meiryo UI" panose="020B0604030504040204" pitchFamily="50" charset="-128"/>
              </a:rPr>
              <a:t>SDG</a:t>
            </a:r>
            <a:r>
              <a:rPr kumimoji="1" lang="ja-JP" altLang="en-US" dirty="0" err="1">
                <a:solidFill>
                  <a:srgbClr val="4294D0"/>
                </a:solidFill>
                <a:latin typeface="Meiryo UI" panose="020B0604030504040204" pitchFamily="50" charset="-128"/>
                <a:ea typeface="Meiryo UI" panose="020B0604030504040204" pitchFamily="50" charset="-128"/>
              </a:rPr>
              <a:t>ｓ</a:t>
            </a:r>
            <a:r>
              <a:rPr kumimoji="1" lang="ja-JP" altLang="en-US" dirty="0">
                <a:solidFill>
                  <a:srgbClr val="4294D0"/>
                </a:solidFill>
                <a:latin typeface="Meiryo UI" panose="020B0604030504040204" pitchFamily="50" charset="-128"/>
                <a:ea typeface="Meiryo UI" panose="020B0604030504040204" pitchFamily="50" charset="-128"/>
              </a:rPr>
              <a:t>教育旅行プログラム</a:t>
            </a:r>
          </a:p>
        </p:txBody>
      </p:sp>
      <p:pic>
        <p:nvPicPr>
          <p:cNvPr id="16" name="図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286" y="285865"/>
            <a:ext cx="299019" cy="299019"/>
          </a:xfrm>
          <a:prstGeom prst="rect">
            <a:avLst/>
          </a:prstGeom>
        </p:spPr>
      </p:pic>
      <p:sp>
        <p:nvSpPr>
          <p:cNvPr id="3" name="テキスト ボックス 2"/>
          <p:cNvSpPr txBox="1"/>
          <p:nvPr/>
        </p:nvSpPr>
        <p:spPr>
          <a:xfrm>
            <a:off x="561866" y="812029"/>
            <a:ext cx="2433680"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滋賀県独自の取り組み</a:t>
            </a:r>
          </a:p>
        </p:txBody>
      </p:sp>
      <p:pic>
        <p:nvPicPr>
          <p:cNvPr id="104" name="図 10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45288" y="808966"/>
            <a:ext cx="1645946" cy="751533"/>
          </a:xfrm>
          <a:prstGeom prst="rect">
            <a:avLst/>
          </a:prstGeom>
        </p:spPr>
      </p:pic>
      <p:pic>
        <p:nvPicPr>
          <p:cNvPr id="25" name="コンテンツ プレースホルダー 5" descr="ダイアグラム が含まれている画像&#10;&#10;自動的に生成された説明">
            <a:extLst>
              <a:ext uri="{FF2B5EF4-FFF2-40B4-BE49-F238E27FC236}">
                <a16:creationId xmlns:a16="http://schemas.microsoft.com/office/drawing/2014/main" id="{E7E22EA8-801A-97A6-DBD7-9812A3B19E37}"/>
              </a:ext>
            </a:extLst>
          </p:cNvPr>
          <p:cNvPicPr>
            <a:picLocks noGrp="1" noChangeAspect="1"/>
          </p:cNvPicPr>
          <p:nvPr>
            <p:ph sz="quarter" idx="10"/>
          </p:nvPr>
        </p:nvPicPr>
        <p:blipFill>
          <a:blip r:embed="rId5" cstate="email">
            <a:extLst>
              <a:ext uri="{28A0092B-C50C-407E-A947-70E740481C1C}">
                <a14:useLocalDpi xmlns:a14="http://schemas.microsoft.com/office/drawing/2010/main"/>
              </a:ext>
            </a:extLst>
          </a:blip>
          <a:stretch>
            <a:fillRect/>
          </a:stretch>
        </p:blipFill>
        <p:spPr>
          <a:xfrm>
            <a:off x="1208585" y="4509121"/>
            <a:ext cx="4029887" cy="2267411"/>
          </a:xfrm>
        </p:spPr>
      </p:pic>
      <p:pic>
        <p:nvPicPr>
          <p:cNvPr id="26" name="図 25" descr="グラフィカル ユーザー インターフェイス&#10;&#10;低い精度で自動的に生成された説明">
            <a:extLst>
              <a:ext uri="{FF2B5EF4-FFF2-40B4-BE49-F238E27FC236}">
                <a16:creationId xmlns:a16="http://schemas.microsoft.com/office/drawing/2014/main" id="{3E502BE2-3EE2-5E03-A226-966B521F55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1586" y="3866825"/>
            <a:ext cx="1824604" cy="742006"/>
          </a:xfrm>
          <a:prstGeom prst="rect">
            <a:avLst/>
          </a:prstGeom>
        </p:spPr>
      </p:pic>
      <p:sp>
        <p:nvSpPr>
          <p:cNvPr id="2" name="テキスト ボックス 1"/>
          <p:cNvSpPr txBox="1"/>
          <p:nvPr/>
        </p:nvSpPr>
        <p:spPr>
          <a:xfrm>
            <a:off x="597024" y="1175443"/>
            <a:ext cx="4985211" cy="646331"/>
          </a:xfrm>
          <a:prstGeom prst="rect">
            <a:avLst/>
          </a:prstGeom>
          <a:noFill/>
        </p:spPr>
        <p:txBody>
          <a:bodyPr wrap="none" rtlCol="0">
            <a:spAutoFit/>
          </a:bodyPr>
          <a:lstStyle/>
          <a:p>
            <a:r>
              <a:rPr kumimoji="1" lang="ja-JP" altLang="en-US" dirty="0">
                <a:solidFill>
                  <a:schemeClr val="accent1">
                    <a:lumMod val="90000"/>
                    <a:lumOff val="10000"/>
                  </a:schemeClr>
                </a:solidFill>
                <a:latin typeface="Meiryo UI" panose="020B0604030504040204" pitchFamily="50" charset="-128"/>
                <a:ea typeface="Meiryo UI" panose="020B0604030504040204" pitchFamily="50" charset="-128"/>
              </a:rPr>
              <a:t>琵琶湖版</a:t>
            </a:r>
            <a:r>
              <a:rPr kumimoji="1" lang="en-US" altLang="ja-JP" dirty="0">
                <a:solidFill>
                  <a:schemeClr val="accent1">
                    <a:lumMod val="90000"/>
                    <a:lumOff val="10000"/>
                  </a:schemeClr>
                </a:solidFill>
                <a:latin typeface="Meiryo UI" panose="020B0604030504040204" pitchFamily="50" charset="-128"/>
                <a:ea typeface="Meiryo UI" panose="020B0604030504040204" pitchFamily="50" charset="-128"/>
              </a:rPr>
              <a:t>SDGs</a:t>
            </a:r>
            <a:r>
              <a:rPr kumimoji="1" lang="ja-JP" altLang="en-US" dirty="0">
                <a:solidFill>
                  <a:schemeClr val="accent1">
                    <a:lumMod val="90000"/>
                    <a:lumOff val="10000"/>
                  </a:schemeClr>
                </a:solidFill>
                <a:latin typeface="Meiryo UI" panose="020B0604030504040204" pitchFamily="50" charset="-128"/>
                <a:ea typeface="Meiryo UI" panose="020B0604030504040204" pitchFamily="50" charset="-128"/>
              </a:rPr>
              <a:t>「マザーレイクスゴールズ（</a:t>
            </a:r>
            <a:r>
              <a:rPr kumimoji="1" lang="en-US" altLang="ja-JP" dirty="0">
                <a:solidFill>
                  <a:schemeClr val="accent1">
                    <a:lumMod val="90000"/>
                    <a:lumOff val="10000"/>
                  </a:schemeClr>
                </a:solidFill>
                <a:latin typeface="Meiryo UI" panose="020B0604030504040204" pitchFamily="50" charset="-128"/>
                <a:ea typeface="Meiryo UI" panose="020B0604030504040204" pitchFamily="50" charset="-128"/>
              </a:rPr>
              <a:t>MLGs</a:t>
            </a:r>
            <a:r>
              <a:rPr kumimoji="1" lang="ja-JP" altLang="en-US" dirty="0">
                <a:solidFill>
                  <a:schemeClr val="accent1">
                    <a:lumMod val="90000"/>
                    <a:lumOff val="10000"/>
                  </a:schemeClr>
                </a:solidFill>
                <a:latin typeface="Meiryo UI" panose="020B0604030504040204" pitchFamily="50" charset="-128"/>
                <a:ea typeface="Meiryo UI" panose="020B0604030504040204" pitchFamily="50" charset="-128"/>
              </a:rPr>
              <a:t>）」</a:t>
            </a:r>
            <a:endParaRPr kumimoji="1" lang="en-US" altLang="ja-JP" dirty="0">
              <a:solidFill>
                <a:schemeClr val="accent1">
                  <a:lumMod val="90000"/>
                  <a:lumOff val="10000"/>
                </a:schemeClr>
              </a:solidFill>
              <a:latin typeface="Meiryo UI" panose="020B0604030504040204" pitchFamily="50" charset="-128"/>
              <a:ea typeface="Meiryo UI" panose="020B0604030504040204" pitchFamily="50" charset="-128"/>
            </a:endParaRPr>
          </a:p>
          <a:p>
            <a:r>
              <a:rPr kumimoji="1" lang="ja-JP" altLang="en-US" dirty="0">
                <a:solidFill>
                  <a:schemeClr val="accent1">
                    <a:lumMod val="90000"/>
                    <a:lumOff val="10000"/>
                  </a:schemeClr>
                </a:solidFill>
                <a:latin typeface="Meiryo UI" panose="020B0604030504040204" pitchFamily="50" charset="-128"/>
                <a:ea typeface="Meiryo UI" panose="020B0604030504040204" pitchFamily="50" charset="-128"/>
              </a:rPr>
              <a:t>世界農業遺産「琵琶湖システム」</a:t>
            </a:r>
          </a:p>
        </p:txBody>
      </p:sp>
      <p:pic>
        <p:nvPicPr>
          <p:cNvPr id="4" name="図 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88504" y="1796018"/>
            <a:ext cx="5148064" cy="2167606"/>
          </a:xfrm>
          <a:prstGeom prst="rect">
            <a:avLst/>
          </a:prstGeom>
        </p:spPr>
      </p:pic>
      <p:pic>
        <p:nvPicPr>
          <p:cNvPr id="5" name="図 4"/>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636568" y="1813626"/>
            <a:ext cx="4068960" cy="2230218"/>
          </a:xfrm>
          <a:prstGeom prst="rect">
            <a:avLst/>
          </a:prstGeom>
        </p:spPr>
      </p:pic>
      <p:sp>
        <p:nvSpPr>
          <p:cNvPr id="6" name="テキスト ボックス 5"/>
          <p:cNvSpPr txBox="1"/>
          <p:nvPr/>
        </p:nvSpPr>
        <p:spPr>
          <a:xfrm>
            <a:off x="5238472" y="4494762"/>
            <a:ext cx="2802766" cy="1554272"/>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「琵琶湖システム」とは</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琵琶湖に住む魚の生態を巧みに利用した「エリ漁」や「魚のゆりかご水田」、琵琶湖の環境に配慮した農業や森林保全活動など、森・川・水田と湖のつながりのこと。</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滋賀県で千年以上に渡り受け継がれてきた、</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世界的にも貴重な農林水産業の形です。</a:t>
            </a:r>
          </a:p>
        </p:txBody>
      </p:sp>
      <p:pic>
        <p:nvPicPr>
          <p:cNvPr id="9" name="図 8"/>
          <p:cNvPicPr>
            <a:picLocks noChangeAspect="1"/>
          </p:cNvPicPr>
          <p:nvPr/>
        </p:nvPicPr>
        <p:blipFill rotWithShape="1">
          <a:blip r:embed="rId9"/>
          <a:srcRect r="79481"/>
          <a:stretch/>
        </p:blipFill>
        <p:spPr>
          <a:xfrm>
            <a:off x="8041238" y="4715434"/>
            <a:ext cx="1403251" cy="1438275"/>
          </a:xfrm>
          <a:prstGeom prst="rect">
            <a:avLst/>
          </a:prstGeom>
        </p:spPr>
      </p:pic>
    </p:spTree>
    <p:extLst>
      <p:ext uri="{BB962C8B-B14F-4D97-AF65-F5344CB8AC3E}">
        <p14:creationId xmlns:p14="http://schemas.microsoft.com/office/powerpoint/2010/main" val="327644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776536" y="620688"/>
            <a:ext cx="849694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064569" y="233749"/>
            <a:ext cx="3861955" cy="369332"/>
          </a:xfrm>
          <a:prstGeom prst="rect">
            <a:avLst/>
          </a:prstGeom>
          <a:noFill/>
        </p:spPr>
        <p:txBody>
          <a:bodyPr wrap="none" rtlCol="0">
            <a:spAutoFit/>
          </a:bodyPr>
          <a:lstStyle/>
          <a:p>
            <a:r>
              <a:rPr kumimoji="1" lang="ja-JP" altLang="en-US" dirty="0">
                <a:solidFill>
                  <a:srgbClr val="4294D0"/>
                </a:solidFill>
                <a:latin typeface="Meiryo UI" panose="020B0604030504040204" pitchFamily="50" charset="-128"/>
                <a:ea typeface="Meiryo UI" panose="020B0604030504040204" pitchFamily="50" charset="-128"/>
              </a:rPr>
              <a:t>びわ湖大津</a:t>
            </a:r>
            <a:r>
              <a:rPr kumimoji="1" lang="en-US" altLang="ja-JP" dirty="0">
                <a:solidFill>
                  <a:srgbClr val="4294D0"/>
                </a:solidFill>
                <a:latin typeface="Meiryo UI" panose="020B0604030504040204" pitchFamily="50" charset="-128"/>
                <a:ea typeface="Meiryo UI" panose="020B0604030504040204" pitchFamily="50" charset="-128"/>
              </a:rPr>
              <a:t>SDG</a:t>
            </a:r>
            <a:r>
              <a:rPr kumimoji="1" lang="ja-JP" altLang="en-US" dirty="0" err="1">
                <a:solidFill>
                  <a:srgbClr val="4294D0"/>
                </a:solidFill>
                <a:latin typeface="Meiryo UI" panose="020B0604030504040204" pitchFamily="50" charset="-128"/>
                <a:ea typeface="Meiryo UI" panose="020B0604030504040204" pitchFamily="50" charset="-128"/>
              </a:rPr>
              <a:t>ｓ</a:t>
            </a:r>
            <a:r>
              <a:rPr kumimoji="1" lang="ja-JP" altLang="en-US" dirty="0">
                <a:solidFill>
                  <a:srgbClr val="4294D0"/>
                </a:solidFill>
                <a:latin typeface="Meiryo UI" panose="020B0604030504040204" pitchFamily="50" charset="-128"/>
                <a:ea typeface="Meiryo UI" panose="020B0604030504040204" pitchFamily="50" charset="-128"/>
              </a:rPr>
              <a:t>教育旅行プログラム</a:t>
            </a:r>
            <a:endParaRPr kumimoji="1" lang="ja-JP" altLang="en-US" dirty="0">
              <a:solidFill>
                <a:srgbClr val="4294D0"/>
              </a:solidFill>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286" y="285865"/>
            <a:ext cx="299019" cy="299019"/>
          </a:xfrm>
          <a:prstGeom prst="rect">
            <a:avLst/>
          </a:prstGeom>
        </p:spPr>
      </p:pic>
      <p:sp>
        <p:nvSpPr>
          <p:cNvPr id="3" name="テキスト ボックス 2"/>
          <p:cNvSpPr txBox="1"/>
          <p:nvPr/>
        </p:nvSpPr>
        <p:spPr>
          <a:xfrm>
            <a:off x="738802" y="944466"/>
            <a:ext cx="2957861"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事前事後学習用ワークシート</a:t>
            </a:r>
            <a:endParaRPr kumimoji="1" lang="ja-JP" altLang="en-US"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2410" y="2820126"/>
            <a:ext cx="2511377" cy="3348502"/>
          </a:xfrm>
          <a:prstGeom prst="rect">
            <a:avLst/>
          </a:prstGeom>
          <a:effectLst>
            <a:outerShdw blurRad="50800" dist="50800" dir="5400000" algn="ctr" rotWithShape="0">
              <a:srgbClr val="4294D0"/>
            </a:outerShdw>
          </a:effectLst>
        </p:spPr>
      </p:pic>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60232" y="2554622"/>
            <a:ext cx="2511377" cy="3348502"/>
          </a:xfrm>
          <a:prstGeom prst="rect">
            <a:avLst/>
          </a:prstGeom>
        </p:spPr>
      </p:pic>
      <p:pic>
        <p:nvPicPr>
          <p:cNvPr id="5" name="図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93246" y="2238208"/>
            <a:ext cx="2511377" cy="3348502"/>
          </a:xfrm>
          <a:prstGeom prst="rect">
            <a:avLst/>
          </a:prstGeom>
        </p:spPr>
      </p:pic>
      <p:pic>
        <p:nvPicPr>
          <p:cNvPr id="6" name="図 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365974" y="1988840"/>
            <a:ext cx="2511377" cy="3348502"/>
          </a:xfrm>
          <a:prstGeom prst="rect">
            <a:avLst/>
          </a:prstGeom>
        </p:spPr>
      </p:pic>
      <p:sp>
        <p:nvSpPr>
          <p:cNvPr id="11" name="1 つの角を丸めた四角形 10"/>
          <p:cNvSpPr/>
          <p:nvPr/>
        </p:nvSpPr>
        <p:spPr>
          <a:xfrm rot="10800000" flipH="1">
            <a:off x="854038" y="1277991"/>
            <a:ext cx="2615053" cy="45719"/>
          </a:xfrm>
          <a:prstGeom prst="snipRoundRect">
            <a:avLst/>
          </a:prstGeom>
          <a:solidFill>
            <a:srgbClr val="4294D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433549" y="3543127"/>
            <a:ext cx="1296745" cy="369332"/>
          </a:xfrm>
          <a:prstGeom prst="rect">
            <a:avLst/>
          </a:prstGeom>
          <a:noFill/>
        </p:spPr>
        <p:txBody>
          <a:bodyPr wrap="square" rtlCol="0">
            <a:spAutoFit/>
          </a:bodyPr>
          <a:lstStyle/>
          <a:p>
            <a:r>
              <a:rPr kumimoji="1" lang="ja-JP" altLang="en-US" dirty="0">
                <a:solidFill>
                  <a:srgbClr val="FF0000"/>
                </a:solidFill>
              </a:rPr>
              <a:t>ＳＡＭＰＬＥ</a:t>
            </a:r>
            <a:endParaRPr kumimoji="1" lang="ja-JP" altLang="en-US" dirty="0">
              <a:solidFill>
                <a:srgbClr val="FF0000"/>
              </a:solidFill>
            </a:endParaRPr>
          </a:p>
        </p:txBody>
      </p:sp>
      <p:sp>
        <p:nvSpPr>
          <p:cNvPr id="13" name="テキスト ボックス 12"/>
          <p:cNvSpPr txBox="1"/>
          <p:nvPr/>
        </p:nvSpPr>
        <p:spPr>
          <a:xfrm>
            <a:off x="704528" y="1404655"/>
            <a:ext cx="6410066" cy="253916"/>
          </a:xfrm>
          <a:prstGeom prst="rect">
            <a:avLst/>
          </a:prstGeom>
          <a:noFill/>
        </p:spPr>
        <p:txBody>
          <a:bodyPr wrap="square" rtlCol="0">
            <a:spAutoFit/>
          </a:bodyPr>
          <a:lstStyle/>
          <a:p>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SDGs</a:t>
            </a:r>
            <a:r>
              <a:rPr kumimoji="1" lang="ja-JP" altLang="en-US" sz="1050" dirty="0">
                <a:latin typeface="メイリオ" panose="020B0604030504040204" pitchFamily="50" charset="-128"/>
                <a:ea typeface="メイリオ" panose="020B0604030504040204" pitchFamily="50" charset="-128"/>
              </a:rPr>
              <a:t>探究学習の事前事後学習用ワークシートをご用意しています。</a:t>
            </a:r>
            <a:endParaRPr kumimoji="1" lang="en-US" altLang="ja-JP" sz="1050" dirty="0">
              <a:latin typeface="メイリオ" panose="020B0604030504040204" pitchFamily="50" charset="-128"/>
              <a:ea typeface="メイリオ" panose="020B0604030504040204" pitchFamily="50" charset="-128"/>
            </a:endParaRPr>
          </a:p>
        </p:txBody>
      </p:sp>
      <p:pic>
        <p:nvPicPr>
          <p:cNvPr id="14" name="図 13"/>
          <p:cNvPicPr>
            <a:picLocks noChangeAspect="1"/>
          </p:cNvPicPr>
          <p:nvPr/>
        </p:nvPicPr>
        <p:blipFill>
          <a:blip r:embed="rId8"/>
          <a:stretch>
            <a:fillRect/>
          </a:stretch>
        </p:blipFill>
        <p:spPr>
          <a:xfrm>
            <a:off x="8076974" y="682558"/>
            <a:ext cx="1196507" cy="618259"/>
          </a:xfrm>
          <a:prstGeom prst="rect">
            <a:avLst/>
          </a:prstGeom>
        </p:spPr>
      </p:pic>
      <p:sp>
        <p:nvSpPr>
          <p:cNvPr id="15" name="テキスト ボックス 14"/>
          <p:cNvSpPr txBox="1"/>
          <p:nvPr/>
        </p:nvSpPr>
        <p:spPr>
          <a:xfrm>
            <a:off x="5415010" y="925914"/>
            <a:ext cx="2056973"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プログラム紹介シート</a:t>
            </a:r>
            <a:endParaRPr kumimoji="1" lang="ja-JP" altLang="en-US"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385048" y="1386103"/>
            <a:ext cx="3888432" cy="415498"/>
          </a:xfrm>
          <a:prstGeom prst="rect">
            <a:avLst/>
          </a:prstGeom>
          <a:noFill/>
        </p:spPr>
        <p:txBody>
          <a:bodyPr wrap="square" rtlCol="0">
            <a:spAutoFit/>
          </a:bodyPr>
          <a:lstStyle/>
          <a:p>
            <a:r>
              <a:rPr kumimoji="1" lang="ja-JP" altLang="en-US"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各プログラムの概要や学習ポイントを</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 まとめた資料をご用意しています。</a:t>
            </a:r>
            <a:endParaRPr kumimoji="1" lang="en-US" altLang="ja-JP" sz="1050" dirty="0">
              <a:latin typeface="メイリオ" panose="020B0604030504040204" pitchFamily="50" charset="-128"/>
              <a:ea typeface="メイリオ" panose="020B0604030504040204" pitchFamily="50" charset="-128"/>
            </a:endParaRPr>
          </a:p>
        </p:txBody>
      </p:sp>
      <p:sp>
        <p:nvSpPr>
          <p:cNvPr id="19" name="1 つの角を丸めた四角形 18"/>
          <p:cNvSpPr/>
          <p:nvPr/>
        </p:nvSpPr>
        <p:spPr>
          <a:xfrm rot="10800000" flipH="1">
            <a:off x="5524752" y="1272388"/>
            <a:ext cx="1947230" cy="45719"/>
          </a:xfrm>
          <a:prstGeom prst="snipRoundRect">
            <a:avLst/>
          </a:prstGeom>
          <a:solidFill>
            <a:srgbClr val="4294D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23304" y="1893471"/>
            <a:ext cx="3498683" cy="2624012"/>
          </a:xfrm>
          <a:prstGeom prst="rect">
            <a:avLst/>
          </a:prstGeom>
        </p:spPr>
      </p:pic>
      <p:pic>
        <p:nvPicPr>
          <p:cNvPr id="9" name="図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57598" y="3690969"/>
            <a:ext cx="3515883" cy="2636912"/>
          </a:xfrm>
          <a:prstGeom prst="rect">
            <a:avLst/>
          </a:prstGeom>
        </p:spPr>
      </p:pic>
      <p:sp>
        <p:nvSpPr>
          <p:cNvPr id="21" name="テキスト ボックス 20"/>
          <p:cNvSpPr txBox="1"/>
          <p:nvPr/>
        </p:nvSpPr>
        <p:spPr>
          <a:xfrm>
            <a:off x="6680892" y="3599099"/>
            <a:ext cx="1296745" cy="369332"/>
          </a:xfrm>
          <a:prstGeom prst="rect">
            <a:avLst/>
          </a:prstGeom>
          <a:noFill/>
        </p:spPr>
        <p:txBody>
          <a:bodyPr wrap="square" rtlCol="0">
            <a:spAutoFit/>
          </a:bodyPr>
          <a:lstStyle/>
          <a:p>
            <a:r>
              <a:rPr kumimoji="1" lang="ja-JP" altLang="en-US" dirty="0">
                <a:solidFill>
                  <a:srgbClr val="FF0000"/>
                </a:solidFill>
              </a:rPr>
              <a:t>ＳＡＭＰＬＥ</a:t>
            </a:r>
            <a:endParaRPr kumimoji="1" lang="ja-JP" altLang="en-US" dirty="0">
              <a:solidFill>
                <a:srgbClr val="FF0000"/>
              </a:solidFill>
            </a:endParaRPr>
          </a:p>
        </p:txBody>
      </p:sp>
    </p:spTree>
    <p:extLst>
      <p:ext uri="{BB962C8B-B14F-4D97-AF65-F5344CB8AC3E}">
        <p14:creationId xmlns:p14="http://schemas.microsoft.com/office/powerpoint/2010/main" val="2766254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776536" y="620688"/>
            <a:ext cx="849694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064569" y="233749"/>
            <a:ext cx="3861955" cy="369332"/>
          </a:xfrm>
          <a:prstGeom prst="rect">
            <a:avLst/>
          </a:prstGeom>
          <a:noFill/>
        </p:spPr>
        <p:txBody>
          <a:bodyPr wrap="none" rtlCol="0">
            <a:spAutoFit/>
          </a:bodyPr>
          <a:lstStyle/>
          <a:p>
            <a:r>
              <a:rPr kumimoji="1" lang="ja-JP" altLang="en-US" dirty="0">
                <a:solidFill>
                  <a:srgbClr val="4294D0"/>
                </a:solidFill>
                <a:latin typeface="Meiryo UI" panose="020B0604030504040204" pitchFamily="50" charset="-128"/>
                <a:ea typeface="Meiryo UI" panose="020B0604030504040204" pitchFamily="50" charset="-128"/>
              </a:rPr>
              <a:t>びわ湖大津</a:t>
            </a:r>
            <a:r>
              <a:rPr kumimoji="1" lang="en-US" altLang="ja-JP" dirty="0">
                <a:solidFill>
                  <a:srgbClr val="4294D0"/>
                </a:solidFill>
                <a:latin typeface="Meiryo UI" panose="020B0604030504040204" pitchFamily="50" charset="-128"/>
                <a:ea typeface="Meiryo UI" panose="020B0604030504040204" pitchFamily="50" charset="-128"/>
              </a:rPr>
              <a:t>SDG</a:t>
            </a:r>
            <a:r>
              <a:rPr kumimoji="1" lang="ja-JP" altLang="en-US" dirty="0" err="1">
                <a:solidFill>
                  <a:srgbClr val="4294D0"/>
                </a:solidFill>
                <a:latin typeface="Meiryo UI" panose="020B0604030504040204" pitchFamily="50" charset="-128"/>
                <a:ea typeface="Meiryo UI" panose="020B0604030504040204" pitchFamily="50" charset="-128"/>
              </a:rPr>
              <a:t>ｓ</a:t>
            </a:r>
            <a:r>
              <a:rPr kumimoji="1" lang="ja-JP" altLang="en-US" dirty="0">
                <a:solidFill>
                  <a:srgbClr val="4294D0"/>
                </a:solidFill>
                <a:latin typeface="Meiryo UI" panose="020B0604030504040204" pitchFamily="50" charset="-128"/>
                <a:ea typeface="Meiryo UI" panose="020B0604030504040204" pitchFamily="50" charset="-128"/>
              </a:rPr>
              <a:t>教育旅行プログラム</a:t>
            </a:r>
          </a:p>
        </p:txBody>
      </p:sp>
      <p:pic>
        <p:nvPicPr>
          <p:cNvPr id="16" name="図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286" y="285865"/>
            <a:ext cx="299019" cy="299019"/>
          </a:xfrm>
          <a:prstGeom prst="rect">
            <a:avLst/>
          </a:prstGeom>
        </p:spPr>
      </p:pic>
      <p:pic>
        <p:nvPicPr>
          <p:cNvPr id="104" name="図 10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61312" y="808966"/>
            <a:ext cx="1429922" cy="652897"/>
          </a:xfrm>
          <a:prstGeom prst="rect">
            <a:avLst/>
          </a:prstGeom>
        </p:spPr>
      </p:pic>
      <p:sp>
        <p:nvSpPr>
          <p:cNvPr id="12" name="テキスト ボックス 11"/>
          <p:cNvSpPr txBox="1"/>
          <p:nvPr/>
        </p:nvSpPr>
        <p:spPr>
          <a:xfrm>
            <a:off x="769893" y="1892144"/>
            <a:ext cx="5273717" cy="489364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①びわ湖・地引網体験</a:t>
            </a:r>
          </a:p>
          <a:p>
            <a:r>
              <a:rPr kumimoji="1" lang="ja-JP" altLang="en-US" sz="1200" dirty="0">
                <a:latin typeface="Meiryo UI" panose="020B0604030504040204" pitchFamily="50" charset="-128"/>
                <a:ea typeface="Meiryo UI" panose="020B0604030504040204" pitchFamily="50" charset="-128"/>
              </a:rPr>
              <a:t>②びわ湖フィッシング・外来魚駆除釣り体験</a:t>
            </a:r>
          </a:p>
          <a:p>
            <a:r>
              <a:rPr kumimoji="1" lang="ja-JP" altLang="en-US" sz="1200" dirty="0">
                <a:latin typeface="Meiryo UI" panose="020B0604030504040204" pitchFamily="50" charset="-128"/>
                <a:ea typeface="Meiryo UI" panose="020B0604030504040204" pitchFamily="50" charset="-128"/>
              </a:rPr>
              <a:t>③びわ湖の湖上で学ぶ・刺し網漁見学と遊覧船貸切体験</a:t>
            </a:r>
          </a:p>
          <a:p>
            <a:r>
              <a:rPr kumimoji="1" lang="ja-JP" altLang="en-US" sz="1200" dirty="0">
                <a:latin typeface="Meiryo UI" panose="020B0604030504040204" pitchFamily="50" charset="-128"/>
                <a:ea typeface="Meiryo UI" panose="020B0604030504040204" pitchFamily="50" charset="-128"/>
              </a:rPr>
              <a:t>④江戸時代の東海道大津宿名産、民俗絵画「大津絵」体験</a:t>
            </a:r>
          </a:p>
          <a:p>
            <a:r>
              <a:rPr kumimoji="1" lang="ja-JP" altLang="en-US" sz="1200" dirty="0">
                <a:latin typeface="Meiryo UI" panose="020B0604030504040204" pitchFamily="50" charset="-128"/>
                <a:ea typeface="Meiryo UI" panose="020B0604030504040204" pitchFamily="50" charset="-128"/>
              </a:rPr>
              <a:t>⑤町人文化の華</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大津祭お囃子体験と大津百町散策</a:t>
            </a:r>
          </a:p>
          <a:p>
            <a:r>
              <a:rPr kumimoji="1" lang="ja-JP" altLang="en-US" sz="1200" dirty="0">
                <a:latin typeface="Meiryo UI" panose="020B0604030504040204" pitchFamily="50" charset="-128"/>
                <a:ea typeface="Meiryo UI" panose="020B0604030504040204" pitchFamily="50" charset="-128"/>
              </a:rPr>
              <a:t>⑥</a:t>
            </a:r>
            <a:r>
              <a:rPr kumimoji="1" lang="en-US" altLang="ja-JP" sz="1200" dirty="0">
                <a:latin typeface="Meiryo UI" panose="020B0604030504040204" pitchFamily="50" charset="-128"/>
                <a:ea typeface="Meiryo UI" panose="020B0604030504040204" pitchFamily="50" charset="-128"/>
              </a:rPr>
              <a:t>1300</a:t>
            </a:r>
            <a:r>
              <a:rPr kumimoji="1" lang="ja-JP" altLang="en-US" sz="1200" dirty="0">
                <a:latin typeface="Meiryo UI" panose="020B0604030504040204" pitchFamily="50" charset="-128"/>
                <a:ea typeface="Meiryo UI" panose="020B0604030504040204" pitchFamily="50" charset="-128"/>
              </a:rPr>
              <a:t>年の歴史、三井寺（園城寺）の森・森林修復体験と特別公開見学</a:t>
            </a:r>
          </a:p>
          <a:p>
            <a:r>
              <a:rPr kumimoji="1" lang="ja-JP" altLang="en-US" sz="1200" dirty="0">
                <a:latin typeface="Meiryo UI" panose="020B0604030504040204" pitchFamily="50" charset="-128"/>
                <a:ea typeface="Meiryo UI" panose="020B0604030504040204" pitchFamily="50" charset="-128"/>
              </a:rPr>
              <a:t>⑦かるたの聖地・近江神宮での競技かるた体験</a:t>
            </a:r>
          </a:p>
          <a:p>
            <a:r>
              <a:rPr kumimoji="1" lang="ja-JP" altLang="en-US" sz="1200" dirty="0">
                <a:latin typeface="Meiryo UI" panose="020B0604030504040204" pitchFamily="50" charset="-128"/>
                <a:ea typeface="Meiryo UI" panose="020B0604030504040204" pitchFamily="50" charset="-128"/>
              </a:rPr>
              <a:t>⑧環境体験によるびわ湖の自然を学ぶ</a:t>
            </a:r>
          </a:p>
          <a:p>
            <a:r>
              <a:rPr kumimoji="1" lang="ja-JP" altLang="en-US" sz="1200" dirty="0">
                <a:latin typeface="Meiryo UI" panose="020B0604030504040204" pitchFamily="50" charset="-128"/>
                <a:ea typeface="Meiryo UI" panose="020B0604030504040204" pitchFamily="50" charset="-128"/>
              </a:rPr>
              <a:t>⑨防災による自然災害への対処を学ぶ</a:t>
            </a:r>
          </a:p>
          <a:p>
            <a:r>
              <a:rPr kumimoji="1" lang="ja-JP" altLang="en-US" sz="1200" dirty="0">
                <a:latin typeface="Meiryo UI" panose="020B0604030504040204" pitchFamily="50" charset="-128"/>
                <a:ea typeface="Meiryo UI" panose="020B0604030504040204" pitchFamily="50" charset="-128"/>
              </a:rPr>
              <a:t>⑩チームビルドによる共生力など非認知能力を養う</a:t>
            </a:r>
          </a:p>
          <a:p>
            <a:r>
              <a:rPr kumimoji="1" lang="ja-JP" altLang="en-US" sz="1200" dirty="0">
                <a:latin typeface="Meiryo UI" panose="020B0604030504040204" pitchFamily="50" charset="-128"/>
                <a:ea typeface="Meiryo UI" panose="020B0604030504040204" pitchFamily="50" charset="-128"/>
              </a:rPr>
              <a:t>⑪プログラミングによる論理的思考力を養う</a:t>
            </a:r>
          </a:p>
          <a:p>
            <a:r>
              <a:rPr kumimoji="1" lang="ja-JP" altLang="en-US" sz="1200" dirty="0">
                <a:latin typeface="Meiryo UI" panose="020B0604030504040204" pitchFamily="50" charset="-128"/>
                <a:ea typeface="Meiryo UI" panose="020B0604030504040204" pitchFamily="50" charset="-128"/>
              </a:rPr>
              <a:t>⑫自然素材を用いた造形による創造力を養う</a:t>
            </a:r>
          </a:p>
          <a:p>
            <a:r>
              <a:rPr kumimoji="1" lang="ja-JP" altLang="en-US" sz="1200" dirty="0">
                <a:latin typeface="Meiryo UI" panose="020B0604030504040204" pitchFamily="50" charset="-128"/>
                <a:ea typeface="Meiryo UI" panose="020B0604030504040204" pitchFamily="50" charset="-128"/>
              </a:rPr>
              <a:t>⑬</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宿泊施設で実施</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ヨシ紙センサーランプづくり</a:t>
            </a:r>
          </a:p>
          <a:p>
            <a:r>
              <a:rPr kumimoji="1" lang="ja-JP" altLang="en-US" sz="1200" dirty="0">
                <a:latin typeface="Meiryo UI" panose="020B0604030504040204" pitchFamily="50" charset="-128"/>
                <a:ea typeface="Meiryo UI" panose="020B0604030504040204" pitchFamily="50" charset="-128"/>
              </a:rPr>
              <a:t>⑭</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宿泊施設で実施</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ヨシ紙笛づくり</a:t>
            </a:r>
          </a:p>
          <a:p>
            <a:r>
              <a:rPr kumimoji="1" lang="ja-JP" altLang="en-US" sz="1200" dirty="0">
                <a:latin typeface="Meiryo UI" panose="020B0604030504040204" pitchFamily="50" charset="-128"/>
                <a:ea typeface="Meiryo UI" panose="020B0604030504040204" pitchFamily="50" charset="-128"/>
              </a:rPr>
              <a:t>⑮比叡山トレッキング</a:t>
            </a:r>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時間コース（難易度：やさしい）</a:t>
            </a:r>
          </a:p>
          <a:p>
            <a:r>
              <a:rPr kumimoji="1" lang="ja-JP" altLang="en-US" sz="1200" dirty="0">
                <a:latin typeface="Meiryo UI" panose="020B0604030504040204" pitchFamily="50" charset="-128"/>
                <a:ea typeface="Meiryo UI" panose="020B0604030504040204" pitchFamily="50" charset="-128"/>
              </a:rPr>
              <a:t>⑯比叡山トレッキング</a:t>
            </a:r>
            <a:r>
              <a:rPr kumimoji="1" lang="en-US" altLang="ja-JP" sz="1200" dirty="0">
                <a:latin typeface="Meiryo UI" panose="020B0604030504040204" pitchFamily="50" charset="-128"/>
                <a:ea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rPr>
              <a:t>時間コース（難易度：ふつう）</a:t>
            </a:r>
          </a:p>
          <a:p>
            <a:r>
              <a:rPr kumimoji="1" lang="ja-JP" altLang="en-US" sz="1200" dirty="0">
                <a:latin typeface="Meiryo UI" panose="020B0604030504040204" pitchFamily="50" charset="-128"/>
                <a:ea typeface="Meiryo UI" panose="020B0604030504040204" pitchFamily="50" charset="-128"/>
              </a:rPr>
              <a:t>⑰比叡山トレッキング</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時間コース（難易度：ややむずかしい）</a:t>
            </a:r>
          </a:p>
          <a:p>
            <a:r>
              <a:rPr kumimoji="1" lang="ja-JP" altLang="en-US" sz="1200" dirty="0">
                <a:latin typeface="Meiryo UI" panose="020B0604030504040204" pitchFamily="50" charset="-128"/>
                <a:ea typeface="Meiryo UI" panose="020B0604030504040204" pitchFamily="50" charset="-128"/>
              </a:rPr>
              <a:t>⑱びわ湖自然学習　カヤック体験プラン</a:t>
            </a:r>
          </a:p>
          <a:p>
            <a:r>
              <a:rPr kumimoji="1" lang="ja-JP" altLang="en-US" sz="1200" dirty="0">
                <a:latin typeface="Meiryo UI" panose="020B0604030504040204" pitchFamily="50" charset="-128"/>
                <a:ea typeface="Meiryo UI" panose="020B0604030504040204" pitchFamily="50" charset="-128"/>
              </a:rPr>
              <a:t>⑲びわ湖自然学習　イッチ団結プラン</a:t>
            </a:r>
          </a:p>
          <a:p>
            <a:r>
              <a:rPr kumimoji="1" lang="ja-JP" altLang="en-US" sz="1200" dirty="0">
                <a:latin typeface="Meiryo UI" panose="020B0604030504040204" pitchFamily="50" charset="-128"/>
                <a:ea typeface="Meiryo UI" panose="020B0604030504040204" pitchFamily="50" charset="-128"/>
              </a:rPr>
              <a:t>⑳びわ湖自然学習　びわ湖満喫プラン</a:t>
            </a:r>
          </a:p>
          <a:p>
            <a:r>
              <a:rPr kumimoji="1" lang="ja-JP" altLang="en-US" sz="1200" dirty="0">
                <a:latin typeface="Meiryo UI" panose="020B0604030504040204" pitchFamily="50" charset="-128"/>
                <a:ea typeface="Meiryo UI" panose="020B0604030504040204" pitchFamily="50" charset="-128"/>
              </a:rPr>
              <a:t>㉑</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宿泊施設で実施</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学習「マイプラ」</a:t>
            </a:r>
          </a:p>
          <a:p>
            <a:r>
              <a:rPr kumimoji="1" lang="ja-JP" altLang="en-US" sz="1200" dirty="0">
                <a:latin typeface="Meiryo UI" panose="020B0604030504040204" pitchFamily="50" charset="-128"/>
                <a:ea typeface="Meiryo UI" panose="020B0604030504040204" pitchFamily="50" charset="-128"/>
              </a:rPr>
              <a:t>㉒環境学習船「</a:t>
            </a:r>
            <a:r>
              <a:rPr kumimoji="1" lang="en-US" altLang="ja-JP" sz="1200" dirty="0" err="1">
                <a:latin typeface="Meiryo UI" panose="020B0604030504040204" pitchFamily="50" charset="-128"/>
                <a:ea typeface="Meiryo UI" panose="020B0604030504040204" pitchFamily="50" charset="-128"/>
              </a:rPr>
              <a:t>megumi</a:t>
            </a:r>
            <a:r>
              <a:rPr kumimoji="1" lang="ja-JP" altLang="en-US" sz="1200" dirty="0">
                <a:latin typeface="Meiryo UI" panose="020B0604030504040204" pitchFamily="50" charset="-128"/>
                <a:ea typeface="Meiryo UI" panose="020B0604030504040204" pitchFamily="50" charset="-128"/>
              </a:rPr>
              <a:t>」びわ湖環境体験学習</a:t>
            </a:r>
          </a:p>
          <a:p>
            <a:r>
              <a:rPr kumimoji="1" lang="ja-JP" altLang="en-US" sz="1200" dirty="0">
                <a:latin typeface="Meiryo UI" panose="020B0604030504040204" pitchFamily="50" charset="-128"/>
                <a:ea typeface="Meiryo UI" panose="020B0604030504040204" pitchFamily="50" charset="-128"/>
              </a:rPr>
              <a:t>㉓環境の語り部学習</a:t>
            </a:r>
          </a:p>
          <a:p>
            <a:r>
              <a:rPr kumimoji="1" lang="ja-JP" altLang="en-US" sz="1200" dirty="0">
                <a:latin typeface="Meiryo UI" panose="020B0604030504040204" pitchFamily="50" charset="-128"/>
                <a:ea typeface="Meiryo UI" panose="020B0604030504040204" pitchFamily="50" charset="-128"/>
              </a:rPr>
              <a:t>㉔比叡山　坐禅体験</a:t>
            </a:r>
          </a:p>
          <a:p>
            <a:r>
              <a:rPr kumimoji="1" lang="ja-JP" altLang="en-US" sz="1200" dirty="0">
                <a:latin typeface="Meiryo UI" panose="020B0604030504040204" pitchFamily="50" charset="-128"/>
                <a:ea typeface="Meiryo UI" panose="020B0604030504040204" pitchFamily="50" charset="-128"/>
              </a:rPr>
              <a:t>㉕比叡山　写経体験</a:t>
            </a:r>
          </a:p>
          <a:p>
            <a:r>
              <a:rPr kumimoji="1" lang="ja-JP" altLang="en-US" sz="1200" dirty="0">
                <a:latin typeface="Meiryo UI" panose="020B0604030504040204" pitchFamily="50" charset="-128"/>
                <a:ea typeface="Meiryo UI" panose="020B0604030504040204" pitchFamily="50" charset="-128"/>
              </a:rPr>
              <a:t>㉖ヨシ笛（パンパイプ）作り体験と琵琶湖環境学習</a:t>
            </a:r>
          </a:p>
        </p:txBody>
      </p:sp>
      <p:pic>
        <p:nvPicPr>
          <p:cNvPr id="13" name="図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99962" y="1844824"/>
            <a:ext cx="1368152" cy="1368152"/>
          </a:xfrm>
          <a:prstGeom prst="rect">
            <a:avLst/>
          </a:prstGeom>
        </p:spPr>
      </p:pic>
      <p:pic>
        <p:nvPicPr>
          <p:cNvPr id="14" name="図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3511" y="696354"/>
            <a:ext cx="3024336" cy="1120125"/>
          </a:xfrm>
          <a:prstGeom prst="rect">
            <a:avLst/>
          </a:prstGeom>
        </p:spPr>
      </p:pic>
      <p:pic>
        <p:nvPicPr>
          <p:cNvPr id="15" name="図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17288" y="4941169"/>
            <a:ext cx="2172216" cy="1444121"/>
          </a:xfrm>
          <a:prstGeom prst="rect">
            <a:avLst/>
          </a:prstGeom>
        </p:spPr>
      </p:pic>
      <p:pic>
        <p:nvPicPr>
          <p:cNvPr id="18" name="図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80821" y="3501009"/>
            <a:ext cx="2174095" cy="1346969"/>
          </a:xfrm>
          <a:prstGeom prst="rect">
            <a:avLst/>
          </a:prstGeom>
        </p:spPr>
      </p:pic>
      <p:pic>
        <p:nvPicPr>
          <p:cNvPr id="19" name="図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86661" y="3365060"/>
            <a:ext cx="1495930" cy="1121948"/>
          </a:xfrm>
          <a:prstGeom prst="rect">
            <a:avLst/>
          </a:prstGeom>
        </p:spPr>
      </p:pic>
      <p:pic>
        <p:nvPicPr>
          <p:cNvPr id="20" name="図 1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144710" y="4273711"/>
            <a:ext cx="1766183" cy="1178503"/>
          </a:xfrm>
          <a:prstGeom prst="rect">
            <a:avLst/>
          </a:prstGeom>
        </p:spPr>
      </p:pic>
      <p:pic>
        <p:nvPicPr>
          <p:cNvPr id="21" name="図 2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74782" y="2552678"/>
            <a:ext cx="1402937" cy="1032562"/>
          </a:xfrm>
          <a:prstGeom prst="rect">
            <a:avLst/>
          </a:prstGeom>
        </p:spPr>
      </p:pic>
      <p:pic>
        <p:nvPicPr>
          <p:cNvPr id="22" name="図 2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563178" y="694853"/>
            <a:ext cx="2616438" cy="1114409"/>
          </a:xfrm>
          <a:prstGeom prst="rect">
            <a:avLst/>
          </a:prstGeom>
        </p:spPr>
      </p:pic>
      <p:pic>
        <p:nvPicPr>
          <p:cNvPr id="23" name="図 2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856577" y="5282767"/>
            <a:ext cx="1619672" cy="1079781"/>
          </a:xfrm>
          <a:prstGeom prst="rect">
            <a:avLst/>
          </a:prstGeom>
        </p:spPr>
      </p:pic>
    </p:spTree>
    <p:extLst>
      <p:ext uri="{BB962C8B-B14F-4D97-AF65-F5344CB8AC3E}">
        <p14:creationId xmlns:p14="http://schemas.microsoft.com/office/powerpoint/2010/main" val="1484396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776536" y="620688"/>
            <a:ext cx="849694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064569" y="233749"/>
            <a:ext cx="3861955" cy="369332"/>
          </a:xfrm>
          <a:prstGeom prst="rect">
            <a:avLst/>
          </a:prstGeom>
          <a:noFill/>
        </p:spPr>
        <p:txBody>
          <a:bodyPr wrap="none" rtlCol="0">
            <a:spAutoFit/>
          </a:bodyPr>
          <a:lstStyle/>
          <a:p>
            <a:r>
              <a:rPr kumimoji="1" lang="ja-JP" altLang="en-US" dirty="0">
                <a:solidFill>
                  <a:srgbClr val="4294D0"/>
                </a:solidFill>
                <a:latin typeface="Meiryo UI" panose="020B0604030504040204" pitchFamily="50" charset="-128"/>
                <a:ea typeface="Meiryo UI" panose="020B0604030504040204" pitchFamily="50" charset="-128"/>
              </a:rPr>
              <a:t>びわ湖大津</a:t>
            </a:r>
            <a:r>
              <a:rPr kumimoji="1" lang="en-US" altLang="ja-JP" dirty="0">
                <a:solidFill>
                  <a:srgbClr val="4294D0"/>
                </a:solidFill>
                <a:latin typeface="Meiryo UI" panose="020B0604030504040204" pitchFamily="50" charset="-128"/>
                <a:ea typeface="Meiryo UI" panose="020B0604030504040204" pitchFamily="50" charset="-128"/>
              </a:rPr>
              <a:t>SDG</a:t>
            </a:r>
            <a:r>
              <a:rPr kumimoji="1" lang="ja-JP" altLang="en-US" dirty="0" err="1">
                <a:solidFill>
                  <a:srgbClr val="4294D0"/>
                </a:solidFill>
                <a:latin typeface="Meiryo UI" panose="020B0604030504040204" pitchFamily="50" charset="-128"/>
                <a:ea typeface="Meiryo UI" panose="020B0604030504040204" pitchFamily="50" charset="-128"/>
              </a:rPr>
              <a:t>ｓ</a:t>
            </a:r>
            <a:r>
              <a:rPr kumimoji="1" lang="ja-JP" altLang="en-US" dirty="0">
                <a:solidFill>
                  <a:srgbClr val="4294D0"/>
                </a:solidFill>
                <a:latin typeface="Meiryo UI" panose="020B0604030504040204" pitchFamily="50" charset="-128"/>
                <a:ea typeface="Meiryo UI" panose="020B0604030504040204" pitchFamily="50" charset="-128"/>
              </a:rPr>
              <a:t>教育旅行プログラム</a:t>
            </a:r>
          </a:p>
        </p:txBody>
      </p:sp>
      <p:pic>
        <p:nvPicPr>
          <p:cNvPr id="16" name="図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286" y="285865"/>
            <a:ext cx="299019" cy="299019"/>
          </a:xfrm>
          <a:prstGeom prst="rect">
            <a:avLst/>
          </a:prstGeom>
        </p:spPr>
      </p:pic>
      <p:sp>
        <p:nvSpPr>
          <p:cNvPr id="3" name="テキスト ボックス 2"/>
          <p:cNvSpPr txBox="1"/>
          <p:nvPr/>
        </p:nvSpPr>
        <p:spPr>
          <a:xfrm>
            <a:off x="854558" y="778129"/>
            <a:ext cx="2207656"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プログラム一覧①～⑬</a:t>
            </a:r>
          </a:p>
        </p:txBody>
      </p:sp>
      <p:pic>
        <p:nvPicPr>
          <p:cNvPr id="104" name="図 10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77336" y="808966"/>
            <a:ext cx="1213898" cy="554261"/>
          </a:xfrm>
          <a:prstGeom prst="rect">
            <a:avLst/>
          </a:prstGeom>
        </p:spPr>
      </p:pic>
      <p:graphicFrame>
        <p:nvGraphicFramePr>
          <p:cNvPr id="4" name="表 3">
            <a:extLst>
              <a:ext uri="{FF2B5EF4-FFF2-40B4-BE49-F238E27FC236}">
                <a16:creationId xmlns:a16="http://schemas.microsoft.com/office/drawing/2014/main" id="{D58A7366-17EB-1D72-7C6A-36C586D44242}"/>
              </a:ext>
            </a:extLst>
          </p:cNvPr>
          <p:cNvGraphicFramePr>
            <a:graphicFrameLocks noGrp="1"/>
          </p:cNvGraphicFramePr>
          <p:nvPr>
            <p:extLst>
              <p:ext uri="{D42A27DB-BD31-4B8C-83A1-F6EECF244321}">
                <p14:modId xmlns:p14="http://schemas.microsoft.com/office/powerpoint/2010/main" val="3942133709"/>
              </p:ext>
            </p:extLst>
          </p:nvPr>
        </p:nvGraphicFramePr>
        <p:xfrm>
          <a:off x="776536" y="1551504"/>
          <a:ext cx="8757322" cy="4601902"/>
        </p:xfrm>
        <a:graphic>
          <a:graphicData uri="http://schemas.openxmlformats.org/drawingml/2006/table">
            <a:tbl>
              <a:tblPr/>
              <a:tblGrid>
                <a:gridCol w="241601">
                  <a:extLst>
                    <a:ext uri="{9D8B030D-6E8A-4147-A177-3AD203B41FA5}">
                      <a16:colId xmlns:a16="http://schemas.microsoft.com/office/drawing/2014/main" val="1229101025"/>
                    </a:ext>
                  </a:extLst>
                </a:gridCol>
                <a:gridCol w="2231255">
                  <a:extLst>
                    <a:ext uri="{9D8B030D-6E8A-4147-A177-3AD203B41FA5}">
                      <a16:colId xmlns:a16="http://schemas.microsoft.com/office/drawing/2014/main" val="1446654568"/>
                    </a:ext>
                  </a:extLst>
                </a:gridCol>
                <a:gridCol w="227390">
                  <a:extLst>
                    <a:ext uri="{9D8B030D-6E8A-4147-A177-3AD203B41FA5}">
                      <a16:colId xmlns:a16="http://schemas.microsoft.com/office/drawing/2014/main" val="1226033839"/>
                    </a:ext>
                  </a:extLst>
                </a:gridCol>
                <a:gridCol w="952191">
                  <a:extLst>
                    <a:ext uri="{9D8B030D-6E8A-4147-A177-3AD203B41FA5}">
                      <a16:colId xmlns:a16="http://schemas.microsoft.com/office/drawing/2014/main" val="2240312037"/>
                    </a:ext>
                  </a:extLst>
                </a:gridCol>
                <a:gridCol w="1627252">
                  <a:extLst>
                    <a:ext uri="{9D8B030D-6E8A-4147-A177-3AD203B41FA5}">
                      <a16:colId xmlns:a16="http://schemas.microsoft.com/office/drawing/2014/main" val="2700148378"/>
                    </a:ext>
                  </a:extLst>
                </a:gridCol>
                <a:gridCol w="115116">
                  <a:extLst>
                    <a:ext uri="{9D8B030D-6E8A-4147-A177-3AD203B41FA5}">
                      <a16:colId xmlns:a16="http://schemas.microsoft.com/office/drawing/2014/main" val="3246102009"/>
                    </a:ext>
                  </a:extLst>
                </a:gridCol>
                <a:gridCol w="115116">
                  <a:extLst>
                    <a:ext uri="{9D8B030D-6E8A-4147-A177-3AD203B41FA5}">
                      <a16:colId xmlns:a16="http://schemas.microsoft.com/office/drawing/2014/main" val="1906852181"/>
                    </a:ext>
                  </a:extLst>
                </a:gridCol>
                <a:gridCol w="115116">
                  <a:extLst>
                    <a:ext uri="{9D8B030D-6E8A-4147-A177-3AD203B41FA5}">
                      <a16:colId xmlns:a16="http://schemas.microsoft.com/office/drawing/2014/main" val="182718337"/>
                    </a:ext>
                  </a:extLst>
                </a:gridCol>
                <a:gridCol w="115116">
                  <a:extLst>
                    <a:ext uri="{9D8B030D-6E8A-4147-A177-3AD203B41FA5}">
                      <a16:colId xmlns:a16="http://schemas.microsoft.com/office/drawing/2014/main" val="3798919216"/>
                    </a:ext>
                  </a:extLst>
                </a:gridCol>
                <a:gridCol w="115116">
                  <a:extLst>
                    <a:ext uri="{9D8B030D-6E8A-4147-A177-3AD203B41FA5}">
                      <a16:colId xmlns:a16="http://schemas.microsoft.com/office/drawing/2014/main" val="4239279543"/>
                    </a:ext>
                  </a:extLst>
                </a:gridCol>
                <a:gridCol w="115116">
                  <a:extLst>
                    <a:ext uri="{9D8B030D-6E8A-4147-A177-3AD203B41FA5}">
                      <a16:colId xmlns:a16="http://schemas.microsoft.com/office/drawing/2014/main" val="3999960384"/>
                    </a:ext>
                  </a:extLst>
                </a:gridCol>
                <a:gridCol w="102325">
                  <a:extLst>
                    <a:ext uri="{9D8B030D-6E8A-4147-A177-3AD203B41FA5}">
                      <a16:colId xmlns:a16="http://schemas.microsoft.com/office/drawing/2014/main" val="1439036029"/>
                    </a:ext>
                  </a:extLst>
                </a:gridCol>
                <a:gridCol w="102325">
                  <a:extLst>
                    <a:ext uri="{9D8B030D-6E8A-4147-A177-3AD203B41FA5}">
                      <a16:colId xmlns:a16="http://schemas.microsoft.com/office/drawing/2014/main" val="1362507417"/>
                    </a:ext>
                  </a:extLst>
                </a:gridCol>
                <a:gridCol w="102325">
                  <a:extLst>
                    <a:ext uri="{9D8B030D-6E8A-4147-A177-3AD203B41FA5}">
                      <a16:colId xmlns:a16="http://schemas.microsoft.com/office/drawing/2014/main" val="1208904382"/>
                    </a:ext>
                  </a:extLst>
                </a:gridCol>
                <a:gridCol w="102325">
                  <a:extLst>
                    <a:ext uri="{9D8B030D-6E8A-4147-A177-3AD203B41FA5}">
                      <a16:colId xmlns:a16="http://schemas.microsoft.com/office/drawing/2014/main" val="1066017734"/>
                    </a:ext>
                  </a:extLst>
                </a:gridCol>
                <a:gridCol w="102325">
                  <a:extLst>
                    <a:ext uri="{9D8B030D-6E8A-4147-A177-3AD203B41FA5}">
                      <a16:colId xmlns:a16="http://schemas.microsoft.com/office/drawing/2014/main" val="530464071"/>
                    </a:ext>
                  </a:extLst>
                </a:gridCol>
                <a:gridCol w="102325">
                  <a:extLst>
                    <a:ext uri="{9D8B030D-6E8A-4147-A177-3AD203B41FA5}">
                      <a16:colId xmlns:a16="http://schemas.microsoft.com/office/drawing/2014/main" val="632910686"/>
                    </a:ext>
                  </a:extLst>
                </a:gridCol>
                <a:gridCol w="102325">
                  <a:extLst>
                    <a:ext uri="{9D8B030D-6E8A-4147-A177-3AD203B41FA5}">
                      <a16:colId xmlns:a16="http://schemas.microsoft.com/office/drawing/2014/main" val="331947252"/>
                    </a:ext>
                  </a:extLst>
                </a:gridCol>
                <a:gridCol w="102325">
                  <a:extLst>
                    <a:ext uri="{9D8B030D-6E8A-4147-A177-3AD203B41FA5}">
                      <a16:colId xmlns:a16="http://schemas.microsoft.com/office/drawing/2014/main" val="2501918500"/>
                    </a:ext>
                  </a:extLst>
                </a:gridCol>
                <a:gridCol w="476096">
                  <a:extLst>
                    <a:ext uri="{9D8B030D-6E8A-4147-A177-3AD203B41FA5}">
                      <a16:colId xmlns:a16="http://schemas.microsoft.com/office/drawing/2014/main" val="1196137685"/>
                    </a:ext>
                  </a:extLst>
                </a:gridCol>
                <a:gridCol w="426355">
                  <a:extLst>
                    <a:ext uri="{9D8B030D-6E8A-4147-A177-3AD203B41FA5}">
                      <a16:colId xmlns:a16="http://schemas.microsoft.com/office/drawing/2014/main" val="2679780645"/>
                    </a:ext>
                  </a:extLst>
                </a:gridCol>
                <a:gridCol w="532943">
                  <a:extLst>
                    <a:ext uri="{9D8B030D-6E8A-4147-A177-3AD203B41FA5}">
                      <a16:colId xmlns:a16="http://schemas.microsoft.com/office/drawing/2014/main" val="2477209044"/>
                    </a:ext>
                  </a:extLst>
                </a:gridCol>
                <a:gridCol w="532943">
                  <a:extLst>
                    <a:ext uri="{9D8B030D-6E8A-4147-A177-3AD203B41FA5}">
                      <a16:colId xmlns:a16="http://schemas.microsoft.com/office/drawing/2014/main" val="4146106374"/>
                    </a:ext>
                  </a:extLst>
                </a:gridCol>
              </a:tblGrid>
              <a:tr h="184122">
                <a:tc rowSpan="2">
                  <a:txBody>
                    <a:bodyPr/>
                    <a:lstStyle/>
                    <a:p>
                      <a:pPr algn="ctr" fontAlgn="ctr"/>
                      <a:r>
                        <a:rPr lang="en-US" sz="500" b="0" i="0" u="none" strike="noStrike">
                          <a:solidFill>
                            <a:srgbClr val="000000"/>
                          </a:solidFill>
                          <a:effectLst/>
                          <a:latin typeface="ＭＳ Ｐゴシック" panose="020B0600070205080204" pitchFamily="50" charset="-128"/>
                          <a:ea typeface="ＭＳ Ｐゴシック" panose="020B0600070205080204" pitchFamily="50" charset="-128"/>
                        </a:rPr>
                        <a:t>No.</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タイトル</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野外</a:t>
                      </a:r>
                      <a:b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屋外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体験エリア</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内容</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テーマ</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8">
                  <a:txBody>
                    <a:bodyPr/>
                    <a:lstStyle/>
                    <a:p>
                      <a:pPr algn="ctr" fontAlgn="ctr"/>
                      <a:r>
                        <a:rPr lang="en-US" sz="500" b="0" i="0" u="none" strike="noStrike">
                          <a:solidFill>
                            <a:srgbClr val="000000"/>
                          </a:solidFill>
                          <a:effectLst/>
                          <a:latin typeface="ＭＳ Ｐゴシック" panose="020B0600070205080204" pitchFamily="50" charset="-128"/>
                          <a:ea typeface="ＭＳ Ｐゴシック" panose="020B0600070205080204" pitchFamily="50" charset="-128"/>
                        </a:rPr>
                        <a:t>SDGｓ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en-US" sz="500" b="0" i="0" u="none" strike="noStrike">
                          <a:solidFill>
                            <a:srgbClr val="000000"/>
                          </a:solidFill>
                          <a:effectLst/>
                          <a:latin typeface="ＭＳ Ｐゴシック" panose="020B0600070205080204" pitchFamily="50" charset="-128"/>
                          <a:ea typeface="ＭＳ Ｐゴシック" panose="020B0600070205080204" pitchFamily="50" charset="-128"/>
                        </a:rPr>
                        <a:t>MLGｓ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琵琶湖</a:t>
                      </a:r>
                      <a:b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システム</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所要時間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人数</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5742078"/>
                  </a:ext>
                </a:extLst>
              </a:tr>
              <a:tr h="18412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rPr>
                        <a:t>自然</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rPr>
                        <a:t>環境</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rPr>
                        <a:t>産業</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rPr>
                        <a:t>歴史</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rPr>
                        <a:t>文化</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rPr>
                        <a:t>経済</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4176019"/>
                  </a:ext>
                </a:extLst>
              </a:tr>
              <a:tr h="325666">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びわ湖・地引網体験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野外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びわ湖・柳が崎</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①地引網体験　②地元漁師とのふれあい</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8</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11</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13</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14</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⑤⑦⑧以外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２時間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100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400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0376670"/>
                  </a:ext>
                </a:extLst>
              </a:tr>
              <a:tr h="325666">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びわ湖フィッシング・外来魚駆除釣り体験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野外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Ｐゴシック" panose="020B0600070205080204" pitchFamily="50" charset="-128"/>
                          <a:ea typeface="ＭＳ Ｐゴシック" panose="020B0600070205080204" pitchFamily="50" charset="-128"/>
                        </a:rPr>
                        <a:t>びわ湖・雄琴</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①フィッシング体験　②外来魚駆除　③地元漁師とのふれあい</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8</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11</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13</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14</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⑤⑦⑧以外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２時間</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分</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200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901506"/>
                  </a:ext>
                </a:extLst>
              </a:tr>
              <a:tr h="325666">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びわ湖の湖上で学ぶ・刺し網漁体験と遊覧船貸切体験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野外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びわ湖・堅田</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①遊覧船貸切　②船内レクチャー　③刺し網漁見学　④湖族の歴史　⑤琵琶湖造船業</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8</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11</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dirty="0">
                          <a:solidFill>
                            <a:srgbClr val="FFFFFF"/>
                          </a:solidFill>
                          <a:effectLst/>
                          <a:latin typeface="ＭＳ Ｐゴシック" panose="020B0600070205080204" pitchFamily="50" charset="-128"/>
                          <a:ea typeface="ＭＳ Ｐゴシック" panose="020B0600070205080204" pitchFamily="50" charset="-128"/>
                        </a:rPr>
                        <a:t>13</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14</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⑤⑦⑧以外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２時間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2657262"/>
                  </a:ext>
                </a:extLst>
              </a:tr>
              <a:tr h="325666">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江戸時代・東海道大津宿名産、民俗絵画「大津絵」体験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屋内</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大津市内</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①大津絵体験　②伝統工芸レクチャー　</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8</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11</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⑨⑩⑬</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２時間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3633472"/>
                  </a:ext>
                </a:extLst>
              </a:tr>
              <a:tr h="325666">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町人文化の華</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大津祭お囃子体験と大津百町散策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屋内</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大津百町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①大津祭歴史文化レクチャー　②お囃子体験　③山車見学　④百町（町家・宿場町）散策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8</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11</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⑨⑩⑬</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5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zh-TW"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時間</a:t>
                      </a:r>
                      <a:br>
                        <a:rPr lang="zh-TW"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zh-TW"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体験</a:t>
                      </a:r>
                      <a:r>
                        <a:rPr lang="en-US" altLang="zh-TW" sz="500" b="0" i="0" u="none" strike="noStrike">
                          <a:solidFill>
                            <a:srgbClr val="000000"/>
                          </a:solidFill>
                          <a:effectLst/>
                          <a:latin typeface="ＭＳ Ｐゴシック" panose="020B0600070205080204" pitchFamily="50" charset="-128"/>
                          <a:ea typeface="ＭＳ Ｐゴシック" panose="020B0600070205080204" pitchFamily="50" charset="-128"/>
                        </a:rPr>
                        <a:t>70</a:t>
                      </a:r>
                      <a:r>
                        <a:rPr lang="zh-TW"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分</a:t>
                      </a:r>
                      <a:br>
                        <a:rPr lang="zh-TW"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zh-TW"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＋散策</a:t>
                      </a:r>
                      <a:r>
                        <a:rPr lang="en-US" altLang="zh-TW" sz="500" b="0" i="0" u="none" strike="noStrike">
                          <a:solidFill>
                            <a:srgbClr val="000000"/>
                          </a:solidFill>
                          <a:effectLst/>
                          <a:latin typeface="ＭＳ Ｐゴシック" panose="020B0600070205080204" pitchFamily="50" charset="-128"/>
                          <a:ea typeface="ＭＳ Ｐゴシック" panose="020B0600070205080204" pitchFamily="50" charset="-128"/>
                        </a:rPr>
                        <a:t>50</a:t>
                      </a:r>
                      <a:r>
                        <a:rPr lang="zh-TW"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分～</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895155"/>
                  </a:ext>
                </a:extLst>
              </a:tr>
              <a:tr h="325666">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1300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年の歴史</a:t>
                      </a:r>
                      <a:b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三井寺（園城寺）の森・植樹体験と特別公開見学</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野外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園城寺（三井寺）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①植樹体験　②文化財保護レクチャー　③国宝重要文化財見学</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8</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11</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13</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15</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⑤⑥⑦⑧⑩</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２時間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7865344"/>
                  </a:ext>
                </a:extLst>
              </a:tr>
              <a:tr h="325666">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かるたの聖地・競技かるた体験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屋内</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①近江神宮（近江勧学館）</a:t>
                      </a:r>
                      <a:b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または</a:t>
                      </a:r>
                      <a:b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②宿泊ホテル</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①レクチャー　②競技かるた体験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11</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⑨⑩⑬</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時間</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分</a:t>
                      </a:r>
                      <a:b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（レクチャー</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45</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分・競技</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45</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分）</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100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6726854"/>
                  </a:ext>
                </a:extLst>
              </a:tr>
              <a:tr h="325666">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環境体験によるびわ湖の自然を学ぶ</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野外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びわ湖・雄琴</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①カヌーでヨシ帯観察　②ドラゴンボート体験</a:t>
                      </a:r>
                      <a:b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③ヨシ紙笛づくり</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7</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14</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15</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⑤⑦⑧以外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時間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240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355260"/>
                  </a:ext>
                </a:extLst>
              </a:tr>
              <a:tr h="325666">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防災による自然災害への対処を学ぶ</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野外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びわ湖・雄琴</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ドラゴンボート体験＋防災学習を加えたプログラム</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7</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14</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15</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⑤⑦⑧以外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時間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120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0234884"/>
                  </a:ext>
                </a:extLst>
              </a:tr>
              <a:tr h="325666">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チームビルドによる共生力など非認知能力を養う</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野外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びわ湖・雄琴</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ドラゴンボート体験で協調性を育み、自然のなかで非認知能力を高めるプログラム</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7</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14</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15</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⑤⑦⑧以外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時間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240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986724"/>
                  </a:ext>
                </a:extLst>
              </a:tr>
              <a:tr h="325666">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プログラミングによる論理的思考力を養う</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野外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びわ湖・雄琴</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①プランクトン観察　②プログラミング体験</a:t>
                      </a:r>
                      <a:b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③カヌーでヨシ帯観察</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7</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14</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15</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⑤⑦⑧以外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時間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120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362234"/>
                  </a:ext>
                </a:extLst>
              </a:tr>
              <a:tr h="325666">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自然素材を用いた造形による創造力を養う</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屋内</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雄琴</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びわ湖の環境について重要な役割を担っているヨシについて学ぶヨシ紙を使った笛づくり（クラフト）体験＋和紙コースターづくり</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1" i="0" u="none" strike="noStrike">
                          <a:solidFill>
                            <a:srgbClr val="FFFFFF"/>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1" i="0" u="none" strike="noStrike">
                          <a:solidFill>
                            <a:srgbClr val="FFFFFF"/>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13</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14</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15</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⑤⑦⑧以外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時間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80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408682"/>
                  </a:ext>
                </a:extLst>
              </a:tr>
              <a:tr h="325666">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宿泊施設で実施</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ヨシ紙</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LED</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センサーランプづくり</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屋内</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宿泊ホテル</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びわ湖の環境について重要な役割を担っているヨシを活用した</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LED</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センサーランプ作り体験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7</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ja-JP" altLang="en-US" sz="500" b="1" i="0" u="none" strike="noStrike">
                          <a:solidFill>
                            <a:srgbClr val="FFFFFF"/>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1" i="0" u="none" strike="noStrike">
                          <a:solidFill>
                            <a:srgbClr val="FFFFFF"/>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13</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14</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15</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⑤⑦⑧以外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1.5</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時間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r>
                        <a:rPr lang="ja-JP" altLang="en-US" sz="5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dirty="0">
                          <a:solidFill>
                            <a:srgbClr val="000000"/>
                          </a:solidFill>
                          <a:effectLst/>
                          <a:latin typeface="ＭＳ Ｐゴシック" panose="020B0600070205080204" pitchFamily="50" charset="-128"/>
                          <a:ea typeface="ＭＳ Ｐゴシック" panose="020B0600070205080204" pitchFamily="50" charset="-128"/>
                        </a:rPr>
                        <a:t>200</a:t>
                      </a:r>
                      <a:r>
                        <a:rPr lang="ja-JP" altLang="en-US" sz="500" b="0" i="0" u="none" strike="noStrike" dirty="0">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839951"/>
                  </a:ext>
                </a:extLst>
              </a:tr>
            </a:tbl>
          </a:graphicData>
        </a:graphic>
      </p:graphicFrame>
    </p:spTree>
    <p:extLst>
      <p:ext uri="{BB962C8B-B14F-4D97-AF65-F5344CB8AC3E}">
        <p14:creationId xmlns:p14="http://schemas.microsoft.com/office/powerpoint/2010/main" val="141790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776536" y="620688"/>
            <a:ext cx="849694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064569" y="233749"/>
            <a:ext cx="3861955" cy="369332"/>
          </a:xfrm>
          <a:prstGeom prst="rect">
            <a:avLst/>
          </a:prstGeom>
          <a:noFill/>
        </p:spPr>
        <p:txBody>
          <a:bodyPr wrap="none" rtlCol="0">
            <a:spAutoFit/>
          </a:bodyPr>
          <a:lstStyle/>
          <a:p>
            <a:r>
              <a:rPr kumimoji="1" lang="ja-JP" altLang="en-US" dirty="0">
                <a:solidFill>
                  <a:srgbClr val="4294D0"/>
                </a:solidFill>
                <a:latin typeface="Meiryo UI" panose="020B0604030504040204" pitchFamily="50" charset="-128"/>
                <a:ea typeface="Meiryo UI" panose="020B0604030504040204" pitchFamily="50" charset="-128"/>
              </a:rPr>
              <a:t>びわ湖大津</a:t>
            </a:r>
            <a:r>
              <a:rPr kumimoji="1" lang="en-US" altLang="ja-JP" dirty="0">
                <a:solidFill>
                  <a:srgbClr val="4294D0"/>
                </a:solidFill>
                <a:latin typeface="Meiryo UI" panose="020B0604030504040204" pitchFamily="50" charset="-128"/>
                <a:ea typeface="Meiryo UI" panose="020B0604030504040204" pitchFamily="50" charset="-128"/>
              </a:rPr>
              <a:t>SDG</a:t>
            </a:r>
            <a:r>
              <a:rPr kumimoji="1" lang="ja-JP" altLang="en-US" dirty="0" err="1">
                <a:solidFill>
                  <a:srgbClr val="4294D0"/>
                </a:solidFill>
                <a:latin typeface="Meiryo UI" panose="020B0604030504040204" pitchFamily="50" charset="-128"/>
                <a:ea typeface="Meiryo UI" panose="020B0604030504040204" pitchFamily="50" charset="-128"/>
              </a:rPr>
              <a:t>ｓ</a:t>
            </a:r>
            <a:r>
              <a:rPr kumimoji="1" lang="ja-JP" altLang="en-US" dirty="0">
                <a:solidFill>
                  <a:srgbClr val="4294D0"/>
                </a:solidFill>
                <a:latin typeface="Meiryo UI" panose="020B0604030504040204" pitchFamily="50" charset="-128"/>
                <a:ea typeface="Meiryo UI" panose="020B0604030504040204" pitchFamily="50" charset="-128"/>
              </a:rPr>
              <a:t>教育旅行プログラム</a:t>
            </a:r>
          </a:p>
        </p:txBody>
      </p:sp>
      <p:pic>
        <p:nvPicPr>
          <p:cNvPr id="16" name="図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286" y="285865"/>
            <a:ext cx="299019" cy="299019"/>
          </a:xfrm>
          <a:prstGeom prst="rect">
            <a:avLst/>
          </a:prstGeom>
        </p:spPr>
      </p:pic>
      <p:sp>
        <p:nvSpPr>
          <p:cNvPr id="3" name="テキスト ボックス 2"/>
          <p:cNvSpPr txBox="1"/>
          <p:nvPr/>
        </p:nvSpPr>
        <p:spPr>
          <a:xfrm>
            <a:off x="854558" y="778129"/>
            <a:ext cx="2207656"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プログラム一覧⑭～㉖</a:t>
            </a:r>
          </a:p>
        </p:txBody>
      </p:sp>
      <p:pic>
        <p:nvPicPr>
          <p:cNvPr id="104" name="図 10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61312" y="808966"/>
            <a:ext cx="1429922" cy="652897"/>
          </a:xfrm>
          <a:prstGeom prst="rect">
            <a:avLst/>
          </a:prstGeom>
        </p:spPr>
      </p:pic>
      <p:graphicFrame>
        <p:nvGraphicFramePr>
          <p:cNvPr id="5" name="表 4">
            <a:extLst>
              <a:ext uri="{FF2B5EF4-FFF2-40B4-BE49-F238E27FC236}">
                <a16:creationId xmlns:a16="http://schemas.microsoft.com/office/drawing/2014/main" id="{2B489EED-B736-FA15-4684-58934A608614}"/>
              </a:ext>
            </a:extLst>
          </p:cNvPr>
          <p:cNvGraphicFramePr>
            <a:graphicFrameLocks noGrp="1"/>
          </p:cNvGraphicFramePr>
          <p:nvPr>
            <p:extLst>
              <p:ext uri="{D42A27DB-BD31-4B8C-83A1-F6EECF244321}">
                <p14:modId xmlns:p14="http://schemas.microsoft.com/office/powerpoint/2010/main" val="2182435783"/>
              </p:ext>
            </p:extLst>
          </p:nvPr>
        </p:nvGraphicFramePr>
        <p:xfrm>
          <a:off x="776536" y="1564925"/>
          <a:ext cx="8712972" cy="4600376"/>
        </p:xfrm>
        <a:graphic>
          <a:graphicData uri="http://schemas.openxmlformats.org/drawingml/2006/table">
            <a:tbl>
              <a:tblPr/>
              <a:tblGrid>
                <a:gridCol w="240378">
                  <a:extLst>
                    <a:ext uri="{9D8B030D-6E8A-4147-A177-3AD203B41FA5}">
                      <a16:colId xmlns:a16="http://schemas.microsoft.com/office/drawing/2014/main" val="2745527042"/>
                    </a:ext>
                  </a:extLst>
                </a:gridCol>
                <a:gridCol w="2219957">
                  <a:extLst>
                    <a:ext uri="{9D8B030D-6E8A-4147-A177-3AD203B41FA5}">
                      <a16:colId xmlns:a16="http://schemas.microsoft.com/office/drawing/2014/main" val="2509279032"/>
                    </a:ext>
                  </a:extLst>
                </a:gridCol>
                <a:gridCol w="226238">
                  <a:extLst>
                    <a:ext uri="{9D8B030D-6E8A-4147-A177-3AD203B41FA5}">
                      <a16:colId xmlns:a16="http://schemas.microsoft.com/office/drawing/2014/main" val="985346883"/>
                    </a:ext>
                  </a:extLst>
                </a:gridCol>
                <a:gridCol w="947370">
                  <a:extLst>
                    <a:ext uri="{9D8B030D-6E8A-4147-A177-3AD203B41FA5}">
                      <a16:colId xmlns:a16="http://schemas.microsoft.com/office/drawing/2014/main" val="1036980449"/>
                    </a:ext>
                  </a:extLst>
                </a:gridCol>
                <a:gridCol w="1619012">
                  <a:extLst>
                    <a:ext uri="{9D8B030D-6E8A-4147-A177-3AD203B41FA5}">
                      <a16:colId xmlns:a16="http://schemas.microsoft.com/office/drawing/2014/main" val="1183117726"/>
                    </a:ext>
                  </a:extLst>
                </a:gridCol>
                <a:gridCol w="114532">
                  <a:extLst>
                    <a:ext uri="{9D8B030D-6E8A-4147-A177-3AD203B41FA5}">
                      <a16:colId xmlns:a16="http://schemas.microsoft.com/office/drawing/2014/main" val="4104334197"/>
                    </a:ext>
                  </a:extLst>
                </a:gridCol>
                <a:gridCol w="114532">
                  <a:extLst>
                    <a:ext uri="{9D8B030D-6E8A-4147-A177-3AD203B41FA5}">
                      <a16:colId xmlns:a16="http://schemas.microsoft.com/office/drawing/2014/main" val="2014473385"/>
                    </a:ext>
                  </a:extLst>
                </a:gridCol>
                <a:gridCol w="114532">
                  <a:extLst>
                    <a:ext uri="{9D8B030D-6E8A-4147-A177-3AD203B41FA5}">
                      <a16:colId xmlns:a16="http://schemas.microsoft.com/office/drawing/2014/main" val="1604537501"/>
                    </a:ext>
                  </a:extLst>
                </a:gridCol>
                <a:gridCol w="114532">
                  <a:extLst>
                    <a:ext uri="{9D8B030D-6E8A-4147-A177-3AD203B41FA5}">
                      <a16:colId xmlns:a16="http://schemas.microsoft.com/office/drawing/2014/main" val="3642465679"/>
                    </a:ext>
                  </a:extLst>
                </a:gridCol>
                <a:gridCol w="114532">
                  <a:extLst>
                    <a:ext uri="{9D8B030D-6E8A-4147-A177-3AD203B41FA5}">
                      <a16:colId xmlns:a16="http://schemas.microsoft.com/office/drawing/2014/main" val="3672371240"/>
                    </a:ext>
                  </a:extLst>
                </a:gridCol>
                <a:gridCol w="114532">
                  <a:extLst>
                    <a:ext uri="{9D8B030D-6E8A-4147-A177-3AD203B41FA5}">
                      <a16:colId xmlns:a16="http://schemas.microsoft.com/office/drawing/2014/main" val="1010686381"/>
                    </a:ext>
                  </a:extLst>
                </a:gridCol>
                <a:gridCol w="101807">
                  <a:extLst>
                    <a:ext uri="{9D8B030D-6E8A-4147-A177-3AD203B41FA5}">
                      <a16:colId xmlns:a16="http://schemas.microsoft.com/office/drawing/2014/main" val="3503521683"/>
                    </a:ext>
                  </a:extLst>
                </a:gridCol>
                <a:gridCol w="101807">
                  <a:extLst>
                    <a:ext uri="{9D8B030D-6E8A-4147-A177-3AD203B41FA5}">
                      <a16:colId xmlns:a16="http://schemas.microsoft.com/office/drawing/2014/main" val="3492902698"/>
                    </a:ext>
                  </a:extLst>
                </a:gridCol>
                <a:gridCol w="101807">
                  <a:extLst>
                    <a:ext uri="{9D8B030D-6E8A-4147-A177-3AD203B41FA5}">
                      <a16:colId xmlns:a16="http://schemas.microsoft.com/office/drawing/2014/main" val="1681621098"/>
                    </a:ext>
                  </a:extLst>
                </a:gridCol>
                <a:gridCol w="101807">
                  <a:extLst>
                    <a:ext uri="{9D8B030D-6E8A-4147-A177-3AD203B41FA5}">
                      <a16:colId xmlns:a16="http://schemas.microsoft.com/office/drawing/2014/main" val="1167688671"/>
                    </a:ext>
                  </a:extLst>
                </a:gridCol>
                <a:gridCol w="101807">
                  <a:extLst>
                    <a:ext uri="{9D8B030D-6E8A-4147-A177-3AD203B41FA5}">
                      <a16:colId xmlns:a16="http://schemas.microsoft.com/office/drawing/2014/main" val="418429142"/>
                    </a:ext>
                  </a:extLst>
                </a:gridCol>
                <a:gridCol w="101807">
                  <a:extLst>
                    <a:ext uri="{9D8B030D-6E8A-4147-A177-3AD203B41FA5}">
                      <a16:colId xmlns:a16="http://schemas.microsoft.com/office/drawing/2014/main" val="2636610566"/>
                    </a:ext>
                  </a:extLst>
                </a:gridCol>
                <a:gridCol w="101807">
                  <a:extLst>
                    <a:ext uri="{9D8B030D-6E8A-4147-A177-3AD203B41FA5}">
                      <a16:colId xmlns:a16="http://schemas.microsoft.com/office/drawing/2014/main" val="2981836388"/>
                    </a:ext>
                  </a:extLst>
                </a:gridCol>
                <a:gridCol w="101807">
                  <a:extLst>
                    <a:ext uri="{9D8B030D-6E8A-4147-A177-3AD203B41FA5}">
                      <a16:colId xmlns:a16="http://schemas.microsoft.com/office/drawing/2014/main" val="3014496062"/>
                    </a:ext>
                  </a:extLst>
                </a:gridCol>
                <a:gridCol w="473686">
                  <a:extLst>
                    <a:ext uri="{9D8B030D-6E8A-4147-A177-3AD203B41FA5}">
                      <a16:colId xmlns:a16="http://schemas.microsoft.com/office/drawing/2014/main" val="2059086879"/>
                    </a:ext>
                  </a:extLst>
                </a:gridCol>
                <a:gridCol w="424195">
                  <a:extLst>
                    <a:ext uri="{9D8B030D-6E8A-4147-A177-3AD203B41FA5}">
                      <a16:colId xmlns:a16="http://schemas.microsoft.com/office/drawing/2014/main" val="2078328731"/>
                    </a:ext>
                  </a:extLst>
                </a:gridCol>
                <a:gridCol w="530244">
                  <a:extLst>
                    <a:ext uri="{9D8B030D-6E8A-4147-A177-3AD203B41FA5}">
                      <a16:colId xmlns:a16="http://schemas.microsoft.com/office/drawing/2014/main" val="1162020925"/>
                    </a:ext>
                  </a:extLst>
                </a:gridCol>
                <a:gridCol w="530244">
                  <a:extLst>
                    <a:ext uri="{9D8B030D-6E8A-4147-A177-3AD203B41FA5}">
                      <a16:colId xmlns:a16="http://schemas.microsoft.com/office/drawing/2014/main" val="3169053298"/>
                    </a:ext>
                  </a:extLst>
                </a:gridCol>
              </a:tblGrid>
              <a:tr h="184061">
                <a:tc rowSpan="2">
                  <a:txBody>
                    <a:bodyPr/>
                    <a:lstStyle/>
                    <a:p>
                      <a:pPr algn="ctr" fontAlgn="ctr"/>
                      <a:r>
                        <a:rPr lang="en-US" sz="500" b="0" i="0" u="none" strike="noStrike">
                          <a:solidFill>
                            <a:srgbClr val="000000"/>
                          </a:solidFill>
                          <a:effectLst/>
                          <a:latin typeface="ＭＳ Ｐゴシック" panose="020B0600070205080204" pitchFamily="50" charset="-128"/>
                          <a:ea typeface="ＭＳ Ｐゴシック" panose="020B0600070205080204" pitchFamily="50" charset="-128"/>
                        </a:rPr>
                        <a:t>No.</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タイトル</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500" b="0" i="0" u="none" strike="noStrike" dirty="0">
                          <a:solidFill>
                            <a:srgbClr val="000000"/>
                          </a:solidFill>
                          <a:effectLst/>
                          <a:latin typeface="ＭＳ Ｐゴシック" panose="020B0600070205080204" pitchFamily="50" charset="-128"/>
                          <a:ea typeface="ＭＳ Ｐゴシック" panose="020B0600070205080204" pitchFamily="50" charset="-128"/>
                        </a:rPr>
                        <a:t>野外</a:t>
                      </a:r>
                      <a:br>
                        <a:rPr lang="ja-JP" altLang="en-US" sz="5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500" b="0" i="0" u="none" strike="noStrike" dirty="0">
                          <a:solidFill>
                            <a:srgbClr val="000000"/>
                          </a:solidFill>
                          <a:effectLst/>
                          <a:latin typeface="ＭＳ Ｐゴシック" panose="020B0600070205080204" pitchFamily="50" charset="-128"/>
                          <a:ea typeface="ＭＳ Ｐゴシック" panose="020B0600070205080204" pitchFamily="50" charset="-128"/>
                        </a:rPr>
                        <a:t>屋外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体験エリア</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内容</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テーマ</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8">
                  <a:txBody>
                    <a:bodyPr/>
                    <a:lstStyle/>
                    <a:p>
                      <a:pPr algn="ctr" fontAlgn="ctr"/>
                      <a:r>
                        <a:rPr lang="en-US" sz="500" b="0" i="0" u="none" strike="noStrike">
                          <a:solidFill>
                            <a:srgbClr val="000000"/>
                          </a:solidFill>
                          <a:effectLst/>
                          <a:latin typeface="ＭＳ Ｐゴシック" panose="020B0600070205080204" pitchFamily="50" charset="-128"/>
                          <a:ea typeface="ＭＳ Ｐゴシック" panose="020B0600070205080204" pitchFamily="50" charset="-128"/>
                        </a:rPr>
                        <a:t>SDGｓ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en-US" sz="500" b="0" i="0" u="none" strike="noStrike">
                          <a:solidFill>
                            <a:srgbClr val="000000"/>
                          </a:solidFill>
                          <a:effectLst/>
                          <a:latin typeface="ＭＳ Ｐゴシック" panose="020B0600070205080204" pitchFamily="50" charset="-128"/>
                          <a:ea typeface="ＭＳ Ｐゴシック" panose="020B0600070205080204" pitchFamily="50" charset="-128"/>
                        </a:rPr>
                        <a:t>MLGｓ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琵琶湖</a:t>
                      </a:r>
                      <a:b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システム</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所要時間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人数</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1926839"/>
                  </a:ext>
                </a:extLst>
              </a:tr>
              <a:tr h="18406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rPr>
                        <a:t>自然</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rPr>
                        <a:t>環境</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rPr>
                        <a:t>産業</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rPr>
                        <a:t>歴史</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rPr>
                        <a:t>文化</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rPr>
                        <a:t>経済</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46327843"/>
                  </a:ext>
                </a:extLst>
              </a:tr>
              <a:tr h="325558">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宿泊施設で実施</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ヨシ紙笛づくり</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屋内</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宿泊ホテル</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びわ湖の環境について重要な役割を担っているヨシについて学ぶヨシ紙を使った笛づくり（クラフト）体験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1" i="0" u="none" strike="noStrike">
                          <a:solidFill>
                            <a:srgbClr val="FFFFFF"/>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1" i="0" u="none" strike="noStrike">
                          <a:solidFill>
                            <a:srgbClr val="FFFFFF"/>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13</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14</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15</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⑤⑦⑧以外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1.5</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時間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200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474048"/>
                  </a:ext>
                </a:extLst>
              </a:tr>
              <a:tr h="325558">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比叡山トレッキング</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時間コース（難易度：やさしい）</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野外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比叡山</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びわ湖の源となる山々の自然と、比叡山延暦寺の歴史や伝承文化を学ぶ</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1" i="0" u="none" strike="noStrike">
                          <a:solidFill>
                            <a:srgbClr val="FFFFFF"/>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11</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13</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00"/>
                    </a:solidFill>
                  </a:tcPr>
                </a:tc>
                <a:tc>
                  <a:txBody>
                    <a:bodyPr/>
                    <a:lstStyle/>
                    <a:p>
                      <a:pPr algn="ctr" fontAlgn="ctr"/>
                      <a:r>
                        <a:rPr lang="ja-JP" altLang="en-US" sz="500" b="1" i="0" u="none" strike="noStrike">
                          <a:solidFill>
                            <a:srgbClr val="FFFFFF"/>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15</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⑤⑦⑧以外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時間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300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027459"/>
                  </a:ext>
                </a:extLst>
              </a:tr>
              <a:tr h="325558">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比叡山トレッキング</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時間コース（難易度：ふつう）</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野外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effectLst/>
                          <a:latin typeface="ＭＳ Ｐゴシック" panose="020B0600070205080204" pitchFamily="50" charset="-128"/>
                          <a:ea typeface="ＭＳ Ｐゴシック" panose="020B0600070205080204" pitchFamily="50" charset="-128"/>
                        </a:rPr>
                        <a:t>比叡山</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びわ湖の源となる山々の自然と、比叡山延暦寺の歴史や伝承文化を学ぶ</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1" i="0" u="none" strike="noStrike">
                          <a:solidFill>
                            <a:srgbClr val="FFFFFF"/>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11</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13</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00"/>
                    </a:solidFill>
                  </a:tcPr>
                </a:tc>
                <a:tc>
                  <a:txBody>
                    <a:bodyPr/>
                    <a:lstStyle/>
                    <a:p>
                      <a:pPr algn="ctr" fontAlgn="ctr"/>
                      <a:r>
                        <a:rPr lang="ja-JP" altLang="en-US" sz="500" b="1" i="0" u="none" strike="noStrike">
                          <a:solidFill>
                            <a:srgbClr val="FFFFFF"/>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15</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⑤⑦⑧以外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時間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300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3093447"/>
                  </a:ext>
                </a:extLst>
              </a:tr>
              <a:tr h="325558">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比叡山トレッキング</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時間コース（難易度：ややむずかしい）</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野外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比叡山</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びわ湖の源となる山々の自然と、比叡山延暦寺の歴史や伝承文化を学ぶ</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1" i="0" u="none" strike="noStrike">
                          <a:solidFill>
                            <a:srgbClr val="FFFFFF"/>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11</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13</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00"/>
                    </a:solidFill>
                  </a:tcPr>
                </a:tc>
                <a:tc>
                  <a:txBody>
                    <a:bodyPr/>
                    <a:lstStyle/>
                    <a:p>
                      <a:pPr algn="ctr" fontAlgn="ctr"/>
                      <a:r>
                        <a:rPr lang="ja-JP" altLang="en-US" sz="500" b="1" i="0" u="none" strike="noStrike">
                          <a:solidFill>
                            <a:srgbClr val="FFFFFF"/>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15</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⑤⑦⑧以外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時間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300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9112720"/>
                  </a:ext>
                </a:extLst>
              </a:tr>
              <a:tr h="325558">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びわ湖自然体験学習　カヤック体験プラン</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野外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びわ湖・蓬莱</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琵琶湖・比良山のふもと、水と緑あふれる蓬莱浜でのカヤック体験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7</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14</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15</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⑤⑦⑧以外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時間</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分</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400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828958"/>
                  </a:ext>
                </a:extLst>
              </a:tr>
              <a:tr h="325558">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びわ湖自然体験学習　イッチ団結プラン</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野外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びわ湖・蓬莱</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カヤック体験に加えクラス対抗レース、野外チームビルディングを加えた一番人気のプラン</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7</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14</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15</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⑤⑦⑧以外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時間</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分</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400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9464587"/>
                  </a:ext>
                </a:extLst>
              </a:tr>
              <a:tr h="325558">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びわ湖自然体験学習　びわ湖満喫プラン</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野外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びわ湖・蓬莱</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カヤック体験・クラス対抗レース＋ヨットセーリング。環境講話や</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SDG</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ｓ講話も可能</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7</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14</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15</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⑤⑦⑧以外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時間</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分</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400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1319332"/>
                  </a:ext>
                </a:extLst>
              </a:tr>
              <a:tr h="325558">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宿泊施設で実施</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】SDG</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ｓ学習「マイプラ」</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屋内</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宿泊ホテル</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公認ファシリテーターによる講話を通じて、自分たちの地域の問題を「自分ゴト」として考えるＳＤＧｓ学習</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7</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14</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15</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⑤⑦⑧以外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時間</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分</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200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793392"/>
                  </a:ext>
                </a:extLst>
              </a:tr>
              <a:tr h="325558">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環境学習船「</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megumi</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」で学ぶびわ湖環境体験学習</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屋内</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びわ湖・浜大津他各港発着</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観光学習船「</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megumi</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」の貸切チャーター体験を通じ、琵琶湖の水質調査、プランクトン観察</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7</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8</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11</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13</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14</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⑤⑦⑧以外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時間</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分</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80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84532"/>
                  </a:ext>
                </a:extLst>
              </a:tr>
              <a:tr h="325558">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23</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環境の語り部</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野外</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大津市内</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地元在住の環境の語り部からびわ湖の環境保全について学ぶ</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8</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11</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13</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14</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15</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⑨⑩⑬</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50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分</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40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580149"/>
                  </a:ext>
                </a:extLst>
              </a:tr>
              <a:tr h="325558">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比叡山　坐禅体験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屋内</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比叡山延暦寺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天台宗の総本山比叡山延暦寺で坐禅体験を通じ自分に向き合う。</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15</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⑨⑩⑬</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60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分</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250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206380"/>
                  </a:ext>
                </a:extLst>
              </a:tr>
              <a:tr h="325558">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比叡山　写経体験</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屋内</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比叡山延暦寺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天台宗の総本山比叡山延暦寺で写経験を通じ自分に向き合う。</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15</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⑨⑩⑬</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90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分</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85</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630370"/>
                  </a:ext>
                </a:extLst>
              </a:tr>
              <a:tr h="325558">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ヨシ笛（パンパイプ）作り体験と琵琶湖環境学習</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屋内</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大津市内</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琵琶湖の湖畔に生える葦（ヨシ）を材料とした「ヨシ笛」の作成を通じて。びわ湖の環境保全について学ぶ</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4</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500" b="1" i="0" u="none" strike="noStrike">
                          <a:solidFill>
                            <a:srgbClr val="FFFFFF"/>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11</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13</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00"/>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14</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ja-JP" sz="500" b="1" i="0" u="none" strike="noStrike">
                          <a:solidFill>
                            <a:srgbClr val="FFFFFF"/>
                          </a:solidFill>
                          <a:effectLst/>
                          <a:latin typeface="ＭＳ Ｐゴシック" panose="020B0600070205080204" pitchFamily="50" charset="-128"/>
                          <a:ea typeface="ＭＳ Ｐゴシック" panose="020B0600070205080204" pitchFamily="50" charset="-128"/>
                        </a:rPr>
                        <a:t>15</a:t>
                      </a: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⑨⑩⑬</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500" b="0" i="0" u="none" strike="noStrike">
                          <a:solidFill>
                            <a:srgbClr val="000000"/>
                          </a:solidFill>
                          <a:effectLst/>
                          <a:latin typeface="ＭＳ Ｐゴシック" panose="020B0600070205080204" pitchFamily="50" charset="-128"/>
                          <a:ea typeface="ＭＳ Ｐゴシック" panose="020B0600070205080204" pitchFamily="50" charset="-128"/>
                        </a:rPr>
                        <a:t>50</a:t>
                      </a:r>
                      <a:r>
                        <a:rPr lang="ja-JP" altLang="en-US" sz="500" b="0" i="0" u="none" strike="noStrike">
                          <a:solidFill>
                            <a:srgbClr val="000000"/>
                          </a:solidFill>
                          <a:effectLst/>
                          <a:latin typeface="ＭＳ Ｐゴシック" panose="020B0600070205080204" pitchFamily="50" charset="-128"/>
                          <a:ea typeface="ＭＳ Ｐゴシック" panose="020B0600070205080204" pitchFamily="50" charset="-128"/>
                        </a:rPr>
                        <a:t>分</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5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r>
                        <a:rPr lang="ja-JP" altLang="en-US" sz="500" b="0" i="0" u="none" strike="noStrike" dirty="0">
                          <a:solidFill>
                            <a:srgbClr val="000000"/>
                          </a:solidFill>
                          <a:effectLst/>
                          <a:latin typeface="ＭＳ Ｐゴシック" panose="020B0600070205080204" pitchFamily="50" charset="-128"/>
                          <a:ea typeface="ＭＳ Ｐゴシック" panose="020B0600070205080204" pitchFamily="50" charset="-128"/>
                        </a:rPr>
                        <a:t>人～</a:t>
                      </a:r>
                    </a:p>
                  </a:txBody>
                  <a:tcPr marL="3685" marR="3685" marT="3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215506"/>
                  </a:ext>
                </a:extLst>
              </a:tr>
            </a:tbl>
          </a:graphicData>
        </a:graphic>
      </p:graphicFrame>
    </p:spTree>
    <p:extLst>
      <p:ext uri="{BB962C8B-B14F-4D97-AF65-F5344CB8AC3E}">
        <p14:creationId xmlns:p14="http://schemas.microsoft.com/office/powerpoint/2010/main" val="1562780206"/>
      </p:ext>
    </p:extLst>
  </p:cSld>
  <p:clrMapOvr>
    <a:masterClrMapping/>
  </p:clrMapOvr>
</p:sld>
</file>

<file path=ppt/theme/theme1.xml><?xml version="1.0" encoding="utf-8"?>
<a:theme xmlns:a="http://schemas.openxmlformats.org/drawingml/2006/main" name="テーマ1">
  <a:themeElements>
    <a:clrScheme name="Custom 25">
      <a:dk1>
        <a:srgbClr val="3F3F3F"/>
      </a:dk1>
      <a:lt1>
        <a:srgbClr val="FFFFFF"/>
      </a:lt1>
      <a:dk2>
        <a:srgbClr val="000000"/>
      </a:dk2>
      <a:lt2>
        <a:srgbClr val="A5A5A5"/>
      </a:lt2>
      <a:accent1>
        <a:srgbClr val="00194C"/>
      </a:accent1>
      <a:accent2>
        <a:srgbClr val="EAB200"/>
      </a:accent2>
      <a:accent3>
        <a:srgbClr val="DDDDDD"/>
      </a:accent3>
      <a:accent4>
        <a:srgbClr val="954F72"/>
      </a:accent4>
      <a:accent5>
        <a:srgbClr val="00843B"/>
      </a:accent5>
      <a:accent6>
        <a:srgbClr val="014067"/>
      </a:accent6>
      <a:hlink>
        <a:srgbClr val="00194C"/>
      </a:hlink>
      <a:folHlink>
        <a:srgbClr val="954F72"/>
      </a:folHlink>
    </a:clrScheme>
    <a:fontScheme name="Custom 28">
      <a:majorFont>
        <a:latin typeface="Gill Sans MT"/>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56D87EF8-5029-40B6-B0EC-58F627F5F4C4}" vid="{C053D549-820A-47EA-9CBB-AF1AD2D757A8}"/>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テーマ1</Template>
  <TotalTime>6444</TotalTime>
  <Words>3831</Words>
  <Application>Microsoft Office PowerPoint</Application>
  <PresentationFormat>A4 210 x 297 mm</PresentationFormat>
  <Paragraphs>876</Paragraphs>
  <Slides>9</Slides>
  <Notes>9</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9</vt:i4>
      </vt:variant>
    </vt:vector>
  </HeadingPairs>
  <TitlesOfParts>
    <vt:vector size="23" baseType="lpstr">
      <vt:lpstr>Bebas</vt:lpstr>
      <vt:lpstr>Gill Sans</vt:lpstr>
      <vt:lpstr>Gill Sans Light</vt:lpstr>
      <vt:lpstr>Gill Sans Nova Light</vt:lpstr>
      <vt:lpstr>Helvetica Light</vt:lpstr>
      <vt:lpstr>Meiryo UI</vt:lpstr>
      <vt:lpstr>ＭＳ Ｐゴシック</vt:lpstr>
      <vt:lpstr>メイリオ</vt:lpstr>
      <vt:lpstr>游ゴシック</vt:lpstr>
      <vt:lpstr>游ゴシック Light</vt:lpstr>
      <vt:lpstr>Arial</vt:lpstr>
      <vt:lpstr>Calibri</vt:lpstr>
      <vt:lpstr>テーマ1</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knt</cp:lastModifiedBy>
  <cp:revision>223</cp:revision>
  <cp:lastPrinted>2022-07-27T08:33:54Z</cp:lastPrinted>
  <dcterms:created xsi:type="dcterms:W3CDTF">2017-09-04T00:58:00Z</dcterms:created>
  <dcterms:modified xsi:type="dcterms:W3CDTF">2023-05-23T02:18:22Z</dcterms:modified>
</cp:coreProperties>
</file>