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 id="2147483704" r:id="rId2"/>
  </p:sldMasterIdLst>
  <p:notesMasterIdLst>
    <p:notesMasterId r:id="rId9"/>
  </p:notesMasterIdLst>
  <p:sldIdLst>
    <p:sldId id="557" r:id="rId3"/>
    <p:sldId id="268" r:id="rId4"/>
    <p:sldId id="267" r:id="rId5"/>
    <p:sldId id="265" r:id="rId6"/>
    <p:sldId id="269" r:id="rId7"/>
    <p:sldId id="270" r:id="rId8"/>
  </p:sldIdLst>
  <p:sldSz cx="9906000" cy="6858000" type="A4"/>
  <p:notesSz cx="7099300" cy="10234613"/>
  <p:embeddedFontLst>
    <p:embeddedFont>
      <p:font typeface="Calibri" panose="020F0502020204030204" pitchFamily="34" charset="0"/>
      <p:regular r:id="rId10"/>
      <p:bold r:id="rId11"/>
      <p:italic r:id="rId12"/>
      <p:boldItalic r:id="rId13"/>
    </p:embeddedFont>
    <p:embeddedFont>
      <p:font typeface="Gill Sans Nova Light" panose="020B0302020104020203" pitchFamily="34" charset="0"/>
      <p:regular r:id="rId14"/>
      <p:italic r:id="rId15"/>
    </p:embeddedFont>
    <p:embeddedFont>
      <p:font typeface="Meiryo UI" panose="020B0604030504040204" pitchFamily="50" charset="-128"/>
      <p:regular r:id="rId16"/>
      <p:bold r:id="rId17"/>
      <p:italic r:id="rId18"/>
      <p:boldItalic r:id="rId19"/>
    </p:embeddedFont>
    <p:embeddedFont>
      <p:font typeface="メイリオ" panose="020B0604030504040204" pitchFamily="50" charset="-128"/>
      <p:regular r:id="rId20"/>
      <p:bold r:id="rId21"/>
      <p:italic r:id="rId22"/>
      <p:boldItalic r:id="rId23"/>
    </p:embeddedFont>
    <p:embeddedFont>
      <p:font typeface="游ゴシック" panose="020B0400000000000000" pitchFamily="50" charset="-128"/>
      <p:regular r:id="rId24"/>
      <p:bold r:id="rId25"/>
    </p:embeddedFont>
    <p:embeddedFont>
      <p:font typeface="游ゴシック Light" panose="020B0300000000000000" pitchFamily="50" charset="-128"/>
      <p:regular r:id="rId26"/>
    </p:embeddedFont>
  </p:embeddedFontLst>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8">
          <p15:clr>
            <a:srgbClr val="A4A3A4"/>
          </p15:clr>
        </p15:guide>
        <p15:guide id="2" pos="3923">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E1FFFF"/>
    <a:srgbClr val="CC0000"/>
    <a:srgbClr val="990033"/>
    <a:srgbClr val="0066FF"/>
    <a:srgbClr val="FFCC00"/>
    <a:srgbClr val="993366"/>
    <a:srgbClr val="CC9900"/>
    <a:srgbClr val="FF6600"/>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4" autoAdjust="0"/>
    <p:restoredTop sz="94660" autoAdjust="0"/>
  </p:normalViewPr>
  <p:slideViewPr>
    <p:cSldViewPr showGuides="1">
      <p:cViewPr varScale="1">
        <p:scale>
          <a:sx n="114" d="100"/>
          <a:sy n="114" d="100"/>
        </p:scale>
        <p:origin x="318" y="78"/>
      </p:cViewPr>
      <p:guideLst>
        <p:guide orient="horz" pos="798"/>
        <p:guide pos="392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99" d="100"/>
          <a:sy n="99" d="100"/>
        </p:scale>
        <p:origin x="-2580" y="-84"/>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3" Type="http://schemas.openxmlformats.org/officeDocument/2006/relationships/slide" Target="slides/slide1.xml"/><Relationship Id="rId21" Type="http://schemas.openxmlformats.org/officeDocument/2006/relationships/font" Target="fonts/font12.fntdata"/><Relationship Id="rId7" Type="http://schemas.openxmlformats.org/officeDocument/2006/relationships/slide" Target="slides/slide5.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2" Type="http://schemas.openxmlformats.org/officeDocument/2006/relationships/slideMaster" Target="slideMasters/slideMaster2.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2.fntdata"/><Relationship Id="rId24" Type="http://schemas.openxmlformats.org/officeDocument/2006/relationships/font" Target="fonts/font15.fntdata"/><Relationship Id="rId5" Type="http://schemas.openxmlformats.org/officeDocument/2006/relationships/slide" Target="slides/slide3.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viewProps" Target="view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3077799" cy="511649"/>
          </a:xfrm>
          <a:prstGeom prst="rect">
            <a:avLst/>
          </a:prstGeom>
        </p:spPr>
        <p:txBody>
          <a:bodyPr vert="horz" lIns="94300" tIns="47150" rIns="94300" bIns="47150" rtlCol="0"/>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4019847" y="1"/>
            <a:ext cx="3077799" cy="511649"/>
          </a:xfrm>
          <a:prstGeom prst="rect">
            <a:avLst/>
          </a:prstGeom>
        </p:spPr>
        <p:txBody>
          <a:bodyPr vert="horz" lIns="94300" tIns="47150" rIns="94300" bIns="47150" rtlCol="0"/>
          <a:lstStyle>
            <a:lvl1pPr algn="r" eaLnBrk="1" fontAlgn="auto" hangingPunct="1">
              <a:spcBef>
                <a:spcPts val="0"/>
              </a:spcBef>
              <a:spcAft>
                <a:spcPts val="0"/>
              </a:spcAft>
              <a:defRPr sz="1300">
                <a:latin typeface="+mn-lt"/>
                <a:ea typeface="+mn-ea"/>
              </a:defRPr>
            </a:lvl1pPr>
          </a:lstStyle>
          <a:p>
            <a:pPr>
              <a:defRPr/>
            </a:pPr>
            <a:fld id="{1FEE9E81-9DA7-4A1C-8EC4-73C064E99D76}" type="datetimeFigureOut">
              <a:rPr lang="ja-JP" altLang="en-US"/>
              <a:pPr>
                <a:defRPr/>
              </a:pPr>
              <a:t>2023/5/20</a:t>
            </a:fld>
            <a:endParaRPr lang="ja-JP" altLang="en-US"/>
          </a:p>
        </p:txBody>
      </p:sp>
      <p:sp>
        <p:nvSpPr>
          <p:cNvPr id="4" name="スライド イメージ プレースホルダ 3"/>
          <p:cNvSpPr>
            <a:spLocks noGrp="1" noRot="1" noChangeAspect="1"/>
          </p:cNvSpPr>
          <p:nvPr>
            <p:ph type="sldImg" idx="2"/>
          </p:nvPr>
        </p:nvSpPr>
        <p:spPr>
          <a:xfrm>
            <a:off x="777875" y="766763"/>
            <a:ext cx="5543550" cy="3838575"/>
          </a:xfrm>
          <a:prstGeom prst="rect">
            <a:avLst/>
          </a:prstGeom>
          <a:noFill/>
          <a:ln w="12700">
            <a:solidFill>
              <a:prstClr val="black"/>
            </a:solidFill>
          </a:ln>
        </p:spPr>
        <p:txBody>
          <a:bodyPr vert="horz" lIns="94300" tIns="47150" rIns="94300" bIns="47150" rtlCol="0" anchor="ctr"/>
          <a:lstStyle/>
          <a:p>
            <a:pPr lvl="0"/>
            <a:endParaRPr lang="ja-JP" altLang="en-US" noProof="0"/>
          </a:p>
        </p:txBody>
      </p:sp>
      <p:sp>
        <p:nvSpPr>
          <p:cNvPr id="5" name="ノート プレースホルダ 4"/>
          <p:cNvSpPr>
            <a:spLocks noGrp="1"/>
          </p:cNvSpPr>
          <p:nvPr>
            <p:ph type="body" sz="quarter" idx="3"/>
          </p:nvPr>
        </p:nvSpPr>
        <p:spPr>
          <a:xfrm>
            <a:off x="708606" y="4861484"/>
            <a:ext cx="5682089" cy="4606474"/>
          </a:xfrm>
          <a:prstGeom prst="rect">
            <a:avLst/>
          </a:prstGeom>
        </p:spPr>
        <p:txBody>
          <a:bodyPr vert="horz" lIns="94300" tIns="47150" rIns="94300" bIns="47150"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1" y="9722965"/>
            <a:ext cx="3077799" cy="510014"/>
          </a:xfrm>
          <a:prstGeom prst="rect">
            <a:avLst/>
          </a:prstGeom>
        </p:spPr>
        <p:txBody>
          <a:bodyPr vert="horz" lIns="94300" tIns="47150" rIns="94300" bIns="47150" rtlCol="0" anchor="b"/>
          <a:lstStyle>
            <a:lvl1pPr algn="l" eaLnBrk="1" fontAlgn="auto" hangingPunct="1">
              <a:spcBef>
                <a:spcPts val="0"/>
              </a:spcBef>
              <a:spcAft>
                <a:spcPts val="0"/>
              </a:spcAft>
              <a:defRPr sz="13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4019847" y="9722965"/>
            <a:ext cx="3077799" cy="510014"/>
          </a:xfrm>
          <a:prstGeom prst="rect">
            <a:avLst/>
          </a:prstGeom>
        </p:spPr>
        <p:txBody>
          <a:bodyPr vert="horz" wrap="square" lIns="94300" tIns="47150" rIns="94300" bIns="47150" numCol="1" anchor="b" anchorCtr="0" compatLnSpc="1">
            <a:prstTxWarp prst="textNoShape">
              <a:avLst/>
            </a:prstTxWarp>
          </a:bodyPr>
          <a:lstStyle>
            <a:lvl1pPr algn="r" eaLnBrk="1" hangingPunct="1">
              <a:defRPr sz="1300">
                <a:latin typeface="Calibri" panose="020F0502020204030204" pitchFamily="34" charset="0"/>
              </a:defRPr>
            </a:lvl1pPr>
          </a:lstStyle>
          <a:p>
            <a:pPr>
              <a:defRPr/>
            </a:pPr>
            <a:fld id="{F8E9394A-40F9-471B-BE77-B8F2F152E667}" type="slidenum">
              <a:rPr lang="ja-JP" altLang="en-US"/>
              <a:pPr>
                <a:defRPr/>
              </a:pPr>
              <a:t>‹#›</a:t>
            </a:fld>
            <a:endParaRPr lang="ja-JP" altLang="en-US"/>
          </a:p>
        </p:txBody>
      </p:sp>
    </p:spTree>
    <p:extLst>
      <p:ext uri="{BB962C8B-B14F-4D97-AF65-F5344CB8AC3E}">
        <p14:creationId xmlns:p14="http://schemas.microsoft.com/office/powerpoint/2010/main" val="34038401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98500" y="741363"/>
            <a:ext cx="5338763" cy="3697287"/>
          </a:xfrm>
        </p:spPr>
      </p:sp>
      <p:sp>
        <p:nvSpPr>
          <p:cNvPr id="3" name="ノート プレースホルダー 2"/>
          <p:cNvSpPr>
            <a:spLocks noGrp="1"/>
          </p:cNvSpPr>
          <p:nvPr>
            <p:ph type="body" idx="1"/>
          </p:nvPr>
        </p:nvSpPr>
        <p:spPr/>
        <p:txBody>
          <a:bodyPr/>
          <a:lstStyle/>
          <a:p>
            <a:r>
              <a:rPr kumimoji="1" lang="ja-JP" altLang="en-US" dirty="0"/>
              <a:t>びわ湖大津観光協会です。</a:t>
            </a:r>
            <a:endParaRPr kumimoji="1" lang="en-US" altLang="ja-JP" dirty="0"/>
          </a:p>
          <a:p>
            <a:r>
              <a:rPr lang="ja-JP" altLang="en-US" dirty="0"/>
              <a:t>よろしくお願い申し上げます。</a:t>
            </a:r>
            <a:endParaRPr lang="en-US" altLang="ja-JP" dirty="0"/>
          </a:p>
          <a:p>
            <a:endParaRPr kumimoji="1" lang="en-US" altLang="ja-JP" dirty="0"/>
          </a:p>
          <a:p>
            <a:r>
              <a:rPr lang="ja-JP" altLang="en-US" dirty="0"/>
              <a:t>京都・大阪からの滋賀県への入口、滋賀を周遊しての</a:t>
            </a:r>
            <a:r>
              <a:rPr kumimoji="1" lang="ja-JP" altLang="en-US" dirty="0"/>
              <a:t>出口として交通の便が</a:t>
            </a:r>
            <a:endParaRPr kumimoji="1" lang="en-US" altLang="ja-JP" dirty="0"/>
          </a:p>
          <a:p>
            <a:r>
              <a:rPr kumimoji="1" lang="ja-JP" altLang="en-US" dirty="0"/>
              <a:t>とても良い大津市です。</a:t>
            </a:r>
            <a:endParaRPr kumimoji="1" lang="en-US" altLang="ja-JP" dirty="0"/>
          </a:p>
          <a:p>
            <a:endParaRPr lang="en-US" altLang="ja-JP" dirty="0"/>
          </a:p>
          <a:p>
            <a:r>
              <a:rPr lang="ja-JP" altLang="en-US" dirty="0"/>
              <a:t>湖と山に挟まれ、春夏秋冬・四季折々の楽しみをご提供させて頂けます。</a:t>
            </a:r>
            <a:endParaRPr lang="en-US" altLang="ja-JP" dirty="0"/>
          </a:p>
          <a:p>
            <a:endParaRPr kumimoji="1" lang="en-US" altLang="ja-JP" dirty="0"/>
          </a:p>
          <a:p>
            <a:r>
              <a:rPr kumimoji="1" lang="ja-JP" altLang="en-US" dirty="0"/>
              <a:t>ただいま大津で大人気の琵琶湖テラス。今年の夏には写真の様に新たなテラスも設けられました。</a:t>
            </a:r>
            <a:endParaRPr kumimoji="1" lang="en-US" altLang="ja-JP" dirty="0"/>
          </a:p>
          <a:p>
            <a:r>
              <a:rPr kumimoji="1" lang="ja-JP" altLang="en-US" dirty="0"/>
              <a:t>大変多くのお客様で、皆様も行程に入れる際に時間組を苦慮される場合もあるかと思いますが、</a:t>
            </a:r>
            <a:endParaRPr kumimoji="1" lang="en-US" altLang="ja-JP" dirty="0"/>
          </a:p>
          <a:p>
            <a:r>
              <a:rPr kumimoji="1" lang="ja-JP" altLang="en-US" dirty="0"/>
              <a:t>ご提案として朝一午前中の訪問をお勧めいたします。</a:t>
            </a:r>
            <a:endParaRPr kumimoji="1" lang="en-US" altLang="ja-JP" dirty="0"/>
          </a:p>
          <a:p>
            <a:r>
              <a:rPr kumimoji="1" lang="ja-JP" altLang="en-US" dirty="0"/>
              <a:t>こちらのびわ湖大津プリンスホテルからチェックアウト後、まず最初に行っていただけばスムーズに山に</a:t>
            </a:r>
            <a:endParaRPr kumimoji="1" lang="en-US" altLang="ja-JP" dirty="0"/>
          </a:p>
          <a:p>
            <a:r>
              <a:rPr kumimoji="1" lang="ja-JP" altLang="en-US" dirty="0"/>
              <a:t>上ることが出来、行程をスムーズに進めて頂けると思います。</a:t>
            </a:r>
            <a:endParaRPr kumimoji="1" lang="en-US" altLang="ja-JP" dirty="0"/>
          </a:p>
        </p:txBody>
      </p:sp>
      <p:sp>
        <p:nvSpPr>
          <p:cNvPr id="4" name="スライド番号プレースホルダー 3"/>
          <p:cNvSpPr>
            <a:spLocks noGrp="1"/>
          </p:cNvSpPr>
          <p:nvPr>
            <p:ph type="sldNum" sz="quarter" idx="10"/>
          </p:nvPr>
        </p:nvSpPr>
        <p:spPr/>
        <p:txBody>
          <a:bodyPr/>
          <a:lstStyle/>
          <a:p>
            <a:fld id="{41DDD520-EC6D-48AC-A876-5C9479FC704E}" type="slidenum">
              <a:rPr kumimoji="1" lang="ja-JP" altLang="en-US" smtClean="0"/>
              <a:t>1</a:t>
            </a:fld>
            <a:endParaRPr kumimoji="1" lang="ja-JP" altLang="en-US"/>
          </a:p>
        </p:txBody>
      </p:sp>
    </p:spTree>
    <p:extLst>
      <p:ext uri="{BB962C8B-B14F-4D97-AF65-F5344CB8AC3E}">
        <p14:creationId xmlns:p14="http://schemas.microsoft.com/office/powerpoint/2010/main" val="94787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2</a:t>
            </a:fld>
            <a:endParaRPr lang="ja-JP" altLang="en-US"/>
          </a:p>
        </p:txBody>
      </p:sp>
    </p:spTree>
    <p:extLst>
      <p:ext uri="{BB962C8B-B14F-4D97-AF65-F5344CB8AC3E}">
        <p14:creationId xmlns:p14="http://schemas.microsoft.com/office/powerpoint/2010/main" val="562330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3</a:t>
            </a:fld>
            <a:endParaRPr lang="ja-JP" altLang="en-US"/>
          </a:p>
        </p:txBody>
      </p:sp>
    </p:spTree>
    <p:extLst>
      <p:ext uri="{BB962C8B-B14F-4D97-AF65-F5344CB8AC3E}">
        <p14:creationId xmlns:p14="http://schemas.microsoft.com/office/powerpoint/2010/main" val="562330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4</a:t>
            </a:fld>
            <a:endParaRPr lang="ja-JP" altLang="en-US"/>
          </a:p>
        </p:txBody>
      </p:sp>
    </p:spTree>
    <p:extLst>
      <p:ext uri="{BB962C8B-B14F-4D97-AF65-F5344CB8AC3E}">
        <p14:creationId xmlns:p14="http://schemas.microsoft.com/office/powerpoint/2010/main" val="993529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5</a:t>
            </a:fld>
            <a:endParaRPr lang="ja-JP" altLang="en-US"/>
          </a:p>
        </p:txBody>
      </p:sp>
    </p:spTree>
    <p:extLst>
      <p:ext uri="{BB962C8B-B14F-4D97-AF65-F5344CB8AC3E}">
        <p14:creationId xmlns:p14="http://schemas.microsoft.com/office/powerpoint/2010/main" val="562330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F8E9394A-40F9-471B-BE77-B8F2F152E667}" type="slidenum">
              <a:rPr lang="ja-JP" altLang="en-US" smtClean="0"/>
              <a:pPr>
                <a:defRPr/>
              </a:pPr>
              <a:t>6</a:t>
            </a:fld>
            <a:endParaRPr lang="ja-JP" altLang="en-US"/>
          </a:p>
        </p:txBody>
      </p:sp>
    </p:spTree>
    <p:extLst>
      <p:ext uri="{BB962C8B-B14F-4D97-AF65-F5344CB8AC3E}">
        <p14:creationId xmlns:p14="http://schemas.microsoft.com/office/powerpoint/2010/main" val="562330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画像を含むタイトル スライド">
    <p:spTree>
      <p:nvGrpSpPr>
        <p:cNvPr id="1" name=""/>
        <p:cNvGrpSpPr/>
        <p:nvPr/>
      </p:nvGrpSpPr>
      <p:grpSpPr>
        <a:xfrm>
          <a:off x="0" y="0"/>
          <a:ext cx="0" cy="0"/>
          <a:chOff x="0" y="0"/>
          <a:chExt cx="0" cy="0"/>
        </a:xfrm>
      </p:grpSpPr>
      <p:sp>
        <p:nvSpPr>
          <p:cNvPr id="20" name="図プレースホルダー 19">
            <a:extLst>
              <a:ext uri="{FF2B5EF4-FFF2-40B4-BE49-F238E27FC236}">
                <a16:creationId xmlns:a16="http://schemas.microsoft.com/office/drawing/2014/main" id="{49BF2D20-DAE2-42DC-9AB8-77B7B38D7307}"/>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11353800 w 11353800"/>
              <a:gd name="connsiteY5" fmla="*/ 0 h 5791201"/>
              <a:gd name="connsiteX6" fmla="*/ 11353800 w 11353800"/>
              <a:gd name="connsiteY6" fmla="*/ 5791200 h 5791201"/>
              <a:gd name="connsiteX7" fmla="*/ 6662737 w 11353800"/>
              <a:gd name="connsiteY7" fmla="*/ 5791200 h 5791201"/>
              <a:gd name="connsiteX8" fmla="*/ 6662737 w 11353800"/>
              <a:gd name="connsiteY8" fmla="*/ 2531373 h 5791201"/>
              <a:gd name="connsiteX9" fmla="*/ 1 w 11353800"/>
              <a:gd name="connsiteY9" fmla="*/ 2531373 h 5791201"/>
              <a:gd name="connsiteX10" fmla="*/ 1 w 11353800"/>
              <a:gd name="connsiteY10" fmla="*/ 5791200 h 5791201"/>
              <a:gd name="connsiteX11" fmla="*/ 0 w 11353800"/>
              <a:gd name="connsiteY11"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353800" h="5791201">
                <a:moveTo>
                  <a:pt x="1" y="5791200"/>
                </a:moveTo>
                <a:lnTo>
                  <a:pt x="6662737" y="5791200"/>
                </a:lnTo>
                <a:lnTo>
                  <a:pt x="6662737" y="5791201"/>
                </a:lnTo>
                <a:lnTo>
                  <a:pt x="1" y="5791201"/>
                </a:lnTo>
                <a:close/>
                <a:moveTo>
                  <a:pt x="0" y="0"/>
                </a:moveTo>
                <a:lnTo>
                  <a:pt x="11353800" y="0"/>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2"/>
            <a:ext cx="5320606" cy="304801"/>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262899329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画像を含むスライド区切り線">
    <p:spTree>
      <p:nvGrpSpPr>
        <p:cNvPr id="1" name=""/>
        <p:cNvGrpSpPr/>
        <p:nvPr/>
      </p:nvGrpSpPr>
      <p:grpSpPr>
        <a:xfrm>
          <a:off x="0" y="0"/>
          <a:ext cx="0" cy="0"/>
          <a:chOff x="0" y="0"/>
          <a:chExt cx="0" cy="0"/>
        </a:xfrm>
      </p:grpSpPr>
      <p:sp>
        <p:nvSpPr>
          <p:cNvPr id="28" name="図プレースホルダー 27">
            <a:extLst>
              <a:ext uri="{FF2B5EF4-FFF2-40B4-BE49-F238E27FC236}">
                <a16:creationId xmlns:a16="http://schemas.microsoft.com/office/drawing/2014/main" id="{EA8FB924-7820-A342-A545-0DFCE2908E1F}"/>
              </a:ext>
            </a:extLst>
          </p:cNvPr>
          <p:cNvSpPr>
            <a:spLocks noGrp="1"/>
          </p:cNvSpPr>
          <p:nvPr>
            <p:ph type="pic" sz="quarter" idx="13"/>
          </p:nvPr>
        </p:nvSpPr>
        <p:spPr>
          <a:xfrm>
            <a:off x="675878" y="0"/>
            <a:ext cx="9230122"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451231 h 6858000"/>
              <a:gd name="connsiteX5" fmla="*/ 6277708 w 12192000"/>
              <a:gd name="connsiteY5" fmla="*/ 5451231 h 6858000"/>
              <a:gd name="connsiteX6" fmla="*/ 6277708 w 12192000"/>
              <a:gd name="connsiteY6" fmla="*/ 1481138 h 6858000"/>
              <a:gd name="connsiteX7" fmla="*/ 0 w 12192000"/>
              <a:gd name="connsiteY7" fmla="*/ 14811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451231"/>
                </a:lnTo>
                <a:lnTo>
                  <a:pt x="6277708" y="5451231"/>
                </a:lnTo>
                <a:lnTo>
                  <a:pt x="6277708" y="1481138"/>
                </a:lnTo>
                <a:lnTo>
                  <a:pt x="0" y="1481138"/>
                </a:lnTo>
                <a:close/>
              </a:path>
            </a:pathLst>
          </a:custGeom>
          <a:solidFill>
            <a:schemeClr val="bg1">
              <a:lumMod val="95000"/>
            </a:schemeClr>
          </a:solidFill>
        </p:spPr>
        <p:txBody>
          <a:bodyPr wrap="square" rtlCol="0">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303976369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スライド区切り線 2">
    <p:spTree>
      <p:nvGrpSpPr>
        <p:cNvPr id="1" name=""/>
        <p:cNvGrpSpPr/>
        <p:nvPr/>
      </p:nvGrpSpPr>
      <p:grpSpPr>
        <a:xfrm>
          <a:off x="0" y="0"/>
          <a:ext cx="0" cy="0"/>
          <a:chOff x="0" y="0"/>
          <a:chExt cx="0" cy="0"/>
        </a:xfrm>
      </p:grpSpPr>
      <p:sp>
        <p:nvSpPr>
          <p:cNvPr id="14" name="図プレースホルダー 13">
            <a:extLst>
              <a:ext uri="{FF2B5EF4-FFF2-40B4-BE49-F238E27FC236}">
                <a16:creationId xmlns:a16="http://schemas.microsoft.com/office/drawing/2014/main" id="{80C00A69-6129-E54C-B138-69D96462CE83}"/>
              </a:ext>
            </a:extLst>
          </p:cNvPr>
          <p:cNvSpPr>
            <a:spLocks noGrp="1"/>
          </p:cNvSpPr>
          <p:nvPr>
            <p:ph type="pic" sz="quarter" idx="10"/>
          </p:nvPr>
        </p:nvSpPr>
        <p:spPr>
          <a:xfrm>
            <a:off x="0" y="0"/>
            <a:ext cx="9906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6682850 w 12192000"/>
              <a:gd name="connsiteY3" fmla="*/ 6858000 h 6858000"/>
              <a:gd name="connsiteX4" fmla="*/ 6682850 w 12192000"/>
              <a:gd name="connsiteY4" fmla="*/ 3259237 h 6858000"/>
              <a:gd name="connsiteX5" fmla="*/ 838200 w 12192000"/>
              <a:gd name="connsiteY5" fmla="*/ 3259237 h 6858000"/>
              <a:gd name="connsiteX6" fmla="*/ 8382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6682850" y="6858000"/>
                </a:lnTo>
                <a:lnTo>
                  <a:pt x="6682850" y="3259237"/>
                </a:lnTo>
                <a:lnTo>
                  <a:pt x="838200" y="3259237"/>
                </a:lnTo>
                <a:lnTo>
                  <a:pt x="838200" y="6858000"/>
                </a:lnTo>
                <a:lnTo>
                  <a:pt x="0" y="6858000"/>
                </a:lnTo>
                <a:close/>
              </a:path>
            </a:pathLst>
          </a:custGeom>
          <a:solidFill>
            <a:schemeClr val="bg1">
              <a:lumMod val="95000"/>
            </a:schemeClr>
          </a:solidFill>
        </p:spPr>
        <p:txBody>
          <a:bodyPr wrap="square" rtlCol="0" anchor="t">
            <a:no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2" name="タイトル 1">
            <a:extLst>
              <a:ext uri="{FF2B5EF4-FFF2-40B4-BE49-F238E27FC236}">
                <a16:creationId xmlns:a16="http://schemas.microsoft.com/office/drawing/2014/main" id="{D985175C-7C48-9449-9A0A-088E9BCAE9BE}"/>
              </a:ext>
            </a:extLst>
          </p:cNvPr>
          <p:cNvSpPr>
            <a:spLocks noGrp="1"/>
          </p:cNvSpPr>
          <p:nvPr>
            <p:ph type="title" hasCustomPrompt="1"/>
          </p:nvPr>
        </p:nvSpPr>
        <p:spPr>
          <a:xfrm>
            <a:off x="933053" y="3259239"/>
            <a:ext cx="4424760" cy="2852737"/>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13" name="テキスト プレースホルダー 2">
            <a:extLst>
              <a:ext uri="{FF2B5EF4-FFF2-40B4-BE49-F238E27FC236}">
                <a16:creationId xmlns:a16="http://schemas.microsoft.com/office/drawing/2014/main" id="{44F669B5-8A24-5846-82A0-51E5506817FB}"/>
              </a:ext>
            </a:extLst>
          </p:cNvPr>
          <p:cNvSpPr>
            <a:spLocks noGrp="1"/>
          </p:cNvSpPr>
          <p:nvPr>
            <p:ph type="body" idx="1" hasCustomPrompt="1"/>
          </p:nvPr>
        </p:nvSpPr>
        <p:spPr>
          <a:xfrm>
            <a:off x="933053" y="6138964"/>
            <a:ext cx="4424760" cy="580815"/>
          </a:xfrm>
        </p:spPr>
        <p:txBody>
          <a:bodyPr rtlCol="0">
            <a:normAutofit/>
          </a:bodyPr>
          <a:lstStyle>
            <a:lvl1pPr marL="0" indent="0">
              <a:buNone/>
              <a:defRPr sz="1350" b="0" i="0" spc="225">
                <a:solidFill>
                  <a:schemeClr val="tx2"/>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4206638752"/>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画像とコンテンツ">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4953000" y="0"/>
            <a:ext cx="4953000"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0" name="タイトル 1">
            <a:extLst>
              <a:ext uri="{FF2B5EF4-FFF2-40B4-BE49-F238E27FC236}">
                <a16:creationId xmlns:a16="http://schemas.microsoft.com/office/drawing/2014/main" id="{95B2C2DA-ADF3-D44B-8824-9B44E01F747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2" name="テキスト プレースホルダー 11">
            <a:extLst>
              <a:ext uri="{FF2B5EF4-FFF2-40B4-BE49-F238E27FC236}">
                <a16:creationId xmlns:a16="http://schemas.microsoft.com/office/drawing/2014/main" id="{DA80A15A-88F2-2144-8707-F31DD26C52B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1200" spc="0">
                <a:solidFill>
                  <a:schemeClr val="tx2"/>
                </a:solidFill>
                <a:latin typeface="Meiryo UI" panose="020B0604030504040204" pitchFamily="50" charset="-128"/>
                <a:ea typeface="Meiryo UI" panose="020B0604030504040204" pitchFamily="50" charset="-128"/>
              </a:defRPr>
            </a:lvl1pPr>
            <a:lvl2pPr>
              <a:lnSpc>
                <a:spcPct val="150000"/>
              </a:lnSpc>
              <a:defRPr sz="1050" spc="0">
                <a:solidFill>
                  <a:schemeClr val="tx2"/>
                </a:solidFill>
                <a:latin typeface="Meiryo UI" panose="020B0604030504040204" pitchFamily="50" charset="-128"/>
                <a:ea typeface="Meiryo UI" panose="020B0604030504040204" pitchFamily="50" charset="-128"/>
              </a:defRPr>
            </a:lvl2pPr>
            <a:lvl3pPr>
              <a:lnSpc>
                <a:spcPct val="150000"/>
              </a:lnSpc>
              <a:defRPr sz="900" spc="0">
                <a:solidFill>
                  <a:schemeClr val="tx2"/>
                </a:solidFill>
                <a:latin typeface="Meiryo UI" panose="020B0604030504040204" pitchFamily="50" charset="-128"/>
                <a:ea typeface="Meiryo UI" panose="020B0604030504040204" pitchFamily="50" charset="-128"/>
              </a:defRPr>
            </a:lvl3pPr>
            <a:lvl4pPr>
              <a:lnSpc>
                <a:spcPct val="150000"/>
              </a:lnSpc>
              <a:defRPr sz="825" spc="0">
                <a:solidFill>
                  <a:schemeClr val="tx2"/>
                </a:solidFill>
                <a:latin typeface="Meiryo UI" panose="020B0604030504040204" pitchFamily="50" charset="-128"/>
                <a:ea typeface="Meiryo UI" panose="020B0604030504040204" pitchFamily="50" charset="-128"/>
              </a:defRPr>
            </a:lvl4pPr>
            <a:lvl5pPr>
              <a:lnSpc>
                <a:spcPct val="150000"/>
              </a:lnSpc>
              <a:defRPr sz="825"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7" name="テキスト プレースホルダー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963794858"/>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8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画像とコンテンツ 2">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681037" y="0"/>
            <a:ext cx="4271963" cy="6858000"/>
          </a:xfrm>
          <a:solidFill>
            <a:schemeClr val="bg1">
              <a:lumMod val="95000"/>
            </a:schemeClr>
          </a:solidFill>
        </p:spPr>
        <p:txBody>
          <a:bodyPr rtlCol="0" anchor="ctr">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216076079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 つの画像">
    <p:spTree>
      <p:nvGrpSpPr>
        <p:cNvPr id="1" name=""/>
        <p:cNvGrpSpPr/>
        <p:nvPr/>
      </p:nvGrpSpPr>
      <p:grpSpPr>
        <a:xfrm>
          <a:off x="0" y="0"/>
          <a:ext cx="0" cy="0"/>
          <a:chOff x="0" y="0"/>
          <a:chExt cx="0" cy="0"/>
        </a:xfrm>
      </p:grpSpPr>
      <p:sp>
        <p:nvSpPr>
          <p:cNvPr id="11" name="図プレースホルダー 10">
            <a:extLst>
              <a:ext uri="{FF2B5EF4-FFF2-40B4-BE49-F238E27FC236}">
                <a16:creationId xmlns:a16="http://schemas.microsoft.com/office/drawing/2014/main" id="{A9295395-4EC9-4A2A-A4BF-5B0E3F1E9072}"/>
              </a:ext>
            </a:extLst>
          </p:cNvPr>
          <p:cNvSpPr>
            <a:spLocks noGrp="1"/>
          </p:cNvSpPr>
          <p:nvPr>
            <p:ph type="pic" sz="quarter" idx="12"/>
          </p:nvPr>
        </p:nvSpPr>
        <p:spPr>
          <a:xfrm>
            <a:off x="681037" y="0"/>
            <a:ext cx="9224963" cy="6858000"/>
          </a:xfrm>
          <a:custGeom>
            <a:avLst/>
            <a:gdLst>
              <a:gd name="connsiteX0" fmla="*/ 0 w 11353800"/>
              <a:gd name="connsiteY0" fmla="*/ 0 h 6858000"/>
              <a:gd name="connsiteX1" fmla="*/ 11353800 w 11353800"/>
              <a:gd name="connsiteY1" fmla="*/ 0 h 6858000"/>
              <a:gd name="connsiteX2" fmla="*/ 11353800 w 11353800"/>
              <a:gd name="connsiteY2" fmla="*/ 4947138 h 6858000"/>
              <a:gd name="connsiteX3" fmla="*/ 7133492 w 11353800"/>
              <a:gd name="connsiteY3" fmla="*/ 4947138 h 6858000"/>
              <a:gd name="connsiteX4" fmla="*/ 7133492 w 11353800"/>
              <a:gd name="connsiteY4" fmla="*/ 6858000 h 6858000"/>
              <a:gd name="connsiteX5" fmla="*/ 0 w 113538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53800" h="6858000">
                <a:moveTo>
                  <a:pt x="0" y="0"/>
                </a:moveTo>
                <a:lnTo>
                  <a:pt x="11353800" y="0"/>
                </a:lnTo>
                <a:lnTo>
                  <a:pt x="11353800" y="4947138"/>
                </a:lnTo>
                <a:lnTo>
                  <a:pt x="7133492" y="4947138"/>
                </a:lnTo>
                <a:lnTo>
                  <a:pt x="7133492" y="6858000"/>
                </a:lnTo>
                <a:lnTo>
                  <a:pt x="0" y="6858000"/>
                </a:lnTo>
                <a:close/>
              </a:path>
            </a:pathLst>
          </a:custGeom>
        </p:spPr>
        <p:txBody>
          <a:bodyPr wrap="square" rtlCol="0">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5" name="テキスト プレースホルダー 4">
            <a:extLst>
              <a:ext uri="{FF2B5EF4-FFF2-40B4-BE49-F238E27FC236}">
                <a16:creationId xmlns:a16="http://schemas.microsoft.com/office/drawing/2014/main" id="{4C6DA884-7C48-8D49-9DFE-4CE990C95A09}"/>
              </a:ext>
            </a:extLst>
          </p:cNvPr>
          <p:cNvSpPr>
            <a:spLocks noGrp="1"/>
          </p:cNvSpPr>
          <p:nvPr>
            <p:ph type="body" sz="quarter" idx="11" hasCustomPrompt="1"/>
          </p:nvPr>
        </p:nvSpPr>
        <p:spPr>
          <a:xfrm>
            <a:off x="6729116" y="5829950"/>
            <a:ext cx="2891135" cy="628650"/>
          </a:xfrm>
        </p:spPr>
        <p:txBody>
          <a:bodyPr rtlCol="0">
            <a:normAutofit/>
          </a:bodyPr>
          <a:lstStyle>
            <a:lvl1pPr marL="0" indent="0" algn="ctr">
              <a:buNone/>
              <a:defRPr sz="900">
                <a:latin typeface="Meiryo UI" panose="020B0604030504040204" pitchFamily="50" charset="-128"/>
                <a:ea typeface="Meiryo UI" panose="020B0604030504040204" pitchFamily="50" charset="-128"/>
              </a:defRPr>
            </a:lvl1pPr>
            <a:lvl2pPr marL="342900" indent="0">
              <a:buNone/>
              <a:defRPr sz="675"/>
            </a:lvl2pPr>
            <a:lvl3pPr marL="685800" indent="0">
              <a:buNone/>
              <a:defRPr sz="600"/>
            </a:lvl3pPr>
            <a:lvl4pPr marL="1028700" indent="0">
              <a:buNone/>
              <a:defRPr sz="525"/>
            </a:lvl4pPr>
            <a:lvl5pPr marL="1371600" indent="0">
              <a:buNone/>
              <a:defRPr sz="525"/>
            </a:lvl5pPr>
          </a:lstStyle>
          <a:p>
            <a:pPr lvl="0" rtl="0"/>
            <a:r>
              <a:rPr lang="ja-JP" altLang="en-US" noProof="0" dirty="0"/>
              <a:t>キャプションをここに挿入</a:t>
            </a:r>
          </a:p>
        </p:txBody>
      </p:sp>
      <p:sp>
        <p:nvSpPr>
          <p:cNvPr id="6" name="タイトル 1">
            <a:extLst>
              <a:ext uri="{FF2B5EF4-FFF2-40B4-BE49-F238E27FC236}">
                <a16:creationId xmlns:a16="http://schemas.microsoft.com/office/drawing/2014/main" id="{EEFCCE50-D1A9-1249-AF64-BA06424C8034}"/>
              </a:ext>
            </a:extLst>
          </p:cNvPr>
          <p:cNvSpPr>
            <a:spLocks noGrp="1"/>
          </p:cNvSpPr>
          <p:nvPr>
            <p:ph type="title" hasCustomPrompt="1"/>
          </p:nvPr>
        </p:nvSpPr>
        <p:spPr>
          <a:xfrm>
            <a:off x="6740647" y="5250602"/>
            <a:ext cx="2880721" cy="564335"/>
          </a:xfrm>
        </p:spPr>
        <p:txBody>
          <a:bodyPr rtlCol="0">
            <a:normAutofit/>
          </a:bodyPr>
          <a:lstStyle>
            <a:lvl1pPr algn="ctr">
              <a:defRPr sz="2100">
                <a:latin typeface="Meiryo UI" panose="020B0604030504040204" pitchFamily="50" charset="-128"/>
                <a:ea typeface="Meiryo UI" panose="020B0604030504040204" pitchFamily="50" charset="-128"/>
              </a:defRPr>
            </a:lvl1pPr>
          </a:lstStyle>
          <a:p>
            <a:pPr rtl="0"/>
            <a:r>
              <a:rPr lang="ja-JP" altLang="en-US" noProof="0" dirty="0"/>
              <a:t>タイトルをここに入力</a:t>
            </a:r>
          </a:p>
        </p:txBody>
      </p:sp>
    </p:spTree>
    <p:extLst>
      <p:ext uri="{BB962C8B-B14F-4D97-AF65-F5344CB8AC3E}">
        <p14:creationId xmlns:p14="http://schemas.microsoft.com/office/powerpoint/2010/main" val="255441911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画像と比較">
    <p:spTree>
      <p:nvGrpSpPr>
        <p:cNvPr id="1" name=""/>
        <p:cNvGrpSpPr/>
        <p:nvPr/>
      </p:nvGrpSpPr>
      <p:grpSpPr>
        <a:xfrm>
          <a:off x="0" y="0"/>
          <a:ext cx="0" cy="0"/>
          <a:chOff x="0" y="0"/>
          <a:chExt cx="0" cy="0"/>
        </a:xfrm>
      </p:grpSpPr>
      <p:sp>
        <p:nvSpPr>
          <p:cNvPr id="8" name="図プレースホルダー 2"/>
          <p:cNvSpPr>
            <a:spLocks noGrp="1"/>
          </p:cNvSpPr>
          <p:nvPr>
            <p:ph type="pic" sz="quarter" idx="14"/>
          </p:nvPr>
        </p:nvSpPr>
        <p:spPr>
          <a:xfrm>
            <a:off x="681039" y="2629"/>
            <a:ext cx="9224961" cy="4631365"/>
          </a:xfrm>
          <a:solidFill>
            <a:schemeClr val="bg1">
              <a:lumMod val="95000"/>
            </a:schemeClr>
          </a:solidFill>
        </p:spPr>
        <p:txBody>
          <a:bodyPr rtlCol="0">
            <a:normAutofit/>
          </a:bodyPr>
          <a:lstStyle>
            <a:lvl1pPr marL="0" indent="0" algn="ctr">
              <a:buNone/>
              <a:defRPr sz="1050">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15" name="長方形 14">
            <a:extLst>
              <a:ext uri="{FF2B5EF4-FFF2-40B4-BE49-F238E27FC236}">
                <a16:creationId xmlns:a16="http://schemas.microsoft.com/office/drawing/2014/main" id="{725A2246-7A52-3649-8FE5-C14CAE4F551F}"/>
              </a:ext>
            </a:extLst>
          </p:cNvPr>
          <p:cNvSpPr/>
          <p:nvPr/>
        </p:nvSpPr>
        <p:spPr>
          <a:xfrm>
            <a:off x="712654"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16" name="長方形 15">
            <a:extLst>
              <a:ext uri="{FF2B5EF4-FFF2-40B4-BE49-F238E27FC236}">
                <a16:creationId xmlns:a16="http://schemas.microsoft.com/office/drawing/2014/main" id="{026EA67C-D6CD-904B-9211-B56EF682649F}"/>
              </a:ext>
            </a:extLst>
          </p:cNvPr>
          <p:cNvSpPr/>
          <p:nvPr/>
        </p:nvSpPr>
        <p:spPr>
          <a:xfrm>
            <a:off x="5372407" y="1968286"/>
            <a:ext cx="4159116" cy="4661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E94B1A93-5100-5048-8230-09B3D176D183}"/>
              </a:ext>
            </a:extLst>
          </p:cNvPr>
          <p:cNvSpPr>
            <a:spLocks noGrp="1"/>
          </p:cNvSpPr>
          <p:nvPr>
            <p:ph type="body" idx="1"/>
          </p:nvPr>
        </p:nvSpPr>
        <p:spPr>
          <a:xfrm>
            <a:off x="1269207" y="2679702"/>
            <a:ext cx="3447121" cy="645001"/>
          </a:xfrm>
        </p:spPr>
        <p:txBody>
          <a:bodyPr rtlCol="0" anchor="ctr"/>
          <a:lstStyle>
            <a:lvl1pPr marL="0" indent="0" rtl="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5" name="コンテンツ プレースホルダー 3">
            <a:extLst>
              <a:ext uri="{FF2B5EF4-FFF2-40B4-BE49-F238E27FC236}">
                <a16:creationId xmlns:a16="http://schemas.microsoft.com/office/drawing/2014/main" id="{8A037B8A-C781-9F40-A9F6-BCCD198DD34B}"/>
              </a:ext>
            </a:extLst>
          </p:cNvPr>
          <p:cNvSpPr>
            <a:spLocks noGrp="1"/>
          </p:cNvSpPr>
          <p:nvPr>
            <p:ph sz="half" idx="2"/>
          </p:nvPr>
        </p:nvSpPr>
        <p:spPr>
          <a:xfrm>
            <a:off x="1269207" y="3324702"/>
            <a:ext cx="3447121"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テキスト プレースホルダー 4">
            <a:extLst>
              <a:ext uri="{FF2B5EF4-FFF2-40B4-BE49-F238E27FC236}">
                <a16:creationId xmlns:a16="http://schemas.microsoft.com/office/drawing/2014/main" id="{66926CBF-E2B0-C44C-AD98-B15D17ADD5AF}"/>
              </a:ext>
            </a:extLst>
          </p:cNvPr>
          <p:cNvSpPr>
            <a:spLocks noGrp="1"/>
          </p:cNvSpPr>
          <p:nvPr>
            <p:ph type="body" sz="quarter" idx="3"/>
          </p:nvPr>
        </p:nvSpPr>
        <p:spPr>
          <a:xfrm>
            <a:off x="6067426" y="2679702"/>
            <a:ext cx="3308656" cy="645001"/>
          </a:xfrm>
        </p:spPr>
        <p:txBody>
          <a:bodyPr rtlCol="0" anchor="ctr"/>
          <a:lstStyle>
            <a:lvl1pPr marL="0" indent="0">
              <a:buNone/>
              <a:defRPr sz="1800" b="1" i="0">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7" name="コンテンツ プレースホルダー 5">
            <a:extLst>
              <a:ext uri="{FF2B5EF4-FFF2-40B4-BE49-F238E27FC236}">
                <a16:creationId xmlns:a16="http://schemas.microsoft.com/office/drawing/2014/main" id="{318A1595-1A86-304F-A361-B3E4B06837FA}"/>
              </a:ext>
            </a:extLst>
          </p:cNvPr>
          <p:cNvSpPr>
            <a:spLocks noGrp="1"/>
          </p:cNvSpPr>
          <p:nvPr>
            <p:ph sz="quarter" idx="4"/>
          </p:nvPr>
        </p:nvSpPr>
        <p:spPr>
          <a:xfrm>
            <a:off x="6067426" y="3324702"/>
            <a:ext cx="3308656" cy="3304699"/>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2" name="長方形 1">
            <a:extLst>
              <a:ext uri="{FF2B5EF4-FFF2-40B4-BE49-F238E27FC236}">
                <a16:creationId xmlns:a16="http://schemas.microsoft.com/office/drawing/2014/main" id="{18DEFE0B-9B5C-734D-8394-A770FAA615B3}"/>
              </a:ext>
            </a:extLst>
          </p:cNvPr>
          <p:cNvSpPr/>
          <p:nvPr/>
        </p:nvSpPr>
        <p:spPr>
          <a:xfrm>
            <a:off x="68103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A02390A6-F565-8844-A9B9-4C6ACB7857F5}"/>
              </a:ext>
            </a:extLst>
          </p:cNvPr>
          <p:cNvSpPr/>
          <p:nvPr/>
        </p:nvSpPr>
        <p:spPr>
          <a:xfrm>
            <a:off x="5478598" y="2679700"/>
            <a:ext cx="443706" cy="546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noProof="0" dirty="0">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86674C34-BF58-4A21-BEE1-52BA2A5DBB70}"/>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258985902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3ADF8-C269-5D42-A626-BE35303B98E7}"/>
              </a:ext>
            </a:extLst>
          </p:cNvPr>
          <p:cNvSpPr>
            <a:spLocks noGrp="1"/>
          </p:cNvSpPr>
          <p:nvPr>
            <p:ph type="title"/>
          </p:nvPr>
        </p:nvSpPr>
        <p:spPr/>
        <p:txBody>
          <a:bodyPr rtlCol="0"/>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コンテンツ プレースホルダー 2">
            <a:extLst>
              <a:ext uri="{FF2B5EF4-FFF2-40B4-BE49-F238E27FC236}">
                <a16:creationId xmlns:a16="http://schemas.microsoft.com/office/drawing/2014/main" id="{DAE7CE01-A53E-894C-9672-25D8CB7D5F89}"/>
              </a:ext>
            </a:extLst>
          </p:cNvPr>
          <p:cNvSpPr>
            <a:spLocks noGrp="1"/>
          </p:cNvSpPr>
          <p:nvPr>
            <p:ph idx="1"/>
          </p:nvPr>
        </p:nvSpPr>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フッター プレースホルダー 4">
            <a:extLst>
              <a:ext uri="{FF2B5EF4-FFF2-40B4-BE49-F238E27FC236}">
                <a16:creationId xmlns:a16="http://schemas.microsoft.com/office/drawing/2014/main" id="{3C128E13-F6CA-9A4F-A3DD-2CEB2ED95E28}"/>
              </a:ext>
            </a:extLst>
          </p:cNvPr>
          <p:cNvSpPr>
            <a:spLocks noGrp="1"/>
          </p:cNvSpPr>
          <p:nvPr>
            <p:ph type="ftr" sz="quarter" idx="11"/>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99157726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19F824E8-8F6B-3D44-A59E-3179A03A787F}"/>
              </a:ext>
            </a:extLst>
          </p:cNvPr>
          <p:cNvSpPr>
            <a:spLocks noGrp="1"/>
          </p:cNvSpPr>
          <p:nvPr>
            <p:ph type="body" idx="1"/>
          </p:nvPr>
        </p:nvSpPr>
        <p:spPr>
          <a:xfrm>
            <a:off x="682329" y="1681163"/>
            <a:ext cx="4190702"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2505075"/>
            <a:ext cx="4190702"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4">
            <a:extLst>
              <a:ext uri="{FF2B5EF4-FFF2-40B4-BE49-F238E27FC236}">
                <a16:creationId xmlns:a16="http://schemas.microsoft.com/office/drawing/2014/main" id="{F17E1808-3255-6342-8F11-708C178C6864}"/>
              </a:ext>
            </a:extLst>
          </p:cNvPr>
          <p:cNvSpPr>
            <a:spLocks noGrp="1"/>
          </p:cNvSpPr>
          <p:nvPr>
            <p:ph type="body" sz="quarter" idx="3"/>
          </p:nvPr>
        </p:nvSpPr>
        <p:spPr>
          <a:xfrm>
            <a:off x="5014913" y="1681163"/>
            <a:ext cx="4211340" cy="823912"/>
          </a:xfrm>
        </p:spPr>
        <p:txBody>
          <a:bodyPr rtlCol="0" anchor="b"/>
          <a:lstStyle>
            <a:lvl1pPr marL="0" indent="0">
              <a:buNone/>
              <a:defRPr sz="1800" b="1">
                <a:solidFill>
                  <a:schemeClr val="tx2"/>
                </a:solidFill>
                <a:latin typeface="Meiryo UI" panose="020B0604030504040204" pitchFamily="50" charset="-128"/>
                <a:ea typeface="Meiryo UI" panose="020B0604030504040204" pitchFamily="50" charset="-128"/>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ja-JP" altLang="en-US" noProof="0"/>
              <a:t>マスター テキストの書式設定</a:t>
            </a:r>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2505075"/>
            <a:ext cx="4211340" cy="3684588"/>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295668769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6BF98B-2743-4B47-AE32-9926CC2BF549}"/>
              </a:ext>
            </a:extLst>
          </p:cNvPr>
          <p:cNvSpPr>
            <a:spLocks noGrp="1"/>
          </p:cNvSpPr>
          <p:nvPr>
            <p:ph type="title"/>
          </p:nvPr>
        </p:nvSpPr>
        <p:spPr>
          <a:xfrm>
            <a:off x="682328" y="365127"/>
            <a:ext cx="8543925" cy="1325563"/>
          </a:xfrm>
        </p:spPr>
        <p:txBody>
          <a:bodyPr rtlCol="0"/>
          <a:lstStyle>
            <a:lvl1pPr>
              <a:defRPr>
                <a:solidFill>
                  <a:schemeClr val="tx2"/>
                </a:solidFill>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3">
            <a:extLst>
              <a:ext uri="{FF2B5EF4-FFF2-40B4-BE49-F238E27FC236}">
                <a16:creationId xmlns:a16="http://schemas.microsoft.com/office/drawing/2014/main" id="{AC6908B9-8BB9-5247-A9CC-EADBF62AB670}"/>
              </a:ext>
            </a:extLst>
          </p:cNvPr>
          <p:cNvSpPr>
            <a:spLocks noGrp="1"/>
          </p:cNvSpPr>
          <p:nvPr>
            <p:ph sz="half" idx="2"/>
          </p:nvPr>
        </p:nvSpPr>
        <p:spPr>
          <a:xfrm>
            <a:off x="682329" y="1885361"/>
            <a:ext cx="4190702"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6" name="コンテンツ プレースホルダー 5">
            <a:extLst>
              <a:ext uri="{FF2B5EF4-FFF2-40B4-BE49-F238E27FC236}">
                <a16:creationId xmlns:a16="http://schemas.microsoft.com/office/drawing/2014/main" id="{A5572680-8F07-DD43-A1EC-F836900FFE13}"/>
              </a:ext>
            </a:extLst>
          </p:cNvPr>
          <p:cNvSpPr>
            <a:spLocks noGrp="1"/>
          </p:cNvSpPr>
          <p:nvPr>
            <p:ph sz="quarter" idx="4"/>
          </p:nvPr>
        </p:nvSpPr>
        <p:spPr>
          <a:xfrm>
            <a:off x="5014913" y="1885361"/>
            <a:ext cx="4211340" cy="4304302"/>
          </a:xfrm>
        </p:spPr>
        <p:txBody>
          <a:bodyPr rtlCol="0"/>
          <a:lstStyle>
            <a:lvl1pPr>
              <a:defRPr>
                <a:solidFill>
                  <a:schemeClr val="tx2"/>
                </a:solidFill>
                <a:latin typeface="Meiryo UI" panose="020B0604030504040204" pitchFamily="50" charset="-128"/>
                <a:ea typeface="Meiryo UI" panose="020B0604030504040204" pitchFamily="50" charset="-128"/>
              </a:defRPr>
            </a:lvl1pPr>
            <a:lvl2pPr>
              <a:defRPr>
                <a:solidFill>
                  <a:schemeClr val="tx2"/>
                </a:solidFill>
                <a:latin typeface="Meiryo UI" panose="020B0604030504040204" pitchFamily="50" charset="-128"/>
                <a:ea typeface="Meiryo UI" panose="020B0604030504040204" pitchFamily="50" charset="-128"/>
              </a:defRPr>
            </a:lvl2pPr>
            <a:lvl3pPr>
              <a:defRPr>
                <a:solidFill>
                  <a:schemeClr val="tx2"/>
                </a:solidFill>
                <a:latin typeface="Meiryo UI" panose="020B0604030504040204" pitchFamily="50" charset="-128"/>
                <a:ea typeface="Meiryo UI" panose="020B0604030504040204" pitchFamily="50" charset="-128"/>
              </a:defRPr>
            </a:lvl3pPr>
            <a:lvl4pPr>
              <a:defRPr>
                <a:solidFill>
                  <a:schemeClr val="tx2"/>
                </a:solidFill>
                <a:latin typeface="Meiryo UI" panose="020B0604030504040204" pitchFamily="50" charset="-128"/>
                <a:ea typeface="Meiryo UI" panose="020B0604030504040204" pitchFamily="50" charset="-128"/>
              </a:defRPr>
            </a:lvl4pPr>
            <a:lvl5pPr>
              <a:defRPr>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8" name="フッター プレースホルダー 7">
            <a:extLst>
              <a:ext uri="{FF2B5EF4-FFF2-40B4-BE49-F238E27FC236}">
                <a16:creationId xmlns:a16="http://schemas.microsoft.com/office/drawing/2014/main" id="{102532F2-B96C-DE47-9F25-34728C00D913}"/>
              </a:ext>
            </a:extLst>
          </p:cNvPr>
          <p:cNvSpPr>
            <a:spLocks noGrp="1"/>
          </p:cNvSpPr>
          <p:nvPr>
            <p:ph type="ftr" sz="quarter" idx="11"/>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Tree>
    <p:extLst>
      <p:ext uri="{BB962C8B-B14F-4D97-AF65-F5344CB8AC3E}">
        <p14:creationId xmlns:p14="http://schemas.microsoft.com/office/powerpoint/2010/main" val="404986655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正方形の写真">
    <p:spTree>
      <p:nvGrpSpPr>
        <p:cNvPr id="1" name=""/>
        <p:cNvGrpSpPr/>
        <p:nvPr/>
      </p:nvGrpSpPr>
      <p:grpSpPr>
        <a:xfrm>
          <a:off x="0" y="0"/>
          <a:ext cx="0" cy="0"/>
          <a:chOff x="0" y="0"/>
          <a:chExt cx="0" cy="0"/>
        </a:xfrm>
      </p:grpSpPr>
      <p:sp>
        <p:nvSpPr>
          <p:cNvPr id="13" name="図プレースホルダー 12"/>
          <p:cNvSpPr>
            <a:spLocks noGrp="1"/>
          </p:cNvSpPr>
          <p:nvPr>
            <p:ph type="pic" sz="quarter" idx="14"/>
          </p:nvPr>
        </p:nvSpPr>
        <p:spPr>
          <a:xfrm>
            <a:off x="5247614" y="-13063"/>
            <a:ext cx="4049985" cy="6881852"/>
          </a:xfrm>
          <a:custGeom>
            <a:avLst/>
            <a:gdLst>
              <a:gd name="connsiteX0" fmla="*/ 1503648 w 9969194"/>
              <a:gd name="connsiteY0" fmla="*/ 0 h 13763703"/>
              <a:gd name="connsiteX1" fmla="*/ 5527552 w 9969194"/>
              <a:gd name="connsiteY1" fmla="*/ 0 h 13763703"/>
              <a:gd name="connsiteX2" fmla="*/ 5527552 w 9969194"/>
              <a:gd name="connsiteY2" fmla="*/ 1227909 h 13763703"/>
              <a:gd name="connsiteX3" fmla="*/ 7022614 w 9969194"/>
              <a:gd name="connsiteY3" fmla="*/ 1227909 h 13763703"/>
              <a:gd name="connsiteX4" fmla="*/ 7022614 w 9969194"/>
              <a:gd name="connsiteY4" fmla="*/ 2794727 h 13763703"/>
              <a:gd name="connsiteX5" fmla="*/ 9969194 w 9969194"/>
              <a:gd name="connsiteY5" fmla="*/ 2794727 h 13763703"/>
              <a:gd name="connsiteX6" fmla="*/ 9969194 w 9969194"/>
              <a:gd name="connsiteY6" fmla="*/ 5957026 h 13763703"/>
              <a:gd name="connsiteX7" fmla="*/ 8950610 w 9969194"/>
              <a:gd name="connsiteY7" fmla="*/ 5957026 h 13763703"/>
              <a:gd name="connsiteX8" fmla="*/ 8950610 w 9969194"/>
              <a:gd name="connsiteY8" fmla="*/ 12565789 h 13763703"/>
              <a:gd name="connsiteX9" fmla="*/ 1869952 w 9969194"/>
              <a:gd name="connsiteY9" fmla="*/ 12565789 h 13763703"/>
              <a:gd name="connsiteX10" fmla="*/ 1869952 w 9969194"/>
              <a:gd name="connsiteY10" fmla="*/ 13763703 h 13763703"/>
              <a:gd name="connsiteX11" fmla="*/ 0 w 9969194"/>
              <a:gd name="connsiteY11" fmla="*/ 13763703 h 13763703"/>
              <a:gd name="connsiteX12" fmla="*/ 0 w 9969194"/>
              <a:gd name="connsiteY12" fmla="*/ 12096207 h 13763703"/>
              <a:gd name="connsiteX13" fmla="*/ 1503648 w 9969194"/>
              <a:gd name="connsiteY13" fmla="*/ 12096207 h 13763703"/>
              <a:gd name="connsiteX14" fmla="*/ 1503648 w 9969194"/>
              <a:gd name="connsiteY14" fmla="*/ 5147401 h 13763703"/>
              <a:gd name="connsiteX15" fmla="*/ 6808482 w 9969194"/>
              <a:gd name="connsiteY15" fmla="*/ 5147401 h 13763703"/>
              <a:gd name="connsiteX16" fmla="*/ 6808482 w 9969194"/>
              <a:gd name="connsiteY16" fmla="*/ 3088415 h 13763703"/>
              <a:gd name="connsiteX17" fmla="*/ 5160598 w 9969194"/>
              <a:gd name="connsiteY17" fmla="*/ 3088415 h 13763703"/>
              <a:gd name="connsiteX18" fmla="*/ 5160598 w 9969194"/>
              <a:gd name="connsiteY18" fmla="*/ 1436915 h 13763703"/>
              <a:gd name="connsiteX19" fmla="*/ 1503648 w 9969194"/>
              <a:gd name="connsiteY19" fmla="*/ 1436915 h 1376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69194" h="13763703">
                <a:moveTo>
                  <a:pt x="1503648" y="0"/>
                </a:moveTo>
                <a:lnTo>
                  <a:pt x="5527552" y="0"/>
                </a:lnTo>
                <a:lnTo>
                  <a:pt x="5527552" y="1227909"/>
                </a:lnTo>
                <a:lnTo>
                  <a:pt x="7022614" y="1227909"/>
                </a:lnTo>
                <a:lnTo>
                  <a:pt x="7022614" y="2794727"/>
                </a:lnTo>
                <a:lnTo>
                  <a:pt x="9969194" y="2794727"/>
                </a:lnTo>
                <a:lnTo>
                  <a:pt x="9969194" y="5957026"/>
                </a:lnTo>
                <a:lnTo>
                  <a:pt x="8950610" y="5957026"/>
                </a:lnTo>
                <a:lnTo>
                  <a:pt x="8950610" y="12565789"/>
                </a:lnTo>
                <a:lnTo>
                  <a:pt x="1869952" y="12565789"/>
                </a:lnTo>
                <a:lnTo>
                  <a:pt x="1869952" y="13763703"/>
                </a:lnTo>
                <a:lnTo>
                  <a:pt x="0" y="13763703"/>
                </a:lnTo>
                <a:lnTo>
                  <a:pt x="0" y="12096207"/>
                </a:lnTo>
                <a:lnTo>
                  <a:pt x="1503648" y="12096207"/>
                </a:lnTo>
                <a:lnTo>
                  <a:pt x="1503648" y="5147401"/>
                </a:lnTo>
                <a:lnTo>
                  <a:pt x="6808482" y="5147401"/>
                </a:lnTo>
                <a:lnTo>
                  <a:pt x="6808482" y="3088415"/>
                </a:lnTo>
                <a:lnTo>
                  <a:pt x="5160598" y="3088415"/>
                </a:lnTo>
                <a:lnTo>
                  <a:pt x="5160598" y="1436915"/>
                </a:lnTo>
                <a:lnTo>
                  <a:pt x="1503648" y="1436915"/>
                </a:lnTo>
                <a:close/>
              </a:path>
            </a:pathLst>
          </a:custGeom>
          <a:ln w="3175">
            <a:miter lim="400000"/>
          </a:ln>
          <a:extLst>
            <a:ext uri="{C572A759-6A51-4108-AA02-DFA0A04FC94B}">
              <ma14:wrappingTextBoxFlag xmlns:ma14="http://schemas.microsoft.com/office/mac/drawingml/2011/main" xmlns="" val="1"/>
            </a:ext>
          </a:extLst>
        </p:spPr>
        <p:txBody>
          <a:bodyPr wrap="square" rtlCol="0" anchor="ctr">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7" name="図形 223">
            <a:extLst>
              <a:ext uri="{FF2B5EF4-FFF2-40B4-BE49-F238E27FC236}">
                <a16:creationId xmlns:a16="http://schemas.microsoft.com/office/drawing/2014/main" id="{00159812-53E9-D848-9606-198A5B9858E2}"/>
              </a:ext>
            </a:extLst>
          </p:cNvPr>
          <p:cNvSpPr/>
          <p:nvPr/>
        </p:nvSpPr>
        <p:spPr>
          <a:xfrm>
            <a:off x="8524154" y="1562654"/>
            <a:ext cx="1269266" cy="1562173"/>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8" name="図形 224">
            <a:extLst>
              <a:ext uri="{FF2B5EF4-FFF2-40B4-BE49-F238E27FC236}">
                <a16:creationId xmlns:a16="http://schemas.microsoft.com/office/drawing/2014/main" id="{B6EC8FD8-5421-9645-9F0E-CBC6D7CF690B}"/>
              </a:ext>
            </a:extLst>
          </p:cNvPr>
          <p:cNvSpPr/>
          <p:nvPr/>
        </p:nvSpPr>
        <p:spPr>
          <a:xfrm>
            <a:off x="5804830" y="879573"/>
            <a:ext cx="538446" cy="662702"/>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9" name="図形 225">
            <a:extLst>
              <a:ext uri="{FF2B5EF4-FFF2-40B4-BE49-F238E27FC236}">
                <a16:creationId xmlns:a16="http://schemas.microsoft.com/office/drawing/2014/main" id="{FB52FD4B-1ED8-5C42-8013-FD61B2A3A2CB}"/>
              </a:ext>
            </a:extLst>
          </p:cNvPr>
          <p:cNvSpPr/>
          <p:nvPr/>
        </p:nvSpPr>
        <p:spPr>
          <a:xfrm>
            <a:off x="9334570" y="6383701"/>
            <a:ext cx="634854" cy="781358"/>
          </a:xfrm>
          <a:prstGeom prst="rect">
            <a:avLst/>
          </a:prstGeom>
          <a:ln w="38100">
            <a:solidFill>
              <a:schemeClr val="bg2"/>
            </a:solidFill>
            <a:miter lim="400000"/>
          </a:ln>
        </p:spPr>
        <p:txBody>
          <a:bodyPr lIns="14288" tIns="14288" rIns="14288" bIns="14288" rtlCol="0" anchor="ctr"/>
          <a:lstStyle/>
          <a:p>
            <a:pPr algn="ctr" rtl="0">
              <a:defRPr sz="3000">
                <a:solidFill>
                  <a:srgbClr val="FFFFFF"/>
                </a:solidFill>
                <a:latin typeface="Helvetica Light"/>
                <a:ea typeface="Helvetica Light"/>
                <a:cs typeface="Helvetica Light"/>
                <a:sym typeface="Helvetica Light"/>
              </a:defRPr>
            </a:pPr>
            <a:endParaRPr lang="ja-JP" altLang="en-US" sz="1125" noProof="0" dirty="0">
              <a:solidFill>
                <a:schemeClr val="bg2"/>
              </a:solidFill>
              <a:latin typeface="Meiryo UI" panose="020B0604030504040204" pitchFamily="50" charset="-128"/>
              <a:ea typeface="Meiryo UI" panose="020B0604030504040204" pitchFamily="50" charset="-128"/>
            </a:endParaRPr>
          </a:p>
        </p:txBody>
      </p:sp>
      <p:sp>
        <p:nvSpPr>
          <p:cNvPr id="14" name="タイトル 1">
            <a:extLst>
              <a:ext uri="{FF2B5EF4-FFF2-40B4-BE49-F238E27FC236}">
                <a16:creationId xmlns:a16="http://schemas.microsoft.com/office/drawing/2014/main" id="{69038DA1-6D5C-EA47-BDA4-388C0BC571DF}"/>
              </a:ext>
            </a:extLst>
          </p:cNvPr>
          <p:cNvSpPr>
            <a:spLocks noGrp="1"/>
          </p:cNvSpPr>
          <p:nvPr>
            <p:ph type="title" hasCustomPrompt="1"/>
          </p:nvPr>
        </p:nvSpPr>
        <p:spPr>
          <a:xfrm>
            <a:off x="1079599" y="786810"/>
            <a:ext cx="3256855" cy="1395208"/>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5" name="テキスト プレースホルダー 11">
            <a:extLst>
              <a:ext uri="{FF2B5EF4-FFF2-40B4-BE49-F238E27FC236}">
                <a16:creationId xmlns:a16="http://schemas.microsoft.com/office/drawing/2014/main" id="{D7404C76-F118-6149-96DF-BF25D43E26AD}"/>
              </a:ext>
            </a:extLst>
          </p:cNvPr>
          <p:cNvSpPr>
            <a:spLocks noGrp="1"/>
          </p:cNvSpPr>
          <p:nvPr>
            <p:ph type="body" sz="quarter" idx="11"/>
          </p:nvPr>
        </p:nvSpPr>
        <p:spPr>
          <a:xfrm>
            <a:off x="1079600" y="3019354"/>
            <a:ext cx="3256855"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6" name="テキスト プレースホルダー 11">
            <a:extLst>
              <a:ext uri="{FF2B5EF4-FFF2-40B4-BE49-F238E27FC236}">
                <a16:creationId xmlns:a16="http://schemas.microsoft.com/office/drawing/2014/main" id="{7205F80F-3B88-A44D-812A-11909F0C93D8}"/>
              </a:ext>
            </a:extLst>
          </p:cNvPr>
          <p:cNvSpPr>
            <a:spLocks noGrp="1"/>
          </p:cNvSpPr>
          <p:nvPr>
            <p:ph type="body" sz="quarter" idx="12" hasCustomPrompt="1"/>
          </p:nvPr>
        </p:nvSpPr>
        <p:spPr>
          <a:xfrm>
            <a:off x="1079600" y="2247681"/>
            <a:ext cx="3256855"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687078370"/>
      </p:ext>
    </p:extLst>
  </p:cSld>
  <p:clrMapOvr>
    <a:masterClrMapping/>
  </p:clrMapOvr>
  <p:transition spd="med"/>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タイトル スライド">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2655079"/>
            <a:ext cx="5320606" cy="2831323"/>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5" name="サブタイトル 2">
            <a:extLst>
              <a:ext uri="{FF2B5EF4-FFF2-40B4-BE49-F238E27FC236}">
                <a16:creationId xmlns:a16="http://schemas.microsoft.com/office/drawing/2014/main" id="{CB11A616-4D84-4BF3-86C7-9F1BBDAD3A83}"/>
              </a:ext>
            </a:extLst>
          </p:cNvPr>
          <p:cNvSpPr>
            <a:spLocks noGrp="1"/>
          </p:cNvSpPr>
          <p:nvPr>
            <p:ph type="subTitle" idx="1"/>
          </p:nvPr>
        </p:nvSpPr>
        <p:spPr>
          <a:xfrm>
            <a:off x="681038" y="5486400"/>
            <a:ext cx="5320606" cy="697584"/>
          </a:xfrm>
        </p:spPr>
        <p:txBody>
          <a:bodyPr rtlCol="0"/>
          <a:lstStyle>
            <a:lvl1pPr marL="0" indent="0" algn="l">
              <a:buNone/>
              <a:defRPr sz="1800">
                <a:latin typeface="Meiryo UI" panose="020B0604030504040204" pitchFamily="50" charset="-128"/>
                <a:ea typeface="Meiryo UI" panose="020B0604030504040204" pitchFamily="50" charset="-128"/>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ja-JP" altLang="en-US" noProof="0"/>
              <a:t>マスター サブタイトルの書式設定</a:t>
            </a:r>
            <a:endParaRPr lang="ja-JP" altLang="en-US" noProof="0" dirty="0"/>
          </a:p>
        </p:txBody>
      </p:sp>
    </p:spTree>
    <p:extLst>
      <p:ext uri="{BB962C8B-B14F-4D97-AF65-F5344CB8AC3E}">
        <p14:creationId xmlns:p14="http://schemas.microsoft.com/office/powerpoint/2010/main" val="2362092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8ECEC5-018E-5E3F-41B3-01E637BCFDAB}"/>
              </a:ext>
            </a:extLst>
          </p:cNvPr>
          <p:cNvSpPr>
            <a:spLocks noGrp="1"/>
          </p:cNvSpPr>
          <p:nvPr>
            <p:ph type="title"/>
          </p:nvPr>
        </p:nvSpPr>
        <p:spPr/>
        <p:txBody>
          <a:bodyPr/>
          <a:lstStyle/>
          <a:p>
            <a:r>
              <a:rPr kumimoji="1" lang="ja-JP" altLang="en-US"/>
              <a:t>マスター タイトルの書式設定</a:t>
            </a:r>
          </a:p>
        </p:txBody>
      </p:sp>
      <p:sp>
        <p:nvSpPr>
          <p:cNvPr id="3" name="フッター プレースホルダー 2">
            <a:extLst>
              <a:ext uri="{FF2B5EF4-FFF2-40B4-BE49-F238E27FC236}">
                <a16:creationId xmlns:a16="http://schemas.microsoft.com/office/drawing/2014/main" id="{A705F9DD-23F8-5F83-F7F5-B66BAA1A193D}"/>
              </a:ext>
            </a:extLst>
          </p:cNvPr>
          <p:cNvSpPr>
            <a:spLocks noGrp="1"/>
          </p:cNvSpPr>
          <p:nvPr>
            <p:ph type="ftr" sz="quarter" idx="10"/>
          </p:nvPr>
        </p:nvSpPr>
        <p:spPr>
          <a:xfrm>
            <a:off x="3281363" y="6356352"/>
            <a:ext cx="3343275"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2067618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BA20-74C4-B146-8DF6-85C573E19DB1}"/>
              </a:ext>
            </a:extLst>
          </p:cNvPr>
          <p:cNvSpPr>
            <a:spLocks noGrp="1"/>
          </p:cNvSpPr>
          <p:nvPr>
            <p:ph type="title" hasCustomPrompt="1"/>
          </p:nvPr>
        </p:nvSpPr>
        <p:spPr>
          <a:xfrm>
            <a:off x="933053" y="1488558"/>
            <a:ext cx="4424760" cy="2704640"/>
          </a:xfrm>
        </p:spPr>
        <p:txBody>
          <a:bodyPr rtlCol="0" anchor="b">
            <a:normAutofit/>
          </a:bodyPr>
          <a:lstStyle>
            <a:lvl1pPr>
              <a:defRPr sz="3600">
                <a:latin typeface="Meiryo UI" panose="020B0604030504040204" pitchFamily="50" charset="-128"/>
                <a:ea typeface="Meiryo UI" panose="020B0604030504040204" pitchFamily="50" charset="-128"/>
              </a:defRPr>
            </a:lvl1p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9789FC2C-42AA-424F-9223-5F73B95D7C36}"/>
              </a:ext>
            </a:extLst>
          </p:cNvPr>
          <p:cNvSpPr>
            <a:spLocks noGrp="1"/>
          </p:cNvSpPr>
          <p:nvPr>
            <p:ph type="body" idx="1" hasCustomPrompt="1"/>
          </p:nvPr>
        </p:nvSpPr>
        <p:spPr>
          <a:xfrm>
            <a:off x="933053" y="4220187"/>
            <a:ext cx="4424760" cy="1223684"/>
          </a:xfrm>
        </p:spPr>
        <p:txBody>
          <a:bodyPr rtlCol="0">
            <a:normAutofit/>
          </a:bodyPr>
          <a:lstStyle>
            <a:lvl1pPr marL="0" indent="0">
              <a:buNone/>
              <a:defRPr sz="1350" b="0" i="0" spc="225">
                <a:solidFill>
                  <a:schemeClr val="tx1"/>
                </a:solidFill>
                <a:latin typeface="Meiryo UI" panose="020B0604030504040204" pitchFamily="50" charset="-128"/>
                <a:ea typeface="Meiryo UI" panose="020B0604030504040204" pitchFamily="50" charset="-128"/>
                <a:cs typeface="Gill Sans Light" panose="020B0302020104020203" pitchFamily="34" charset="-79"/>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rtl="0"/>
            <a:r>
              <a:rPr lang="ja-JP" altLang="en-US" noProof="0" dirty="0"/>
              <a:t>マスター テキストのスタイルを編集する</a:t>
            </a:r>
          </a:p>
        </p:txBody>
      </p:sp>
    </p:spTree>
    <p:extLst>
      <p:ext uri="{BB962C8B-B14F-4D97-AF65-F5344CB8AC3E}">
        <p14:creationId xmlns:p14="http://schemas.microsoft.com/office/powerpoint/2010/main" val="380792841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
        <p:nvSpPr>
          <p:cNvPr id="3" name="テキスト プレースホルダー 2">
            <a:extLst>
              <a:ext uri="{FF2B5EF4-FFF2-40B4-BE49-F238E27FC236}">
                <a16:creationId xmlns:a16="http://schemas.microsoft.com/office/drawing/2014/main" id="{6B5E0DD3-854B-420F-ADA1-DED8ADDCC3A8}"/>
              </a:ext>
            </a:extLst>
          </p:cNvPr>
          <p:cNvSpPr>
            <a:spLocks noGrp="1"/>
          </p:cNvSpPr>
          <p:nvPr>
            <p:ph type="body" sz="quarter" idx="11"/>
          </p:nvPr>
        </p:nvSpPr>
        <p:spPr>
          <a:xfrm>
            <a:off x="1262758" y="2062956"/>
            <a:ext cx="7380486" cy="2732088"/>
          </a:xfrm>
        </p:spPr>
        <p:txBody>
          <a:bodyPr rtlCol="0" anchor="ctr">
            <a:normAutofit/>
          </a:bodyPr>
          <a:lstStyle>
            <a:lvl1pPr marL="0" indent="0" algn="ctr">
              <a:buNone/>
              <a:defRPr sz="4500"/>
            </a:lvl1pPr>
            <a:lvl2pPr marL="342900" indent="0">
              <a:buNone/>
              <a:defRPr/>
            </a:lvl2pPr>
          </a:lstStyle>
          <a:p>
            <a:pPr lvl="0" rtl="0"/>
            <a:r>
              <a:rPr lang="ja-JP" altLang="en-US" noProof="0"/>
              <a:t>マスター テキストの書式設定</a:t>
            </a:r>
          </a:p>
        </p:txBody>
      </p:sp>
    </p:spTree>
    <p:extLst>
      <p:ext uri="{BB962C8B-B14F-4D97-AF65-F5344CB8AC3E}">
        <p14:creationId xmlns:p14="http://schemas.microsoft.com/office/powerpoint/2010/main" val="395892057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空白 ">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2A5E4FE9-CEDE-F34D-924F-EB11B49749A2}"/>
              </a:ext>
            </a:extLst>
          </p:cNvPr>
          <p:cNvSpPr>
            <a:spLocks noGrp="1"/>
          </p:cNvSpPr>
          <p:nvPr>
            <p:ph sz="quarter" idx="10"/>
          </p:nvPr>
        </p:nvSpPr>
        <p:spPr>
          <a:xfrm>
            <a:off x="1107782" y="2367779"/>
            <a:ext cx="4108347" cy="3791433"/>
          </a:xfrm>
        </p:spPr>
        <p:txBody>
          <a:bodyPr rtlCol="0"/>
          <a:lstStyle>
            <a:lvl1pPr>
              <a:defRPr>
                <a:latin typeface="Meiryo UI" panose="020B0604030504040204" pitchFamily="50" charset="-128"/>
                <a:ea typeface="Meiryo UI" panose="020B0604030504040204" pitchFamily="50" charset="-128"/>
              </a:defRPr>
            </a:lvl1pPr>
          </a:lstStyle>
          <a:p>
            <a:pPr lvl="0" rtl="0"/>
            <a:r>
              <a:rPr lang="ja-JP" altLang="en-US" noProof="0"/>
              <a:t>マスター テキストの書式設定</a:t>
            </a:r>
          </a:p>
        </p:txBody>
      </p:sp>
      <p:sp>
        <p:nvSpPr>
          <p:cNvPr id="12" name="タイトル 1">
            <a:extLst>
              <a:ext uri="{FF2B5EF4-FFF2-40B4-BE49-F238E27FC236}">
                <a16:creationId xmlns:a16="http://schemas.microsoft.com/office/drawing/2014/main" id="{8F6D2B1F-21AB-FC4C-ADF6-BC4463A62DC7}"/>
              </a:ext>
            </a:extLst>
          </p:cNvPr>
          <p:cNvSpPr>
            <a:spLocks noGrp="1"/>
          </p:cNvSpPr>
          <p:nvPr>
            <p:ph type="title" hasCustomPrompt="1"/>
          </p:nvPr>
        </p:nvSpPr>
        <p:spPr>
          <a:xfrm>
            <a:off x="5517509" y="839974"/>
            <a:ext cx="3873401" cy="1342045"/>
          </a:xfrm>
        </p:spPr>
        <p:txBody>
          <a:bodyPr lIns="0" rtlCol="0" anchor="b"/>
          <a:lstStyle>
            <a:lvl1pPr>
              <a:defRPr>
                <a:latin typeface="Meiryo UI" panose="020B0604030504040204" pitchFamily="50" charset="-128"/>
                <a:ea typeface="Meiryo UI" panose="020B0604030504040204" pitchFamily="50" charset="-128"/>
              </a:defRPr>
            </a:lvl1pPr>
          </a:lstStyle>
          <a:p>
            <a:pPr rtl="0"/>
            <a:r>
              <a:rPr lang="ja-JP" altLang="en-US" noProof="0" dirty="0"/>
              <a:t>タイトルをここに</a:t>
            </a:r>
            <a:br>
              <a:rPr lang="ja-JP" altLang="en-US" noProof="0" dirty="0"/>
            </a:br>
            <a:r>
              <a:rPr lang="ja-JP" altLang="en-US" noProof="0" dirty="0"/>
              <a:t>入力</a:t>
            </a:r>
          </a:p>
        </p:txBody>
      </p:sp>
      <p:sp>
        <p:nvSpPr>
          <p:cNvPr id="13" name="テキスト プレースホルダー 11">
            <a:extLst>
              <a:ext uri="{FF2B5EF4-FFF2-40B4-BE49-F238E27FC236}">
                <a16:creationId xmlns:a16="http://schemas.microsoft.com/office/drawing/2014/main" id="{F1372009-C299-3A49-80B3-22EAC70160E8}"/>
              </a:ext>
            </a:extLst>
          </p:cNvPr>
          <p:cNvSpPr>
            <a:spLocks noGrp="1"/>
          </p:cNvSpPr>
          <p:nvPr>
            <p:ph type="body" sz="quarter" idx="11"/>
          </p:nvPr>
        </p:nvSpPr>
        <p:spPr>
          <a:xfrm>
            <a:off x="5517509" y="3019354"/>
            <a:ext cx="3873401" cy="3099153"/>
          </a:xfrm>
        </p:spPr>
        <p:txBody>
          <a:bodyPr lIns="0" rtlCol="0">
            <a:normAutofit/>
          </a:bodyPr>
          <a:lstStyle>
            <a:lvl1pPr>
              <a:lnSpc>
                <a:spcPct val="150000"/>
              </a:lnSpc>
              <a:defRPr sz="900" spc="0">
                <a:solidFill>
                  <a:schemeClr val="tx2"/>
                </a:solidFill>
                <a:latin typeface="Meiryo UI" panose="020B0604030504040204" pitchFamily="50" charset="-128"/>
                <a:ea typeface="Meiryo UI" panose="020B0604030504040204" pitchFamily="50" charset="-128"/>
              </a:defRPr>
            </a:lvl1pPr>
            <a:lvl2pPr>
              <a:lnSpc>
                <a:spcPct val="150000"/>
              </a:lnSpc>
              <a:defRPr sz="825" spc="0">
                <a:solidFill>
                  <a:schemeClr val="tx2"/>
                </a:solidFill>
                <a:latin typeface="Meiryo UI" panose="020B0604030504040204" pitchFamily="50" charset="-128"/>
                <a:ea typeface="Meiryo UI" panose="020B0604030504040204" pitchFamily="50" charset="-128"/>
              </a:defRPr>
            </a:lvl2pPr>
            <a:lvl3pPr>
              <a:lnSpc>
                <a:spcPct val="150000"/>
              </a:lnSpc>
              <a:defRPr sz="788" spc="0">
                <a:solidFill>
                  <a:schemeClr val="tx2"/>
                </a:solidFill>
                <a:latin typeface="Meiryo UI" panose="020B0604030504040204" pitchFamily="50" charset="-128"/>
                <a:ea typeface="Meiryo UI" panose="020B0604030504040204" pitchFamily="50" charset="-128"/>
              </a:defRPr>
            </a:lvl3pPr>
            <a:lvl4pPr>
              <a:lnSpc>
                <a:spcPct val="150000"/>
              </a:lnSpc>
              <a:defRPr sz="750" spc="0">
                <a:solidFill>
                  <a:schemeClr val="tx2"/>
                </a:solidFill>
                <a:latin typeface="Meiryo UI" panose="020B0604030504040204" pitchFamily="50" charset="-128"/>
                <a:ea typeface="Meiryo UI" panose="020B0604030504040204" pitchFamily="50" charset="-128"/>
              </a:defRPr>
            </a:lvl4pPr>
            <a:lvl5pPr>
              <a:lnSpc>
                <a:spcPct val="150000"/>
              </a:lnSpc>
              <a:defRPr sz="750" spc="0">
                <a:solidFill>
                  <a:schemeClr val="tx2"/>
                </a:solidFill>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4" name="テキスト プレースホルダー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5517509" y="2247681"/>
            <a:ext cx="3873401" cy="602887"/>
          </a:xfrm>
        </p:spPr>
        <p:txBody>
          <a:bodyPr lIns="0" rtlCol="0" anchor="t">
            <a:normAutofit/>
          </a:bodyPr>
          <a:lstStyle>
            <a:lvl1pPr marL="0" indent="0">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2786510244"/>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カスタム 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674535-13A9-914D-A6BC-97AFF288301C}"/>
              </a:ext>
            </a:extLst>
          </p:cNvPr>
          <p:cNvSpPr>
            <a:spLocks noGrp="1"/>
          </p:cNvSpPr>
          <p:nvPr>
            <p:ph type="title" hasCustomPrompt="1"/>
          </p:nvPr>
        </p:nvSpPr>
        <p:spPr>
          <a:xfrm>
            <a:off x="681037" y="0"/>
            <a:ext cx="8853488" cy="893218"/>
          </a:xfrm>
        </p:spPr>
        <p:txBody>
          <a:bodyPr rtlCol="0" anchor="b"/>
          <a:lstStyle>
            <a:lvl1pPr algn="ctr">
              <a:defRPr>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タイトルの書式設定を編集</a:t>
            </a:r>
          </a:p>
        </p:txBody>
      </p:sp>
      <p:sp>
        <p:nvSpPr>
          <p:cNvPr id="7" name="コンテンツ プレースホルダー 5">
            <a:extLst>
              <a:ext uri="{FF2B5EF4-FFF2-40B4-BE49-F238E27FC236}">
                <a16:creationId xmlns:a16="http://schemas.microsoft.com/office/drawing/2014/main" id="{D75C1F3A-BBBB-2946-BF9D-CD1C4898C830}"/>
              </a:ext>
            </a:extLst>
          </p:cNvPr>
          <p:cNvSpPr>
            <a:spLocks noGrp="1"/>
          </p:cNvSpPr>
          <p:nvPr>
            <p:ph sz="quarter" idx="10"/>
          </p:nvPr>
        </p:nvSpPr>
        <p:spPr>
          <a:xfrm>
            <a:off x="681037" y="1690688"/>
            <a:ext cx="8853488" cy="4862512"/>
          </a:xfrm>
        </p:spPr>
        <p:txBody>
          <a:bodyPr rtlCol="0"/>
          <a:lstStyle>
            <a:lvl1pPr>
              <a:defRPr>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11" name="テキスト プレースホルダー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81037" y="914485"/>
            <a:ext cx="8853488" cy="602887"/>
          </a:xfrm>
        </p:spPr>
        <p:txBody>
          <a:bodyPr rtlCol="0" anchor="ctr">
            <a:normAutofit/>
          </a:bodyPr>
          <a:lstStyle>
            <a:lvl1pPr marL="0" indent="0" algn="ctr">
              <a:buNone/>
              <a:defRPr sz="1050" spc="225">
                <a:solidFill>
                  <a:schemeClr val="tx2"/>
                </a:solidFill>
                <a:latin typeface="Meiryo UI" panose="020B0604030504040204" pitchFamily="50" charset="-128"/>
                <a:ea typeface="Meiryo UI" panose="020B0604030504040204" pitchFamily="50" charset="-128"/>
              </a:defRPr>
            </a:lvl1pPr>
            <a:lvl2pPr>
              <a:defRPr sz="825">
                <a:solidFill>
                  <a:schemeClr val="tx2"/>
                </a:solidFill>
              </a:defRPr>
            </a:lvl2pPr>
            <a:lvl3pPr>
              <a:defRPr sz="788">
                <a:solidFill>
                  <a:schemeClr val="tx2"/>
                </a:solidFill>
              </a:defRPr>
            </a:lvl3pPr>
            <a:lvl4pPr>
              <a:defRPr sz="750">
                <a:solidFill>
                  <a:schemeClr val="tx2"/>
                </a:solidFill>
              </a:defRPr>
            </a:lvl4pPr>
            <a:lvl5pPr>
              <a:defRPr sz="750">
                <a:solidFill>
                  <a:schemeClr val="tx2"/>
                </a:solidFill>
              </a:defRPr>
            </a:lvl5pPr>
          </a:lstStyle>
          <a:p>
            <a:pPr lvl="0" rtl="0"/>
            <a:r>
              <a:rPr lang="ja-JP" altLang="en-US" noProof="0" dirty="0"/>
              <a:t>ここにサブタイトルを入力</a:t>
            </a:r>
          </a:p>
        </p:txBody>
      </p:sp>
    </p:spTree>
    <p:extLst>
      <p:ext uri="{BB962C8B-B14F-4D97-AF65-F5344CB8AC3E}">
        <p14:creationId xmlns:p14="http://schemas.microsoft.com/office/powerpoint/2010/main" val="34387139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4" name="コンテンツ プレースホルダー 2">
            <a:extLst>
              <a:ext uri="{FF2B5EF4-FFF2-40B4-BE49-F238E27FC236}">
                <a16:creationId xmlns:a16="http://schemas.microsoft.com/office/drawing/2014/main" id="{51B3D6EB-0B4B-4C00-A78E-E618E038C9B8}"/>
              </a:ext>
            </a:extLst>
          </p:cNvPr>
          <p:cNvSpPr>
            <a:spLocks noGrp="1"/>
          </p:cNvSpPr>
          <p:nvPr>
            <p:ph idx="1"/>
          </p:nvPr>
        </p:nvSpPr>
        <p:spPr>
          <a:xfrm>
            <a:off x="4211340" y="987427"/>
            <a:ext cx="5014913" cy="4873625"/>
          </a:xfrm>
        </p:spPr>
        <p:txBody>
          <a:bodyPr rtlCol="0"/>
          <a:lstStyle>
            <a:lvl1pPr>
              <a:defRPr sz="2400">
                <a:latin typeface="Meiryo UI" panose="020B0604030504040204" pitchFamily="50" charset="-128"/>
                <a:ea typeface="Meiryo UI" panose="020B0604030504040204" pitchFamily="50" charset="-128"/>
              </a:defRPr>
            </a:lvl1pPr>
            <a:lvl2pPr>
              <a:defRPr sz="2100">
                <a:latin typeface="Meiryo UI" panose="020B0604030504040204" pitchFamily="50" charset="-128"/>
                <a:ea typeface="Meiryo UI" panose="020B0604030504040204" pitchFamily="50" charset="-128"/>
              </a:defRPr>
            </a:lvl2pPr>
            <a:lvl3pPr>
              <a:defRPr sz="1800">
                <a:latin typeface="Meiryo UI" panose="020B0604030504040204" pitchFamily="50" charset="-128"/>
                <a:ea typeface="Meiryo UI" panose="020B0604030504040204" pitchFamily="50" charset="-128"/>
              </a:defRPr>
            </a:lvl3pPr>
            <a:lvl4pPr>
              <a:defRPr sz="1500">
                <a:latin typeface="Meiryo UI" panose="020B0604030504040204" pitchFamily="50" charset="-128"/>
                <a:ea typeface="Meiryo UI" panose="020B0604030504040204" pitchFamily="50" charset="-128"/>
              </a:defRPr>
            </a:lvl4pPr>
            <a:lvl5pPr>
              <a:defRPr sz="1500">
                <a:latin typeface="Meiryo UI" panose="020B0604030504040204" pitchFamily="50" charset="-128"/>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テキストの書式設定</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Tree>
    <p:extLst>
      <p:ext uri="{BB962C8B-B14F-4D97-AF65-F5344CB8AC3E}">
        <p14:creationId xmlns:p14="http://schemas.microsoft.com/office/powerpoint/2010/main" val="247458272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キャプション付きのコンテンツ">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lvl1pPr>
              <a:defRPr>
                <a:latin typeface="Meiryo UI" panose="020B0604030504040204" pitchFamily="50" charset="-128"/>
                <a:ea typeface="Meiryo UI" panose="020B0604030504040204" pitchFamily="50" charset="-128"/>
              </a:defRPr>
            </a:lvl1pPr>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2328" y="987426"/>
            <a:ext cx="3194943" cy="1868896"/>
          </a:xfrm>
        </p:spPr>
        <p:txBody>
          <a:bodyPr rtlCol="0" anchor="b"/>
          <a:lstStyle>
            <a:lvl1pPr>
              <a:defRPr>
                <a:latin typeface="Meiryo UI" panose="020B0604030504040204" pitchFamily="50" charset="-128"/>
                <a:ea typeface="Meiryo UI" panose="020B0604030504040204" pitchFamily="50" charset="-128"/>
              </a:defRPr>
            </a:lvl1pPr>
          </a:lstStyle>
          <a:p>
            <a:pPr rtl="0"/>
            <a:r>
              <a:rPr lang="ja-JP" altLang="en-US" noProof="0"/>
              <a:t>マスター タイトルの書式設定</a:t>
            </a:r>
            <a:endParaRPr lang="ja-JP" altLang="en-US" noProof="0" dirty="0"/>
          </a:p>
        </p:txBody>
      </p:sp>
      <p:sp>
        <p:nvSpPr>
          <p:cNvPr id="5" name="テキスト プレースホルダー 3">
            <a:extLst>
              <a:ext uri="{FF2B5EF4-FFF2-40B4-BE49-F238E27FC236}">
                <a16:creationId xmlns:a16="http://schemas.microsoft.com/office/drawing/2014/main" id="{06353079-34E7-4CF0-8300-BCC1060B3B33}"/>
              </a:ext>
            </a:extLst>
          </p:cNvPr>
          <p:cNvSpPr>
            <a:spLocks noGrp="1"/>
          </p:cNvSpPr>
          <p:nvPr>
            <p:ph type="body" sz="half" idx="2"/>
          </p:nvPr>
        </p:nvSpPr>
        <p:spPr>
          <a:xfrm>
            <a:off x="682328" y="2856322"/>
            <a:ext cx="3194943" cy="3012666"/>
          </a:xfrm>
        </p:spPr>
        <p:txBody>
          <a:bodyPr rtlCol="0"/>
          <a:lstStyle>
            <a:lvl1pPr marL="0" indent="0">
              <a:buNone/>
              <a:defRPr sz="1200">
                <a:latin typeface="Meiryo UI" panose="020B0604030504040204" pitchFamily="50" charset="-128"/>
                <a:ea typeface="Meiryo UI" panose="020B0604030504040204" pitchFamily="50" charset="-128"/>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rtl="0"/>
            <a:r>
              <a:rPr lang="ja-JP" altLang="en-US" noProof="0"/>
              <a:t>マスター テキストの書式設定</a:t>
            </a:r>
          </a:p>
        </p:txBody>
      </p:sp>
      <p:sp>
        <p:nvSpPr>
          <p:cNvPr id="7" name="図プレースホルダー 2">
            <a:extLst>
              <a:ext uri="{FF2B5EF4-FFF2-40B4-BE49-F238E27FC236}">
                <a16:creationId xmlns:a16="http://schemas.microsoft.com/office/drawing/2014/main" id="{B04B7B3E-1EE1-4212-9F4F-0C7DC6C1584F}"/>
              </a:ext>
            </a:extLst>
          </p:cNvPr>
          <p:cNvSpPr>
            <a:spLocks noGrp="1"/>
          </p:cNvSpPr>
          <p:nvPr>
            <p:ph type="pic" idx="11"/>
          </p:nvPr>
        </p:nvSpPr>
        <p:spPr>
          <a:xfrm>
            <a:off x="4208760" y="987428"/>
            <a:ext cx="5014913" cy="4873625"/>
          </a:xfrm>
        </p:spPr>
        <p:txBody>
          <a:bodyPr rtlCol="0"/>
          <a:lstStyle>
            <a:lvl1pPr marL="0" indent="0">
              <a:buNone/>
              <a:defRPr sz="2400">
                <a:latin typeface="Meiryo UI" panose="020B0604030504040204" pitchFamily="50" charset="-128"/>
                <a:ea typeface="Meiryo UI" panose="020B0604030504040204" pitchFamily="50" charset="-128"/>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357442579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フルスクリーンの写真">
    <p:spTree>
      <p:nvGrpSpPr>
        <p:cNvPr id="1" name=""/>
        <p:cNvGrpSpPr/>
        <p:nvPr/>
      </p:nvGrpSpPr>
      <p:grpSpPr>
        <a:xfrm>
          <a:off x="0" y="0"/>
          <a:ext cx="0" cy="0"/>
          <a:chOff x="0" y="0"/>
          <a:chExt cx="0" cy="0"/>
        </a:xfrm>
      </p:grpSpPr>
      <p:sp>
        <p:nvSpPr>
          <p:cNvPr id="3" name="図プレースホルダー 2"/>
          <p:cNvSpPr>
            <a:spLocks noGrp="1"/>
          </p:cNvSpPr>
          <p:nvPr>
            <p:ph type="pic" sz="quarter" idx="10"/>
          </p:nvPr>
        </p:nvSpPr>
        <p:spPr>
          <a:xfrm>
            <a:off x="0" y="0"/>
            <a:ext cx="9906000" cy="6858000"/>
          </a:xfrm>
          <a:solidFill>
            <a:schemeClr val="bg1">
              <a:lumMod val="95000"/>
            </a:schemeClr>
          </a:solidFill>
        </p:spPr>
        <p:txBody>
          <a:bodyPr rtlCol="0" anchor="ctr">
            <a:normAutofit/>
          </a:bodyPr>
          <a:lstStyle>
            <a:lvl1pPr marL="0" indent="0" algn="ctr">
              <a:buNone/>
              <a:defRPr sz="1050"/>
            </a:lvl1pPr>
          </a:lstStyle>
          <a:p>
            <a:pPr rtl="0"/>
            <a:r>
              <a:rPr lang="ja-JP" altLang="en-US" noProof="0"/>
              <a:t>アイコンをクリックして図を追加</a:t>
            </a:r>
            <a:endParaRPr lang="ja-JP" altLang="en-US" noProof="0" dirty="0"/>
          </a:p>
        </p:txBody>
      </p:sp>
    </p:spTree>
    <p:extLst>
      <p:ext uri="{BB962C8B-B14F-4D97-AF65-F5344CB8AC3E}">
        <p14:creationId xmlns:p14="http://schemas.microsoft.com/office/powerpoint/2010/main" val="3051106961"/>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4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012481"/>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お礼を述べるスライド">
    <p:spTree>
      <p:nvGrpSpPr>
        <p:cNvPr id="1" name=""/>
        <p:cNvGrpSpPr/>
        <p:nvPr/>
      </p:nvGrpSpPr>
      <p:grpSpPr>
        <a:xfrm>
          <a:off x="0" y="0"/>
          <a:ext cx="0" cy="0"/>
          <a:chOff x="0" y="0"/>
          <a:chExt cx="0" cy="0"/>
        </a:xfrm>
      </p:grpSpPr>
      <p:sp>
        <p:nvSpPr>
          <p:cNvPr id="10" name="図プレースホルダー 9">
            <a:extLst>
              <a:ext uri="{FF2B5EF4-FFF2-40B4-BE49-F238E27FC236}">
                <a16:creationId xmlns:a16="http://schemas.microsoft.com/office/drawing/2014/main" id="{03EE4273-5B11-44D2-BB30-AB361AEA564E}"/>
              </a:ext>
            </a:extLst>
          </p:cNvPr>
          <p:cNvSpPr>
            <a:spLocks noGrp="1"/>
          </p:cNvSpPr>
          <p:nvPr>
            <p:ph type="pic" sz="quarter" idx="13"/>
          </p:nvPr>
        </p:nvSpPr>
        <p:spPr>
          <a:xfrm>
            <a:off x="681037" y="2"/>
            <a:ext cx="9224963" cy="5791201"/>
          </a:xfrm>
          <a:custGeom>
            <a:avLst/>
            <a:gdLst>
              <a:gd name="connsiteX0" fmla="*/ 1 w 11353800"/>
              <a:gd name="connsiteY0" fmla="*/ 5791200 h 5791201"/>
              <a:gd name="connsiteX1" fmla="*/ 6662737 w 11353800"/>
              <a:gd name="connsiteY1" fmla="*/ 5791200 h 5791201"/>
              <a:gd name="connsiteX2" fmla="*/ 6662737 w 11353800"/>
              <a:gd name="connsiteY2" fmla="*/ 5791201 h 5791201"/>
              <a:gd name="connsiteX3" fmla="*/ 1 w 11353800"/>
              <a:gd name="connsiteY3" fmla="*/ 5791201 h 5791201"/>
              <a:gd name="connsiteX4" fmla="*/ 0 w 11353800"/>
              <a:gd name="connsiteY4" fmla="*/ 0 h 5791201"/>
              <a:gd name="connsiteX5" fmla="*/ 8012252 w 11353800"/>
              <a:gd name="connsiteY5" fmla="*/ 0 h 5791201"/>
              <a:gd name="connsiteX6" fmla="*/ 8012252 w 11353800"/>
              <a:gd name="connsiteY6" fmla="*/ 1892595 h 5791201"/>
              <a:gd name="connsiteX7" fmla="*/ 11353800 w 11353800"/>
              <a:gd name="connsiteY7" fmla="*/ 1892595 h 5791201"/>
              <a:gd name="connsiteX8" fmla="*/ 11353800 w 11353800"/>
              <a:gd name="connsiteY8" fmla="*/ 5791200 h 5791201"/>
              <a:gd name="connsiteX9" fmla="*/ 6662737 w 11353800"/>
              <a:gd name="connsiteY9" fmla="*/ 5791200 h 5791201"/>
              <a:gd name="connsiteX10" fmla="*/ 6662737 w 11353800"/>
              <a:gd name="connsiteY10" fmla="*/ 2531373 h 5791201"/>
              <a:gd name="connsiteX11" fmla="*/ 1 w 11353800"/>
              <a:gd name="connsiteY11" fmla="*/ 2531373 h 5791201"/>
              <a:gd name="connsiteX12" fmla="*/ 1 w 11353800"/>
              <a:gd name="connsiteY12" fmla="*/ 5791200 h 5791201"/>
              <a:gd name="connsiteX13" fmla="*/ 0 w 11353800"/>
              <a:gd name="connsiteY13" fmla="*/ 5791200 h 5791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53800" h="5791201">
                <a:moveTo>
                  <a:pt x="1" y="5791200"/>
                </a:moveTo>
                <a:lnTo>
                  <a:pt x="6662737" y="5791200"/>
                </a:lnTo>
                <a:lnTo>
                  <a:pt x="6662737" y="5791201"/>
                </a:lnTo>
                <a:lnTo>
                  <a:pt x="1" y="5791201"/>
                </a:lnTo>
                <a:close/>
                <a:moveTo>
                  <a:pt x="0" y="0"/>
                </a:moveTo>
                <a:lnTo>
                  <a:pt x="8012252" y="0"/>
                </a:lnTo>
                <a:lnTo>
                  <a:pt x="8012252" y="1892595"/>
                </a:lnTo>
                <a:lnTo>
                  <a:pt x="11353800" y="1892595"/>
                </a:lnTo>
                <a:lnTo>
                  <a:pt x="11353800" y="5791200"/>
                </a:lnTo>
                <a:lnTo>
                  <a:pt x="6662737" y="5791200"/>
                </a:lnTo>
                <a:lnTo>
                  <a:pt x="6662737" y="2531373"/>
                </a:lnTo>
                <a:lnTo>
                  <a:pt x="1" y="2531373"/>
                </a:lnTo>
                <a:lnTo>
                  <a:pt x="1" y="5791200"/>
                </a:lnTo>
                <a:lnTo>
                  <a:pt x="0" y="5791200"/>
                </a:lnTo>
                <a:close/>
              </a:path>
            </a:pathLst>
          </a:custGeom>
          <a:solidFill>
            <a:schemeClr val="bg2"/>
          </a:solidFill>
        </p:spPr>
        <p:txBody>
          <a:bodyPr wrap="square" rtlCol="0" anchor="t">
            <a:noAutofit/>
          </a:bodyPr>
          <a:lstStyle>
            <a:lvl1pPr marL="0" indent="0" algn="ctr">
              <a:buNone/>
              <a:defRPr>
                <a:latin typeface="Meiryo UI" panose="020B0604030504040204" pitchFamily="50" charset="-128"/>
                <a:ea typeface="Meiryo UI" panose="020B0604030504040204" pitchFamily="50" charset="-128"/>
              </a:defRPr>
            </a:lvl1pPr>
          </a:lstStyle>
          <a:p>
            <a:pPr rtl="0"/>
            <a:r>
              <a:rPr lang="ja-JP" altLang="en-US" noProof="0"/>
              <a:t>アイコンをクリックして図を追加</a:t>
            </a:r>
            <a:endParaRPr lang="ja-JP" altLang="en-US" noProof="0" dirty="0"/>
          </a:p>
        </p:txBody>
      </p:sp>
      <p:sp>
        <p:nvSpPr>
          <p:cNvPr id="6" name="タイトル 1">
            <a:extLst>
              <a:ext uri="{FF2B5EF4-FFF2-40B4-BE49-F238E27FC236}">
                <a16:creationId xmlns:a16="http://schemas.microsoft.com/office/drawing/2014/main" id="{AA99C074-A230-B944-8FEA-870A76765C60}"/>
              </a:ext>
            </a:extLst>
          </p:cNvPr>
          <p:cNvSpPr>
            <a:spLocks noGrp="1"/>
          </p:cNvSpPr>
          <p:nvPr>
            <p:ph type="title" hasCustomPrompt="1"/>
          </p:nvPr>
        </p:nvSpPr>
        <p:spPr>
          <a:xfrm>
            <a:off x="681038" y="3072985"/>
            <a:ext cx="5320606" cy="2413416"/>
          </a:xfrm>
        </p:spPr>
        <p:txBody>
          <a:bodyPr rtlCol="0" anchor="b">
            <a:noAutofit/>
          </a:bodyPr>
          <a:lstStyle>
            <a:lvl1pPr>
              <a:defRPr sz="4500">
                <a:latin typeface="Meiryo UI" panose="020B0604030504040204" pitchFamily="50" charset="-128"/>
                <a:ea typeface="Meiryo UI" panose="020B0604030504040204" pitchFamily="50" charset="-128"/>
              </a:defRPr>
            </a:lvl1pPr>
          </a:lstStyle>
          <a:p>
            <a:pPr rtl="0"/>
            <a:r>
              <a:rPr lang="ja-JP" altLang="en-US" noProof="0" dirty="0"/>
              <a:t>クリックしてマスター タイトルを編集する</a:t>
            </a:r>
          </a:p>
        </p:txBody>
      </p:sp>
      <p:sp>
        <p:nvSpPr>
          <p:cNvPr id="13" name="テキスト プレースホルダー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681038" y="5486401"/>
            <a:ext cx="5320606" cy="304800"/>
          </a:xfrm>
        </p:spPr>
        <p:txBody>
          <a:bodyPr rtlCol="0">
            <a:normAutofit/>
          </a:bodyPr>
          <a:lstStyle>
            <a:lvl1pPr marL="0" indent="0">
              <a:buNone/>
              <a:defRPr sz="1200" spc="225">
                <a:latin typeface="Meiryo UI" panose="020B0604030504040204" pitchFamily="50" charset="-128"/>
                <a:ea typeface="Meiryo UI" panose="020B0604030504040204" pitchFamily="50" charset="-128"/>
              </a:defRPr>
            </a:lvl1pPr>
          </a:lstStyle>
          <a:p>
            <a:pPr lvl="0" rtl="0"/>
            <a:r>
              <a:rPr lang="en-US" altLang="ja-JP" noProof="0" dirty="0"/>
              <a:t>Web </a:t>
            </a:r>
            <a:r>
              <a:rPr lang="ja-JP" altLang="en-US" noProof="0" dirty="0"/>
              <a:t>サイトをここに挿入します</a:t>
            </a:r>
          </a:p>
        </p:txBody>
      </p:sp>
    </p:spTree>
    <p:extLst>
      <p:ext uri="{BB962C8B-B14F-4D97-AF65-F5344CB8AC3E}">
        <p14:creationId xmlns:p14="http://schemas.microsoft.com/office/powerpoint/2010/main" val="396797335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AB58AD-452E-4E5D-918F-237AA0ECBFB6}" type="datetimeFigureOut">
              <a:rPr kumimoji="1" lang="ja-JP" altLang="en-US" smtClean="0"/>
              <a:t>2023/5/20</a:t>
            </a:fld>
            <a:endParaRPr kumimoji="1" lang="ja-JP" altLang="en-US"/>
          </a:p>
        </p:txBody>
      </p:sp>
      <p:sp>
        <p:nvSpPr>
          <p:cNvPr id="3" name="Footer Placeholder 2"/>
          <p:cNvSpPr>
            <a:spLocks noGrp="1"/>
          </p:cNvSpPr>
          <p:nvPr>
            <p:ph type="ftr" sz="quarter" idx="11"/>
          </p:nvPr>
        </p:nvSpPr>
        <p:spPr>
          <a:xfrm>
            <a:off x="3281363" y="6356352"/>
            <a:ext cx="3343275" cy="36512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p:txBody>
          <a:bodyPr/>
          <a:lstStyle/>
          <a:p>
            <a:fld id="{92D09BC6-45C4-42EC-B344-185928C1E491}" type="slidenum">
              <a:rPr kumimoji="1" lang="ja-JP" altLang="en-US" smtClean="0"/>
              <a:t>‹#›</a:t>
            </a:fld>
            <a:endParaRPr kumimoji="1" lang="ja-JP" altLang="en-US"/>
          </a:p>
        </p:txBody>
      </p:sp>
    </p:spTree>
    <p:extLst>
      <p:ext uri="{BB962C8B-B14F-4D97-AF65-F5344CB8AC3E}">
        <p14:creationId xmlns:p14="http://schemas.microsoft.com/office/powerpoint/2010/main" val="254299406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タイトルのみ">
    <p:spTree>
      <p:nvGrpSpPr>
        <p:cNvPr id="1" name=""/>
        <p:cNvGrpSpPr/>
        <p:nvPr/>
      </p:nvGrpSpPr>
      <p:grpSpPr>
        <a:xfrm>
          <a:off x="0" y="0"/>
          <a:ext cx="0" cy="0"/>
          <a:chOff x="0" y="0"/>
          <a:chExt cx="0" cy="0"/>
        </a:xfrm>
      </p:grpSpPr>
      <p:sp>
        <p:nvSpPr>
          <p:cNvPr id="6" name="フッター プレースホルダー 5">
            <a:extLst>
              <a:ext uri="{FF2B5EF4-FFF2-40B4-BE49-F238E27FC236}">
                <a16:creationId xmlns:a16="http://schemas.microsoft.com/office/drawing/2014/main" id="{5356FC21-A32D-44DC-BED7-08CEBB3B9090}"/>
              </a:ext>
            </a:extLst>
          </p:cNvPr>
          <p:cNvSpPr>
            <a:spLocks noGrp="1"/>
          </p:cNvSpPr>
          <p:nvPr>
            <p:ph type="ftr" sz="quarter" idx="10"/>
          </p:nvPr>
        </p:nvSpPr>
        <p:spPr>
          <a:xfrm>
            <a:off x="3281363" y="6356352"/>
            <a:ext cx="3343275" cy="365125"/>
          </a:xfrm>
          <a:prstGeom prst="rect">
            <a:avLst/>
          </a:prstGeom>
        </p:spPr>
        <p:txBody>
          <a:bodyPr rtlCol="0"/>
          <a:lstStyle/>
          <a:p>
            <a:endParaRPr kumimoji="1" lang="ja-JP" altLang="en-US"/>
          </a:p>
        </p:txBody>
      </p:sp>
      <p:sp>
        <p:nvSpPr>
          <p:cNvPr id="9" name="タイトル 1">
            <a:extLst>
              <a:ext uri="{FF2B5EF4-FFF2-40B4-BE49-F238E27FC236}">
                <a16:creationId xmlns:a16="http://schemas.microsoft.com/office/drawing/2014/main" id="{CB2B6249-6B58-2F44-83C2-208195C23642}"/>
              </a:ext>
            </a:extLst>
          </p:cNvPr>
          <p:cNvSpPr>
            <a:spLocks noGrp="1"/>
          </p:cNvSpPr>
          <p:nvPr>
            <p:ph type="title"/>
          </p:nvPr>
        </p:nvSpPr>
        <p:spPr>
          <a:xfrm>
            <a:off x="681038" y="21059"/>
            <a:ext cx="8543925" cy="986943"/>
          </a:xfrm>
        </p:spPr>
        <p:txBody>
          <a:bodyPr rtlCol="0"/>
          <a:lstStyle/>
          <a:p>
            <a:pPr rtl="0"/>
            <a:r>
              <a:rPr lang="ja-JP" altLang="en-US" noProof="0"/>
              <a:t>マスター タイトルの書式設定</a:t>
            </a:r>
            <a:endParaRPr lang="ja-JP" altLang="en-US" noProof="0" dirty="0"/>
          </a:p>
        </p:txBody>
      </p:sp>
    </p:spTree>
    <p:extLst>
      <p:ext uri="{BB962C8B-B14F-4D97-AF65-F5344CB8AC3E}">
        <p14:creationId xmlns:p14="http://schemas.microsoft.com/office/powerpoint/2010/main" val="321245529"/>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4889108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セクション見出し">
    <p:spTree>
      <p:nvGrpSpPr>
        <p:cNvPr id="1" name=""/>
        <p:cNvGrpSpPr/>
        <p:nvPr/>
      </p:nvGrpSpPr>
      <p:grpSpPr>
        <a:xfrm>
          <a:off x="0" y="0"/>
          <a:ext cx="0" cy="0"/>
          <a:chOff x="0" y="0"/>
          <a:chExt cx="0" cy="0"/>
        </a:xfrm>
      </p:grpSpPr>
    </p:spTree>
    <p:extLst>
      <p:ext uri="{BB962C8B-B14F-4D97-AF65-F5344CB8AC3E}">
        <p14:creationId xmlns:p14="http://schemas.microsoft.com/office/powerpoint/2010/main" val="4547100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4707731" y="6577464"/>
            <a:ext cx="490537" cy="365125"/>
          </a:xfrm>
          <a:prstGeom prst="rect">
            <a:avLst/>
          </a:prstGeom>
        </p:spPr>
        <p:txBody>
          <a:bodyPr/>
          <a:lstStyle/>
          <a:p>
            <a:fld id="{DEA0D3E7-6122-470B-BEC9-7AA04FCB341C}" type="slidenum">
              <a:rPr lang="ja-JP" altLang="en-US" smtClean="0">
                <a:solidFill>
                  <a:prstClr val="white"/>
                </a:solidFill>
              </a:rPr>
              <a:pPr/>
              <a:t>‹#›</a:t>
            </a:fld>
            <a:endParaRPr lang="ja-JP" altLang="en-US">
              <a:solidFill>
                <a:prstClr val="white"/>
              </a:solidFill>
            </a:endParaRPr>
          </a:p>
        </p:txBody>
      </p:sp>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495300" y="6356350"/>
            <a:ext cx="23114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
        <p:nvSpPr>
          <p:cNvPr id="4" name="フッター プレースホルダー 3"/>
          <p:cNvSpPr>
            <a:spLocks noGrp="1"/>
          </p:cNvSpPr>
          <p:nvPr>
            <p:ph type="ftr" sz="quarter" idx="11"/>
          </p:nvPr>
        </p:nvSpPr>
        <p:spPr>
          <a:xfrm>
            <a:off x="3384550" y="6356350"/>
            <a:ext cx="3136900" cy="365125"/>
          </a:xfrm>
          <a:prstGeom prst="rect">
            <a:avLst/>
          </a:prstGeom>
        </p:spPr>
        <p:txBody>
          <a:bodyPr/>
          <a:lstStyle/>
          <a:p>
            <a:pPr eaLnBrk="1" fontAlgn="auto" hangingPunct="1">
              <a:spcBef>
                <a:spcPts val="0"/>
              </a:spcBef>
              <a:spcAft>
                <a:spcPts val="0"/>
              </a:spcAft>
            </a:pPr>
            <a:endParaRPr lang="ja-JP" altLang="en-US">
              <a:solidFill>
                <a:prstClr val="black"/>
              </a:solidFill>
              <a:latin typeface="Meiryo UI"/>
              <a:ea typeface="Meiryo UI"/>
            </a:endParaRPr>
          </a:p>
        </p:txBody>
      </p:sp>
    </p:spTree>
    <p:extLst>
      <p:ext uri="{BB962C8B-B14F-4D97-AF65-F5344CB8AC3E}">
        <p14:creationId xmlns:p14="http://schemas.microsoft.com/office/powerpoint/2010/main" val="37041603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基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4564480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タイトルとコンテンツ">
    <p:spTree>
      <p:nvGrpSpPr>
        <p:cNvPr id="1" name=""/>
        <p:cNvGrpSpPr/>
        <p:nvPr/>
      </p:nvGrpSpPr>
      <p:grpSpPr>
        <a:xfrm>
          <a:off x="0" y="0"/>
          <a:ext cx="0" cy="0"/>
          <a:chOff x="0" y="0"/>
          <a:chExt cx="0" cy="0"/>
        </a:xfrm>
      </p:grpSpPr>
      <p:sp>
        <p:nvSpPr>
          <p:cNvPr id="3" name="スライド番号プレースホルダー 5"/>
          <p:cNvSpPr>
            <a:spLocks noGrp="1"/>
          </p:cNvSpPr>
          <p:nvPr>
            <p:ph type="sldNum" sz="quarter" idx="4"/>
          </p:nvPr>
        </p:nvSpPr>
        <p:spPr>
          <a:xfrm>
            <a:off x="9369459" y="6568714"/>
            <a:ext cx="520700" cy="161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lvl1pPr algn="r" fontAlgn="auto">
              <a:spcBef>
                <a:spcPts val="0"/>
              </a:spcBef>
              <a:spcAft>
                <a:spcPts val="0"/>
              </a:spcAft>
              <a:defRPr lang="ja-JP" altLang="en-US" sz="1048">
                <a:solidFill>
                  <a:schemeClr val="tx1"/>
                </a:solidFill>
                <a:latin typeface="+mn-ea"/>
                <a:ea typeface="+mn-ea"/>
                <a:cs typeface="Arial" pitchFamily="34" charset="0"/>
              </a:defRPr>
            </a:lvl1pPr>
          </a:lstStyle>
          <a:p>
            <a:pPr eaLnBrk="0" hangingPunct="0">
              <a:defRPr/>
            </a:pPr>
            <a:fld id="{A0A00D27-D247-483F-9D86-9A0C429606A7}" type="slidenum">
              <a:rPr lang="en-US" altLang="ja-JP" smtClean="0">
                <a:solidFill>
                  <a:prstClr val="black"/>
                </a:solidFill>
              </a:rPr>
              <a:pPr eaLnBrk="0" hangingPunct="0">
                <a:defRPr/>
              </a:pPr>
              <a:t>‹#›</a:t>
            </a:fld>
            <a:endParaRPr lang="en-US" dirty="0">
              <a:solidFill>
                <a:prstClr val="black"/>
              </a:solidFill>
            </a:endParaRPr>
          </a:p>
        </p:txBody>
      </p:sp>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16655298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5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4284530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6" name="Slide Number Placeholder 5"/>
          <p:cNvSpPr>
            <a:spLocks noGrp="1"/>
          </p:cNvSpPr>
          <p:nvPr>
            <p:ph type="sldNum" sz="quarter" idx="12"/>
          </p:nvPr>
        </p:nvSpPr>
        <p:spPr>
          <a:xfrm>
            <a:off x="4707731" y="6577464"/>
            <a:ext cx="490537" cy="365125"/>
          </a:xfrm>
          <a:prstGeom prst="rect">
            <a:avLst/>
          </a:prstGeom>
        </p:spPr>
        <p:txBody>
          <a:bodyPr/>
          <a:lstStyle/>
          <a:p>
            <a:fld id="{CF0EBF7E-15DF-4332-8C4F-3B657375672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7194169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5_タイトルとコンテンツ">
    <p:spTree>
      <p:nvGrpSpPr>
        <p:cNvPr id="1" name=""/>
        <p:cNvGrpSpPr/>
        <p:nvPr/>
      </p:nvGrpSpPr>
      <p:grpSpPr>
        <a:xfrm>
          <a:off x="0" y="0"/>
          <a:ext cx="0" cy="0"/>
          <a:chOff x="0" y="0"/>
          <a:chExt cx="0" cy="0"/>
        </a:xfrm>
      </p:grpSpPr>
      <p:sp>
        <p:nvSpPr>
          <p:cNvPr id="4" name="スライド番号プレースホルダー 4"/>
          <p:cNvSpPr txBox="1">
            <a:spLocks/>
          </p:cNvSpPr>
          <p:nvPr userDrawn="1"/>
        </p:nvSpPr>
        <p:spPr>
          <a:xfrm>
            <a:off x="4729163" y="6665916"/>
            <a:ext cx="446088" cy="16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bIns="0">
            <a:spAutoFit/>
          </a:bodyPr>
          <a:lstStyle>
            <a:defPPr>
              <a:defRPr lang="ja-JP"/>
            </a:defPPr>
            <a:lvl1pPr algn="ctr" rtl="0" fontAlgn="auto">
              <a:spcBef>
                <a:spcPct val="0"/>
              </a:spcBef>
              <a:spcAft>
                <a:spcPts val="0"/>
              </a:spcAft>
              <a:defRPr kumimoji="1" lang="ja-JP" altLang="en-US" sz="1119" kern="1200">
                <a:solidFill>
                  <a:schemeClr val="bg1"/>
                </a:solidFill>
                <a:latin typeface="+mn-ea"/>
                <a:ea typeface="+mn-ea"/>
                <a:cs typeface="Arial" pitchFamily="34" charset="0"/>
              </a:defRPr>
            </a:lvl1pPr>
            <a:lvl2pPr marL="457143" algn="ctr" rtl="0" fontAlgn="base">
              <a:spcBef>
                <a:spcPct val="0"/>
              </a:spcBef>
              <a:spcAft>
                <a:spcPct val="0"/>
              </a:spcAft>
              <a:defRPr kumimoji="1" sz="1900" kern="1200">
                <a:solidFill>
                  <a:schemeClr val="tx1"/>
                </a:solidFill>
                <a:latin typeface="Arial" charset="0"/>
                <a:ea typeface="ＭＳ Ｐゴシック" charset="-128"/>
                <a:cs typeface="+mn-cs"/>
              </a:defRPr>
            </a:lvl2pPr>
            <a:lvl3pPr marL="914287" algn="ctr" rtl="0" fontAlgn="base">
              <a:spcBef>
                <a:spcPct val="0"/>
              </a:spcBef>
              <a:spcAft>
                <a:spcPct val="0"/>
              </a:spcAft>
              <a:defRPr kumimoji="1" sz="1900" kern="1200">
                <a:solidFill>
                  <a:schemeClr val="tx1"/>
                </a:solidFill>
                <a:latin typeface="Arial" charset="0"/>
                <a:ea typeface="ＭＳ Ｐゴシック" charset="-128"/>
                <a:cs typeface="+mn-cs"/>
              </a:defRPr>
            </a:lvl3pPr>
            <a:lvl4pPr marL="1371430" algn="ctr" rtl="0" fontAlgn="base">
              <a:spcBef>
                <a:spcPct val="0"/>
              </a:spcBef>
              <a:spcAft>
                <a:spcPct val="0"/>
              </a:spcAft>
              <a:defRPr kumimoji="1" sz="1900" kern="1200">
                <a:solidFill>
                  <a:schemeClr val="tx1"/>
                </a:solidFill>
                <a:latin typeface="Arial" charset="0"/>
                <a:ea typeface="ＭＳ Ｐゴシック" charset="-128"/>
                <a:cs typeface="+mn-cs"/>
              </a:defRPr>
            </a:lvl4pPr>
            <a:lvl5pPr marL="1828573" algn="ctr" rtl="0" fontAlgn="base">
              <a:spcBef>
                <a:spcPct val="0"/>
              </a:spcBef>
              <a:spcAft>
                <a:spcPct val="0"/>
              </a:spcAft>
              <a:defRPr kumimoji="1" sz="1900" kern="1200">
                <a:solidFill>
                  <a:schemeClr val="tx1"/>
                </a:solidFill>
                <a:latin typeface="Arial" charset="0"/>
                <a:ea typeface="ＭＳ Ｐゴシック" charset="-128"/>
                <a:cs typeface="+mn-cs"/>
              </a:defRPr>
            </a:lvl5pPr>
            <a:lvl6pPr marL="2285717" algn="l" defTabSz="914287" rtl="0" eaLnBrk="1" latinLnBrk="0" hangingPunct="1">
              <a:defRPr kumimoji="1" sz="1900" kern="1200">
                <a:solidFill>
                  <a:schemeClr val="tx1"/>
                </a:solidFill>
                <a:latin typeface="Arial" charset="0"/>
                <a:ea typeface="ＭＳ Ｐゴシック" charset="-128"/>
                <a:cs typeface="+mn-cs"/>
              </a:defRPr>
            </a:lvl6pPr>
            <a:lvl7pPr marL="2742860" algn="l" defTabSz="914287" rtl="0" eaLnBrk="1" latinLnBrk="0" hangingPunct="1">
              <a:defRPr kumimoji="1" sz="1900" kern="1200">
                <a:solidFill>
                  <a:schemeClr val="tx1"/>
                </a:solidFill>
                <a:latin typeface="Arial" charset="0"/>
                <a:ea typeface="ＭＳ Ｐゴシック" charset="-128"/>
                <a:cs typeface="+mn-cs"/>
              </a:defRPr>
            </a:lvl7pPr>
            <a:lvl8pPr marL="3200003" algn="l" defTabSz="914287" rtl="0" eaLnBrk="1" latinLnBrk="0" hangingPunct="1">
              <a:defRPr kumimoji="1" sz="1900" kern="1200">
                <a:solidFill>
                  <a:schemeClr val="tx1"/>
                </a:solidFill>
                <a:latin typeface="Arial" charset="0"/>
                <a:ea typeface="ＭＳ Ｐゴシック" charset="-128"/>
                <a:cs typeface="+mn-cs"/>
              </a:defRPr>
            </a:lvl8pPr>
            <a:lvl9pPr marL="3657146" algn="l" defTabSz="914287" rtl="0" eaLnBrk="1" latinLnBrk="0" hangingPunct="1">
              <a:defRPr kumimoji="1" sz="1900" kern="1200">
                <a:solidFill>
                  <a:schemeClr val="tx1"/>
                </a:solidFill>
                <a:latin typeface="Arial" charset="0"/>
                <a:ea typeface="ＭＳ Ｐゴシック" charset="-128"/>
                <a:cs typeface="+mn-cs"/>
              </a:defRPr>
            </a:lvl9pPr>
          </a:lstStyle>
          <a:p>
            <a:pPr>
              <a:defRPr/>
            </a:pPr>
            <a:fld id="{A0A00D27-D247-483F-9D86-9A0C429606A7}" type="slidenum">
              <a:rPr lang="en-US" altLang="ja-JP" sz="1066" smtClean="0">
                <a:solidFill>
                  <a:prstClr val="white"/>
                </a:solidFill>
              </a:rPr>
              <a:pPr>
                <a:defRPr/>
              </a:pPr>
              <a:t>‹#›</a:t>
            </a:fld>
            <a:endParaRPr lang="en-US" sz="1066" dirty="0">
              <a:solidFill>
                <a:prstClr val="white"/>
              </a:solidFill>
            </a:endParaRPr>
          </a:p>
        </p:txBody>
      </p:sp>
    </p:spTree>
    <p:extLst>
      <p:ext uri="{BB962C8B-B14F-4D97-AF65-F5344CB8AC3E}">
        <p14:creationId xmlns:p14="http://schemas.microsoft.com/office/powerpoint/2010/main" val="42835936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7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fld id="{656A873E-780B-42C8-8D54-43FAFFD51238}" type="datetime1">
              <a:rPr lang="ja-JP" altLang="en-US" sz="1843" smtClean="0">
                <a:solidFill>
                  <a:prstClr val="black"/>
                </a:solidFill>
                <a:latin typeface="Arial" charset="0"/>
                <a:ea typeface="ＭＳ Ｐゴシック" charset="-128"/>
              </a:rPr>
              <a:pPr algn="ctr" eaLnBrk="1" hangingPunct="1"/>
              <a:t>2023/5/20</a:t>
            </a:fld>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581163"/>
            <a:ext cx="3136900" cy="365125"/>
          </a:xfrm>
          <a:prstGeom prst="rect">
            <a:avLst/>
          </a:prstGeom>
        </p:spPr>
        <p:txBody>
          <a:bodyPr/>
          <a:lstStyle/>
          <a:p>
            <a:pPr algn="ctr" eaLnBrk="1" hangingPunct="1"/>
            <a:endParaRPr lang="ja-JP" altLang="en-US" sz="1843" dirty="0">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3750070" y="6681712"/>
            <a:ext cx="2228850" cy="164026"/>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429267596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2_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0626"/>
            <a:ext cx="9906000" cy="4986339"/>
          </a:xfrm>
          <a:prstGeom prst="rect">
            <a:avLst/>
          </a:prstGeom>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a:xfrm>
            <a:off x="495300" y="6356353"/>
            <a:ext cx="23114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5" name="Footer Placeholder 4"/>
          <p:cNvSpPr>
            <a:spLocks noGrp="1"/>
          </p:cNvSpPr>
          <p:nvPr>
            <p:ph type="ftr" sz="quarter" idx="11"/>
          </p:nvPr>
        </p:nvSpPr>
        <p:spPr>
          <a:xfrm>
            <a:off x="3384550" y="6356353"/>
            <a:ext cx="3136900" cy="365125"/>
          </a:xfrm>
          <a:prstGeom prst="rect">
            <a:avLst/>
          </a:prstGeom>
        </p:spPr>
        <p:txBody>
          <a:bodyPr/>
          <a:lstStyle/>
          <a:p>
            <a:pPr algn="ctr" eaLnBrk="1" hangingPunct="1"/>
            <a:endParaRPr lang="ja-JP" altLang="en-US" sz="1843">
              <a:solidFill>
                <a:prstClr val="black"/>
              </a:solidFill>
              <a:latin typeface="Arial" charset="0"/>
              <a:ea typeface="ＭＳ Ｐゴシック" charset="-128"/>
            </a:endParaRPr>
          </a:p>
        </p:txBody>
      </p:sp>
      <p:sp>
        <p:nvSpPr>
          <p:cNvPr id="6" name="Slide Number Placeholder 5"/>
          <p:cNvSpPr>
            <a:spLocks noGrp="1"/>
          </p:cNvSpPr>
          <p:nvPr>
            <p:ph type="sldNum" sz="quarter" idx="12"/>
          </p:nvPr>
        </p:nvSpPr>
        <p:spPr>
          <a:xfrm>
            <a:off x="7677150" y="6492876"/>
            <a:ext cx="2228850" cy="365125"/>
          </a:xfrm>
          <a:prstGeom prst="rect">
            <a:avLst/>
          </a:prstGeom>
        </p:spPr>
        <p:txBody>
          <a:bodyPr/>
          <a:lstStyle/>
          <a:p>
            <a:fld id="{7DDD51F1-C201-43B2-94DC-31F3BA8407ED}"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215538116"/>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DE88B1-7EEF-4455-BD0B-41DEEC69F3AE}"/>
              </a:ext>
            </a:extLst>
          </p:cNvPr>
          <p:cNvSpPr>
            <a:spLocks noGrp="1"/>
          </p:cNvSpPr>
          <p:nvPr>
            <p:ph type="ctrTitle"/>
          </p:nvPr>
        </p:nvSpPr>
        <p:spPr>
          <a:xfrm>
            <a:off x="1238250" y="1122363"/>
            <a:ext cx="74295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6BD1E87-38D7-4AE5-BA92-823E90862670}"/>
              </a:ext>
            </a:extLst>
          </p:cNvPr>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495EAF5-EA78-4A1C-86E5-8845C735387D}"/>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5" name="フッター プレースホルダー 4">
            <a:extLst>
              <a:ext uri="{FF2B5EF4-FFF2-40B4-BE49-F238E27FC236}">
                <a16:creationId xmlns:a16="http://schemas.microsoft.com/office/drawing/2014/main" id="{5309F776-5C79-4C4F-9129-B07A5F16DEC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CA2EAA1-E9BF-41BA-8449-A83400AADB25}"/>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3950048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B1784A-6935-40C0-B1FD-D767F4F23B5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C4F7EDF-3CAA-4A75-BC26-11D3F799B1C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1ECB9EB-8018-4FF7-ABCE-6DBB9F0A8964}"/>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5" name="フッター プレースホルダー 4">
            <a:extLst>
              <a:ext uri="{FF2B5EF4-FFF2-40B4-BE49-F238E27FC236}">
                <a16:creationId xmlns:a16="http://schemas.microsoft.com/office/drawing/2014/main" id="{F24977BC-9B1A-40AC-853B-82F81A900FB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1A429E6-836C-4545-9830-44C8D76779F4}"/>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6260684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CA72BD-C00F-4708-A60D-8918B1FE036C}"/>
              </a:ext>
            </a:extLst>
          </p:cNvPr>
          <p:cNvSpPr>
            <a:spLocks noGrp="1"/>
          </p:cNvSpPr>
          <p:nvPr>
            <p:ph type="title"/>
          </p:nvPr>
        </p:nvSpPr>
        <p:spPr>
          <a:xfrm>
            <a:off x="675879" y="1709739"/>
            <a:ext cx="8543925"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5D21336-7CA5-4B34-8E8C-3A9271B35416}"/>
              </a:ext>
            </a:extLst>
          </p:cNvPr>
          <p:cNvSpPr>
            <a:spLocks noGrp="1"/>
          </p:cNvSpPr>
          <p:nvPr>
            <p:ph type="body" idx="1"/>
          </p:nvPr>
        </p:nvSpPr>
        <p:spPr>
          <a:xfrm>
            <a:off x="675879" y="4589464"/>
            <a:ext cx="8543925"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D7A25A3-267C-478B-9E26-3CBD85B81B32}"/>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5" name="フッター プレースホルダー 4">
            <a:extLst>
              <a:ext uri="{FF2B5EF4-FFF2-40B4-BE49-F238E27FC236}">
                <a16:creationId xmlns:a16="http://schemas.microsoft.com/office/drawing/2014/main" id="{8798DFE8-5F58-452C-8B3F-D23ACA6C702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98200A3-F276-4A8A-BF02-7E96882F9802}"/>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11904876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CD83D4-CC5F-4AA2-A2A7-E7EB0319191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CA51EA9-6700-4D9A-88B3-F9DA3D33ADDC}"/>
              </a:ext>
            </a:extLst>
          </p:cNvPr>
          <p:cNvSpPr>
            <a:spLocks noGrp="1"/>
          </p:cNvSpPr>
          <p:nvPr>
            <p:ph sz="half" idx="1"/>
          </p:nvPr>
        </p:nvSpPr>
        <p:spPr>
          <a:xfrm>
            <a:off x="681037" y="1825625"/>
            <a:ext cx="4189413"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90ACF3E-2083-4C53-9921-D541D319613D}"/>
              </a:ext>
            </a:extLst>
          </p:cNvPr>
          <p:cNvSpPr>
            <a:spLocks noGrp="1"/>
          </p:cNvSpPr>
          <p:nvPr>
            <p:ph sz="half" idx="2"/>
          </p:nvPr>
        </p:nvSpPr>
        <p:spPr>
          <a:xfrm>
            <a:off x="5035550" y="1825625"/>
            <a:ext cx="4189413"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E3E35B3-361C-48BA-8D16-6F4319012D72}"/>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6" name="フッター プレースホルダー 5">
            <a:extLst>
              <a:ext uri="{FF2B5EF4-FFF2-40B4-BE49-F238E27FC236}">
                <a16:creationId xmlns:a16="http://schemas.microsoft.com/office/drawing/2014/main" id="{68DDD24B-DCBC-4D76-902B-5FE6A36CA57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C05A2F9-A0E0-4AA2-A034-83AE33EEE027}"/>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30138757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BAC8C3-550E-4D31-BA9F-3E1FE67B4BD8}"/>
              </a:ext>
            </a:extLst>
          </p:cNvPr>
          <p:cNvSpPr>
            <a:spLocks noGrp="1"/>
          </p:cNvSpPr>
          <p:nvPr>
            <p:ph type="title"/>
          </p:nvPr>
        </p:nvSpPr>
        <p:spPr>
          <a:xfrm>
            <a:off x="682758" y="365126"/>
            <a:ext cx="8543925"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9F766BB-9329-42CF-9795-BF33BB875405}"/>
              </a:ext>
            </a:extLst>
          </p:cNvPr>
          <p:cNvSpPr>
            <a:spLocks noGrp="1"/>
          </p:cNvSpPr>
          <p:nvPr>
            <p:ph type="body" idx="1"/>
          </p:nvPr>
        </p:nvSpPr>
        <p:spPr>
          <a:xfrm>
            <a:off x="682758" y="1681163"/>
            <a:ext cx="41911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65C77B5-5142-4FCC-82CC-E15783FA16E9}"/>
              </a:ext>
            </a:extLst>
          </p:cNvPr>
          <p:cNvSpPr>
            <a:spLocks noGrp="1"/>
          </p:cNvSpPr>
          <p:nvPr>
            <p:ph sz="half" idx="2"/>
          </p:nvPr>
        </p:nvSpPr>
        <p:spPr>
          <a:xfrm>
            <a:off x="682758" y="2505075"/>
            <a:ext cx="419113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338AC96-85FA-42C1-BB04-448BB0228448}"/>
              </a:ext>
            </a:extLst>
          </p:cNvPr>
          <p:cNvSpPr>
            <a:spLocks noGrp="1"/>
          </p:cNvSpPr>
          <p:nvPr>
            <p:ph type="body" sz="quarter" idx="3"/>
          </p:nvPr>
        </p:nvSpPr>
        <p:spPr>
          <a:xfrm>
            <a:off x="5014913" y="1681163"/>
            <a:ext cx="421177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87AD4FA-BA0F-4B3E-9E9D-48F23BEAF661}"/>
              </a:ext>
            </a:extLst>
          </p:cNvPr>
          <p:cNvSpPr>
            <a:spLocks noGrp="1"/>
          </p:cNvSpPr>
          <p:nvPr>
            <p:ph sz="quarter" idx="4"/>
          </p:nvPr>
        </p:nvSpPr>
        <p:spPr>
          <a:xfrm>
            <a:off x="5014913" y="2505075"/>
            <a:ext cx="421177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66827D1-1ED8-42DD-98DD-5A8FA2702A85}"/>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8" name="フッター プレースホルダー 7">
            <a:extLst>
              <a:ext uri="{FF2B5EF4-FFF2-40B4-BE49-F238E27FC236}">
                <a16:creationId xmlns:a16="http://schemas.microsoft.com/office/drawing/2014/main" id="{1EBA6B2F-CC0D-4085-A9F4-88A8DFB2D5B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9D6FDCB-54CE-435C-B9F5-5CE22EBFEDE1}"/>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14231755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7DF62D-ED9A-4AE2-8CEC-DCBDA19A08A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8A0419D-2D7F-41A2-A735-C6FD76C3251C}"/>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4" name="フッター プレースホルダー 3">
            <a:extLst>
              <a:ext uri="{FF2B5EF4-FFF2-40B4-BE49-F238E27FC236}">
                <a16:creationId xmlns:a16="http://schemas.microsoft.com/office/drawing/2014/main" id="{3AF53500-E6E7-4156-93B0-14B260AAD5E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8E2286E-7D4E-468C-8E8B-506E08A11C20}"/>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20451720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2A0C1A5-F8C4-48F5-A409-07437181A82E}"/>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3" name="フッター プレースホルダー 2">
            <a:extLst>
              <a:ext uri="{FF2B5EF4-FFF2-40B4-BE49-F238E27FC236}">
                <a16:creationId xmlns:a16="http://schemas.microsoft.com/office/drawing/2014/main" id="{ADB05B68-884F-4081-A002-BD84CE5953D5}"/>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02C7D93-377D-418C-8843-560E42BAE132}"/>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1173556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24D737-DB6B-4851-A0A0-E935D97BB6AE}"/>
              </a:ext>
            </a:extLst>
          </p:cNvPr>
          <p:cNvSpPr>
            <a:spLocks noGrp="1"/>
          </p:cNvSpPr>
          <p:nvPr>
            <p:ph type="title"/>
          </p:nvPr>
        </p:nvSpPr>
        <p:spPr>
          <a:xfrm>
            <a:off x="682758" y="457200"/>
            <a:ext cx="3195373"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E6918FC-F449-495F-95F0-4D16700C377C}"/>
              </a:ext>
            </a:extLst>
          </p:cNvPr>
          <p:cNvSpPr>
            <a:spLocks noGrp="1"/>
          </p:cNvSpPr>
          <p:nvPr>
            <p:ph idx="1"/>
          </p:nvPr>
        </p:nvSpPr>
        <p:spPr>
          <a:xfrm>
            <a:off x="421177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F35A63F-4A2B-4724-86EC-56A90DFD25EF}"/>
              </a:ext>
            </a:extLst>
          </p:cNvPr>
          <p:cNvSpPr>
            <a:spLocks noGrp="1"/>
          </p:cNvSpPr>
          <p:nvPr>
            <p:ph type="body" sz="half" idx="2"/>
          </p:nvPr>
        </p:nvSpPr>
        <p:spPr>
          <a:xfrm>
            <a:off x="682758" y="2057400"/>
            <a:ext cx="31953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94ABA213-0064-4D62-9144-4A31DC6FC4CC}"/>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6" name="フッター プレースホルダー 5">
            <a:extLst>
              <a:ext uri="{FF2B5EF4-FFF2-40B4-BE49-F238E27FC236}">
                <a16:creationId xmlns:a16="http://schemas.microsoft.com/office/drawing/2014/main" id="{0F43D2FD-9493-41AB-A3D6-ED6457C31E33}"/>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A928C49-0FB6-49FE-8B62-2B12B3BCE51A}"/>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32575113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D2DBF3-A85B-4A63-AC45-4EFC6F0C679C}"/>
              </a:ext>
            </a:extLst>
          </p:cNvPr>
          <p:cNvSpPr>
            <a:spLocks noGrp="1"/>
          </p:cNvSpPr>
          <p:nvPr>
            <p:ph type="title"/>
          </p:nvPr>
        </p:nvSpPr>
        <p:spPr>
          <a:xfrm>
            <a:off x="682758" y="457200"/>
            <a:ext cx="3195373"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B1895F5E-274C-4870-8EEE-86667DEE8984}"/>
              </a:ext>
            </a:extLst>
          </p:cNvPr>
          <p:cNvSpPr>
            <a:spLocks noGrp="1"/>
          </p:cNvSpPr>
          <p:nvPr>
            <p:ph type="pic" idx="1"/>
          </p:nvPr>
        </p:nvSpPr>
        <p:spPr>
          <a:xfrm>
            <a:off x="4211770" y="987426"/>
            <a:ext cx="501491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a:extLst>
              <a:ext uri="{FF2B5EF4-FFF2-40B4-BE49-F238E27FC236}">
                <a16:creationId xmlns:a16="http://schemas.microsoft.com/office/drawing/2014/main" id="{F934C522-DF23-4B98-AA3E-2AE009D3AF11}"/>
              </a:ext>
            </a:extLst>
          </p:cNvPr>
          <p:cNvSpPr>
            <a:spLocks noGrp="1"/>
          </p:cNvSpPr>
          <p:nvPr>
            <p:ph type="body" sz="half" idx="2"/>
          </p:nvPr>
        </p:nvSpPr>
        <p:spPr>
          <a:xfrm>
            <a:off x="682758" y="2057400"/>
            <a:ext cx="319537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AC37D14-358B-4F8E-8D34-49C226B24546}"/>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6" name="フッター プレースホルダー 5">
            <a:extLst>
              <a:ext uri="{FF2B5EF4-FFF2-40B4-BE49-F238E27FC236}">
                <a16:creationId xmlns:a16="http://schemas.microsoft.com/office/drawing/2014/main" id="{565D40BA-6509-40D3-8197-38F71362DC6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BF21E94-AE75-4A32-850E-DFB910ABBD33}"/>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6862756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788FC3-8C4D-43A2-87E9-D26B3159709A}"/>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C6A4F8E-3F0C-424D-8AFB-815298B5D7F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8C6E312-5465-4023-9565-632088C1B45F}"/>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5" name="フッター プレースホルダー 4">
            <a:extLst>
              <a:ext uri="{FF2B5EF4-FFF2-40B4-BE49-F238E27FC236}">
                <a16:creationId xmlns:a16="http://schemas.microsoft.com/office/drawing/2014/main" id="{3DC7EF80-C53D-479F-98C3-F344A898D58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3E4FAD0-4EBF-43B2-A559-C3408203A8BA}"/>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26523488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53EB41E-50B1-4486-AEF0-777905AA6489}"/>
              </a:ext>
            </a:extLst>
          </p:cNvPr>
          <p:cNvSpPr>
            <a:spLocks noGrp="1"/>
          </p:cNvSpPr>
          <p:nvPr>
            <p:ph type="title" orient="vert"/>
          </p:nvPr>
        </p:nvSpPr>
        <p:spPr>
          <a:xfrm>
            <a:off x="7088982" y="365125"/>
            <a:ext cx="2135981"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666C845-6F5C-4C84-BCE1-42E6C228EDE7}"/>
              </a:ext>
            </a:extLst>
          </p:cNvPr>
          <p:cNvSpPr>
            <a:spLocks noGrp="1"/>
          </p:cNvSpPr>
          <p:nvPr>
            <p:ph type="body" orient="vert" idx="1"/>
          </p:nvPr>
        </p:nvSpPr>
        <p:spPr>
          <a:xfrm>
            <a:off x="681038" y="365125"/>
            <a:ext cx="6242844"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419E415-9160-4898-A2FD-5B53BC3C4404}"/>
              </a:ext>
            </a:extLst>
          </p:cNvPr>
          <p:cNvSpPr>
            <a:spLocks noGrp="1"/>
          </p:cNvSpPr>
          <p:nvPr>
            <p:ph type="dt" sz="half" idx="10"/>
          </p:nvPr>
        </p:nvSpPr>
        <p:spPr/>
        <p:txBody>
          <a:bodyPr/>
          <a:lstStyle/>
          <a:p>
            <a:fld id="{C48065FB-5CC3-45E2-ABA1-A506ECA63D6C}" type="datetimeFigureOut">
              <a:rPr kumimoji="1" lang="ja-JP" altLang="en-US" smtClean="0"/>
              <a:t>2023/5/20</a:t>
            </a:fld>
            <a:endParaRPr kumimoji="1" lang="ja-JP" altLang="en-US"/>
          </a:p>
        </p:txBody>
      </p:sp>
      <p:sp>
        <p:nvSpPr>
          <p:cNvPr id="5" name="フッター プレースホルダー 4">
            <a:extLst>
              <a:ext uri="{FF2B5EF4-FFF2-40B4-BE49-F238E27FC236}">
                <a16:creationId xmlns:a16="http://schemas.microsoft.com/office/drawing/2014/main" id="{5177D571-F6EB-41F8-9720-1BD6D1D1FA6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9759FF-7FC9-497C-AFE0-58A18701C3CB}"/>
              </a:ext>
            </a:extLst>
          </p:cNvPr>
          <p:cNvSpPr>
            <a:spLocks noGrp="1"/>
          </p:cNvSpPr>
          <p:nvPr>
            <p:ph type="sldNum" sz="quarter" idx="12"/>
          </p:nvPr>
        </p:nvSpPr>
        <p:spPr/>
        <p:txBody>
          <a:body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3970392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2.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1F0FA98-2EE8-734A-95BB-A4637DCAD581}"/>
              </a:ext>
            </a:extLst>
          </p:cNvPr>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pPr rtl="0"/>
            <a:r>
              <a:rPr lang="ja-JP" altLang="en-US" noProof="0" dirty="0"/>
              <a:t>マスター タイトルの書式設定</a:t>
            </a:r>
          </a:p>
        </p:txBody>
      </p:sp>
      <p:sp>
        <p:nvSpPr>
          <p:cNvPr id="3" name="テキスト プレースホルダー 2">
            <a:extLst>
              <a:ext uri="{FF2B5EF4-FFF2-40B4-BE49-F238E27FC236}">
                <a16:creationId xmlns:a16="http://schemas.microsoft.com/office/drawing/2014/main" id="{E655A45B-F495-F641-AA7A-36292C3CC99A}"/>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rtl="0"/>
            <a:r>
              <a:rPr lang="ja-JP" altLang="en-US" noProof="0" dirty="0"/>
              <a:t>マスター テキストの書式設定</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15" name="図形 61">
            <a:extLst>
              <a:ext uri="{FF2B5EF4-FFF2-40B4-BE49-F238E27FC236}">
                <a16:creationId xmlns:a16="http://schemas.microsoft.com/office/drawing/2014/main" id="{EFA7F577-E691-D948-943E-8D25DFE256F5}"/>
              </a:ext>
            </a:extLst>
          </p:cNvPr>
          <p:cNvSpPr/>
          <p:nvPr/>
        </p:nvSpPr>
        <p:spPr>
          <a:xfrm rot="16200000">
            <a:off x="-1296212" y="4829992"/>
            <a:ext cx="3273461" cy="213521"/>
          </a:xfrm>
          <a:prstGeom prst="rect">
            <a:avLst/>
          </a:prstGeom>
          <a:ln w="3175">
            <a:miter lim="400000"/>
          </a:ln>
          <a:extLst>
            <a:ext uri="{C572A759-6A51-4108-AA02-DFA0A04FC94B}">
              <ma14:wrappingTextBoxFlag xmlns:ma14="http://schemas.microsoft.com/office/mac/drawingml/2011/main" xmlns="" val="1"/>
            </a:ext>
          </a:extLst>
        </p:spPr>
        <p:txBody>
          <a:bodyPr wrap="none" lIns="14288" tIns="14288" rIns="14288" bIns="14288" rtlCol="0" anchor="ctr">
            <a:spAutoFit/>
          </a:bodyPr>
          <a:lstStyle/>
          <a:p>
            <a:pPr rtl="0">
              <a:defRPr sz="3000">
                <a:solidFill>
                  <a:srgbClr val="3A3B39"/>
                </a:solidFill>
                <a:latin typeface="Bebas"/>
                <a:ea typeface="Bebas"/>
                <a:cs typeface="Bebas"/>
                <a:sym typeface="Bebas"/>
              </a:defRPr>
            </a:pP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200" b="1" i="0" spc="0" noProof="0" dirty="0">
              <a:solidFill>
                <a:srgbClr val="4295D0"/>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6" name="図形 62">
            <a:extLst>
              <a:ext uri="{FF2B5EF4-FFF2-40B4-BE49-F238E27FC236}">
                <a16:creationId xmlns:a16="http://schemas.microsoft.com/office/drawing/2014/main" id="{2C8F251E-BB08-9D42-8813-D3CD1AE6AF9A}"/>
              </a:ext>
            </a:extLst>
          </p:cNvPr>
          <p:cNvSpPr/>
          <p:nvPr/>
        </p:nvSpPr>
        <p:spPr>
          <a:xfrm flipV="1">
            <a:off x="340517" y="1111218"/>
            <a:ext cx="1" cy="2188805"/>
          </a:xfrm>
          <a:prstGeom prst="line">
            <a:avLst/>
          </a:prstGeom>
          <a:ln w="38100">
            <a:solidFill>
              <a:srgbClr val="3A90CE"/>
            </a:solidFill>
            <a:miter lim="400000"/>
          </a:ln>
        </p:spPr>
        <p:txBody>
          <a:bodyPr lIns="14288" tIns="14288" rIns="14288" bIns="14288" rtlCol="0" anchor="ctr"/>
          <a:lstStyle/>
          <a:p>
            <a:pPr algn="ctr" rtl="0">
              <a:defRPr sz="3000">
                <a:solidFill>
                  <a:srgbClr val="000000"/>
                </a:solidFill>
                <a:latin typeface="Helvetica Light"/>
                <a:ea typeface="Helvetica Light"/>
                <a:cs typeface="Helvetica Light"/>
                <a:sym typeface="Helvetica Light"/>
              </a:defRPr>
            </a:pPr>
            <a:endParaRPr lang="ja-JP" altLang="en-US" sz="1125" noProof="0" dirty="0">
              <a:latin typeface="Meiryo UI" panose="020B0604030504040204" pitchFamily="50" charset="-128"/>
              <a:ea typeface="Meiryo UI" panose="020B0604030504040204" pitchFamily="50" charset="-128"/>
            </a:endParaRPr>
          </a:p>
        </p:txBody>
      </p:sp>
      <p:sp>
        <p:nvSpPr>
          <p:cNvPr id="17" name="図形 42">
            <a:extLst>
              <a:ext uri="{FF2B5EF4-FFF2-40B4-BE49-F238E27FC236}">
                <a16:creationId xmlns:a16="http://schemas.microsoft.com/office/drawing/2014/main" id="{3890D1E5-941D-C642-A000-669C7923941B}"/>
              </a:ext>
            </a:extLst>
          </p:cNvPr>
          <p:cNvSpPr txBox="1">
            <a:spLocks/>
          </p:cNvSpPr>
          <p:nvPr/>
        </p:nvSpPr>
        <p:spPr>
          <a:xfrm>
            <a:off x="128698" y="77224"/>
            <a:ext cx="423643" cy="247651"/>
          </a:xfrm>
          <a:prstGeom prst="rect">
            <a:avLst/>
          </a:prstGeom>
        </p:spPr>
        <p:txBody>
          <a:bodyPr rtlCol="0"/>
          <a:lstStyle>
            <a:defPPr>
              <a:defRPr lang="en-US"/>
            </a:defPPr>
            <a:lvl1pPr marL="0" algn="l" defTabSz="914400" rtl="0" eaLnBrk="1" latinLnBrk="0" hangingPunct="1">
              <a:defRPr sz="1800" kern="1200">
                <a:solidFill>
                  <a:srgbClr val="C1C0B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fld id="{86CB4B4D-7CA3-9044-876B-883B54F8677D}" type="slidenum">
              <a:rPr lang="en-US" altLang="ja-JP" sz="788" noProof="0" smtClean="0">
                <a:solidFill>
                  <a:schemeClr val="tx2"/>
                </a:solidFill>
                <a:latin typeface="Meiryo UI" panose="020B0604030504040204" pitchFamily="50" charset="-128"/>
                <a:ea typeface="Meiryo UI" panose="020B0604030504040204" pitchFamily="50" charset="-128"/>
              </a:rPr>
              <a:pPr algn="ctr"/>
              <a:t>‹#›</a:t>
            </a:fld>
            <a:endParaRPr lang="ja-JP" altLang="en-US" sz="788" noProof="0" dirty="0">
              <a:solidFill>
                <a:schemeClr val="tx2"/>
              </a:solidFill>
              <a:latin typeface="Meiryo UI" panose="020B0604030504040204" pitchFamily="50" charset="-128"/>
              <a:ea typeface="Meiryo UI" panose="020B0604030504040204" pitchFamily="50" charset="-128"/>
            </a:endParaRPr>
          </a:p>
        </p:txBody>
      </p:sp>
      <p:sp>
        <p:nvSpPr>
          <p:cNvPr id="4" name="正方形/長方形 3"/>
          <p:cNvSpPr/>
          <p:nvPr/>
        </p:nvSpPr>
        <p:spPr>
          <a:xfrm rot="10800000">
            <a:off x="0" y="6761498"/>
            <a:ext cx="9906000" cy="139367"/>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正方形/長方形 10"/>
          <p:cNvSpPr/>
          <p:nvPr/>
        </p:nvSpPr>
        <p:spPr>
          <a:xfrm>
            <a:off x="0" y="3176"/>
            <a:ext cx="9906000" cy="230190"/>
          </a:xfrm>
          <a:prstGeom prst="rect">
            <a:avLst/>
          </a:prstGeom>
          <a:gradFill flip="none" rotWithShape="1">
            <a:gsLst>
              <a:gs pos="0">
                <a:srgbClr val="4294D0">
                  <a:tint val="66000"/>
                  <a:satMod val="160000"/>
                </a:srgbClr>
              </a:gs>
              <a:gs pos="50000">
                <a:srgbClr val="4294D0">
                  <a:tint val="44500"/>
                  <a:satMod val="160000"/>
                </a:srgbClr>
              </a:gs>
              <a:gs pos="99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7" name="正方形/長方形 6">
            <a:extLst>
              <a:ext uri="{FF2B5EF4-FFF2-40B4-BE49-F238E27FC236}">
                <a16:creationId xmlns:a16="http://schemas.microsoft.com/office/drawing/2014/main" id="{045767E1-48F6-E1D9-F9BD-B4C9D858A8FC}"/>
              </a:ext>
            </a:extLst>
          </p:cNvPr>
          <p:cNvSpPr/>
          <p:nvPr userDrawn="1"/>
        </p:nvSpPr>
        <p:spPr>
          <a:xfrm>
            <a:off x="0" y="0"/>
            <a:ext cx="9906000" cy="535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a:solidFill>
                <a:prstClr val="white"/>
              </a:solidFill>
            </a:endParaRPr>
          </a:p>
        </p:txBody>
      </p:sp>
      <p:cxnSp>
        <p:nvCxnSpPr>
          <p:cNvPr id="9" name="直線コネクタ 8">
            <a:extLst>
              <a:ext uri="{FF2B5EF4-FFF2-40B4-BE49-F238E27FC236}">
                <a16:creationId xmlns:a16="http://schemas.microsoft.com/office/drawing/2014/main" id="{42C41773-592F-24F3-1963-2DA2DC6368F9}"/>
              </a:ext>
            </a:extLst>
          </p:cNvPr>
          <p:cNvCxnSpPr/>
          <p:nvPr userDrawn="1"/>
        </p:nvCxnSpPr>
        <p:spPr>
          <a:xfrm>
            <a:off x="0" y="528877"/>
            <a:ext cx="9906000" cy="0"/>
          </a:xfrm>
          <a:prstGeom prst="line">
            <a:avLst/>
          </a:prstGeom>
          <a:ln w="19050">
            <a:solidFill>
              <a:srgbClr val="5B9BD5"/>
            </a:solidFill>
          </a:ln>
        </p:spPr>
        <p:style>
          <a:lnRef idx="1">
            <a:schemeClr val="accent1"/>
          </a:lnRef>
          <a:fillRef idx="0">
            <a:schemeClr val="accent1"/>
          </a:fillRef>
          <a:effectRef idx="0">
            <a:schemeClr val="accent1"/>
          </a:effectRef>
          <a:fontRef idx="minor">
            <a:schemeClr val="tx1"/>
          </a:fontRef>
        </p:style>
      </p:cxnSp>
      <p:pic>
        <p:nvPicPr>
          <p:cNvPr id="8" name="図 7" descr="斧, 挿絵 が含まれている画像&#10;&#10;自動的に生成された説明">
            <a:extLst>
              <a:ext uri="{FF2B5EF4-FFF2-40B4-BE49-F238E27FC236}">
                <a16:creationId xmlns:a16="http://schemas.microsoft.com/office/drawing/2014/main" id="{CF1B330F-62AA-66BE-3E18-214DD37B55AF}"/>
              </a:ext>
            </a:extLst>
          </p:cNvPr>
          <p:cNvPicPr>
            <a:picLocks noChangeAspect="1"/>
          </p:cNvPicPr>
          <p:nvPr userDrawn="1"/>
        </p:nvPicPr>
        <p:blipFill>
          <a:blip r:embed="rId36" cstate="print">
            <a:extLst>
              <a:ext uri="{28A0092B-C50C-407E-A947-70E740481C1C}">
                <a14:useLocalDpi xmlns:a14="http://schemas.microsoft.com/office/drawing/2010/main"/>
              </a:ext>
            </a:extLst>
          </a:blip>
          <a:stretch>
            <a:fillRect/>
          </a:stretch>
        </p:blipFill>
        <p:spPr>
          <a:xfrm>
            <a:off x="8835753" y="6538913"/>
            <a:ext cx="778419" cy="180365"/>
          </a:xfrm>
          <a:prstGeom prst="rect">
            <a:avLst/>
          </a:prstGeom>
        </p:spPr>
      </p:pic>
    </p:spTree>
    <p:extLst>
      <p:ext uri="{BB962C8B-B14F-4D97-AF65-F5344CB8AC3E}">
        <p14:creationId xmlns:p14="http://schemas.microsoft.com/office/powerpoint/2010/main" val="138721375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660" r:id="rId26"/>
    <p:sldLayoutId id="2147483661" r:id="rId27"/>
    <p:sldLayoutId id="2147483663" r:id="rId28"/>
    <p:sldLayoutId id="2147483670" r:id="rId29"/>
    <p:sldLayoutId id="2147483672" r:id="rId30"/>
    <p:sldLayoutId id="2147483673" r:id="rId31"/>
    <p:sldLayoutId id="2147483674" r:id="rId32"/>
    <p:sldLayoutId id="2147483675" r:id="rId33"/>
    <p:sldLayoutId id="2147483677" r:id="rId34"/>
  </p:sldLayoutIdLst>
  <p:hf hdr="0" ftr="0" dt="0"/>
  <p:txStyles>
    <p:titleStyle>
      <a:lvl1pPr algn="l" defTabSz="685800" rtl="0" eaLnBrk="1" latinLnBrk="0" hangingPunct="1">
        <a:lnSpc>
          <a:spcPct val="90000"/>
        </a:lnSpc>
        <a:spcBef>
          <a:spcPct val="0"/>
        </a:spcBef>
        <a:buNone/>
        <a:defRPr kumimoji="1" sz="3300" b="1" i="0" kern="1200" spc="-113">
          <a:solidFill>
            <a:schemeClr val="tx2"/>
          </a:solidFill>
          <a:latin typeface="Meiryo UI" panose="020B0604030504040204" pitchFamily="50" charset="-128"/>
          <a:ea typeface="Meiryo UI" panose="020B0604030504040204" pitchFamily="50" charset="-128"/>
          <a:cs typeface="Gill Sans" panose="020B0502020104020203" pitchFamily="34" charset="-79"/>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500" b="0" i="0" kern="1200">
          <a:solidFill>
            <a:schemeClr val="tx2"/>
          </a:solidFill>
          <a:latin typeface="Meiryo UI" panose="020B0604030504040204" pitchFamily="50" charset="-128"/>
          <a:ea typeface="Meiryo UI" panose="020B0604030504040204" pitchFamily="50" charset="-128"/>
          <a:cs typeface="Gill Sans Light" panose="020B0302020104020203"/>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350" b="0" i="0" kern="1200">
          <a:solidFill>
            <a:schemeClr val="tx2"/>
          </a:solidFill>
          <a:latin typeface="Meiryo UI" panose="020B0604030504040204" pitchFamily="50" charset="-128"/>
          <a:ea typeface="Meiryo UI" panose="020B0604030504040204" pitchFamily="50" charset="-128"/>
          <a:cs typeface="Gill Sans Light" panose="020B0302020104020203"/>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b="0" i="0" kern="1200">
          <a:solidFill>
            <a:schemeClr val="tx2"/>
          </a:solidFill>
          <a:latin typeface="Meiryo UI" panose="020B0604030504040204" pitchFamily="50" charset="-128"/>
          <a:ea typeface="Meiryo UI" panose="020B0604030504040204" pitchFamily="50" charset="-128"/>
          <a:cs typeface="Gill Sans Light" panose="020B0302020104020203"/>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050" b="0" i="0" kern="1200">
          <a:solidFill>
            <a:schemeClr val="tx2"/>
          </a:solidFill>
          <a:latin typeface="Meiryo UI" panose="020B0604030504040204" pitchFamily="50" charset="-128"/>
          <a:ea typeface="Meiryo UI" panose="020B0604030504040204" pitchFamily="50" charset="-128"/>
          <a:cs typeface="Gill Sans Light" panose="020B0302020104020203"/>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2">
          <p15:clr>
            <a:srgbClr val="F26B43"/>
          </p15:clr>
        </p15:guide>
        <p15:guide id="2" orient="horz" pos="412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CBA95BB-3F0D-4354-B52C-67A71868BFCA}"/>
              </a:ext>
            </a:extLst>
          </p:cNvPr>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CB3F9F4-13FC-4EE5-B4BA-8108AF30C42D}"/>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860E430-5674-4938-9A00-76E8E6BC6A97}"/>
              </a:ext>
            </a:extLst>
          </p:cNvPr>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8065FB-5CC3-45E2-ABA1-A506ECA63D6C}" type="datetimeFigureOut">
              <a:rPr kumimoji="1" lang="ja-JP" altLang="en-US" smtClean="0"/>
              <a:t>2023/5/20</a:t>
            </a:fld>
            <a:endParaRPr kumimoji="1" lang="ja-JP" altLang="en-US"/>
          </a:p>
        </p:txBody>
      </p:sp>
      <p:sp>
        <p:nvSpPr>
          <p:cNvPr id="5" name="フッター プレースホルダー 4">
            <a:extLst>
              <a:ext uri="{FF2B5EF4-FFF2-40B4-BE49-F238E27FC236}">
                <a16:creationId xmlns:a16="http://schemas.microsoft.com/office/drawing/2014/main" id="{19477F89-CDEB-48ED-B2F9-140B4557B083}"/>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D53E777-0766-48E8-8A97-EDA4A8F2CFCD}"/>
              </a:ext>
            </a:extLst>
          </p:cNvPr>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FB8C89-6949-475F-A5CB-BB63BF4ED5CE}" type="slidenum">
              <a:rPr kumimoji="1" lang="ja-JP" altLang="en-US" smtClean="0"/>
              <a:t>‹#›</a:t>
            </a:fld>
            <a:endParaRPr kumimoji="1" lang="ja-JP" altLang="en-US"/>
          </a:p>
        </p:txBody>
      </p:sp>
    </p:spTree>
    <p:extLst>
      <p:ext uri="{BB962C8B-B14F-4D97-AF65-F5344CB8AC3E}">
        <p14:creationId xmlns:p14="http://schemas.microsoft.com/office/powerpoint/2010/main" val="56595269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3.png"/><Relationship Id="rId3" Type="http://schemas.openxmlformats.org/officeDocument/2006/relationships/image" Target="../media/image7.png"/><Relationship Id="rId7" Type="http://schemas.openxmlformats.org/officeDocument/2006/relationships/image" Target="../media/image9.png"/><Relationship Id="rId12"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5.xml"/><Relationship Id="rId6" Type="http://schemas.microsoft.com/office/2007/relationships/hdphoto" Target="../media/hdphoto4.wdp"/><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3.pn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10.png"/><Relationship Id="rId14"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7.pn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16.png"/><Relationship Id="rId11" Type="http://schemas.microsoft.com/office/2007/relationships/hdphoto" Target="../media/hdphoto1.wdp"/><Relationship Id="rId5" Type="http://schemas.openxmlformats.org/officeDocument/2006/relationships/image" Target="../media/image15.png"/><Relationship Id="rId10" Type="http://schemas.openxmlformats.org/officeDocument/2006/relationships/image" Target="../media/image2.png"/><Relationship Id="rId4" Type="http://schemas.microsoft.com/office/2007/relationships/hdphoto" Target="../media/hdphoto7.wdp"/><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3.png"/><Relationship Id="rId7"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6.jpeg"/><Relationship Id="rId5" Type="http://schemas.openxmlformats.org/officeDocument/2006/relationships/image" Target="../media/image21.jpeg"/><Relationship Id="rId10" Type="http://schemas.openxmlformats.org/officeDocument/2006/relationships/image" Target="../media/image25.jpeg"/><Relationship Id="rId4" Type="http://schemas.openxmlformats.org/officeDocument/2006/relationships/image" Target="../media/image20.jpeg"/><Relationship Id="rId9" Type="http://schemas.openxmlformats.org/officeDocument/2006/relationships/image" Target="../media/image24.jpe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29.png"/><Relationship Id="rId11" Type="http://schemas.openxmlformats.org/officeDocument/2006/relationships/image" Target="../media/image32.png"/><Relationship Id="rId5" Type="http://schemas.openxmlformats.org/officeDocument/2006/relationships/image" Target="../media/image28.png"/><Relationship Id="rId10" Type="http://schemas.openxmlformats.org/officeDocument/2006/relationships/image" Target="../media/image4.png"/><Relationship Id="rId4" Type="http://schemas.openxmlformats.org/officeDocument/2006/relationships/image" Target="../media/image27.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36.png"/><Relationship Id="rId11" Type="http://schemas.openxmlformats.org/officeDocument/2006/relationships/image" Target="../media/image13.png"/><Relationship Id="rId5" Type="http://schemas.openxmlformats.org/officeDocument/2006/relationships/image" Target="../media/image35.jpeg"/><Relationship Id="rId10" Type="http://schemas.openxmlformats.org/officeDocument/2006/relationships/image" Target="../media/image5.jpeg"/><Relationship Id="rId4" Type="http://schemas.openxmlformats.org/officeDocument/2006/relationships/image" Target="../media/image34.jpeg"/><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070B87EE-D0C5-92D3-FDC6-41A3621F8695}"/>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p:blipFill>
        <p:spPr>
          <a:xfrm>
            <a:off x="3623435" y="2537657"/>
            <a:ext cx="2585869" cy="1928060"/>
          </a:xfrm>
          <a:prstGeom prst="rect">
            <a:avLst/>
          </a:prstGeom>
          <a:ln>
            <a:solidFill>
              <a:schemeClr val="tx1">
                <a:lumMod val="40000"/>
                <a:lumOff val="60000"/>
              </a:schemeClr>
            </a:solidFill>
          </a:ln>
        </p:spPr>
      </p:pic>
      <p:sp>
        <p:nvSpPr>
          <p:cNvPr id="10" name="テキスト ボックス 9"/>
          <p:cNvSpPr txBox="1"/>
          <p:nvPr/>
        </p:nvSpPr>
        <p:spPr>
          <a:xfrm>
            <a:off x="344488" y="147012"/>
            <a:ext cx="4062331" cy="400110"/>
          </a:xfrm>
          <a:prstGeom prst="rect">
            <a:avLst/>
          </a:prstGeom>
          <a:noFill/>
        </p:spPr>
        <p:txBody>
          <a:bodyPr wrap="none" rtlCol="0">
            <a:spAutoFit/>
          </a:bodyPr>
          <a:lstStyle/>
          <a:p>
            <a:r>
              <a:rPr kumimoji="1" lang="ja-JP" altLang="en-US" sz="2000" b="1" dirty="0">
                <a:solidFill>
                  <a:srgbClr val="4294D0"/>
                </a:solidFill>
                <a:latin typeface="Meiryo UI" panose="020B0604030504040204" pitchFamily="50" charset="-128"/>
                <a:ea typeface="Meiryo UI" panose="020B0604030504040204" pitchFamily="50" charset="-128"/>
              </a:rPr>
              <a:t>びわ湖大津 教育旅行団体食事施設</a:t>
            </a:r>
          </a:p>
        </p:txBody>
      </p:sp>
      <p:sp>
        <p:nvSpPr>
          <p:cNvPr id="27" name="テキスト ボックス 26"/>
          <p:cNvSpPr txBox="1"/>
          <p:nvPr/>
        </p:nvSpPr>
        <p:spPr>
          <a:xfrm>
            <a:off x="493212" y="927473"/>
            <a:ext cx="9068300" cy="1540216"/>
          </a:xfrm>
          <a:prstGeom prst="rect">
            <a:avLst/>
          </a:prstGeom>
          <a:noFill/>
          <a:ln>
            <a:solidFill>
              <a:srgbClr val="3A90CE"/>
            </a:solidFill>
          </a:ln>
        </p:spPr>
        <p:txBody>
          <a:bodyPr wrap="square" tIns="108000" rtlCol="0" anchor="ctr">
            <a:spAutoFit/>
          </a:bodyPr>
          <a:lstStyle/>
          <a:p>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大津市北部</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琵琶湖大橋・道の駅隣接</a:t>
            </a:r>
            <a:r>
              <a:rPr lang="ja-JP" altLang="en-US" dirty="0">
                <a:latin typeface="メイリオ" panose="020B0604030504040204" pitchFamily="50" charset="-128"/>
                <a:ea typeface="メイリオ" panose="020B0604030504040204" pitchFamily="50" charset="-128"/>
              </a:rPr>
              <a:t>　 道の駅・びわ湖大橋米プラザレストラン</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100</a:t>
            </a:r>
            <a:r>
              <a:rPr lang="ja-JP" altLang="en-US" sz="1050" dirty="0">
                <a:latin typeface="メイリオ" panose="020B0604030504040204" pitchFamily="50" charset="-128"/>
                <a:ea typeface="メイリオ" panose="020B0604030504040204" pitchFamily="50" charset="-128"/>
              </a:rPr>
              <a:t>名収容）</a:t>
            </a:r>
            <a:endParaRPr lang="en-US" altLang="ja-JP" sz="1050" dirty="0">
              <a:latin typeface="メイリオ" panose="020B0604030504040204" pitchFamily="50" charset="-128"/>
              <a:ea typeface="メイリオ" panose="020B0604030504040204" pitchFamily="50" charset="-128"/>
            </a:endParaRPr>
          </a:p>
          <a:p>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比叡山</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比叡山延暦寺境内・展望所付 　　</a:t>
            </a:r>
            <a:r>
              <a:rPr lang="ja-JP" altLang="en-US" dirty="0">
                <a:latin typeface="メイリオ" panose="020B0604030504040204" pitchFamily="50" charset="-128"/>
                <a:ea typeface="メイリオ" panose="020B0604030504040204" pitchFamily="50" charset="-128"/>
              </a:rPr>
              <a:t>比叡山峰道レストラン＆展望台</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300</a:t>
            </a:r>
            <a:r>
              <a:rPr lang="ja-JP" altLang="en-US" sz="1050" dirty="0">
                <a:latin typeface="メイリオ" panose="020B0604030504040204" pitchFamily="50" charset="-128"/>
                <a:ea typeface="メイリオ" panose="020B0604030504040204" pitchFamily="50" charset="-128"/>
              </a:rPr>
              <a:t>名収容）</a:t>
            </a:r>
            <a:endParaRPr lang="en-US" altLang="ja-JP" sz="1050" dirty="0">
              <a:latin typeface="メイリオ" panose="020B0604030504040204" pitchFamily="50" charset="-128"/>
              <a:ea typeface="メイリオ" panose="020B0604030504040204" pitchFamily="50" charset="-128"/>
            </a:endParaRPr>
          </a:p>
          <a:p>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大津市中部</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湖畔のフレンチレストラン    </a:t>
            </a:r>
            <a:r>
              <a:rPr lang="ja-JP" altLang="en-US" dirty="0">
                <a:latin typeface="メイリオ" panose="020B0604030504040204" pitchFamily="50" charset="-128"/>
                <a:ea typeface="メイリオ" panose="020B0604030504040204" pitchFamily="50" charset="-128"/>
              </a:rPr>
              <a:t>びわ湖大津館・ベルヴァンブルージュ</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100</a:t>
            </a:r>
            <a:r>
              <a:rPr lang="ja-JP" altLang="en-US" sz="1050" dirty="0">
                <a:latin typeface="メイリオ" panose="020B0604030504040204" pitchFamily="50" charset="-128"/>
                <a:ea typeface="メイリオ" panose="020B0604030504040204" pitchFamily="50" charset="-128"/>
              </a:rPr>
              <a:t>名収容）</a:t>
            </a:r>
            <a:endParaRPr lang="en-US" altLang="ja-JP" sz="1050" dirty="0">
              <a:latin typeface="メイリオ" panose="020B0604030504040204" pitchFamily="50" charset="-128"/>
              <a:ea typeface="メイリオ" panose="020B0604030504040204" pitchFamily="50" charset="-128"/>
            </a:endParaRPr>
          </a:p>
          <a:p>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大津市中部</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総本山「三井寺」門前　　 　</a:t>
            </a:r>
            <a:r>
              <a:rPr lang="ja-JP" altLang="en-US" dirty="0">
                <a:latin typeface="メイリオ" panose="020B0604030504040204" pitchFamily="50" charset="-128"/>
                <a:ea typeface="メイリオ" panose="020B0604030504040204" pitchFamily="50" charset="-128"/>
              </a:rPr>
              <a:t>れすとらん風月</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174</a:t>
            </a:r>
            <a:r>
              <a:rPr lang="ja-JP" altLang="en-US" sz="1050" dirty="0">
                <a:latin typeface="メイリオ" panose="020B0604030504040204" pitchFamily="50" charset="-128"/>
                <a:ea typeface="メイリオ" panose="020B0604030504040204" pitchFamily="50" charset="-128"/>
              </a:rPr>
              <a:t>名収容）</a:t>
            </a:r>
            <a:endParaRPr lang="en-US" altLang="ja-JP" sz="1050" dirty="0">
              <a:latin typeface="メイリオ" panose="020B0604030504040204" pitchFamily="50" charset="-128"/>
              <a:ea typeface="メイリオ" panose="020B0604030504040204" pitchFamily="50" charset="-128"/>
            </a:endParaRPr>
          </a:p>
          <a:p>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大津市南部</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紫式部ゆかりの石山寺門前　 </a:t>
            </a:r>
            <a:r>
              <a:rPr lang="ja-JP" altLang="en-US" dirty="0">
                <a:latin typeface="メイリオ" panose="020B0604030504040204" pitchFamily="50" charset="-128"/>
                <a:ea typeface="メイリオ" panose="020B0604030504040204" pitchFamily="50" charset="-128"/>
              </a:rPr>
              <a:t>淡味の膳処 洗心寮</a:t>
            </a:r>
            <a:r>
              <a:rPr lang="ja-JP" altLang="en-US" sz="1050" dirty="0">
                <a:latin typeface="メイリオ" panose="020B0604030504040204" pitchFamily="50" charset="-128"/>
                <a:ea typeface="メイリオ" panose="020B0604030504040204" pitchFamily="50" charset="-128"/>
              </a:rPr>
              <a:t>（</a:t>
            </a:r>
            <a:r>
              <a:rPr lang="en-US" altLang="ja-JP" sz="1050" dirty="0">
                <a:latin typeface="メイリオ" panose="020B0604030504040204" pitchFamily="50" charset="-128"/>
                <a:ea typeface="メイリオ" panose="020B0604030504040204" pitchFamily="50" charset="-128"/>
              </a:rPr>
              <a:t>160</a:t>
            </a:r>
            <a:r>
              <a:rPr lang="ja-JP" altLang="en-US" sz="1050" dirty="0">
                <a:latin typeface="メイリオ" panose="020B0604030504040204" pitchFamily="50" charset="-128"/>
                <a:ea typeface="メイリオ" panose="020B0604030504040204" pitchFamily="50" charset="-128"/>
              </a:rPr>
              <a:t>名収容）</a:t>
            </a:r>
            <a:endParaRPr lang="ja-JP" altLang="en-US" b="1" dirty="0">
              <a:latin typeface="メイリオ" panose="020B0604030504040204" pitchFamily="50" charset="-128"/>
              <a:ea typeface="メイリオ" panose="020B0604030504040204" pitchFamily="50" charset="-128"/>
            </a:endParaRPr>
          </a:p>
        </p:txBody>
      </p:sp>
      <p:sp>
        <p:nvSpPr>
          <p:cNvPr id="28" name="テキスト ボックス 27"/>
          <p:cNvSpPr txBox="1"/>
          <p:nvPr/>
        </p:nvSpPr>
        <p:spPr>
          <a:xfrm>
            <a:off x="6727851" y="5514200"/>
            <a:ext cx="2551576" cy="253916"/>
          </a:xfrm>
          <a:prstGeom prst="rect">
            <a:avLst/>
          </a:prstGeom>
          <a:noFill/>
        </p:spPr>
        <p:txBody>
          <a:bodyPr wrap="square" rtlCol="0">
            <a:spAutoFit/>
          </a:bodyPr>
          <a:lstStyle/>
          <a:p>
            <a:r>
              <a:rPr lang="ja-JP" altLang="en-US" sz="1050" dirty="0">
                <a:latin typeface="メイリオ" panose="020B0604030504040204" pitchFamily="50" charset="-128"/>
                <a:ea typeface="メイリオ" panose="020B0604030504040204" pitchFamily="50" charset="-128"/>
              </a:rPr>
              <a:t>○各受入施設情報もご用意しています。</a:t>
            </a:r>
            <a:endParaRPr lang="en-US" altLang="ja-JP" sz="1050" dirty="0">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6A732338-84B1-F822-0A08-1A397AC13E36}"/>
              </a:ext>
            </a:extLst>
          </p:cNvPr>
          <p:cNvSpPr txBox="1"/>
          <p:nvPr/>
        </p:nvSpPr>
        <p:spPr>
          <a:xfrm>
            <a:off x="493212" y="600983"/>
            <a:ext cx="8852276" cy="338554"/>
          </a:xfrm>
          <a:prstGeom prst="rect">
            <a:avLst/>
          </a:prstGeom>
          <a:noFill/>
        </p:spPr>
        <p:txBody>
          <a:bodyPr wrap="square" rtlCol="0">
            <a:spAutoFit/>
          </a:bodyPr>
          <a:lstStyle/>
          <a:p>
            <a:r>
              <a:rPr kumimoji="1" lang="ja-JP" altLang="en-US" sz="1600" dirty="0">
                <a:latin typeface="メイリオ" panose="020B0604030504040204" pitchFamily="50" charset="-128"/>
                <a:ea typeface="メイリオ" panose="020B0604030504040204" pitchFamily="50" charset="-128"/>
              </a:rPr>
              <a:t>団体での食事や買い物が可能な施設です。琵琶湖や豊かな自然に育まれた食材が豊富です。</a:t>
            </a:r>
          </a:p>
        </p:txBody>
      </p:sp>
      <p:sp>
        <p:nvSpPr>
          <p:cNvPr id="14" name="テキスト ボックス 13">
            <a:extLst>
              <a:ext uri="{FF2B5EF4-FFF2-40B4-BE49-F238E27FC236}">
                <a16:creationId xmlns:a16="http://schemas.microsoft.com/office/drawing/2014/main" id="{017A27EE-FF4E-5B0F-49F9-7CA0B3031C80}"/>
              </a:ext>
            </a:extLst>
          </p:cNvPr>
          <p:cNvSpPr txBox="1"/>
          <p:nvPr/>
        </p:nvSpPr>
        <p:spPr>
          <a:xfrm>
            <a:off x="419704" y="4421756"/>
            <a:ext cx="2736304" cy="253916"/>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道の駅・びわ湖大橋米プラザレストラン</a:t>
            </a:r>
            <a:endParaRPr lang="en-US" altLang="ja-JP" sz="105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6E73DDCE-9D54-320E-EEDC-DED865247242}"/>
              </a:ext>
            </a:extLst>
          </p:cNvPr>
          <p:cNvSpPr txBox="1"/>
          <p:nvPr/>
        </p:nvSpPr>
        <p:spPr>
          <a:xfrm>
            <a:off x="3546739" y="4465717"/>
            <a:ext cx="2736304" cy="253916"/>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比叡山峰道レストラン＆展望台</a:t>
            </a:r>
            <a:endParaRPr lang="en-US" altLang="ja-JP" sz="105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DD887664-0848-1E22-2A2F-2DC044C56E57}"/>
              </a:ext>
            </a:extLst>
          </p:cNvPr>
          <p:cNvSpPr txBox="1"/>
          <p:nvPr/>
        </p:nvSpPr>
        <p:spPr>
          <a:xfrm>
            <a:off x="6543123" y="4477059"/>
            <a:ext cx="2736304" cy="253916"/>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びわ湖大津館・ベルヴァンブルージュ</a:t>
            </a:r>
            <a:endParaRPr lang="en-US" altLang="ja-JP" sz="1050" dirty="0">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5AB924EE-F62A-C551-97C0-6AD983391C4F}"/>
              </a:ext>
            </a:extLst>
          </p:cNvPr>
          <p:cNvSpPr txBox="1"/>
          <p:nvPr/>
        </p:nvSpPr>
        <p:spPr>
          <a:xfrm>
            <a:off x="910194" y="6581257"/>
            <a:ext cx="1755325" cy="253916"/>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れすとらん風月</a:t>
            </a:r>
            <a:endParaRPr lang="en-US" altLang="ja-JP" sz="105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C81E9BFA-4FB7-8774-6863-B5F0D5E40F6F}"/>
              </a:ext>
            </a:extLst>
          </p:cNvPr>
          <p:cNvSpPr txBox="1"/>
          <p:nvPr/>
        </p:nvSpPr>
        <p:spPr>
          <a:xfrm>
            <a:off x="4013647" y="6578806"/>
            <a:ext cx="1878705" cy="253916"/>
          </a:xfrm>
          <a:prstGeom prst="rect">
            <a:avLst/>
          </a:prstGeom>
          <a:noFill/>
        </p:spPr>
        <p:txBody>
          <a:bodyPr wrap="square" rtlCol="0">
            <a:spAutoFit/>
          </a:bodyPr>
          <a:lstStyle/>
          <a:p>
            <a:pPr algn="ctr"/>
            <a:r>
              <a:rPr lang="ja-JP" altLang="en-US" sz="1050" dirty="0">
                <a:latin typeface="メイリオ" panose="020B0604030504040204" pitchFamily="50" charset="-128"/>
                <a:ea typeface="メイリオ" panose="020B0604030504040204" pitchFamily="50" charset="-128"/>
              </a:rPr>
              <a:t>淡味の膳処 洗心寮</a:t>
            </a:r>
            <a:endParaRPr lang="en-US" altLang="ja-JP" sz="1050" dirty="0">
              <a:latin typeface="メイリオ" panose="020B0604030504040204" pitchFamily="50" charset="-128"/>
              <a:ea typeface="メイリオ" panose="020B0604030504040204" pitchFamily="50" charset="-128"/>
            </a:endParaRPr>
          </a:p>
        </p:txBody>
      </p:sp>
      <p:pic>
        <p:nvPicPr>
          <p:cNvPr id="5" name="図 4" descr="建物の前の広場&#10;&#10;中程度の精度で自動的に生成された説明">
            <a:extLst>
              <a:ext uri="{FF2B5EF4-FFF2-40B4-BE49-F238E27FC236}">
                <a16:creationId xmlns:a16="http://schemas.microsoft.com/office/drawing/2014/main" id="{749DA0C6-D0ED-463D-B220-D1315893CA5A}"/>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Lst>
          </a:blip>
          <a:srcRect l="361" t="6651" r="-361" b="-2062"/>
          <a:stretch/>
        </p:blipFill>
        <p:spPr>
          <a:xfrm>
            <a:off x="494923" y="2537657"/>
            <a:ext cx="2585869" cy="1939402"/>
          </a:xfrm>
          <a:prstGeom prst="rect">
            <a:avLst/>
          </a:prstGeom>
        </p:spPr>
      </p:pic>
      <p:pic>
        <p:nvPicPr>
          <p:cNvPr id="6" name="図 5">
            <a:extLst>
              <a:ext uri="{FF2B5EF4-FFF2-40B4-BE49-F238E27FC236}">
                <a16:creationId xmlns:a16="http://schemas.microsoft.com/office/drawing/2014/main" id="{AAA11EE9-3A73-B6AB-D63B-69835DAB4F36}"/>
              </a:ext>
            </a:extLst>
          </p:cNvPr>
          <p:cNvPicPr>
            <a:picLocks noChangeAspect="1"/>
          </p:cNvPicPr>
          <p:nvPr/>
        </p:nvPicPr>
        <p:blipFill rotWithShape="1">
          <a:blip r:embed="rId7"/>
          <a:srcRect l="1318" r="1318" b="9279"/>
          <a:stretch/>
        </p:blipFill>
        <p:spPr>
          <a:xfrm>
            <a:off x="500857" y="4639404"/>
            <a:ext cx="2585869" cy="1939402"/>
          </a:xfrm>
          <a:prstGeom prst="rect">
            <a:avLst/>
          </a:prstGeom>
        </p:spPr>
      </p:pic>
      <p:pic>
        <p:nvPicPr>
          <p:cNvPr id="9" name="図 8">
            <a:extLst>
              <a:ext uri="{FF2B5EF4-FFF2-40B4-BE49-F238E27FC236}">
                <a16:creationId xmlns:a16="http://schemas.microsoft.com/office/drawing/2014/main" id="{B5BA6876-67ED-9A68-71F9-B855205B859E}"/>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b="-526"/>
          <a:stretch/>
        </p:blipFill>
        <p:spPr>
          <a:xfrm>
            <a:off x="3627577" y="4675672"/>
            <a:ext cx="2574629" cy="1930972"/>
          </a:xfrm>
          <a:prstGeom prst="rect">
            <a:avLst/>
          </a:prstGeom>
        </p:spPr>
      </p:pic>
      <p:pic>
        <p:nvPicPr>
          <p:cNvPr id="17" name="図 16">
            <a:extLst>
              <a:ext uri="{FF2B5EF4-FFF2-40B4-BE49-F238E27FC236}">
                <a16:creationId xmlns:a16="http://schemas.microsoft.com/office/drawing/2014/main" id="{2E86064B-11D4-5C7F-AA71-DB0CB6592A87}"/>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437"/>
          <a:stretch/>
        </p:blipFill>
        <p:spPr>
          <a:xfrm>
            <a:off x="6635487" y="2537658"/>
            <a:ext cx="2585869" cy="1939402"/>
          </a:xfrm>
          <a:prstGeom prst="rect">
            <a:avLst/>
          </a:prstGeom>
        </p:spPr>
      </p:pic>
    </p:spTree>
    <p:extLst>
      <p:ext uri="{BB962C8B-B14F-4D97-AF65-F5344CB8AC3E}">
        <p14:creationId xmlns:p14="http://schemas.microsoft.com/office/powerpoint/2010/main" val="70914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図 43" descr="湖と建物&#10;&#10;自動的に生成された説明">
            <a:extLst>
              <a:ext uri="{FF2B5EF4-FFF2-40B4-BE49-F238E27FC236}">
                <a16:creationId xmlns:a16="http://schemas.microsoft.com/office/drawing/2014/main" id="{6C73022A-17CD-0D91-F4DB-D713892E67A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l="-428" t="1019" r="11171" b="-1019"/>
          <a:stretch/>
        </p:blipFill>
        <p:spPr>
          <a:xfrm>
            <a:off x="4943713" y="4790674"/>
            <a:ext cx="2256000" cy="1692000"/>
          </a:xfrm>
          <a:prstGeom prst="rect">
            <a:avLst/>
          </a:prstGeom>
        </p:spPr>
      </p:pic>
      <p:pic>
        <p:nvPicPr>
          <p:cNvPr id="39" name="Picture 6" descr="幕の内瀬田の夕照">
            <a:extLst>
              <a:ext uri="{FF2B5EF4-FFF2-40B4-BE49-F238E27FC236}">
                <a16:creationId xmlns:a16="http://schemas.microsoft.com/office/drawing/2014/main" id="{C042A9D4-DE17-BD79-E701-B08C142D4C68}"/>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7619092" y="4790676"/>
            <a:ext cx="2016000" cy="1449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図 37">
            <a:extLst>
              <a:ext uri="{FF2B5EF4-FFF2-40B4-BE49-F238E27FC236}">
                <a16:creationId xmlns:a16="http://schemas.microsoft.com/office/drawing/2014/main" id="{C9B736E5-298A-3C84-1456-5022D0711D89}"/>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contrast="20000"/>
                    </a14:imgEffect>
                  </a14:imgLayer>
                </a14:imgProps>
              </a:ext>
            </a:extLst>
          </a:blip>
          <a:stretch>
            <a:fillRect/>
          </a:stretch>
        </p:blipFill>
        <p:spPr>
          <a:xfrm>
            <a:off x="7610746" y="3063764"/>
            <a:ext cx="2016000" cy="1506828"/>
          </a:xfrm>
          <a:prstGeom prst="rect">
            <a:avLst/>
          </a:prstGeom>
        </p:spPr>
      </p:pic>
      <p:pic>
        <p:nvPicPr>
          <p:cNvPr id="37" name="図 36">
            <a:extLst>
              <a:ext uri="{FF2B5EF4-FFF2-40B4-BE49-F238E27FC236}">
                <a16:creationId xmlns:a16="http://schemas.microsoft.com/office/drawing/2014/main" id="{B4829AFF-BD04-7CA6-4F3B-65A76F4E24A4}"/>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Effect>
                      <a14:brightnessContrast contrast="20000"/>
                    </a14:imgEffect>
                  </a14:imgLayer>
                </a14:imgProps>
              </a:ext>
            </a:extLst>
          </a:blip>
          <a:stretch>
            <a:fillRect/>
          </a:stretch>
        </p:blipFill>
        <p:spPr>
          <a:xfrm>
            <a:off x="7610746" y="1341680"/>
            <a:ext cx="2017951" cy="1508938"/>
          </a:xfrm>
          <a:prstGeom prst="rect">
            <a:avLst/>
          </a:prstGeom>
        </p:spPr>
      </p:pic>
      <p:pic>
        <p:nvPicPr>
          <p:cNvPr id="33" name="図 32">
            <a:extLst>
              <a:ext uri="{FF2B5EF4-FFF2-40B4-BE49-F238E27FC236}">
                <a16:creationId xmlns:a16="http://schemas.microsoft.com/office/drawing/2014/main" id="{217A42D7-1D1F-84F3-FC5C-6F9F0DFACAD6}"/>
              </a:ext>
            </a:extLst>
          </p:cNvPr>
          <p:cNvPicPr>
            <a:picLocks noChangeAspect="1"/>
          </p:cNvPicPr>
          <p:nvPr/>
        </p:nvPicPr>
        <p:blipFill>
          <a:blip r:embed="rId11"/>
          <a:stretch>
            <a:fillRect/>
          </a:stretch>
        </p:blipFill>
        <p:spPr>
          <a:xfrm>
            <a:off x="2715066" y="5113550"/>
            <a:ext cx="2011854" cy="1511939"/>
          </a:xfrm>
          <a:prstGeom prst="rect">
            <a:avLst/>
          </a:prstGeom>
        </p:spPr>
      </p:pic>
      <p:pic>
        <p:nvPicPr>
          <p:cNvPr id="32" name="図 31" descr="レストランのテーブルに置いている数々の椅子&#10;&#10;低い精度で自動的に生成された説明">
            <a:extLst>
              <a:ext uri="{FF2B5EF4-FFF2-40B4-BE49-F238E27FC236}">
                <a16:creationId xmlns:a16="http://schemas.microsoft.com/office/drawing/2014/main" id="{5D6CB559-D14F-3F71-FD37-BD4641E11DC1}"/>
              </a:ext>
            </a:extLst>
          </p:cNvPr>
          <p:cNvPicPr>
            <a:picLocks noChangeAspect="1"/>
          </p:cNvPicPr>
          <p:nvPr/>
        </p:nvPicPr>
        <p:blipFill rotWithShape="1">
          <a:blip r:embed="rId12"/>
          <a:srcRect/>
          <a:stretch/>
        </p:blipFill>
        <p:spPr>
          <a:xfrm>
            <a:off x="606825" y="5106281"/>
            <a:ext cx="1979712" cy="1484784"/>
          </a:xfrm>
          <a:prstGeom prst="rect">
            <a:avLst/>
          </a:prstGeom>
        </p:spPr>
      </p:pic>
      <p:graphicFrame>
        <p:nvGraphicFramePr>
          <p:cNvPr id="31" name="表 30">
            <a:extLst>
              <a:ext uri="{FF2B5EF4-FFF2-40B4-BE49-F238E27FC236}">
                <a16:creationId xmlns:a16="http://schemas.microsoft.com/office/drawing/2014/main" id="{E18739E7-FEA7-020E-C4EB-C6ADD0D5B73B}"/>
              </a:ext>
            </a:extLst>
          </p:cNvPr>
          <p:cNvGraphicFramePr>
            <a:graphicFrameLocks noGrp="1"/>
          </p:cNvGraphicFramePr>
          <p:nvPr>
            <p:extLst>
              <p:ext uri="{D42A27DB-BD31-4B8C-83A1-F6EECF244321}">
                <p14:modId xmlns:p14="http://schemas.microsoft.com/office/powerpoint/2010/main" val="4185500485"/>
              </p:ext>
            </p:extLst>
          </p:nvPr>
        </p:nvGraphicFramePr>
        <p:xfrm>
          <a:off x="560968" y="3747911"/>
          <a:ext cx="4104000" cy="1260000"/>
        </p:xfrm>
        <a:graphic>
          <a:graphicData uri="http://schemas.openxmlformats.org/drawingml/2006/table">
            <a:tbl>
              <a:tblPr firstRow="1" bandRow="1">
                <a:tableStyleId>{5C22544A-7EE6-4342-B048-85BDC9FD1C3A}</a:tableStyleId>
              </a:tblPr>
              <a:tblGrid>
                <a:gridCol w="1465375">
                  <a:extLst>
                    <a:ext uri="{9D8B030D-6E8A-4147-A177-3AD203B41FA5}">
                      <a16:colId xmlns:a16="http://schemas.microsoft.com/office/drawing/2014/main" val="667524188"/>
                    </a:ext>
                  </a:extLst>
                </a:gridCol>
                <a:gridCol w="2638625">
                  <a:extLst>
                    <a:ext uri="{9D8B030D-6E8A-4147-A177-3AD203B41FA5}">
                      <a16:colId xmlns:a16="http://schemas.microsoft.com/office/drawing/2014/main" val="1089827581"/>
                    </a:ext>
                  </a:extLst>
                </a:gridCol>
              </a:tblGrid>
              <a:tr h="288000">
                <a:tc gridSpan="2">
                  <a:txBody>
                    <a:bodyPr/>
                    <a:lstStyle/>
                    <a:p>
                      <a:pPr algn="ctr"/>
                      <a:r>
                        <a:rPr kumimoji="1" lang="ja-JP" altLang="en-US" sz="900" dirty="0">
                          <a:latin typeface="メイリオ" panose="020B0604030504040204" pitchFamily="50" charset="-128"/>
                          <a:ea typeface="メイリオ" panose="020B0604030504040204" pitchFamily="50" charset="-128"/>
                        </a:rPr>
                        <a:t>施設概要</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288000">
                <a:tc>
                  <a:txBody>
                    <a:bodyPr/>
                    <a:lstStyle/>
                    <a:p>
                      <a:pPr algn="ctr"/>
                      <a:r>
                        <a:rPr kumimoji="1" lang="ja-JP" altLang="en-US" sz="900" dirty="0">
                          <a:latin typeface="メイリオ" panose="020B0604030504040204" pitchFamily="50" charset="-128"/>
                          <a:ea typeface="メイリオ" panose="020B0604030504040204" pitchFamily="50" charset="-128"/>
                        </a:rPr>
                        <a:t>食事会場 合計収容人数</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約</a:t>
                      </a:r>
                      <a:r>
                        <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rPr>
                        <a:t>100</a:t>
                      </a: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名</a:t>
                      </a:r>
                      <a:endPar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2480443895"/>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dk1"/>
                          </a:solidFill>
                          <a:latin typeface="メイリオ" panose="020B0604030504040204" pitchFamily="50" charset="-128"/>
                          <a:ea typeface="メイリオ" panose="020B0604030504040204" pitchFamily="50" charset="-128"/>
                          <a:cs typeface="+mn-cs"/>
                        </a:rPr>
                        <a:t>おすすめのポイント</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道の駅が併設されており、様々な滋賀県のお土産を購入可能です。</a:t>
                      </a:r>
                    </a:p>
                  </a:txBody>
                  <a:tcPr marL="36000" marR="0" marT="0" marB="0" anchor="ctr"/>
                </a:tc>
                <a:extLst>
                  <a:ext uri="{0D108BD9-81ED-4DB2-BD59-A6C34878D82A}">
                    <a16:rowId xmlns:a16="http://schemas.microsoft.com/office/drawing/2014/main" val="2545912508"/>
                  </a:ext>
                </a:extLst>
              </a:tr>
              <a:tr h="288000">
                <a:tc>
                  <a:txBody>
                    <a:bodyPr/>
                    <a:lstStyle/>
                    <a:p>
                      <a:pPr algn="ct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付近の見学・体験施設</a:t>
                      </a:r>
                    </a:p>
                  </a:txBody>
                  <a:tcPr marL="0" marR="0" marT="0" marB="0" anchor="ctr"/>
                </a:tc>
                <a:tc>
                  <a:txBody>
                    <a:bodyPr/>
                    <a:lstStyle/>
                    <a:p>
                      <a:pPr algn="l"/>
                      <a:r>
                        <a:rPr kumimoji="1" lang="ja-JP" altLang="en-US" sz="900" b="0" dirty="0">
                          <a:latin typeface="メイリオ" panose="020B0604030504040204" pitchFamily="50" charset="-128"/>
                          <a:ea typeface="メイリオ" panose="020B0604030504040204" pitchFamily="50" charset="-128"/>
                          <a:cs typeface="メイリオ" pitchFamily="50" charset="-128"/>
                        </a:rPr>
                        <a:t>オーパル、琵琶湖バレイ、</a:t>
                      </a:r>
                      <a:r>
                        <a:rPr kumimoji="1" lang="en-US" altLang="ja-JP" sz="900" b="0" dirty="0">
                          <a:latin typeface="メイリオ" panose="020B0604030504040204" pitchFamily="50" charset="-128"/>
                          <a:ea typeface="メイリオ" panose="020B0604030504040204" pitchFamily="50" charset="-128"/>
                          <a:cs typeface="メイリオ" pitchFamily="50" charset="-128"/>
                        </a:rPr>
                        <a:t>BSC</a:t>
                      </a:r>
                      <a:r>
                        <a:rPr kumimoji="1" lang="ja-JP" altLang="en-US" sz="900" b="0" dirty="0">
                          <a:latin typeface="メイリオ" panose="020B0604030504040204" pitchFamily="50" charset="-128"/>
                          <a:ea typeface="メイリオ" panose="020B0604030504040204" pitchFamily="50" charset="-128"/>
                          <a:cs typeface="メイリオ" pitchFamily="50" charset="-128"/>
                        </a:rPr>
                        <a:t>、比叡山、浮御堂</a:t>
                      </a:r>
                    </a:p>
                  </a:txBody>
                  <a:tcPr marL="36000" marR="0" marT="0" marB="0" anchor="ctr"/>
                </a:tc>
                <a:extLst>
                  <a:ext uri="{0D108BD9-81ED-4DB2-BD59-A6C34878D82A}">
                    <a16:rowId xmlns:a16="http://schemas.microsoft.com/office/drawing/2014/main" val="2678257175"/>
                  </a:ext>
                </a:extLst>
              </a:tr>
            </a:tbl>
          </a:graphicData>
        </a:graphic>
      </p:graphicFrame>
      <p:pic>
        <p:nvPicPr>
          <p:cNvPr id="30" name="図 29" descr="建物の前の広場&#10;&#10;中程度の精度で自動的に生成された説明">
            <a:extLst>
              <a:ext uri="{FF2B5EF4-FFF2-40B4-BE49-F238E27FC236}">
                <a16:creationId xmlns:a16="http://schemas.microsoft.com/office/drawing/2014/main" id="{EAB0F793-0CB9-5578-18B0-5D95BC583ED7}"/>
              </a:ext>
            </a:extLst>
          </p:cNvPr>
          <p:cNvPicPr>
            <a:picLocks noChangeAspect="1"/>
          </p:cNvPicPr>
          <p:nvPr/>
        </p:nvPicPr>
        <p:blipFill rotWithShape="1">
          <a:blip r:embed="rId13">
            <a:extLst>
              <a:ext uri="{BEBA8EAE-BF5A-486C-A8C5-ECC9F3942E4B}">
                <a14:imgProps xmlns:a14="http://schemas.microsoft.com/office/drawing/2010/main">
                  <a14:imgLayer r:embed="rId14">
                    <a14:imgEffect>
                      <a14:brightnessContrast bright="20000"/>
                    </a14:imgEffect>
                  </a14:imgLayer>
                </a14:imgProps>
              </a:ext>
            </a:extLst>
          </a:blip>
          <a:srcRect l="361" t="6651" r="-361" b="-2062"/>
          <a:stretch/>
        </p:blipFill>
        <p:spPr>
          <a:xfrm>
            <a:off x="579122" y="638491"/>
            <a:ext cx="4104000" cy="3078000"/>
          </a:xfrm>
          <a:prstGeom prst="rect">
            <a:avLst/>
          </a:prstGeom>
        </p:spPr>
      </p:pic>
      <p:sp>
        <p:nvSpPr>
          <p:cNvPr id="2" name="タイトル 1"/>
          <p:cNvSpPr>
            <a:spLocks noGrp="1"/>
          </p:cNvSpPr>
          <p:nvPr>
            <p:ph type="title"/>
          </p:nvPr>
        </p:nvSpPr>
        <p:spPr>
          <a:xfrm>
            <a:off x="1121234" y="72595"/>
            <a:ext cx="4176464" cy="470803"/>
          </a:xfrm>
        </p:spPr>
        <p:txBody>
          <a:bodyPr>
            <a:normAutofit/>
          </a:bodyPr>
          <a:lstStyle/>
          <a:p>
            <a:r>
              <a:rPr kumimoji="1" lang="ja-JP" altLang="en-US" sz="2000" b="0" dirty="0">
                <a:latin typeface="+mn-ea"/>
                <a:ea typeface="+mn-ea"/>
              </a:rPr>
              <a:t>道の駅　びわ湖大橋米プラザレストラン</a:t>
            </a:r>
          </a:p>
        </p:txBody>
      </p:sp>
      <p:sp>
        <p:nvSpPr>
          <p:cNvPr id="24" name="テキスト ボックス 23"/>
          <p:cNvSpPr txBox="1"/>
          <p:nvPr/>
        </p:nvSpPr>
        <p:spPr>
          <a:xfrm>
            <a:off x="361298" y="69566"/>
            <a:ext cx="703270" cy="461665"/>
          </a:xfrm>
          <a:prstGeom prst="rect">
            <a:avLst/>
          </a:prstGeom>
          <a:solidFill>
            <a:srgbClr val="5B9BD5"/>
          </a:solidFill>
        </p:spPr>
        <p:txBody>
          <a:bodyPr wrap="square" rtlCol="0">
            <a:spAutoFit/>
          </a:bodyPr>
          <a:lstStyle/>
          <a:p>
            <a:pPr algn="ctr"/>
            <a:endParaRPr kumimoji="1" lang="en-US" altLang="ja-JP" sz="800" b="1" dirty="0">
              <a:solidFill>
                <a:schemeClr val="bg1"/>
              </a:solidFill>
              <a:latin typeface="+mn-ea"/>
              <a:ea typeface="+mn-ea"/>
            </a:endParaRPr>
          </a:p>
          <a:p>
            <a:pPr algn="ctr"/>
            <a:r>
              <a:rPr lang="ja-JP" altLang="en-US" sz="800" b="1" dirty="0">
                <a:solidFill>
                  <a:schemeClr val="bg1"/>
                </a:solidFill>
                <a:latin typeface="+mn-ea"/>
                <a:ea typeface="+mn-ea"/>
              </a:rPr>
              <a:t>食事</a:t>
            </a:r>
            <a:r>
              <a:rPr kumimoji="1" lang="ja-JP" altLang="en-US" sz="800" b="1" dirty="0">
                <a:solidFill>
                  <a:schemeClr val="bg1"/>
                </a:solidFill>
                <a:latin typeface="+mn-ea"/>
                <a:ea typeface="+mn-ea"/>
              </a:rPr>
              <a:t>施設</a:t>
            </a:r>
            <a:endParaRPr lang="en-US" altLang="ja-JP" sz="800" b="1" dirty="0">
              <a:solidFill>
                <a:schemeClr val="bg1"/>
              </a:solidFill>
              <a:latin typeface="+mn-ea"/>
              <a:ea typeface="+mn-ea"/>
            </a:endParaRPr>
          </a:p>
          <a:p>
            <a:pPr algn="ctr"/>
            <a:endParaRPr kumimoji="1" lang="ja-JP" altLang="en-US" sz="800" b="1" dirty="0">
              <a:solidFill>
                <a:schemeClr val="bg1"/>
              </a:solidFill>
              <a:latin typeface="+mn-ea"/>
              <a:ea typeface="+mn-ea"/>
            </a:endParaRPr>
          </a:p>
        </p:txBody>
      </p:sp>
      <p:pic>
        <p:nvPicPr>
          <p:cNvPr id="5" name="図 4"/>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5048152" y="2492896"/>
            <a:ext cx="2077696" cy="2077696"/>
          </a:xfrm>
          <a:prstGeom prst="rect">
            <a:avLst/>
          </a:prstGeom>
        </p:spPr>
      </p:pic>
      <p:sp>
        <p:nvSpPr>
          <p:cNvPr id="16" name="角丸四角形 15"/>
          <p:cNvSpPr/>
          <p:nvPr/>
        </p:nvSpPr>
        <p:spPr>
          <a:xfrm>
            <a:off x="7619092" y="1053448"/>
            <a:ext cx="2016000" cy="214196"/>
          </a:xfrm>
          <a:prstGeom prst="roundRect">
            <a:avLst>
              <a:gd name="adj" fmla="val 40020"/>
            </a:avLst>
          </a:prstGeom>
        </p:spPr>
        <p:style>
          <a:lnRef idx="2">
            <a:schemeClr val="accent1">
              <a:shade val="50000"/>
            </a:schemeClr>
          </a:lnRef>
          <a:fillRef idx="1">
            <a:schemeClr val="accent1"/>
          </a:fillRef>
          <a:effectRef idx="0">
            <a:schemeClr val="accent1"/>
          </a:effectRef>
          <a:fontRef idx="minor">
            <a:schemeClr val="lt1"/>
          </a:fontRef>
        </p:style>
        <p:txBody>
          <a:bodyPr tIns="72000" rtlCol="0" anchor="ctr" anchorCtr="0"/>
          <a:lstStyle/>
          <a:p>
            <a:pPr algn="ctr"/>
            <a:r>
              <a:rPr kumimoji="1" lang="ja-JP" altLang="en-US" sz="1200" dirty="0">
                <a:latin typeface="メイリオ" panose="020B0604030504040204" pitchFamily="50" charset="-128"/>
                <a:ea typeface="メイリオ" panose="020B0604030504040204" pitchFamily="50" charset="-128"/>
              </a:rPr>
              <a:t>団体メニュー（例）</a:t>
            </a:r>
          </a:p>
        </p:txBody>
      </p:sp>
      <p:sp>
        <p:nvSpPr>
          <p:cNvPr id="15" name="テキスト ボックス 14">
            <a:extLst>
              <a:ext uri="{FF2B5EF4-FFF2-40B4-BE49-F238E27FC236}">
                <a16:creationId xmlns:a16="http://schemas.microsoft.com/office/drawing/2014/main" id="{3B27A847-8C04-69AB-7CC8-FEB25EA8A798}"/>
              </a:ext>
            </a:extLst>
          </p:cNvPr>
          <p:cNvSpPr txBox="1"/>
          <p:nvPr/>
        </p:nvSpPr>
        <p:spPr>
          <a:xfrm>
            <a:off x="4772056" y="621849"/>
            <a:ext cx="4863035" cy="430887"/>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琵琶湖を渡る「琵琶湖大橋」の西側に位置する「道の駅」内にあるレストラン。滋賀県の様々なお土産や特産品も販売されています。</a:t>
            </a:r>
            <a:endParaRPr kumimoji="1" lang="en-US" altLang="ja-JP" sz="11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BA90BEB0-BE77-0836-B7D9-324F69800919}"/>
              </a:ext>
            </a:extLst>
          </p:cNvPr>
          <p:cNvSpPr txBox="1"/>
          <p:nvPr/>
        </p:nvSpPr>
        <p:spPr>
          <a:xfrm>
            <a:off x="4880992" y="1055475"/>
            <a:ext cx="2236510" cy="1323439"/>
          </a:xfrm>
          <a:prstGeom prst="rect">
            <a:avLst/>
          </a:prstGeom>
          <a:noFill/>
        </p:spPr>
        <p:txBody>
          <a:bodyPr wrap="none" rtlCol="0">
            <a:spAutoFit/>
          </a:bodyPr>
          <a:lstStyle/>
          <a:p>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住所</a:t>
            </a:r>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大津市今堅田三丁目１ー１</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　　　　　</a:t>
            </a: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琵琶湖大橋西詰</a:t>
            </a:r>
            <a:r>
              <a:rPr lang="en-US" altLang="ja-JP" sz="1000" dirty="0">
                <a:latin typeface="メイリオ" panose="020B0604030504040204" pitchFamily="50" charset="-128"/>
                <a:ea typeface="メイリオ" panose="020B0604030504040204" pitchFamily="50" charset="-128"/>
              </a:rPr>
              <a:t>)</a:t>
            </a:r>
          </a:p>
          <a:p>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TEL】077-572-0510</a:t>
            </a:r>
            <a:r>
              <a:rPr kumimoji="1" lang="ja-JP" altLang="en-US" sz="1000" dirty="0">
                <a:latin typeface="メイリオ" panose="020B0604030504040204" pitchFamily="50" charset="-128"/>
                <a:ea typeface="メイリオ" panose="020B0604030504040204" pitchFamily="50" charset="-128"/>
              </a:rPr>
              <a:t>　　</a:t>
            </a:r>
            <a:endParaRPr kumimoji="1"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【FAX】077-572-0512</a:t>
            </a:r>
          </a:p>
          <a:p>
            <a:endParaRPr lang="en-US" altLang="ja-JP" sz="1000" dirty="0">
              <a:latin typeface="メイリオ" panose="020B0604030504040204" pitchFamily="50" charset="-128"/>
              <a:ea typeface="メイリオ" panose="020B0604030504040204" pitchFamily="50" charset="-128"/>
            </a:endParaRPr>
          </a:p>
          <a:p>
            <a:r>
              <a:rPr lang="en-US" altLang="ja-JP" sz="1000" dirty="0">
                <a:latin typeface="メイリオ" panose="020B0604030504040204" pitchFamily="50" charset="-128"/>
                <a:ea typeface="メイリオ" panose="020B0604030504040204" pitchFamily="50" charset="-128"/>
              </a:rPr>
              <a:t>【</a:t>
            </a:r>
            <a:r>
              <a:rPr lang="en-US" altLang="ja-JP" sz="1000" dirty="0" err="1">
                <a:latin typeface="メイリオ" panose="020B0604030504040204" pitchFamily="50" charset="-128"/>
                <a:ea typeface="メイリオ" panose="020B0604030504040204" pitchFamily="50" charset="-128"/>
              </a:rPr>
              <a:t>URL】</a:t>
            </a:r>
            <a:r>
              <a:rPr lang="en-US" altLang="ja-JP" sz="1000" u="sng" dirty="0" err="1">
                <a:latin typeface="メイリオ" panose="020B0604030504040204" pitchFamily="50" charset="-128"/>
                <a:ea typeface="メイリオ" panose="020B0604030504040204" pitchFamily="50" charset="-128"/>
              </a:rPr>
              <a:t>https</a:t>
            </a:r>
            <a:r>
              <a:rPr lang="en-US" altLang="ja-JP" sz="1000" u="sng" dirty="0">
                <a:latin typeface="メイリオ" panose="020B0604030504040204" pitchFamily="50" charset="-128"/>
                <a:ea typeface="メイリオ" panose="020B0604030504040204" pitchFamily="50" charset="-128"/>
              </a:rPr>
              <a:t>://kome-plaza.jp/</a:t>
            </a:r>
            <a:endParaRPr kumimoji="1" lang="ja-JP" altLang="en-US" sz="10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E7B3AAE8-3C33-D4C9-1C7B-D38A1FF26842}"/>
              </a:ext>
            </a:extLst>
          </p:cNvPr>
          <p:cNvSpPr txBox="1"/>
          <p:nvPr/>
        </p:nvSpPr>
        <p:spPr>
          <a:xfrm>
            <a:off x="5696851" y="3275793"/>
            <a:ext cx="1710725" cy="184666"/>
          </a:xfrm>
          <a:prstGeom prst="rect">
            <a:avLst/>
          </a:prstGeom>
          <a:noFill/>
        </p:spPr>
        <p:txBody>
          <a:bodyPr wrap="none" rtlCol="0">
            <a:spAutoFit/>
          </a:bodyPr>
          <a:lstStyle/>
          <a:p>
            <a:r>
              <a:rPr kumimoji="1" lang="ja-JP" altLang="en-US" sz="600" dirty="0">
                <a:solidFill>
                  <a:srgbClr val="0070C0"/>
                </a:solidFill>
              </a:rPr>
              <a:t>★　</a:t>
            </a:r>
            <a:r>
              <a:rPr lang="ja-JP" altLang="en-US" sz="600" dirty="0">
                <a:solidFill>
                  <a:srgbClr val="0070C0"/>
                </a:solidFill>
              </a:rPr>
              <a:t>道の駅・びわ湖大橋米プラザレストラン</a:t>
            </a:r>
            <a:endParaRPr kumimoji="1" lang="ja-JP" altLang="en-US" sz="600" dirty="0">
              <a:solidFill>
                <a:srgbClr val="0070C0"/>
              </a:solidFill>
            </a:endParaRPr>
          </a:p>
        </p:txBody>
      </p:sp>
      <p:sp>
        <p:nvSpPr>
          <p:cNvPr id="40" name="テキスト ボックス 39">
            <a:extLst>
              <a:ext uri="{FF2B5EF4-FFF2-40B4-BE49-F238E27FC236}">
                <a16:creationId xmlns:a16="http://schemas.microsoft.com/office/drawing/2014/main" id="{5490E645-0C6C-D2C8-75D1-243C02538EC9}"/>
              </a:ext>
            </a:extLst>
          </p:cNvPr>
          <p:cNvSpPr txBox="1"/>
          <p:nvPr/>
        </p:nvSpPr>
        <p:spPr>
          <a:xfrm>
            <a:off x="7689304" y="2829105"/>
            <a:ext cx="1838965" cy="230832"/>
          </a:xfrm>
          <a:prstGeom prst="rect">
            <a:avLst/>
          </a:prstGeom>
          <a:noFill/>
        </p:spPr>
        <p:txBody>
          <a:bodyPr wrap="none" rtlCol="0">
            <a:spAutoFit/>
          </a:bodyPr>
          <a:lstStyle/>
          <a:p>
            <a:r>
              <a:rPr lang="ja-JP" altLang="en-US" sz="900" b="1" dirty="0">
                <a:latin typeface="メイリオ" panose="020B0604030504040204" pitchFamily="50" charset="-128"/>
                <a:ea typeface="メイリオ" panose="020B0604030504040204" pitchFamily="50" charset="-128"/>
              </a:rPr>
              <a:t>幕の内　堅田の落雁  </a:t>
            </a:r>
            <a:r>
              <a:rPr lang="ja-JP" altLang="en-US" sz="700" dirty="0">
                <a:latin typeface="メイリオ" panose="020B0604030504040204" pitchFamily="50" charset="-128"/>
                <a:ea typeface="メイリオ" panose="020B0604030504040204" pitchFamily="50" charset="-128"/>
              </a:rPr>
              <a:t>鴨鍋がセット</a:t>
            </a:r>
            <a:endParaRPr kumimoji="1" lang="ja-JP" altLang="en-US" sz="9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98E4BE32-6823-EA19-DA26-AF271AD39396}"/>
              </a:ext>
            </a:extLst>
          </p:cNvPr>
          <p:cNvSpPr txBox="1"/>
          <p:nvPr/>
        </p:nvSpPr>
        <p:spPr>
          <a:xfrm>
            <a:off x="7763169" y="4565968"/>
            <a:ext cx="1800493" cy="230832"/>
          </a:xfrm>
          <a:prstGeom prst="rect">
            <a:avLst/>
          </a:prstGeom>
          <a:noFill/>
        </p:spPr>
        <p:txBody>
          <a:bodyPr wrap="none" rtlCol="0">
            <a:spAutoFit/>
          </a:bodyPr>
          <a:lstStyle/>
          <a:p>
            <a:r>
              <a:rPr lang="ja-JP" altLang="en-US" sz="900" b="1" dirty="0">
                <a:latin typeface="メイリオ" panose="020B0604030504040204" pitchFamily="50" charset="-128"/>
                <a:ea typeface="メイリオ" panose="020B0604030504040204" pitchFamily="50" charset="-128"/>
              </a:rPr>
              <a:t>幕の内　矢橋の帰帆 </a:t>
            </a:r>
            <a:r>
              <a:rPr lang="ja-JP" altLang="en-US" sz="700" dirty="0">
                <a:latin typeface="メイリオ" panose="020B0604030504040204" pitchFamily="50" charset="-128"/>
                <a:ea typeface="メイリオ" panose="020B0604030504040204" pitchFamily="50" charset="-128"/>
              </a:rPr>
              <a:t>釜飯がセット</a:t>
            </a:r>
            <a:endParaRPr kumimoji="1" lang="ja-JP" altLang="en-US" sz="900" dirty="0">
              <a:latin typeface="メイリオ" panose="020B0604030504040204" pitchFamily="50" charset="-128"/>
              <a:ea typeface="メイリオ" panose="020B0604030504040204" pitchFamily="50" charset="-128"/>
            </a:endParaRPr>
          </a:p>
        </p:txBody>
      </p:sp>
      <p:sp>
        <p:nvSpPr>
          <p:cNvPr id="42" name="正方形/長方形 41">
            <a:extLst>
              <a:ext uri="{FF2B5EF4-FFF2-40B4-BE49-F238E27FC236}">
                <a16:creationId xmlns:a16="http://schemas.microsoft.com/office/drawing/2014/main" id="{0E0CFF24-6E30-0F36-D236-7A05443638AE}"/>
              </a:ext>
            </a:extLst>
          </p:cNvPr>
          <p:cNvSpPr/>
          <p:nvPr/>
        </p:nvSpPr>
        <p:spPr>
          <a:xfrm>
            <a:off x="7697650" y="6235631"/>
            <a:ext cx="2011854" cy="230832"/>
          </a:xfrm>
          <a:prstGeom prst="rect">
            <a:avLst/>
          </a:prstGeom>
        </p:spPr>
        <p:txBody>
          <a:bodyPr wrap="square">
            <a:spAutoFit/>
          </a:bodyPr>
          <a:lstStyle/>
          <a:p>
            <a:r>
              <a:rPr lang="ja-JP" altLang="en-US" sz="900" b="1" dirty="0">
                <a:solidFill>
                  <a:srgbClr val="333333"/>
                </a:solidFill>
                <a:latin typeface="メイリオ" panose="020B0604030504040204" pitchFamily="50" charset="-128"/>
                <a:ea typeface="メイリオ" panose="020B0604030504040204" pitchFamily="50" charset="-128"/>
              </a:rPr>
              <a:t>幕の内　瀬田の夕照</a:t>
            </a:r>
            <a:r>
              <a:rPr lang="ja-JP" altLang="en-US" sz="900" dirty="0">
                <a:solidFill>
                  <a:srgbClr val="333333"/>
                </a:solidFill>
                <a:latin typeface="メイリオ" panose="020B0604030504040204" pitchFamily="50" charset="-128"/>
                <a:ea typeface="メイリオ" panose="020B0604030504040204" pitchFamily="50" charset="-128"/>
              </a:rPr>
              <a:t> </a:t>
            </a:r>
            <a:r>
              <a:rPr lang="ja-JP" altLang="en-US" sz="700" dirty="0">
                <a:solidFill>
                  <a:srgbClr val="333333"/>
                </a:solidFill>
                <a:latin typeface="メイリオ" panose="020B0604030504040204" pitchFamily="50" charset="-128"/>
                <a:ea typeface="メイリオ" panose="020B0604030504040204" pitchFamily="50" charset="-128"/>
              </a:rPr>
              <a:t>小うどんがセット</a:t>
            </a:r>
            <a:endParaRPr lang="ja-JP" altLang="en-US" sz="900" b="0" i="0" dirty="0">
              <a:solidFill>
                <a:srgbClr val="333333"/>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86207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図 30" descr="山の斜面に立っている&#10;&#10;自動的に生成された説明">
            <a:extLst>
              <a:ext uri="{FF2B5EF4-FFF2-40B4-BE49-F238E27FC236}">
                <a16:creationId xmlns:a16="http://schemas.microsoft.com/office/drawing/2014/main" id="{4EBD586D-39B4-BB9C-9A2C-7366393C1100}"/>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990739" y="4804757"/>
            <a:ext cx="2256000" cy="1692000"/>
          </a:xfrm>
          <a:prstGeom prst="rect">
            <a:avLst/>
          </a:prstGeom>
        </p:spPr>
      </p:pic>
      <p:pic>
        <p:nvPicPr>
          <p:cNvPr id="18" name="図 17">
            <a:extLst>
              <a:ext uri="{FF2B5EF4-FFF2-40B4-BE49-F238E27FC236}">
                <a16:creationId xmlns:a16="http://schemas.microsoft.com/office/drawing/2014/main" id="{6C340C16-3513-3A00-BE94-15C497B0B063}"/>
              </a:ext>
            </a:extLst>
          </p:cNvPr>
          <p:cNvPicPr>
            <a:picLocks noChangeAspect="1"/>
          </p:cNvPicPr>
          <p:nvPr/>
        </p:nvPicPr>
        <p:blipFill>
          <a:blip r:embed="rId5"/>
          <a:stretch>
            <a:fillRect/>
          </a:stretch>
        </p:blipFill>
        <p:spPr>
          <a:xfrm>
            <a:off x="7623237" y="4790735"/>
            <a:ext cx="2011854" cy="1511939"/>
          </a:xfrm>
          <a:prstGeom prst="rect">
            <a:avLst/>
          </a:prstGeom>
        </p:spPr>
      </p:pic>
      <p:pic>
        <p:nvPicPr>
          <p:cNvPr id="17" name="図 16">
            <a:extLst>
              <a:ext uri="{FF2B5EF4-FFF2-40B4-BE49-F238E27FC236}">
                <a16:creationId xmlns:a16="http://schemas.microsoft.com/office/drawing/2014/main" id="{86046713-F4D2-11C4-3258-03E5D6A217F2}"/>
              </a:ext>
            </a:extLst>
          </p:cNvPr>
          <p:cNvPicPr>
            <a:picLocks noChangeAspect="1"/>
          </p:cNvPicPr>
          <p:nvPr/>
        </p:nvPicPr>
        <p:blipFill>
          <a:blip r:embed="rId6"/>
          <a:stretch>
            <a:fillRect/>
          </a:stretch>
        </p:blipFill>
        <p:spPr>
          <a:xfrm>
            <a:off x="7614875" y="3065464"/>
            <a:ext cx="2016000" cy="1512000"/>
          </a:xfrm>
          <a:prstGeom prst="rect">
            <a:avLst/>
          </a:prstGeom>
        </p:spPr>
      </p:pic>
      <p:pic>
        <p:nvPicPr>
          <p:cNvPr id="14" name="図 13">
            <a:extLst>
              <a:ext uri="{FF2B5EF4-FFF2-40B4-BE49-F238E27FC236}">
                <a16:creationId xmlns:a16="http://schemas.microsoft.com/office/drawing/2014/main" id="{C2731786-23ED-6E80-7F53-D54A8E8A7C42}"/>
              </a:ext>
            </a:extLst>
          </p:cNvPr>
          <p:cNvPicPr>
            <a:picLocks noChangeAspect="1"/>
          </p:cNvPicPr>
          <p:nvPr/>
        </p:nvPicPr>
        <p:blipFill>
          <a:blip r:embed="rId7"/>
          <a:stretch>
            <a:fillRect/>
          </a:stretch>
        </p:blipFill>
        <p:spPr>
          <a:xfrm>
            <a:off x="7614875" y="1340378"/>
            <a:ext cx="2011854" cy="1511939"/>
          </a:xfrm>
          <a:prstGeom prst="rect">
            <a:avLst/>
          </a:prstGeom>
        </p:spPr>
      </p:pic>
      <p:pic>
        <p:nvPicPr>
          <p:cNvPr id="8" name="図 7">
            <a:extLst>
              <a:ext uri="{FF2B5EF4-FFF2-40B4-BE49-F238E27FC236}">
                <a16:creationId xmlns:a16="http://schemas.microsoft.com/office/drawing/2014/main" id="{B33DE740-4E9A-34B4-978E-07B318AA315E}"/>
              </a:ext>
            </a:extLst>
          </p:cNvPr>
          <p:cNvPicPr>
            <a:picLocks noChangeAspect="1"/>
          </p:cNvPicPr>
          <p:nvPr/>
        </p:nvPicPr>
        <p:blipFill>
          <a:blip r:embed="rId8"/>
          <a:stretch>
            <a:fillRect/>
          </a:stretch>
        </p:blipFill>
        <p:spPr>
          <a:xfrm>
            <a:off x="2714199" y="5113550"/>
            <a:ext cx="2017951" cy="1511939"/>
          </a:xfrm>
          <a:prstGeom prst="rect">
            <a:avLst/>
          </a:prstGeom>
        </p:spPr>
      </p:pic>
      <p:pic>
        <p:nvPicPr>
          <p:cNvPr id="6" name="図 5">
            <a:extLst>
              <a:ext uri="{FF2B5EF4-FFF2-40B4-BE49-F238E27FC236}">
                <a16:creationId xmlns:a16="http://schemas.microsoft.com/office/drawing/2014/main" id="{2263A9A6-B4B5-FD90-DB22-0221CE8E6A3E}"/>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91067" y="5113550"/>
            <a:ext cx="2016000" cy="1512000"/>
          </a:xfrm>
          <a:prstGeom prst="rect">
            <a:avLst/>
          </a:prstGeom>
        </p:spPr>
      </p:pic>
      <p:graphicFrame>
        <p:nvGraphicFramePr>
          <p:cNvPr id="4" name="表 3">
            <a:extLst>
              <a:ext uri="{FF2B5EF4-FFF2-40B4-BE49-F238E27FC236}">
                <a16:creationId xmlns:a16="http://schemas.microsoft.com/office/drawing/2014/main" id="{69BD247B-7D77-69C6-CA9E-D6497C74AE83}"/>
              </a:ext>
            </a:extLst>
          </p:cNvPr>
          <p:cNvGraphicFramePr>
            <a:graphicFrameLocks noGrp="1"/>
          </p:cNvGraphicFramePr>
          <p:nvPr/>
        </p:nvGraphicFramePr>
        <p:xfrm>
          <a:off x="586456" y="3738537"/>
          <a:ext cx="4104000" cy="1260000"/>
        </p:xfrm>
        <a:graphic>
          <a:graphicData uri="http://schemas.openxmlformats.org/drawingml/2006/table">
            <a:tbl>
              <a:tblPr firstRow="1" bandRow="1">
                <a:tableStyleId>{5C22544A-7EE6-4342-B048-85BDC9FD1C3A}</a:tableStyleId>
              </a:tblPr>
              <a:tblGrid>
                <a:gridCol w="1465375">
                  <a:extLst>
                    <a:ext uri="{9D8B030D-6E8A-4147-A177-3AD203B41FA5}">
                      <a16:colId xmlns:a16="http://schemas.microsoft.com/office/drawing/2014/main" val="667524188"/>
                    </a:ext>
                  </a:extLst>
                </a:gridCol>
                <a:gridCol w="2638625">
                  <a:extLst>
                    <a:ext uri="{9D8B030D-6E8A-4147-A177-3AD203B41FA5}">
                      <a16:colId xmlns:a16="http://schemas.microsoft.com/office/drawing/2014/main" val="1089827581"/>
                    </a:ext>
                  </a:extLst>
                </a:gridCol>
              </a:tblGrid>
              <a:tr h="288000">
                <a:tc gridSpan="2">
                  <a:txBody>
                    <a:bodyPr/>
                    <a:lstStyle/>
                    <a:p>
                      <a:pPr algn="ctr"/>
                      <a:r>
                        <a:rPr kumimoji="1" lang="ja-JP" altLang="en-US" sz="900" dirty="0">
                          <a:latin typeface="メイリオ" panose="020B0604030504040204" pitchFamily="50" charset="-128"/>
                          <a:ea typeface="メイリオ" panose="020B0604030504040204" pitchFamily="50" charset="-128"/>
                        </a:rPr>
                        <a:t>施設概要</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288000">
                <a:tc>
                  <a:txBody>
                    <a:bodyPr/>
                    <a:lstStyle/>
                    <a:p>
                      <a:pPr algn="ctr"/>
                      <a:r>
                        <a:rPr kumimoji="1" lang="ja-JP" altLang="en-US" sz="900" dirty="0">
                          <a:latin typeface="メイリオ" panose="020B0604030504040204" pitchFamily="50" charset="-128"/>
                          <a:ea typeface="メイリオ" panose="020B0604030504040204" pitchFamily="50" charset="-128"/>
                        </a:rPr>
                        <a:t>食事会場 合計収容人数</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約</a:t>
                      </a:r>
                      <a:r>
                        <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rPr>
                        <a:t>300</a:t>
                      </a: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名</a:t>
                      </a:r>
                      <a:endPar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2480443895"/>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dk1"/>
                          </a:solidFill>
                          <a:latin typeface="メイリオ" panose="020B0604030504040204" pitchFamily="50" charset="-128"/>
                          <a:ea typeface="メイリオ" panose="020B0604030504040204" pitchFamily="50" charset="-128"/>
                          <a:cs typeface="+mn-cs"/>
                        </a:rPr>
                        <a:t>おすすめのポイント</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比叡山延暦寺の近くにある展望所付のレストラン</a:t>
                      </a:r>
                      <a:endPar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奥比叡ドライブウェイ内</a:t>
                      </a:r>
                    </a:p>
                  </a:txBody>
                  <a:tcPr marL="36000" marR="0" marT="0" marB="0" anchor="ctr"/>
                </a:tc>
                <a:extLst>
                  <a:ext uri="{0D108BD9-81ED-4DB2-BD59-A6C34878D82A}">
                    <a16:rowId xmlns:a16="http://schemas.microsoft.com/office/drawing/2014/main" val="2545912508"/>
                  </a:ext>
                </a:extLst>
              </a:tr>
              <a:tr h="288000">
                <a:tc>
                  <a:txBody>
                    <a:bodyPr/>
                    <a:lstStyle/>
                    <a:p>
                      <a:pPr algn="ct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付近の見学・体験施設</a:t>
                      </a:r>
                    </a:p>
                  </a:txBody>
                  <a:tcPr marL="0" marR="0" marT="0" marB="0" anchor="ctr"/>
                </a:tc>
                <a:tc>
                  <a:txBody>
                    <a:bodyPr/>
                    <a:lstStyle/>
                    <a:p>
                      <a:pPr algn="l"/>
                      <a:r>
                        <a:rPr kumimoji="1" lang="ja-JP" altLang="en-US" sz="900" b="0" dirty="0">
                          <a:latin typeface="メイリオ" panose="020B0604030504040204" pitchFamily="50" charset="-128"/>
                          <a:ea typeface="メイリオ" panose="020B0604030504040204" pitchFamily="50" charset="-128"/>
                          <a:cs typeface="メイリオ" pitchFamily="50" charset="-128"/>
                        </a:rPr>
                        <a:t>比叡山延暦寺、日吉大社、西教寺、オーパル</a:t>
                      </a:r>
                    </a:p>
                  </a:txBody>
                  <a:tcPr marL="36000" marR="0" marT="0" marB="0" anchor="ctr"/>
                </a:tc>
                <a:extLst>
                  <a:ext uri="{0D108BD9-81ED-4DB2-BD59-A6C34878D82A}">
                    <a16:rowId xmlns:a16="http://schemas.microsoft.com/office/drawing/2014/main" val="2678257175"/>
                  </a:ext>
                </a:extLst>
              </a:tr>
            </a:tbl>
          </a:graphicData>
        </a:graphic>
      </p:graphicFrame>
      <p:pic>
        <p:nvPicPr>
          <p:cNvPr id="3" name="図 2">
            <a:extLst>
              <a:ext uri="{FF2B5EF4-FFF2-40B4-BE49-F238E27FC236}">
                <a16:creationId xmlns:a16="http://schemas.microsoft.com/office/drawing/2014/main" id="{38764308-F7E6-EA68-00E4-5D0F0FB68F1F}"/>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a:ext>
            </a:extLst>
          </a:blip>
          <a:srcRect/>
          <a:stretch/>
        </p:blipFill>
        <p:spPr>
          <a:xfrm>
            <a:off x="574426" y="617878"/>
            <a:ext cx="4104000" cy="3060000"/>
          </a:xfrm>
          <a:prstGeom prst="rect">
            <a:avLst/>
          </a:prstGeom>
        </p:spPr>
      </p:pic>
      <p:sp>
        <p:nvSpPr>
          <p:cNvPr id="2" name="タイトル 1"/>
          <p:cNvSpPr>
            <a:spLocks noGrp="1"/>
          </p:cNvSpPr>
          <p:nvPr>
            <p:ph type="title"/>
          </p:nvPr>
        </p:nvSpPr>
        <p:spPr>
          <a:xfrm>
            <a:off x="1121234" y="72595"/>
            <a:ext cx="4176464" cy="470803"/>
          </a:xfrm>
        </p:spPr>
        <p:txBody>
          <a:bodyPr>
            <a:normAutofit/>
          </a:bodyPr>
          <a:lstStyle/>
          <a:p>
            <a:r>
              <a:rPr lang="ja-JP" altLang="en-US" sz="2000" b="0" dirty="0">
                <a:latin typeface="+mn-ea"/>
                <a:ea typeface="+mn-ea"/>
              </a:rPr>
              <a:t>比叡山峰道レストラン＆展望台</a:t>
            </a:r>
            <a:endParaRPr kumimoji="1" lang="ja-JP" altLang="en-US" sz="2000" b="0" dirty="0">
              <a:latin typeface="+mn-ea"/>
              <a:ea typeface="+mn-ea"/>
            </a:endParaRPr>
          </a:p>
        </p:txBody>
      </p:sp>
      <p:sp>
        <p:nvSpPr>
          <p:cNvPr id="24" name="テキスト ボックス 23"/>
          <p:cNvSpPr txBox="1"/>
          <p:nvPr/>
        </p:nvSpPr>
        <p:spPr>
          <a:xfrm>
            <a:off x="361298" y="69566"/>
            <a:ext cx="703270" cy="461665"/>
          </a:xfrm>
          <a:prstGeom prst="rect">
            <a:avLst/>
          </a:prstGeom>
          <a:solidFill>
            <a:srgbClr val="5B9BD5"/>
          </a:solidFill>
        </p:spPr>
        <p:txBody>
          <a:bodyPr wrap="square" rtlCol="0">
            <a:spAutoFit/>
          </a:bodyPr>
          <a:lstStyle/>
          <a:p>
            <a:pPr algn="ctr"/>
            <a:endParaRPr kumimoji="1" lang="en-US" altLang="ja-JP" sz="800" b="1" dirty="0">
              <a:solidFill>
                <a:schemeClr val="bg1"/>
              </a:solidFill>
              <a:latin typeface="+mn-ea"/>
              <a:ea typeface="+mn-ea"/>
            </a:endParaRPr>
          </a:p>
          <a:p>
            <a:pPr algn="ctr"/>
            <a:r>
              <a:rPr lang="ja-JP" altLang="en-US" sz="800" b="1" dirty="0">
                <a:solidFill>
                  <a:schemeClr val="bg1"/>
                </a:solidFill>
                <a:latin typeface="+mn-ea"/>
                <a:ea typeface="+mn-ea"/>
              </a:rPr>
              <a:t>食事</a:t>
            </a:r>
            <a:r>
              <a:rPr kumimoji="1" lang="ja-JP" altLang="en-US" sz="800" b="1" dirty="0">
                <a:solidFill>
                  <a:schemeClr val="bg1"/>
                </a:solidFill>
                <a:latin typeface="+mn-ea"/>
                <a:ea typeface="+mn-ea"/>
              </a:rPr>
              <a:t>施設</a:t>
            </a:r>
            <a:endParaRPr lang="en-US" altLang="ja-JP" sz="800" b="1" dirty="0">
              <a:solidFill>
                <a:schemeClr val="bg1"/>
              </a:solidFill>
              <a:latin typeface="+mn-ea"/>
              <a:ea typeface="+mn-ea"/>
            </a:endParaRPr>
          </a:p>
          <a:p>
            <a:pPr algn="ctr"/>
            <a:endParaRPr kumimoji="1" lang="ja-JP" altLang="en-US" sz="800" b="1" dirty="0">
              <a:solidFill>
                <a:schemeClr val="bg1"/>
              </a:solidFill>
              <a:latin typeface="+mn-ea"/>
              <a:ea typeface="+mn-ea"/>
            </a:endParaRPr>
          </a:p>
        </p:txBody>
      </p:sp>
      <p:pic>
        <p:nvPicPr>
          <p:cNvPr id="5" name="図 4"/>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5048152" y="2492896"/>
            <a:ext cx="2077696" cy="2077696"/>
          </a:xfrm>
          <a:prstGeom prst="rect">
            <a:avLst/>
          </a:prstGeom>
        </p:spPr>
      </p:pic>
      <p:sp>
        <p:nvSpPr>
          <p:cNvPr id="16" name="角丸四角形 15"/>
          <p:cNvSpPr/>
          <p:nvPr/>
        </p:nvSpPr>
        <p:spPr>
          <a:xfrm>
            <a:off x="7619092" y="1053448"/>
            <a:ext cx="2016000" cy="214196"/>
          </a:xfrm>
          <a:prstGeom prst="roundRect">
            <a:avLst>
              <a:gd name="adj" fmla="val 40020"/>
            </a:avLst>
          </a:prstGeom>
        </p:spPr>
        <p:style>
          <a:lnRef idx="2">
            <a:schemeClr val="accent1">
              <a:shade val="50000"/>
            </a:schemeClr>
          </a:lnRef>
          <a:fillRef idx="1">
            <a:schemeClr val="accent1"/>
          </a:fillRef>
          <a:effectRef idx="0">
            <a:schemeClr val="accent1"/>
          </a:effectRef>
          <a:fontRef idx="minor">
            <a:schemeClr val="lt1"/>
          </a:fontRef>
        </p:style>
        <p:txBody>
          <a:bodyPr tIns="72000" rtlCol="0" anchor="ctr" anchorCtr="0"/>
          <a:lstStyle/>
          <a:p>
            <a:pPr algn="ctr"/>
            <a:r>
              <a:rPr kumimoji="1" lang="ja-JP" altLang="en-US" sz="1200" dirty="0">
                <a:latin typeface="メイリオ" panose="020B0604030504040204" pitchFamily="50" charset="-128"/>
                <a:ea typeface="メイリオ" panose="020B0604030504040204" pitchFamily="50" charset="-128"/>
              </a:rPr>
              <a:t>団体メニュー（例）</a:t>
            </a:r>
          </a:p>
        </p:txBody>
      </p:sp>
      <p:sp>
        <p:nvSpPr>
          <p:cNvPr id="15" name="テキスト ボックス 14">
            <a:extLst>
              <a:ext uri="{FF2B5EF4-FFF2-40B4-BE49-F238E27FC236}">
                <a16:creationId xmlns:a16="http://schemas.microsoft.com/office/drawing/2014/main" id="{3B27A847-8C04-69AB-7CC8-FEB25EA8A798}"/>
              </a:ext>
            </a:extLst>
          </p:cNvPr>
          <p:cNvSpPr txBox="1"/>
          <p:nvPr/>
        </p:nvSpPr>
        <p:spPr>
          <a:xfrm>
            <a:off x="4772056" y="621849"/>
            <a:ext cx="4863035" cy="430887"/>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比叡山延暦寺の山内にあるレストラン。延暦寺での拝観や体験の前後や、麓の大津市内での体験や宿泊と合わせての利用もおすすめです。</a:t>
            </a:r>
          </a:p>
        </p:txBody>
      </p:sp>
      <p:sp>
        <p:nvSpPr>
          <p:cNvPr id="13" name="テキスト ボックス 12">
            <a:extLst>
              <a:ext uri="{FF2B5EF4-FFF2-40B4-BE49-F238E27FC236}">
                <a16:creationId xmlns:a16="http://schemas.microsoft.com/office/drawing/2014/main" id="{5196BC9B-C90E-D116-3B24-04056395B111}"/>
              </a:ext>
            </a:extLst>
          </p:cNvPr>
          <p:cNvSpPr txBox="1"/>
          <p:nvPr/>
        </p:nvSpPr>
        <p:spPr>
          <a:xfrm>
            <a:off x="4678426" y="1160546"/>
            <a:ext cx="2954655" cy="1015663"/>
          </a:xfrm>
          <a:prstGeom prst="rect">
            <a:avLst/>
          </a:prstGeom>
          <a:noFill/>
        </p:spPr>
        <p:txBody>
          <a:bodyPr wrap="none" rtlCol="0">
            <a:spAutoFit/>
          </a:bodyPr>
          <a:lstStyle/>
          <a:p>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住所</a:t>
            </a:r>
            <a:r>
              <a:rPr kumimoji="1" lang="en-US" altLang="ja-JP" sz="1000" dirty="0">
                <a:latin typeface="メイリオ" panose="020B0604030504040204" pitchFamily="50" charset="-128"/>
                <a:ea typeface="メイリオ" panose="020B0604030504040204" pitchFamily="50" charset="-128"/>
              </a:rPr>
              <a:t>】</a:t>
            </a:r>
            <a:r>
              <a:rPr lang="zh-CN" altLang="en-US" sz="1000" dirty="0">
                <a:latin typeface="メイリオ" panose="020B0604030504040204" pitchFamily="50" charset="-128"/>
                <a:ea typeface="メイリオ" panose="020B0604030504040204" pitchFamily="50" charset="-128"/>
              </a:rPr>
              <a:t>大津市坂本本町</a:t>
            </a:r>
            <a:r>
              <a:rPr lang="en-US" altLang="zh-CN" sz="1000" dirty="0">
                <a:latin typeface="メイリオ" panose="020B0604030504040204" pitchFamily="50" charset="-128"/>
                <a:ea typeface="メイリオ" panose="020B0604030504040204" pitchFamily="50" charset="-128"/>
              </a:rPr>
              <a:t>4220</a:t>
            </a:r>
            <a:r>
              <a:rPr lang="zh-CN" altLang="en-US" sz="1000" dirty="0">
                <a:latin typeface="メイリオ" panose="020B0604030504040204" pitchFamily="50" charset="-128"/>
                <a:ea typeface="メイリオ" panose="020B0604030504040204" pitchFamily="50" charset="-128"/>
              </a:rPr>
              <a:t>番地</a:t>
            </a:r>
            <a:endParaRPr lang="en-US" altLang="zh-CN"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TEL】077-578-2139</a:t>
            </a:r>
            <a:r>
              <a:rPr kumimoji="1" lang="ja-JP" altLang="en-US" sz="1000" dirty="0">
                <a:latin typeface="メイリオ" panose="020B0604030504040204" pitchFamily="50" charset="-128"/>
                <a:ea typeface="メイリオ" panose="020B0604030504040204" pitchFamily="50" charset="-128"/>
              </a:rPr>
              <a:t>　　</a:t>
            </a:r>
            <a:endParaRPr kumimoji="1"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r>
              <a:rPr lang="en-US" altLang="ja-JP" sz="1000" dirty="0">
                <a:latin typeface="メイリオ" panose="020B0604030504040204" pitchFamily="50" charset="-128"/>
                <a:ea typeface="メイリオ" panose="020B0604030504040204" pitchFamily="50" charset="-128"/>
              </a:rPr>
              <a:t>【URL】</a:t>
            </a:r>
          </a:p>
          <a:p>
            <a:r>
              <a:rPr lang="ja-JP" altLang="en-US" sz="1000" dirty="0">
                <a:latin typeface="メイリオ" panose="020B0604030504040204" pitchFamily="50" charset="-128"/>
                <a:ea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rPr>
              <a:t>http://www.hieizan.co.jp/gourmet/restaurant/</a:t>
            </a:r>
            <a:endParaRPr kumimoji="1" lang="ja-JP" altLang="en-US" sz="9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609A3103-264B-6414-94A3-02D000B47967}"/>
              </a:ext>
            </a:extLst>
          </p:cNvPr>
          <p:cNvSpPr txBox="1"/>
          <p:nvPr/>
        </p:nvSpPr>
        <p:spPr>
          <a:xfrm>
            <a:off x="7706358" y="2788465"/>
            <a:ext cx="1928733" cy="276999"/>
          </a:xfrm>
          <a:prstGeom prst="rect">
            <a:avLst/>
          </a:prstGeom>
          <a:noFill/>
        </p:spPr>
        <p:txBody>
          <a:bodyPr wrap="none" tIns="0" bIns="0" rtlCol="0">
            <a:spAutoFit/>
          </a:bodyPr>
          <a:lstStyle/>
          <a:p>
            <a:r>
              <a:rPr lang="ja-JP" altLang="en-US" sz="1000" b="1" dirty="0">
                <a:latin typeface="+mn-ea"/>
                <a:ea typeface="+mn-ea"/>
              </a:rPr>
              <a:t>峰道ランチ</a:t>
            </a:r>
            <a:r>
              <a:rPr lang="ja-JP" altLang="en-US" sz="1000" dirty="0">
                <a:latin typeface="+mn-ea"/>
                <a:ea typeface="+mn-ea"/>
              </a:rPr>
              <a:t>　</a:t>
            </a:r>
            <a:endParaRPr lang="en-US" altLang="ja-JP" sz="1000" dirty="0">
              <a:latin typeface="+mn-ea"/>
              <a:ea typeface="+mn-ea"/>
            </a:endParaRPr>
          </a:p>
          <a:p>
            <a:r>
              <a:rPr lang="ja-JP" altLang="en-US" sz="800" dirty="0">
                <a:latin typeface="+mn-ea"/>
                <a:ea typeface="+mn-ea"/>
              </a:rPr>
              <a:t>コロッケ、ハンバーグ、エビフライ等</a:t>
            </a:r>
            <a:endParaRPr kumimoji="1" lang="ja-JP" altLang="en-US" sz="1000" dirty="0">
              <a:latin typeface="+mn-ea"/>
              <a:ea typeface="+mn-ea"/>
            </a:endParaRPr>
          </a:p>
        </p:txBody>
      </p:sp>
      <p:sp>
        <p:nvSpPr>
          <p:cNvPr id="28" name="テキスト ボックス 27">
            <a:extLst>
              <a:ext uri="{FF2B5EF4-FFF2-40B4-BE49-F238E27FC236}">
                <a16:creationId xmlns:a16="http://schemas.microsoft.com/office/drawing/2014/main" id="{ADCEE446-9613-8023-21A1-9633D214DBA9}"/>
              </a:ext>
            </a:extLst>
          </p:cNvPr>
          <p:cNvSpPr txBox="1"/>
          <p:nvPr/>
        </p:nvSpPr>
        <p:spPr>
          <a:xfrm>
            <a:off x="7704787" y="4520153"/>
            <a:ext cx="1826141" cy="276999"/>
          </a:xfrm>
          <a:prstGeom prst="rect">
            <a:avLst/>
          </a:prstGeom>
          <a:noFill/>
        </p:spPr>
        <p:txBody>
          <a:bodyPr wrap="none"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srgbClr val="3F3F3F"/>
                </a:solidFill>
                <a:effectLst/>
                <a:uLnTx/>
                <a:uFillTx/>
                <a:latin typeface="+mn-lt"/>
                <a:ea typeface="+mn-ea"/>
                <a:cs typeface="+mn-cs"/>
              </a:rPr>
              <a:t>近江御膳</a:t>
            </a:r>
            <a:endParaRPr kumimoji="0" lang="en-US" altLang="ja-JP" sz="1000" b="1" i="0" u="none" strike="noStrike" kern="1200" cap="none" spc="0" normalizeH="0" baseline="0" noProof="0" dirty="0">
              <a:ln>
                <a:noFill/>
              </a:ln>
              <a:solidFill>
                <a:srgbClr val="3F3F3F"/>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srgbClr val="3F3F3F"/>
                </a:solidFill>
                <a:effectLst/>
                <a:uLnTx/>
                <a:uFillTx/>
                <a:latin typeface="+mn-lt"/>
                <a:ea typeface="+mn-ea"/>
                <a:cs typeface="+mn-cs"/>
              </a:rPr>
              <a:t>滋賀ゆかりの食材をふんだんに使用</a:t>
            </a:r>
            <a:endParaRPr kumimoji="1" lang="ja-JP" altLang="en-US" sz="1000" b="0" i="0" u="none" strike="noStrike" kern="1200" cap="none" spc="0" normalizeH="0" baseline="0" noProof="0" dirty="0">
              <a:ln>
                <a:noFill/>
              </a:ln>
              <a:solidFill>
                <a:srgbClr val="3F3F3F"/>
              </a:solidFill>
              <a:effectLst/>
              <a:uLnTx/>
              <a:uFillTx/>
              <a:latin typeface="+mn-lt"/>
              <a:ea typeface="+mn-ea"/>
              <a:cs typeface="+mn-cs"/>
            </a:endParaRPr>
          </a:p>
        </p:txBody>
      </p:sp>
      <p:sp>
        <p:nvSpPr>
          <p:cNvPr id="29" name="テキスト ボックス 28">
            <a:extLst>
              <a:ext uri="{FF2B5EF4-FFF2-40B4-BE49-F238E27FC236}">
                <a16:creationId xmlns:a16="http://schemas.microsoft.com/office/drawing/2014/main" id="{C69FF0C7-DCBD-40C8-3B97-A4AB7E37AE27}"/>
              </a:ext>
            </a:extLst>
          </p:cNvPr>
          <p:cNvSpPr txBox="1"/>
          <p:nvPr/>
        </p:nvSpPr>
        <p:spPr>
          <a:xfrm>
            <a:off x="7704787" y="6165304"/>
            <a:ext cx="1928733" cy="276999"/>
          </a:xfrm>
          <a:prstGeom prst="rect">
            <a:avLst/>
          </a:prstGeom>
          <a:noFill/>
        </p:spPr>
        <p:txBody>
          <a:bodyPr wrap="none"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srgbClr val="3F3F3F"/>
                </a:solidFill>
                <a:effectLst/>
                <a:uLnTx/>
                <a:uFillTx/>
                <a:latin typeface="+mn-lt"/>
                <a:ea typeface="+mn-ea"/>
                <a:cs typeface="+mn-cs"/>
              </a:rPr>
              <a:t>比叡御膳</a:t>
            </a:r>
            <a:endParaRPr kumimoji="0" lang="en-US" altLang="ja-JP" sz="1000" b="0" i="0" u="none" strike="noStrike" kern="1200" cap="none" spc="0" normalizeH="0" baseline="0" noProof="0" dirty="0">
              <a:ln>
                <a:noFill/>
              </a:ln>
              <a:solidFill>
                <a:srgbClr val="3F3F3F"/>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dirty="0">
                <a:ln>
                  <a:noFill/>
                </a:ln>
                <a:solidFill>
                  <a:srgbClr val="3F3F3F"/>
                </a:solidFill>
                <a:effectLst/>
                <a:uLnTx/>
                <a:uFillTx/>
                <a:latin typeface="+mn-lt"/>
                <a:ea typeface="+mn-ea"/>
                <a:cs typeface="+mn-cs"/>
              </a:rPr>
              <a:t>地元産の旬の野菜を使用した精進料理</a:t>
            </a:r>
            <a:endParaRPr kumimoji="1" lang="ja-JP" altLang="en-US" sz="1050" b="0" i="0" u="none" strike="noStrike" kern="1200" cap="none" spc="0" normalizeH="0" baseline="0" noProof="0" dirty="0">
              <a:ln>
                <a:noFill/>
              </a:ln>
              <a:solidFill>
                <a:srgbClr val="3F3F3F"/>
              </a:solidFill>
              <a:effectLst/>
              <a:uLnTx/>
              <a:uFillTx/>
              <a:latin typeface="+mn-lt"/>
              <a:ea typeface="+mn-ea"/>
              <a:cs typeface="+mn-cs"/>
            </a:endParaRPr>
          </a:p>
        </p:txBody>
      </p:sp>
      <p:sp>
        <p:nvSpPr>
          <p:cNvPr id="32" name="テキスト ボックス 31">
            <a:extLst>
              <a:ext uri="{FF2B5EF4-FFF2-40B4-BE49-F238E27FC236}">
                <a16:creationId xmlns:a16="http://schemas.microsoft.com/office/drawing/2014/main" id="{9DA198DF-6D95-0DD3-4AE9-B0EE5E038EF7}"/>
              </a:ext>
            </a:extLst>
          </p:cNvPr>
          <p:cNvSpPr txBox="1"/>
          <p:nvPr/>
        </p:nvSpPr>
        <p:spPr>
          <a:xfrm>
            <a:off x="5422219" y="6525344"/>
            <a:ext cx="1210588" cy="123111"/>
          </a:xfrm>
          <a:prstGeom prst="rect">
            <a:avLst/>
          </a:prstGeom>
          <a:noFill/>
        </p:spPr>
        <p:txBody>
          <a:bodyPr wrap="none"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rPr>
              <a:t>店内から琵琶湖を一望</a:t>
            </a:r>
            <a:endParaRPr kumimoji="1" lang="ja-JP" altLang="en-US" sz="90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B0A54096-93B4-4943-4ADC-CF847017D8A4}"/>
              </a:ext>
            </a:extLst>
          </p:cNvPr>
          <p:cNvSpPr txBox="1"/>
          <p:nvPr/>
        </p:nvSpPr>
        <p:spPr>
          <a:xfrm>
            <a:off x="5412545" y="3529106"/>
            <a:ext cx="1415772" cy="184666"/>
          </a:xfrm>
          <a:prstGeom prst="rect">
            <a:avLst/>
          </a:prstGeom>
          <a:noFill/>
        </p:spPr>
        <p:txBody>
          <a:bodyPr wrap="none" rtlCol="0">
            <a:spAutoFit/>
          </a:bodyPr>
          <a:lstStyle/>
          <a:p>
            <a:r>
              <a:rPr kumimoji="1" lang="ja-JP" altLang="en-US" sz="600" dirty="0">
                <a:solidFill>
                  <a:srgbClr val="0070C0"/>
                </a:solidFill>
                <a:latin typeface="メイリオ" panose="020B0604030504040204" pitchFamily="50" charset="-128"/>
                <a:ea typeface="メイリオ" panose="020B0604030504040204" pitchFamily="50" charset="-128"/>
              </a:rPr>
              <a:t>★　</a:t>
            </a:r>
            <a:r>
              <a:rPr lang="ja-JP" altLang="en-US" sz="600" dirty="0">
                <a:solidFill>
                  <a:srgbClr val="0070C0"/>
                </a:solidFill>
                <a:latin typeface="メイリオ" panose="020B0604030504040204" pitchFamily="50" charset="-128"/>
                <a:ea typeface="メイリオ" panose="020B0604030504040204" pitchFamily="50" charset="-128"/>
              </a:rPr>
              <a:t>比叡山峰通レストラン＆展望台</a:t>
            </a:r>
            <a:endParaRPr kumimoji="1" lang="ja-JP" altLang="en-US" sz="600" dirty="0">
              <a:solidFill>
                <a:srgbClr val="0070C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87236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21234" y="72595"/>
            <a:ext cx="4176464" cy="470803"/>
          </a:xfrm>
        </p:spPr>
        <p:txBody>
          <a:bodyPr>
            <a:normAutofit/>
          </a:bodyPr>
          <a:lstStyle/>
          <a:p>
            <a:r>
              <a:rPr lang="ja-JP" altLang="en-US" sz="2000" dirty="0">
                <a:latin typeface="+mn-ea"/>
                <a:ea typeface="+mn-ea"/>
              </a:rPr>
              <a:t> </a:t>
            </a:r>
            <a:r>
              <a:rPr lang="ja-JP" altLang="en-US" sz="2000" b="0" dirty="0">
                <a:latin typeface="+mn-ea"/>
                <a:ea typeface="+mn-ea"/>
              </a:rPr>
              <a:t>びわ湖大津館（ベルヴァンブルージュ）</a:t>
            </a:r>
            <a:endParaRPr kumimoji="1" lang="ja-JP" altLang="en-US" sz="2000" b="0" dirty="0">
              <a:latin typeface="+mn-ea"/>
              <a:ea typeface="+mn-ea"/>
            </a:endParaRPr>
          </a:p>
        </p:txBody>
      </p:sp>
      <p:sp>
        <p:nvSpPr>
          <p:cNvPr id="26" name="正方形/長方形 25"/>
          <p:cNvSpPr/>
          <p:nvPr/>
        </p:nvSpPr>
        <p:spPr>
          <a:xfrm>
            <a:off x="3209466" y="3635101"/>
            <a:ext cx="1963999" cy="369332"/>
          </a:xfrm>
          <a:prstGeom prst="rect">
            <a:avLst/>
          </a:prstGeom>
        </p:spPr>
        <p:txBody>
          <a:bodyPr wrap="none">
            <a:spAutoFit/>
          </a:bodyPr>
          <a:lstStyle/>
          <a:p>
            <a:r>
              <a:rPr lang="en-US" altLang="zh-TW" dirty="0">
                <a:solidFill>
                  <a:schemeClr val="bg1"/>
                </a:solidFill>
                <a:latin typeface="Meiryo UI" panose="020B0604030504040204" pitchFamily="50" charset="-128"/>
                <a:ea typeface="Meiryo UI" panose="020B0604030504040204" pitchFamily="50" charset="-128"/>
              </a:rPr>
              <a:t>2020</a:t>
            </a:r>
            <a:r>
              <a:rPr lang="zh-TW" altLang="en-US" dirty="0">
                <a:solidFill>
                  <a:schemeClr val="bg1"/>
                </a:solidFill>
                <a:latin typeface="Meiryo UI" panose="020B0604030504040204" pitchFamily="50" charset="-128"/>
                <a:ea typeface="Meiryo UI" panose="020B0604030504040204" pitchFamily="50" charset="-128"/>
              </a:rPr>
              <a:t>年</a:t>
            </a:r>
            <a:r>
              <a:rPr lang="en-US" altLang="zh-TW" dirty="0">
                <a:solidFill>
                  <a:schemeClr val="bg1"/>
                </a:solidFill>
                <a:latin typeface="Meiryo UI" panose="020B0604030504040204" pitchFamily="50" charset="-128"/>
                <a:ea typeface="Meiryo UI" panose="020B0604030504040204" pitchFamily="50" charset="-128"/>
              </a:rPr>
              <a:t>10</a:t>
            </a:r>
            <a:r>
              <a:rPr lang="zh-TW" altLang="en-US" dirty="0">
                <a:solidFill>
                  <a:schemeClr val="bg1"/>
                </a:solidFill>
                <a:latin typeface="Meiryo UI" panose="020B0604030504040204" pitchFamily="50" charset="-128"/>
                <a:ea typeface="Meiryo UI" panose="020B0604030504040204" pitchFamily="50" charset="-128"/>
              </a:rPr>
              <a:t>月開業</a:t>
            </a:r>
            <a:endParaRPr lang="ja-JP" altLang="en-US" dirty="0">
              <a:solidFill>
                <a:schemeClr val="bg1"/>
              </a:solidFill>
              <a:latin typeface="Meiryo UI" panose="020B0604030504040204" pitchFamily="50" charset="-128"/>
              <a:ea typeface="Meiryo UI" panose="020B0604030504040204" pitchFamily="50" charset="-128"/>
            </a:endParaRPr>
          </a:p>
        </p:txBody>
      </p:sp>
      <p:sp>
        <p:nvSpPr>
          <p:cNvPr id="24" name="テキスト ボックス 23"/>
          <p:cNvSpPr txBox="1"/>
          <p:nvPr/>
        </p:nvSpPr>
        <p:spPr>
          <a:xfrm>
            <a:off x="361298" y="69566"/>
            <a:ext cx="703270" cy="461665"/>
          </a:xfrm>
          <a:prstGeom prst="rect">
            <a:avLst/>
          </a:prstGeom>
          <a:solidFill>
            <a:srgbClr val="5B9BD5"/>
          </a:solidFill>
        </p:spPr>
        <p:txBody>
          <a:bodyPr wrap="square" rtlCol="0">
            <a:spAutoFit/>
          </a:bodyPr>
          <a:lstStyle/>
          <a:p>
            <a:pPr algn="ctr"/>
            <a:endParaRPr kumimoji="1" lang="en-US" altLang="ja-JP" sz="800" b="1" dirty="0">
              <a:solidFill>
                <a:schemeClr val="bg1"/>
              </a:solidFill>
              <a:latin typeface="+mn-ea"/>
              <a:ea typeface="+mn-ea"/>
            </a:endParaRPr>
          </a:p>
          <a:p>
            <a:pPr algn="ctr"/>
            <a:r>
              <a:rPr lang="ja-JP" altLang="en-US" sz="800" b="1" dirty="0">
                <a:solidFill>
                  <a:schemeClr val="bg1"/>
                </a:solidFill>
                <a:latin typeface="+mn-ea"/>
                <a:ea typeface="+mn-ea"/>
              </a:rPr>
              <a:t>食事</a:t>
            </a:r>
            <a:r>
              <a:rPr kumimoji="1" lang="ja-JP" altLang="en-US" sz="800" b="1" dirty="0">
                <a:solidFill>
                  <a:schemeClr val="bg1"/>
                </a:solidFill>
                <a:latin typeface="+mn-ea"/>
                <a:ea typeface="+mn-ea"/>
              </a:rPr>
              <a:t>施設</a:t>
            </a:r>
            <a:endParaRPr lang="en-US" altLang="ja-JP" sz="800" b="1" dirty="0">
              <a:solidFill>
                <a:schemeClr val="bg1"/>
              </a:solidFill>
              <a:latin typeface="+mn-ea"/>
              <a:ea typeface="+mn-ea"/>
            </a:endParaRPr>
          </a:p>
          <a:p>
            <a:pPr algn="ctr"/>
            <a:endParaRPr kumimoji="1" lang="ja-JP" altLang="en-US" sz="800" b="1" dirty="0">
              <a:solidFill>
                <a:schemeClr val="bg1"/>
              </a:solidFill>
              <a:latin typeface="+mn-ea"/>
              <a:ea typeface="+mn-ea"/>
            </a:endParaRPr>
          </a:p>
        </p:txBody>
      </p:sp>
      <p:sp>
        <p:nvSpPr>
          <p:cNvPr id="34" name="テキスト ボックス 33"/>
          <p:cNvSpPr txBox="1"/>
          <p:nvPr/>
        </p:nvSpPr>
        <p:spPr>
          <a:xfrm>
            <a:off x="4695000" y="1170857"/>
            <a:ext cx="2772000" cy="1169551"/>
          </a:xfrm>
          <a:prstGeom prst="rect">
            <a:avLst/>
          </a:prstGeom>
          <a:noFill/>
        </p:spPr>
        <p:txBody>
          <a:bodyPr wrap="none" rtlCol="0">
            <a:spAutoFit/>
          </a:bodyPr>
          <a:lstStyle/>
          <a:p>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住所</a:t>
            </a:r>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大津市柳が崎</a:t>
            </a:r>
            <a:r>
              <a:rPr lang="en-US" altLang="ja-JP" sz="1000" dirty="0">
                <a:latin typeface="メイリオ" panose="020B0604030504040204" pitchFamily="50" charset="-128"/>
                <a:ea typeface="メイリオ" panose="020B0604030504040204" pitchFamily="50" charset="-128"/>
              </a:rPr>
              <a:t>5</a:t>
            </a:r>
            <a:r>
              <a:rPr lang="ja-JP" altLang="en-US" sz="1000" dirty="0">
                <a:latin typeface="メイリオ" panose="020B0604030504040204" pitchFamily="50" charset="-128"/>
                <a:ea typeface="メイリオ" panose="020B0604030504040204" pitchFamily="50" charset="-128"/>
              </a:rPr>
              <a:t>番</a:t>
            </a:r>
            <a:r>
              <a:rPr lang="en-US" altLang="ja-JP" sz="1000" dirty="0">
                <a:latin typeface="メイリオ" panose="020B0604030504040204" pitchFamily="50" charset="-128"/>
                <a:ea typeface="メイリオ" panose="020B0604030504040204" pitchFamily="50" charset="-128"/>
              </a:rPr>
              <a:t>35</a:t>
            </a:r>
            <a:r>
              <a:rPr lang="ja-JP" altLang="en-US" sz="1000" dirty="0">
                <a:latin typeface="メイリオ" panose="020B0604030504040204" pitchFamily="50" charset="-128"/>
                <a:ea typeface="メイリオ" panose="020B0604030504040204" pitchFamily="50" charset="-128"/>
              </a:rPr>
              <a:t>号</a:t>
            </a:r>
            <a:endParaRPr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TEL】077-511-4180</a:t>
            </a:r>
            <a:r>
              <a:rPr kumimoji="1" lang="ja-JP" altLang="en-US" sz="1000" dirty="0">
                <a:latin typeface="メイリオ" panose="020B0604030504040204" pitchFamily="50" charset="-128"/>
                <a:ea typeface="メイリオ" panose="020B0604030504040204" pitchFamily="50" charset="-128"/>
              </a:rPr>
              <a:t>　　</a:t>
            </a:r>
            <a:endParaRPr kumimoji="1"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FAX】077-511-3228</a:t>
            </a:r>
            <a:endParaRPr kumimoji="1" lang="en-US" altLang="ja-JP" sz="1000" dirty="0">
              <a:latin typeface="メイリオ" panose="020B0604030504040204" pitchFamily="50" charset="-128"/>
              <a:ea typeface="メイリオ" panose="020B0604030504040204" pitchFamily="50" charset="-128"/>
            </a:endParaRPr>
          </a:p>
          <a:p>
            <a:endParaRPr lang="en-US" altLang="ja-JP" sz="1000" dirty="0">
              <a:latin typeface="メイリオ" panose="020B0604030504040204" pitchFamily="50" charset="-128"/>
              <a:ea typeface="メイリオ" panose="020B0604030504040204" pitchFamily="50" charset="-128"/>
            </a:endParaRPr>
          </a:p>
          <a:p>
            <a:r>
              <a:rPr lang="en-US" altLang="ja-JP" sz="1000" dirty="0">
                <a:latin typeface="メイリオ" panose="020B0604030504040204" pitchFamily="50" charset="-128"/>
                <a:ea typeface="メイリオ" panose="020B0604030504040204" pitchFamily="50" charset="-128"/>
              </a:rPr>
              <a:t>【</a:t>
            </a:r>
            <a:r>
              <a:rPr lang="en-US" altLang="ja-JP" sz="1000" dirty="0" err="1">
                <a:latin typeface="メイリオ" panose="020B0604030504040204" pitchFamily="50" charset="-128"/>
                <a:ea typeface="メイリオ" panose="020B0604030504040204" pitchFamily="50" charset="-128"/>
              </a:rPr>
              <a:t>URL】https</a:t>
            </a:r>
            <a:r>
              <a:rPr lang="en-US" altLang="ja-JP" sz="1000" dirty="0">
                <a:latin typeface="メイリオ" panose="020B0604030504040204" pitchFamily="50" charset="-128"/>
                <a:ea typeface="メイリオ" panose="020B0604030504040204" pitchFamily="50" charset="-128"/>
              </a:rPr>
              <a:t>://www.biwako-otsukan.jp/</a:t>
            </a:r>
            <a:endParaRPr kumimoji="1" lang="ja-JP" altLang="en-US" sz="1000" dirty="0">
              <a:latin typeface="メイリオ" panose="020B0604030504040204" pitchFamily="50" charset="-128"/>
              <a:ea typeface="メイリオ" panose="020B0604030504040204" pitchFamily="50" charset="-128"/>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048152" y="2492896"/>
            <a:ext cx="2077696" cy="2077696"/>
          </a:xfrm>
          <a:prstGeom prst="rect">
            <a:avLst/>
          </a:prstGeom>
        </p:spPr>
      </p:pic>
      <p:sp>
        <p:nvSpPr>
          <p:cNvPr id="6" name="テキスト ボックス 5"/>
          <p:cNvSpPr txBox="1"/>
          <p:nvPr/>
        </p:nvSpPr>
        <p:spPr>
          <a:xfrm>
            <a:off x="5452314" y="3676298"/>
            <a:ext cx="1710725" cy="184666"/>
          </a:xfrm>
          <a:prstGeom prst="rect">
            <a:avLst/>
          </a:prstGeom>
          <a:noFill/>
        </p:spPr>
        <p:txBody>
          <a:bodyPr wrap="none" rtlCol="0">
            <a:spAutoFit/>
          </a:bodyPr>
          <a:lstStyle/>
          <a:p>
            <a:r>
              <a:rPr kumimoji="1" lang="ja-JP" altLang="en-US" sz="600" dirty="0">
                <a:solidFill>
                  <a:srgbClr val="0070C0"/>
                </a:solidFill>
                <a:latin typeface="メイリオ" panose="020B0604030504040204" pitchFamily="50" charset="-128"/>
                <a:ea typeface="メイリオ" panose="020B0604030504040204" pitchFamily="50" charset="-128"/>
              </a:rPr>
              <a:t>★　</a:t>
            </a:r>
            <a:r>
              <a:rPr lang="ja-JP" altLang="en-US" sz="600" dirty="0">
                <a:solidFill>
                  <a:srgbClr val="0070C0"/>
                </a:solidFill>
                <a:latin typeface="メイリオ" panose="020B0604030504040204" pitchFamily="50" charset="-128"/>
                <a:ea typeface="メイリオ" panose="020B0604030504040204" pitchFamily="50" charset="-128"/>
              </a:rPr>
              <a:t>びわ湖大津館（ベルヴァンブルージュ）</a:t>
            </a:r>
            <a:endParaRPr kumimoji="1" lang="ja-JP" altLang="en-US" sz="600" dirty="0">
              <a:solidFill>
                <a:srgbClr val="0070C0"/>
              </a:solidFill>
              <a:latin typeface="メイリオ" panose="020B0604030504040204" pitchFamily="50" charset="-128"/>
              <a:ea typeface="メイリオ" panose="020B0604030504040204" pitchFamily="50" charset="-128"/>
            </a:endParaRPr>
          </a:p>
        </p:txBody>
      </p:sp>
      <p:sp>
        <p:nvSpPr>
          <p:cNvPr id="14" name="テキスト ボックス 13"/>
          <p:cNvSpPr txBox="1"/>
          <p:nvPr/>
        </p:nvSpPr>
        <p:spPr>
          <a:xfrm>
            <a:off x="7348795" y="4437112"/>
            <a:ext cx="2544286" cy="400110"/>
          </a:xfrm>
          <a:prstGeom prst="rect">
            <a:avLst/>
          </a:prstGeom>
          <a:noFill/>
        </p:spPr>
        <p:txBody>
          <a:bodyPr wrap="none" rtlCol="0">
            <a:spAutoFit/>
          </a:bodyPr>
          <a:lstStyle/>
          <a:p>
            <a:r>
              <a:rPr lang="en-US" altLang="ja-JP" sz="1000" dirty="0">
                <a:latin typeface="メイリオ" panose="020B0604030504040204" pitchFamily="50" charset="-128"/>
                <a:ea typeface="メイリオ" panose="020B0604030504040204" pitchFamily="50" charset="-128"/>
              </a:rPr>
              <a:t>2,400</a:t>
            </a:r>
            <a:r>
              <a:rPr lang="ja-JP" altLang="en-US" sz="1000" dirty="0">
                <a:latin typeface="メイリオ" panose="020B0604030504040204" pitchFamily="50" charset="-128"/>
                <a:ea typeface="メイリオ" panose="020B0604030504040204" pitchFamily="50" charset="-128"/>
              </a:rPr>
              <a:t>円、</a:t>
            </a:r>
            <a:r>
              <a:rPr lang="en-US" altLang="ja-JP" sz="1000" dirty="0">
                <a:latin typeface="メイリオ" panose="020B0604030504040204" pitchFamily="50" charset="-128"/>
                <a:ea typeface="メイリオ" panose="020B0604030504040204" pitchFamily="50" charset="-128"/>
              </a:rPr>
              <a:t>2,950</a:t>
            </a:r>
            <a:r>
              <a:rPr lang="ja-JP" altLang="en-US" sz="1000" dirty="0">
                <a:latin typeface="メイリオ" panose="020B0604030504040204" pitchFamily="50" charset="-128"/>
                <a:ea typeface="メイリオ" panose="020B0604030504040204" pitchFamily="50" charset="-128"/>
              </a:rPr>
              <a:t>円、</a:t>
            </a:r>
            <a:r>
              <a:rPr lang="en-US" altLang="ja-JP" sz="1000" dirty="0">
                <a:latin typeface="メイリオ" panose="020B0604030504040204" pitchFamily="50" charset="-128"/>
                <a:ea typeface="メイリオ" panose="020B0604030504040204" pitchFamily="50" charset="-128"/>
              </a:rPr>
              <a:t>3,950</a:t>
            </a:r>
            <a:r>
              <a:rPr lang="ja-JP" altLang="en-US" sz="1000" dirty="0">
                <a:latin typeface="メイリオ" panose="020B0604030504040204" pitchFamily="50" charset="-128"/>
                <a:ea typeface="メイリオ" panose="020B0604030504040204" pitchFamily="50" charset="-128"/>
              </a:rPr>
              <a:t>円、</a:t>
            </a:r>
            <a:r>
              <a:rPr lang="en-US" altLang="ja-JP" sz="1000" dirty="0">
                <a:latin typeface="メイリオ" panose="020B0604030504040204" pitchFamily="50" charset="-128"/>
                <a:ea typeface="メイリオ" panose="020B0604030504040204" pitchFamily="50" charset="-128"/>
              </a:rPr>
              <a:t>6,300</a:t>
            </a:r>
            <a:r>
              <a:rPr lang="ja-JP" altLang="en-US" sz="1000" dirty="0">
                <a:latin typeface="メイリオ" panose="020B0604030504040204" pitchFamily="50" charset="-128"/>
                <a:ea typeface="メイリオ" panose="020B0604030504040204" pitchFamily="50" charset="-128"/>
              </a:rPr>
              <a:t>円</a:t>
            </a:r>
            <a:endParaRPr lang="en-US" altLang="ja-JP" sz="1000" dirty="0">
              <a:latin typeface="メイリオ" panose="020B0604030504040204" pitchFamily="50" charset="-128"/>
              <a:ea typeface="メイリオ" panose="020B0604030504040204" pitchFamily="50" charset="-128"/>
            </a:endParaRPr>
          </a:p>
          <a:p>
            <a:r>
              <a:rPr lang="ja-JP" altLang="en-US" sz="1000" dirty="0">
                <a:latin typeface="メイリオ" panose="020B0604030504040204" pitchFamily="50" charset="-128"/>
                <a:ea typeface="メイリオ" panose="020B0604030504040204" pitchFamily="50" charset="-128"/>
              </a:rPr>
              <a:t>の設定あり</a:t>
            </a:r>
            <a:endParaRPr lang="en-US" altLang="ja-JP" sz="1000" dirty="0">
              <a:latin typeface="メイリオ" panose="020B0604030504040204" pitchFamily="50" charset="-128"/>
              <a:ea typeface="メイリオ" panose="020B0604030504040204" pitchFamily="50" charset="-128"/>
            </a:endParaRPr>
          </a:p>
        </p:txBody>
      </p:sp>
      <p:sp>
        <p:nvSpPr>
          <p:cNvPr id="16" name="角丸四角形 15"/>
          <p:cNvSpPr/>
          <p:nvPr/>
        </p:nvSpPr>
        <p:spPr>
          <a:xfrm>
            <a:off x="7619092" y="1053448"/>
            <a:ext cx="2016000" cy="214196"/>
          </a:xfrm>
          <a:prstGeom prst="roundRect">
            <a:avLst>
              <a:gd name="adj" fmla="val 40020"/>
            </a:avLst>
          </a:prstGeom>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kumimoji="1" lang="ja-JP" altLang="en-US" sz="1200" dirty="0">
                <a:latin typeface="メイリオ" panose="020B0604030504040204" pitchFamily="50" charset="-128"/>
                <a:ea typeface="メイリオ" panose="020B0604030504040204" pitchFamily="50" charset="-128"/>
              </a:rPr>
              <a:t>団体メニュー（例）</a:t>
            </a:r>
          </a:p>
        </p:txBody>
      </p:sp>
      <p:pic>
        <p:nvPicPr>
          <p:cNvPr id="9" name="図 8"/>
          <p:cNvPicPr>
            <a:picLocks noChangeAspect="1"/>
          </p:cNvPicPr>
          <p:nvPr/>
        </p:nvPicPr>
        <p:blipFill rotWithShape="1">
          <a:blip r:embed="rId4" cstate="print">
            <a:extLst>
              <a:ext uri="{28A0092B-C50C-407E-A947-70E740481C1C}">
                <a14:useLocalDpi xmlns:a14="http://schemas.microsoft.com/office/drawing/2010/main"/>
              </a:ext>
            </a:extLst>
          </a:blip>
          <a:srcRect b="-2060"/>
          <a:stretch/>
        </p:blipFill>
        <p:spPr>
          <a:xfrm>
            <a:off x="7588795" y="1340768"/>
            <a:ext cx="2014960" cy="1511220"/>
          </a:xfrm>
          <a:prstGeom prst="rect">
            <a:avLst/>
          </a:prstGeom>
          <a:ln>
            <a:noFill/>
          </a:ln>
        </p:spPr>
      </p:pic>
      <p:pic>
        <p:nvPicPr>
          <p:cNvPr id="29" name="図 28"/>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588795" y="2925112"/>
            <a:ext cx="2016000" cy="1512000"/>
          </a:xfrm>
          <a:prstGeom prst="rect">
            <a:avLst/>
          </a:prstGeom>
          <a:ln>
            <a:noFill/>
          </a:ln>
        </p:spPr>
      </p:pic>
      <p:graphicFrame>
        <p:nvGraphicFramePr>
          <p:cNvPr id="18" name="表 17"/>
          <p:cNvGraphicFramePr>
            <a:graphicFrameLocks noGrp="1"/>
          </p:cNvGraphicFramePr>
          <p:nvPr/>
        </p:nvGraphicFramePr>
        <p:xfrm>
          <a:off x="611586" y="3779655"/>
          <a:ext cx="4104000" cy="1260000"/>
        </p:xfrm>
        <a:graphic>
          <a:graphicData uri="http://schemas.openxmlformats.org/drawingml/2006/table">
            <a:tbl>
              <a:tblPr firstRow="1" bandRow="1">
                <a:tableStyleId>{5C22544A-7EE6-4342-B048-85BDC9FD1C3A}</a:tableStyleId>
              </a:tblPr>
              <a:tblGrid>
                <a:gridCol w="1465375">
                  <a:extLst>
                    <a:ext uri="{9D8B030D-6E8A-4147-A177-3AD203B41FA5}">
                      <a16:colId xmlns:a16="http://schemas.microsoft.com/office/drawing/2014/main" val="667524188"/>
                    </a:ext>
                  </a:extLst>
                </a:gridCol>
                <a:gridCol w="2638625">
                  <a:extLst>
                    <a:ext uri="{9D8B030D-6E8A-4147-A177-3AD203B41FA5}">
                      <a16:colId xmlns:a16="http://schemas.microsoft.com/office/drawing/2014/main" val="1089827581"/>
                    </a:ext>
                  </a:extLst>
                </a:gridCol>
              </a:tblGrid>
              <a:tr h="288000">
                <a:tc gridSpan="2">
                  <a:txBody>
                    <a:bodyPr/>
                    <a:lstStyle/>
                    <a:p>
                      <a:pPr algn="ctr"/>
                      <a:r>
                        <a:rPr kumimoji="1" lang="ja-JP" altLang="en-US" sz="1000" dirty="0">
                          <a:latin typeface="メイリオ" panose="020B0604030504040204" pitchFamily="50" charset="-128"/>
                          <a:ea typeface="メイリオ" panose="020B0604030504040204" pitchFamily="50" charset="-128"/>
                        </a:rPr>
                        <a:t>施設概要</a:t>
                      </a:r>
                      <a:endParaRPr kumimoji="1" lang="ja-JP" altLang="en-US" sz="10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288000">
                <a:tc>
                  <a:txBody>
                    <a:bodyPr/>
                    <a:lstStyle/>
                    <a:p>
                      <a:pPr algn="ctr"/>
                      <a:r>
                        <a:rPr kumimoji="1" lang="ja-JP" altLang="en-US" sz="900" dirty="0">
                          <a:latin typeface="メイリオ" panose="020B0604030504040204" pitchFamily="50" charset="-128"/>
                          <a:ea typeface="メイリオ" panose="020B0604030504040204" pitchFamily="50" charset="-128"/>
                        </a:rPr>
                        <a:t>食事会場 合計収容人数</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約</a:t>
                      </a:r>
                      <a:r>
                        <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rPr>
                        <a:t>100</a:t>
                      </a: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名</a:t>
                      </a:r>
                      <a:endPar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2480443895"/>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dk1"/>
                          </a:solidFill>
                          <a:latin typeface="メイリオ" panose="020B0604030504040204" pitchFamily="50" charset="-128"/>
                          <a:ea typeface="メイリオ" panose="020B0604030504040204" pitchFamily="50" charset="-128"/>
                          <a:cs typeface="+mn-cs"/>
                        </a:rPr>
                        <a:t>おすすめのポイント</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i="0" kern="1200" dirty="0">
                          <a:solidFill>
                            <a:schemeClr val="dk1"/>
                          </a:solidFill>
                          <a:effectLst/>
                          <a:latin typeface="メイリオ" panose="020B0604030504040204" pitchFamily="50" charset="-128"/>
                          <a:ea typeface="メイリオ" panose="020B0604030504040204" pitchFamily="50" charset="-128"/>
                          <a:cs typeface="+mn-cs"/>
                        </a:rPr>
                        <a:t>食後にクラス写真、全体写真など映える撮影が好評ですベルギーの港町をイメージしたフレンチレストラン。</a:t>
                      </a:r>
                      <a:endParaRPr kumimoji="1" lang="ja-JP" altLang="en-US" sz="300" b="0" dirty="0">
                        <a:solidFill>
                          <a:schemeClr val="tx1"/>
                        </a:solidFill>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2545912508"/>
                  </a:ext>
                </a:extLst>
              </a:tr>
              <a:tr h="288000">
                <a:tc>
                  <a:txBody>
                    <a:bodyPr/>
                    <a:lstStyle/>
                    <a:p>
                      <a:pPr algn="ct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付近の見学・体験施設</a:t>
                      </a:r>
                    </a:p>
                  </a:txBody>
                  <a:tcPr marL="0" marR="0" marT="0" marB="0" anchor="ctr"/>
                </a:tc>
                <a:tc>
                  <a:txBody>
                    <a:bodyPr/>
                    <a:lstStyle/>
                    <a:p>
                      <a:pPr algn="l"/>
                      <a:r>
                        <a:rPr kumimoji="1" lang="ja-JP" altLang="en-US" sz="800" b="0" dirty="0">
                          <a:latin typeface="メイリオ" panose="020B0604030504040204" pitchFamily="50" charset="-128"/>
                          <a:ea typeface="メイリオ" panose="020B0604030504040204" pitchFamily="50" charset="-128"/>
                          <a:cs typeface="メイリオ" pitchFamily="50" charset="-128"/>
                        </a:rPr>
                        <a:t>ミシガンクルーズ、近江神宮、比叡山、坂本エリア</a:t>
                      </a:r>
                    </a:p>
                  </a:txBody>
                  <a:tcPr marL="36000" marR="0" marT="0" marB="0" anchor="ctr"/>
                </a:tc>
                <a:extLst>
                  <a:ext uri="{0D108BD9-81ED-4DB2-BD59-A6C34878D82A}">
                    <a16:rowId xmlns:a16="http://schemas.microsoft.com/office/drawing/2014/main" val="2678257175"/>
                  </a:ext>
                </a:extLst>
              </a:tr>
            </a:tbl>
          </a:graphicData>
        </a:graphic>
      </p:graphicFrame>
      <p:pic>
        <p:nvPicPr>
          <p:cNvPr id="3" name="図 2"/>
          <p:cNvPicPr>
            <a:picLocks noChangeAspect="1"/>
          </p:cNvPicPr>
          <p:nvPr/>
        </p:nvPicPr>
        <p:blipFill rotWithShape="1">
          <a:blip r:embed="rId6" cstate="print">
            <a:extLst>
              <a:ext uri="{28A0092B-C50C-407E-A947-70E740481C1C}">
                <a14:useLocalDpi xmlns:a14="http://schemas.microsoft.com/office/drawing/2010/main"/>
              </a:ext>
            </a:extLst>
          </a:blip>
          <a:srcRect t="-437"/>
          <a:stretch/>
        </p:blipFill>
        <p:spPr>
          <a:xfrm>
            <a:off x="611586" y="668388"/>
            <a:ext cx="4080000" cy="3060000"/>
          </a:xfrm>
          <a:prstGeom prst="rect">
            <a:avLst/>
          </a:prstGeom>
        </p:spPr>
      </p:pic>
      <p:pic>
        <p:nvPicPr>
          <p:cNvPr id="4" name="図 3"/>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612938" y="4803073"/>
            <a:ext cx="2016000" cy="1512000"/>
          </a:xfrm>
          <a:prstGeom prst="rect">
            <a:avLst/>
          </a:prstGeom>
        </p:spPr>
      </p:pic>
      <p:pic>
        <p:nvPicPr>
          <p:cNvPr id="8" name="図 7">
            <a:extLst>
              <a:ext uri="{FF2B5EF4-FFF2-40B4-BE49-F238E27FC236}">
                <a16:creationId xmlns:a16="http://schemas.microsoft.com/office/drawing/2014/main" id="{83888F3F-E66C-FD91-2EF5-2E1B398E2318}"/>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11588" y="5110226"/>
            <a:ext cx="2016000" cy="1512000"/>
          </a:xfrm>
          <a:prstGeom prst="rect">
            <a:avLst/>
          </a:prstGeom>
        </p:spPr>
      </p:pic>
      <p:pic>
        <p:nvPicPr>
          <p:cNvPr id="11" name="図 10" descr="屋内, 天井, テーブル, 椅子 が含まれている画像&#10;&#10;自動的に生成された説明">
            <a:extLst>
              <a:ext uri="{FF2B5EF4-FFF2-40B4-BE49-F238E27FC236}">
                <a16:creationId xmlns:a16="http://schemas.microsoft.com/office/drawing/2014/main" id="{1514EEF9-5082-67DE-F9CA-5EC6E9900A24}"/>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715066" y="5106281"/>
            <a:ext cx="2016000" cy="1512000"/>
          </a:xfrm>
          <a:prstGeom prst="rect">
            <a:avLst/>
          </a:prstGeom>
        </p:spPr>
      </p:pic>
      <p:pic>
        <p:nvPicPr>
          <p:cNvPr id="13" name="図 12" descr="屋内, 床, 天井, 部屋 が含まれている画像&#10;&#10;自動的に生成された説明">
            <a:extLst>
              <a:ext uri="{FF2B5EF4-FFF2-40B4-BE49-F238E27FC236}">
                <a16:creationId xmlns:a16="http://schemas.microsoft.com/office/drawing/2014/main" id="{1713DFA1-7FAC-0864-07F3-286E6F125A79}"/>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4953000" y="4789043"/>
            <a:ext cx="2256000" cy="1692000"/>
          </a:xfrm>
          <a:prstGeom prst="rect">
            <a:avLst/>
          </a:prstGeom>
        </p:spPr>
      </p:pic>
      <p:sp>
        <p:nvSpPr>
          <p:cNvPr id="15" name="テキスト ボックス 14">
            <a:extLst>
              <a:ext uri="{FF2B5EF4-FFF2-40B4-BE49-F238E27FC236}">
                <a16:creationId xmlns:a16="http://schemas.microsoft.com/office/drawing/2014/main" id="{3B27A847-8C04-69AB-7CC8-FEB25EA8A798}"/>
              </a:ext>
            </a:extLst>
          </p:cNvPr>
          <p:cNvSpPr txBox="1"/>
          <p:nvPr/>
        </p:nvSpPr>
        <p:spPr>
          <a:xfrm>
            <a:off x="4772056" y="621849"/>
            <a:ext cx="4863035" cy="430887"/>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琵琶湖の湖畔にある昭和初期の近代名建築（旧琵琶湖ホテル）がリニューアルされた文化施設内のレストラン。遊覧船ミシガンでの発着も可能。</a:t>
            </a:r>
          </a:p>
        </p:txBody>
      </p:sp>
      <p:sp>
        <p:nvSpPr>
          <p:cNvPr id="7" name="テキスト ボックス 6">
            <a:extLst>
              <a:ext uri="{FF2B5EF4-FFF2-40B4-BE49-F238E27FC236}">
                <a16:creationId xmlns:a16="http://schemas.microsoft.com/office/drawing/2014/main" id="{4B05265D-DCEC-995A-4F24-1AE272CE8D6F}"/>
              </a:ext>
            </a:extLst>
          </p:cNvPr>
          <p:cNvSpPr txBox="1"/>
          <p:nvPr/>
        </p:nvSpPr>
        <p:spPr>
          <a:xfrm>
            <a:off x="7606260" y="6288698"/>
            <a:ext cx="1980029" cy="246221"/>
          </a:xfrm>
          <a:prstGeom prst="rect">
            <a:avLst/>
          </a:prstGeom>
          <a:noFill/>
        </p:spPr>
        <p:txBody>
          <a:bodyPr wrap="none" rtlCol="0">
            <a:spAutoFit/>
          </a:bodyPr>
          <a:lstStyle/>
          <a:p>
            <a:r>
              <a:rPr lang="ja-JP" altLang="en-US" sz="1000" dirty="0">
                <a:latin typeface="メイリオ" panose="020B0604030504040204" pitchFamily="50" charset="-128"/>
                <a:ea typeface="メイリオ" panose="020B0604030504040204" pitchFamily="50" charset="-128"/>
              </a:rPr>
              <a:t>イングリッシュガーデンも併設</a:t>
            </a:r>
            <a:endParaRPr lang="en-US" altLang="ja-JP"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425857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図 24">
            <a:extLst>
              <a:ext uri="{FF2B5EF4-FFF2-40B4-BE49-F238E27FC236}">
                <a16:creationId xmlns:a16="http://schemas.microsoft.com/office/drawing/2014/main" id="{C6FA1E8C-A934-BA16-0A16-D7DB88F367CE}"/>
              </a:ext>
            </a:extLst>
          </p:cNvPr>
          <p:cNvPicPr>
            <a:picLocks noChangeAspect="1"/>
          </p:cNvPicPr>
          <p:nvPr/>
        </p:nvPicPr>
        <p:blipFill>
          <a:blip r:embed="rId3"/>
          <a:stretch>
            <a:fillRect/>
          </a:stretch>
        </p:blipFill>
        <p:spPr>
          <a:xfrm>
            <a:off x="4962287" y="4790674"/>
            <a:ext cx="2237426" cy="1688738"/>
          </a:xfrm>
          <a:prstGeom prst="rect">
            <a:avLst/>
          </a:prstGeom>
        </p:spPr>
      </p:pic>
      <p:pic>
        <p:nvPicPr>
          <p:cNvPr id="22" name="図 21">
            <a:extLst>
              <a:ext uri="{FF2B5EF4-FFF2-40B4-BE49-F238E27FC236}">
                <a16:creationId xmlns:a16="http://schemas.microsoft.com/office/drawing/2014/main" id="{FEBA2A64-5822-D7AC-0923-B0AC36624D16}"/>
              </a:ext>
            </a:extLst>
          </p:cNvPr>
          <p:cNvPicPr>
            <a:picLocks noChangeAspect="1"/>
          </p:cNvPicPr>
          <p:nvPr/>
        </p:nvPicPr>
        <p:blipFill rotWithShape="1">
          <a:blip r:embed="rId4"/>
          <a:srcRect l="8823" r="8823"/>
          <a:stretch/>
        </p:blipFill>
        <p:spPr>
          <a:xfrm>
            <a:off x="7614875" y="3065526"/>
            <a:ext cx="2016000" cy="1512000"/>
          </a:xfrm>
          <a:prstGeom prst="rect">
            <a:avLst/>
          </a:prstGeom>
        </p:spPr>
      </p:pic>
      <p:pic>
        <p:nvPicPr>
          <p:cNvPr id="21" name="図 20">
            <a:extLst>
              <a:ext uri="{FF2B5EF4-FFF2-40B4-BE49-F238E27FC236}">
                <a16:creationId xmlns:a16="http://schemas.microsoft.com/office/drawing/2014/main" id="{0FEDE8D9-194C-DF61-81C4-004C13F92B12}"/>
              </a:ext>
            </a:extLst>
          </p:cNvPr>
          <p:cNvPicPr>
            <a:picLocks noChangeAspect="1"/>
          </p:cNvPicPr>
          <p:nvPr/>
        </p:nvPicPr>
        <p:blipFill>
          <a:blip r:embed="rId5"/>
          <a:stretch>
            <a:fillRect/>
          </a:stretch>
        </p:blipFill>
        <p:spPr>
          <a:xfrm>
            <a:off x="7619092" y="1340378"/>
            <a:ext cx="2011783" cy="1512000"/>
          </a:xfrm>
          <a:prstGeom prst="rect">
            <a:avLst/>
          </a:prstGeom>
        </p:spPr>
      </p:pic>
      <p:pic>
        <p:nvPicPr>
          <p:cNvPr id="20" name="図 19">
            <a:extLst>
              <a:ext uri="{FF2B5EF4-FFF2-40B4-BE49-F238E27FC236}">
                <a16:creationId xmlns:a16="http://schemas.microsoft.com/office/drawing/2014/main" id="{80FAE25D-3421-D8A9-8EF7-561A982AC56B}"/>
              </a:ext>
            </a:extLst>
          </p:cNvPr>
          <p:cNvPicPr>
            <a:picLocks noChangeAspect="1"/>
          </p:cNvPicPr>
          <p:nvPr/>
        </p:nvPicPr>
        <p:blipFill>
          <a:blip r:embed="rId6"/>
          <a:stretch>
            <a:fillRect/>
          </a:stretch>
        </p:blipFill>
        <p:spPr>
          <a:xfrm>
            <a:off x="4668463" y="1177842"/>
            <a:ext cx="2072820" cy="1188823"/>
          </a:xfrm>
          <a:prstGeom prst="rect">
            <a:avLst/>
          </a:prstGeom>
        </p:spPr>
      </p:pic>
      <p:pic>
        <p:nvPicPr>
          <p:cNvPr id="19" name="図 18">
            <a:extLst>
              <a:ext uri="{FF2B5EF4-FFF2-40B4-BE49-F238E27FC236}">
                <a16:creationId xmlns:a16="http://schemas.microsoft.com/office/drawing/2014/main" id="{06F3A8AA-3049-D5FF-8F03-04D87DEFD587}"/>
              </a:ext>
            </a:extLst>
          </p:cNvPr>
          <p:cNvPicPr>
            <a:picLocks noChangeAspect="1"/>
          </p:cNvPicPr>
          <p:nvPr/>
        </p:nvPicPr>
        <p:blipFill>
          <a:blip r:embed="rId7"/>
          <a:stretch>
            <a:fillRect/>
          </a:stretch>
        </p:blipFill>
        <p:spPr>
          <a:xfrm>
            <a:off x="2715066" y="5113550"/>
            <a:ext cx="2017951" cy="1511939"/>
          </a:xfrm>
          <a:prstGeom prst="rect">
            <a:avLst/>
          </a:prstGeom>
        </p:spPr>
      </p:pic>
      <p:pic>
        <p:nvPicPr>
          <p:cNvPr id="12" name="図 11">
            <a:extLst>
              <a:ext uri="{FF2B5EF4-FFF2-40B4-BE49-F238E27FC236}">
                <a16:creationId xmlns:a16="http://schemas.microsoft.com/office/drawing/2014/main" id="{13FBF9CC-389C-D40F-CB02-5DFDF43F42BA}"/>
              </a:ext>
            </a:extLst>
          </p:cNvPr>
          <p:cNvPicPr>
            <a:picLocks noChangeAspect="1"/>
          </p:cNvPicPr>
          <p:nvPr/>
        </p:nvPicPr>
        <p:blipFill rotWithShape="1">
          <a:blip r:embed="rId8"/>
          <a:srcRect l="6" r="24973"/>
          <a:stretch/>
        </p:blipFill>
        <p:spPr>
          <a:xfrm>
            <a:off x="588681" y="5106281"/>
            <a:ext cx="2016000" cy="1512000"/>
          </a:xfrm>
          <a:prstGeom prst="rect">
            <a:avLst/>
          </a:prstGeom>
        </p:spPr>
      </p:pic>
      <p:graphicFrame>
        <p:nvGraphicFramePr>
          <p:cNvPr id="10" name="表 9">
            <a:extLst>
              <a:ext uri="{FF2B5EF4-FFF2-40B4-BE49-F238E27FC236}">
                <a16:creationId xmlns:a16="http://schemas.microsoft.com/office/drawing/2014/main" id="{BF46C94D-ADFA-F21E-4C06-9B5B23305604}"/>
              </a:ext>
            </a:extLst>
          </p:cNvPr>
          <p:cNvGraphicFramePr>
            <a:graphicFrameLocks noGrp="1"/>
          </p:cNvGraphicFramePr>
          <p:nvPr>
            <p:extLst>
              <p:ext uri="{D42A27DB-BD31-4B8C-83A1-F6EECF244321}">
                <p14:modId xmlns:p14="http://schemas.microsoft.com/office/powerpoint/2010/main" val="387179137"/>
              </p:ext>
            </p:extLst>
          </p:nvPr>
        </p:nvGraphicFramePr>
        <p:xfrm>
          <a:off x="574426" y="3747984"/>
          <a:ext cx="4104000" cy="1260000"/>
        </p:xfrm>
        <a:graphic>
          <a:graphicData uri="http://schemas.openxmlformats.org/drawingml/2006/table">
            <a:tbl>
              <a:tblPr firstRow="1" bandRow="1">
                <a:tableStyleId>{5C22544A-7EE6-4342-B048-85BDC9FD1C3A}</a:tableStyleId>
              </a:tblPr>
              <a:tblGrid>
                <a:gridCol w="1465375">
                  <a:extLst>
                    <a:ext uri="{9D8B030D-6E8A-4147-A177-3AD203B41FA5}">
                      <a16:colId xmlns:a16="http://schemas.microsoft.com/office/drawing/2014/main" val="667524188"/>
                    </a:ext>
                  </a:extLst>
                </a:gridCol>
                <a:gridCol w="2638625">
                  <a:extLst>
                    <a:ext uri="{9D8B030D-6E8A-4147-A177-3AD203B41FA5}">
                      <a16:colId xmlns:a16="http://schemas.microsoft.com/office/drawing/2014/main" val="1089827581"/>
                    </a:ext>
                  </a:extLst>
                </a:gridCol>
              </a:tblGrid>
              <a:tr h="288000">
                <a:tc gridSpan="2">
                  <a:txBody>
                    <a:bodyPr/>
                    <a:lstStyle/>
                    <a:p>
                      <a:pPr algn="ctr"/>
                      <a:r>
                        <a:rPr kumimoji="1" lang="ja-JP" altLang="en-US" sz="900" dirty="0">
                          <a:latin typeface="メイリオ" panose="020B0604030504040204" pitchFamily="50" charset="-128"/>
                          <a:ea typeface="メイリオ" panose="020B0604030504040204" pitchFamily="50" charset="-128"/>
                        </a:rPr>
                        <a:t>施設概要</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288000">
                <a:tc>
                  <a:txBody>
                    <a:bodyPr/>
                    <a:lstStyle/>
                    <a:p>
                      <a:pPr algn="ctr"/>
                      <a:r>
                        <a:rPr kumimoji="1" lang="ja-JP" altLang="en-US" sz="900" dirty="0">
                          <a:latin typeface="メイリオ" panose="020B0604030504040204" pitchFamily="50" charset="-128"/>
                          <a:ea typeface="メイリオ" panose="020B0604030504040204" pitchFamily="50" charset="-128"/>
                        </a:rPr>
                        <a:t>食事会場 合計収容人数</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約</a:t>
                      </a:r>
                      <a:r>
                        <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rPr>
                        <a:t>174</a:t>
                      </a: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名</a:t>
                      </a:r>
                      <a:endPar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2480443895"/>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dk1"/>
                          </a:solidFill>
                          <a:latin typeface="メイリオ" panose="020B0604030504040204" pitchFamily="50" charset="-128"/>
                          <a:ea typeface="メイリオ" panose="020B0604030504040204" pitchFamily="50" charset="-128"/>
                          <a:cs typeface="+mn-cs"/>
                        </a:rPr>
                        <a:t>おすすめのポイント</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メイリオ" panose="020B0604030504040204" pitchFamily="50" charset="-128"/>
                          <a:ea typeface="メイリオ" panose="020B0604030504040204" pitchFamily="50" charset="-128"/>
                          <a:cs typeface="メイリオ" pitchFamily="50" charset="-128"/>
                        </a:rPr>
                        <a:t>精進料理が食べられるレストラン</a:t>
                      </a:r>
                      <a:r>
                        <a:rPr kumimoji="1" lang="en-US" altLang="ja-JP" sz="800" b="0" dirty="0">
                          <a:solidFill>
                            <a:schemeClr val="tx1"/>
                          </a:solidFill>
                          <a:latin typeface="メイリオ" panose="020B0604030504040204" pitchFamily="50" charset="-128"/>
                          <a:ea typeface="メイリオ" panose="020B0604030504040204" pitchFamily="50" charset="-128"/>
                          <a:cs typeface="メイリオ" pitchFamily="50" charset="-128"/>
                        </a:rPr>
                        <a:t>(</a:t>
                      </a:r>
                      <a:r>
                        <a:rPr kumimoji="1" lang="ja-JP" altLang="en-US" sz="800" b="0" dirty="0">
                          <a:solidFill>
                            <a:schemeClr val="tx1"/>
                          </a:solidFill>
                          <a:latin typeface="メイリオ" panose="020B0604030504040204" pitchFamily="50" charset="-128"/>
                          <a:ea typeface="メイリオ" panose="020B0604030504040204" pitchFamily="50" charset="-128"/>
                          <a:cs typeface="メイリオ" pitchFamily="50" charset="-128"/>
                        </a:rPr>
                        <a:t>他もご案内可能</a:t>
                      </a:r>
                      <a:r>
                        <a:rPr kumimoji="1" lang="en-US" altLang="ja-JP" sz="800" b="0" dirty="0">
                          <a:solidFill>
                            <a:schemeClr val="tx1"/>
                          </a:solidFill>
                          <a:latin typeface="メイリオ" panose="020B0604030504040204" pitchFamily="50" charset="-128"/>
                          <a:ea typeface="メイリオ" panose="020B0604030504040204" pitchFamily="50" charset="-128"/>
                          <a:cs typeface="メイリオ" pitchFamily="50"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メイリオ" panose="020B0604030504040204" pitchFamily="50" charset="-128"/>
                          <a:ea typeface="メイリオ" panose="020B0604030504040204" pitchFamily="50" charset="-128"/>
                          <a:cs typeface="メイリオ" pitchFamily="50" charset="-128"/>
                        </a:rPr>
                        <a:t>名物三井寺ひきづり鐘まんじゅうもご賞味ください</a:t>
                      </a:r>
                    </a:p>
                  </a:txBody>
                  <a:tcPr marL="36000" marR="0" marT="0" marB="0" anchor="ctr"/>
                </a:tc>
                <a:extLst>
                  <a:ext uri="{0D108BD9-81ED-4DB2-BD59-A6C34878D82A}">
                    <a16:rowId xmlns:a16="http://schemas.microsoft.com/office/drawing/2014/main" val="2545912508"/>
                  </a:ext>
                </a:extLst>
              </a:tr>
              <a:tr h="288000">
                <a:tc>
                  <a:txBody>
                    <a:bodyPr/>
                    <a:lstStyle/>
                    <a:p>
                      <a:pPr algn="ct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付近の見学・体験施設</a:t>
                      </a:r>
                    </a:p>
                  </a:txBody>
                  <a:tcPr marL="0" marR="0" marT="0" marB="0" anchor="ctr"/>
                </a:tc>
                <a:tc>
                  <a:txBody>
                    <a:bodyPr/>
                    <a:lstStyle/>
                    <a:p>
                      <a:pPr algn="l"/>
                      <a:r>
                        <a:rPr kumimoji="1" lang="ja-JP" altLang="en-US" sz="900" b="0" dirty="0">
                          <a:latin typeface="メイリオ" panose="020B0604030504040204" pitchFamily="50" charset="-128"/>
                          <a:ea typeface="メイリオ" panose="020B0604030504040204" pitchFamily="50" charset="-128"/>
                          <a:cs typeface="メイリオ" pitchFamily="50" charset="-128"/>
                        </a:rPr>
                        <a:t>三井寺、大津市歴史博物館、琵琶湖疏水</a:t>
                      </a:r>
                    </a:p>
                  </a:txBody>
                  <a:tcPr marL="36000" marR="0" marT="0" marB="0" anchor="ctr"/>
                </a:tc>
                <a:extLst>
                  <a:ext uri="{0D108BD9-81ED-4DB2-BD59-A6C34878D82A}">
                    <a16:rowId xmlns:a16="http://schemas.microsoft.com/office/drawing/2014/main" val="2678257175"/>
                  </a:ext>
                </a:extLst>
              </a:tr>
            </a:tbl>
          </a:graphicData>
        </a:graphic>
      </p:graphicFrame>
      <p:sp>
        <p:nvSpPr>
          <p:cNvPr id="2" name="タイトル 1"/>
          <p:cNvSpPr>
            <a:spLocks noGrp="1"/>
          </p:cNvSpPr>
          <p:nvPr>
            <p:ph type="title"/>
          </p:nvPr>
        </p:nvSpPr>
        <p:spPr>
          <a:xfrm>
            <a:off x="1121234" y="72595"/>
            <a:ext cx="4176464" cy="470803"/>
          </a:xfrm>
        </p:spPr>
        <p:txBody>
          <a:bodyPr>
            <a:normAutofit/>
          </a:bodyPr>
          <a:lstStyle/>
          <a:p>
            <a:r>
              <a:rPr lang="ja-JP" altLang="en-US" sz="2000" b="0" dirty="0">
                <a:latin typeface="+mn-ea"/>
                <a:ea typeface="+mn-ea"/>
              </a:rPr>
              <a:t>れすとらん風月</a:t>
            </a:r>
            <a:endParaRPr kumimoji="1" lang="ja-JP" altLang="en-US" sz="2000" b="0" dirty="0">
              <a:latin typeface="+mn-ea"/>
              <a:ea typeface="+mn-ea"/>
            </a:endParaRPr>
          </a:p>
        </p:txBody>
      </p:sp>
      <p:sp>
        <p:nvSpPr>
          <p:cNvPr id="24" name="テキスト ボックス 23"/>
          <p:cNvSpPr txBox="1"/>
          <p:nvPr/>
        </p:nvSpPr>
        <p:spPr>
          <a:xfrm>
            <a:off x="361298" y="69566"/>
            <a:ext cx="703270" cy="461665"/>
          </a:xfrm>
          <a:prstGeom prst="rect">
            <a:avLst/>
          </a:prstGeom>
          <a:solidFill>
            <a:srgbClr val="5B9BD5"/>
          </a:solidFill>
        </p:spPr>
        <p:txBody>
          <a:bodyPr wrap="square" rtlCol="0">
            <a:spAutoFit/>
          </a:bodyPr>
          <a:lstStyle/>
          <a:p>
            <a:pPr algn="ctr"/>
            <a:endParaRPr kumimoji="1" lang="en-US" altLang="ja-JP" sz="800" b="1" dirty="0">
              <a:solidFill>
                <a:schemeClr val="bg1"/>
              </a:solidFill>
              <a:latin typeface="+mn-ea"/>
              <a:ea typeface="+mn-ea"/>
            </a:endParaRPr>
          </a:p>
          <a:p>
            <a:pPr algn="ctr"/>
            <a:r>
              <a:rPr lang="ja-JP" altLang="en-US" sz="800" b="1" dirty="0">
                <a:solidFill>
                  <a:schemeClr val="bg1"/>
                </a:solidFill>
                <a:latin typeface="+mn-ea"/>
                <a:ea typeface="+mn-ea"/>
              </a:rPr>
              <a:t>食事</a:t>
            </a:r>
            <a:r>
              <a:rPr kumimoji="1" lang="ja-JP" altLang="en-US" sz="800" b="1" dirty="0">
                <a:solidFill>
                  <a:schemeClr val="bg1"/>
                </a:solidFill>
                <a:latin typeface="+mn-ea"/>
                <a:ea typeface="+mn-ea"/>
              </a:rPr>
              <a:t>施設</a:t>
            </a:r>
            <a:endParaRPr lang="en-US" altLang="ja-JP" sz="800" b="1" dirty="0">
              <a:solidFill>
                <a:schemeClr val="bg1"/>
              </a:solidFill>
              <a:latin typeface="+mn-ea"/>
              <a:ea typeface="+mn-ea"/>
            </a:endParaRPr>
          </a:p>
          <a:p>
            <a:pPr algn="ctr"/>
            <a:endParaRPr kumimoji="1" lang="ja-JP" altLang="en-US" sz="800" b="1" dirty="0">
              <a:solidFill>
                <a:schemeClr val="bg1"/>
              </a:solidFill>
              <a:latin typeface="+mn-ea"/>
              <a:ea typeface="+mn-ea"/>
            </a:endParaRPr>
          </a:p>
        </p:txBody>
      </p:sp>
      <p:pic>
        <p:nvPicPr>
          <p:cNvPr id="5" name="図 4"/>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048152" y="2492896"/>
            <a:ext cx="2077696" cy="2077696"/>
          </a:xfrm>
          <a:prstGeom prst="rect">
            <a:avLst/>
          </a:prstGeom>
        </p:spPr>
      </p:pic>
      <p:sp>
        <p:nvSpPr>
          <p:cNvPr id="16" name="角丸四角形 15"/>
          <p:cNvSpPr/>
          <p:nvPr/>
        </p:nvSpPr>
        <p:spPr>
          <a:xfrm>
            <a:off x="7619092" y="1053448"/>
            <a:ext cx="2016000" cy="214196"/>
          </a:xfrm>
          <a:prstGeom prst="roundRect">
            <a:avLst>
              <a:gd name="adj" fmla="val 40020"/>
            </a:avLst>
          </a:prstGeom>
        </p:spPr>
        <p:style>
          <a:lnRef idx="2">
            <a:schemeClr val="accent1">
              <a:shade val="50000"/>
            </a:schemeClr>
          </a:lnRef>
          <a:fillRef idx="1">
            <a:schemeClr val="accent1"/>
          </a:fillRef>
          <a:effectRef idx="0">
            <a:schemeClr val="accent1"/>
          </a:effectRef>
          <a:fontRef idx="minor">
            <a:schemeClr val="lt1"/>
          </a:fontRef>
        </p:style>
        <p:txBody>
          <a:bodyPr tIns="72000" rtlCol="0" anchor="ctr" anchorCtr="0"/>
          <a:lstStyle/>
          <a:p>
            <a:pPr algn="ctr"/>
            <a:r>
              <a:rPr kumimoji="1" lang="ja-JP" altLang="en-US" sz="1200" dirty="0">
                <a:latin typeface="メイリオ" panose="020B0604030504040204" pitchFamily="50" charset="-128"/>
                <a:ea typeface="メイリオ" panose="020B0604030504040204" pitchFamily="50" charset="-128"/>
              </a:rPr>
              <a:t>団体メニュー（例）</a:t>
            </a:r>
          </a:p>
        </p:txBody>
      </p:sp>
      <p:sp>
        <p:nvSpPr>
          <p:cNvPr id="15" name="テキスト ボックス 14">
            <a:extLst>
              <a:ext uri="{FF2B5EF4-FFF2-40B4-BE49-F238E27FC236}">
                <a16:creationId xmlns:a16="http://schemas.microsoft.com/office/drawing/2014/main" id="{3B27A847-8C04-69AB-7CC8-FEB25EA8A798}"/>
              </a:ext>
            </a:extLst>
          </p:cNvPr>
          <p:cNvSpPr txBox="1"/>
          <p:nvPr/>
        </p:nvSpPr>
        <p:spPr>
          <a:xfrm>
            <a:off x="4772056" y="621849"/>
            <a:ext cx="4863035" cy="430887"/>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総本山三井寺（園城寺）の境内駐車場にあるレストラン。三井寺拝観の前後や、大津港も近いので遊覧船ミシガンの乗船前後に利用も可能。</a:t>
            </a:r>
          </a:p>
        </p:txBody>
      </p:sp>
      <p:pic>
        <p:nvPicPr>
          <p:cNvPr id="7" name="図 6">
            <a:extLst>
              <a:ext uri="{FF2B5EF4-FFF2-40B4-BE49-F238E27FC236}">
                <a16:creationId xmlns:a16="http://schemas.microsoft.com/office/drawing/2014/main" id="{F281EB7E-6626-D478-6939-BE1755F4777C}"/>
              </a:ext>
            </a:extLst>
          </p:cNvPr>
          <p:cNvPicPr>
            <a:picLocks noChangeAspect="1"/>
          </p:cNvPicPr>
          <p:nvPr/>
        </p:nvPicPr>
        <p:blipFill rotWithShape="1">
          <a:blip r:embed="rId10"/>
          <a:srcRect l="1318" r="1318" b="9279"/>
          <a:stretch/>
        </p:blipFill>
        <p:spPr>
          <a:xfrm>
            <a:off x="598426" y="613504"/>
            <a:ext cx="4080000" cy="3060000"/>
          </a:xfrm>
          <a:prstGeom prst="rect">
            <a:avLst/>
          </a:prstGeom>
        </p:spPr>
      </p:pic>
      <p:pic>
        <p:nvPicPr>
          <p:cNvPr id="23" name="図 22">
            <a:extLst>
              <a:ext uri="{FF2B5EF4-FFF2-40B4-BE49-F238E27FC236}">
                <a16:creationId xmlns:a16="http://schemas.microsoft.com/office/drawing/2014/main" id="{FC42DEE1-7234-FC42-815A-504C6F41FF77}"/>
              </a:ext>
            </a:extLst>
          </p:cNvPr>
          <p:cNvPicPr>
            <a:picLocks noChangeAspect="1"/>
          </p:cNvPicPr>
          <p:nvPr/>
        </p:nvPicPr>
        <p:blipFill rotWithShape="1">
          <a:blip r:embed="rId11"/>
          <a:srcRect l="5727" t="184" r="12163" b="-184"/>
          <a:stretch/>
        </p:blipFill>
        <p:spPr>
          <a:xfrm>
            <a:off x="7614875" y="4790674"/>
            <a:ext cx="2016000" cy="1512000"/>
          </a:xfrm>
          <a:prstGeom prst="rect">
            <a:avLst/>
          </a:prstGeom>
        </p:spPr>
      </p:pic>
      <p:sp>
        <p:nvSpPr>
          <p:cNvPr id="27" name="テキスト ボックス 26">
            <a:extLst>
              <a:ext uri="{FF2B5EF4-FFF2-40B4-BE49-F238E27FC236}">
                <a16:creationId xmlns:a16="http://schemas.microsoft.com/office/drawing/2014/main" id="{D044B410-F09B-B60B-0DA8-B0D5E1825ADB}"/>
              </a:ext>
            </a:extLst>
          </p:cNvPr>
          <p:cNvSpPr txBox="1"/>
          <p:nvPr/>
        </p:nvSpPr>
        <p:spPr>
          <a:xfrm>
            <a:off x="5452314" y="3820398"/>
            <a:ext cx="884507" cy="184666"/>
          </a:xfrm>
          <a:prstGeom prst="rect">
            <a:avLst/>
          </a:prstGeom>
          <a:noFill/>
        </p:spPr>
        <p:txBody>
          <a:bodyPr wrap="square" rtlCol="0">
            <a:spAutoFit/>
          </a:bodyPr>
          <a:lstStyle/>
          <a:p>
            <a:r>
              <a:rPr kumimoji="1" lang="ja-JP" altLang="en-US" sz="600" dirty="0">
                <a:solidFill>
                  <a:srgbClr val="0070C0"/>
                </a:solidFill>
                <a:latin typeface="メイリオ" panose="020B0604030504040204" pitchFamily="50" charset="-128"/>
                <a:ea typeface="メイリオ" panose="020B0604030504040204" pitchFamily="50" charset="-128"/>
              </a:rPr>
              <a:t>★　</a:t>
            </a:r>
            <a:r>
              <a:rPr lang="ja-JP" altLang="en-US" sz="600" dirty="0" err="1">
                <a:solidFill>
                  <a:srgbClr val="0070C0"/>
                </a:solidFill>
                <a:latin typeface="メイリオ" panose="020B0604030504040204" pitchFamily="50" charset="-128"/>
                <a:ea typeface="メイリオ" panose="020B0604030504040204" pitchFamily="50" charset="-128"/>
              </a:rPr>
              <a:t>れす</a:t>
            </a:r>
            <a:r>
              <a:rPr lang="ja-JP" altLang="en-US" sz="600" dirty="0">
                <a:solidFill>
                  <a:srgbClr val="0070C0"/>
                </a:solidFill>
                <a:latin typeface="メイリオ" panose="020B0604030504040204" pitchFamily="50" charset="-128"/>
                <a:ea typeface="メイリオ" panose="020B0604030504040204" pitchFamily="50" charset="-128"/>
              </a:rPr>
              <a:t>とらん風月</a:t>
            </a:r>
            <a:endParaRPr kumimoji="1" lang="ja-JP" altLang="en-US" sz="600" dirty="0">
              <a:solidFill>
                <a:srgbClr val="0070C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103096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図 45" descr="屋外, 建物, 家, ストリート が含まれている画像&#10;&#10;自動的に生成された説明">
            <a:extLst>
              <a:ext uri="{FF2B5EF4-FFF2-40B4-BE49-F238E27FC236}">
                <a16:creationId xmlns:a16="http://schemas.microsoft.com/office/drawing/2014/main" id="{6645BE0B-E243-6396-B3E8-9EC62BC2EBE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90575" y="4790735"/>
            <a:ext cx="2031750" cy="1296000"/>
          </a:xfrm>
          <a:prstGeom prst="rect">
            <a:avLst/>
          </a:prstGeom>
        </p:spPr>
      </p:pic>
      <p:pic>
        <p:nvPicPr>
          <p:cNvPr id="44" name="図 43" descr="店の前に立っている建物&#10;&#10;低い精度で自動的に生成された説明">
            <a:extLst>
              <a:ext uri="{FF2B5EF4-FFF2-40B4-BE49-F238E27FC236}">
                <a16:creationId xmlns:a16="http://schemas.microsoft.com/office/drawing/2014/main" id="{6D1ACB29-2667-7F22-7236-7892821285E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09899" y="4804756"/>
            <a:ext cx="2257017" cy="1691999"/>
          </a:xfrm>
          <a:prstGeom prst="rect">
            <a:avLst/>
          </a:prstGeom>
        </p:spPr>
      </p:pic>
      <p:pic>
        <p:nvPicPr>
          <p:cNvPr id="41" name="図 40">
            <a:extLst>
              <a:ext uri="{FF2B5EF4-FFF2-40B4-BE49-F238E27FC236}">
                <a16:creationId xmlns:a16="http://schemas.microsoft.com/office/drawing/2014/main" id="{E84DA44E-4FF3-F687-B68E-F69A4E7DA3E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623237" y="3001736"/>
            <a:ext cx="2016000" cy="1512000"/>
          </a:xfrm>
          <a:prstGeom prst="rect">
            <a:avLst/>
          </a:prstGeom>
        </p:spPr>
      </p:pic>
      <p:pic>
        <p:nvPicPr>
          <p:cNvPr id="40" name="図 39">
            <a:extLst>
              <a:ext uri="{FF2B5EF4-FFF2-40B4-BE49-F238E27FC236}">
                <a16:creationId xmlns:a16="http://schemas.microsoft.com/office/drawing/2014/main" id="{BBA0CB19-DCF8-BFD8-25F9-BB678FBFA0C2}"/>
              </a:ext>
            </a:extLst>
          </p:cNvPr>
          <p:cNvPicPr>
            <a:picLocks noChangeAspect="1"/>
          </p:cNvPicPr>
          <p:nvPr/>
        </p:nvPicPr>
        <p:blipFill>
          <a:blip r:embed="rId6"/>
          <a:stretch>
            <a:fillRect/>
          </a:stretch>
        </p:blipFill>
        <p:spPr>
          <a:xfrm>
            <a:off x="7619992" y="1340936"/>
            <a:ext cx="2006737" cy="1512000"/>
          </a:xfrm>
          <a:prstGeom prst="rect">
            <a:avLst/>
          </a:prstGeom>
        </p:spPr>
      </p:pic>
      <p:pic>
        <p:nvPicPr>
          <p:cNvPr id="37" name="図 36">
            <a:extLst>
              <a:ext uri="{FF2B5EF4-FFF2-40B4-BE49-F238E27FC236}">
                <a16:creationId xmlns:a16="http://schemas.microsoft.com/office/drawing/2014/main" id="{D687CA37-D550-3471-A1CF-308C431DBCD3}"/>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contrast="-20000"/>
                    </a14:imgEffect>
                  </a14:imgLayer>
                </a14:imgProps>
              </a:ext>
            </a:extLst>
          </a:blip>
          <a:stretch>
            <a:fillRect/>
          </a:stretch>
        </p:blipFill>
        <p:spPr>
          <a:xfrm>
            <a:off x="2714199" y="5113550"/>
            <a:ext cx="2017951" cy="1511939"/>
          </a:xfrm>
          <a:prstGeom prst="rect">
            <a:avLst/>
          </a:prstGeom>
        </p:spPr>
      </p:pic>
      <p:pic>
        <p:nvPicPr>
          <p:cNvPr id="36" name="図 35">
            <a:extLst>
              <a:ext uri="{FF2B5EF4-FFF2-40B4-BE49-F238E27FC236}">
                <a16:creationId xmlns:a16="http://schemas.microsoft.com/office/drawing/2014/main" id="{A8E973E1-4C84-3A07-4935-FD284D3DD449}"/>
              </a:ext>
            </a:extLst>
          </p:cNvPr>
          <p:cNvPicPr>
            <a:picLocks noChangeAspect="1"/>
          </p:cNvPicPr>
          <p:nvPr/>
        </p:nvPicPr>
        <p:blipFill>
          <a:blip r:embed="rId9"/>
          <a:stretch>
            <a:fillRect/>
          </a:stretch>
        </p:blipFill>
        <p:spPr>
          <a:xfrm>
            <a:off x="593140" y="5136516"/>
            <a:ext cx="2011854" cy="1511939"/>
          </a:xfrm>
          <a:prstGeom prst="rect">
            <a:avLst/>
          </a:prstGeom>
        </p:spPr>
      </p:pic>
      <p:graphicFrame>
        <p:nvGraphicFramePr>
          <p:cNvPr id="35" name="表 34">
            <a:extLst>
              <a:ext uri="{FF2B5EF4-FFF2-40B4-BE49-F238E27FC236}">
                <a16:creationId xmlns:a16="http://schemas.microsoft.com/office/drawing/2014/main" id="{43427FE6-F008-0986-6437-603BBB32CE1A}"/>
              </a:ext>
            </a:extLst>
          </p:cNvPr>
          <p:cNvGraphicFramePr>
            <a:graphicFrameLocks noGrp="1"/>
          </p:cNvGraphicFramePr>
          <p:nvPr/>
        </p:nvGraphicFramePr>
        <p:xfrm>
          <a:off x="582240" y="3746140"/>
          <a:ext cx="4104000" cy="1260000"/>
        </p:xfrm>
        <a:graphic>
          <a:graphicData uri="http://schemas.openxmlformats.org/drawingml/2006/table">
            <a:tbl>
              <a:tblPr firstRow="1" bandRow="1">
                <a:tableStyleId>{5C22544A-7EE6-4342-B048-85BDC9FD1C3A}</a:tableStyleId>
              </a:tblPr>
              <a:tblGrid>
                <a:gridCol w="1465375">
                  <a:extLst>
                    <a:ext uri="{9D8B030D-6E8A-4147-A177-3AD203B41FA5}">
                      <a16:colId xmlns:a16="http://schemas.microsoft.com/office/drawing/2014/main" val="667524188"/>
                    </a:ext>
                  </a:extLst>
                </a:gridCol>
                <a:gridCol w="2638625">
                  <a:extLst>
                    <a:ext uri="{9D8B030D-6E8A-4147-A177-3AD203B41FA5}">
                      <a16:colId xmlns:a16="http://schemas.microsoft.com/office/drawing/2014/main" val="1089827581"/>
                    </a:ext>
                  </a:extLst>
                </a:gridCol>
              </a:tblGrid>
              <a:tr h="288000">
                <a:tc gridSpan="2">
                  <a:txBody>
                    <a:bodyPr/>
                    <a:lstStyle/>
                    <a:p>
                      <a:pPr algn="ctr"/>
                      <a:r>
                        <a:rPr kumimoji="1" lang="ja-JP" altLang="en-US" sz="900" dirty="0">
                          <a:latin typeface="メイリオ" panose="020B0604030504040204" pitchFamily="50" charset="-128"/>
                          <a:ea typeface="メイリオ" panose="020B0604030504040204" pitchFamily="50" charset="-128"/>
                        </a:rPr>
                        <a:t>施設概要</a:t>
                      </a:r>
                      <a:endParaRPr kumimoji="1" lang="ja-JP" altLang="en-US" sz="9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39000" marR="39000" marT="0" marB="0" anchor="ctr"/>
                </a:tc>
                <a:tc hMerge="1">
                  <a:txBody>
                    <a:bodyPr/>
                    <a:lstStyle/>
                    <a:p>
                      <a:pPr algn="l"/>
                      <a:endParaRPr kumimoji="1" lang="ja-JP" altLang="en-US" sz="700" b="1" dirty="0">
                        <a:solidFill>
                          <a:schemeClr val="tx1"/>
                        </a:solidFill>
                        <a:latin typeface="メイリオ" pitchFamily="50" charset="-128"/>
                        <a:ea typeface="メイリオ" pitchFamily="50" charset="-128"/>
                        <a:cs typeface="メイリオ" pitchFamily="50" charset="-128"/>
                      </a:endParaRPr>
                    </a:p>
                  </a:txBody>
                  <a:tcPr marL="39000" marR="39000" marT="2880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1129607"/>
                  </a:ext>
                </a:extLst>
              </a:tr>
              <a:tr h="288000">
                <a:tc>
                  <a:txBody>
                    <a:bodyPr/>
                    <a:lstStyle/>
                    <a:p>
                      <a:pPr algn="ctr"/>
                      <a:r>
                        <a:rPr kumimoji="1" lang="ja-JP" altLang="en-US" sz="1000" dirty="0">
                          <a:latin typeface="メイリオ" panose="020B0604030504040204" pitchFamily="50" charset="-128"/>
                          <a:ea typeface="メイリオ" panose="020B0604030504040204" pitchFamily="50" charset="-128"/>
                        </a:rPr>
                        <a:t>食事会場 合計収容人数</a:t>
                      </a:r>
                      <a:endParaRPr kumimoji="1" lang="ja-JP" altLang="en-US" sz="10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algn="l"/>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約</a:t>
                      </a:r>
                      <a:r>
                        <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rPr>
                        <a:t>160</a:t>
                      </a: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名</a:t>
                      </a:r>
                      <a:endParaRPr kumimoji="1" lang="en-US" altLang="ja-JP" sz="900" b="0" dirty="0">
                        <a:solidFill>
                          <a:schemeClr val="tx1"/>
                        </a:solidFill>
                        <a:latin typeface="メイリオ" panose="020B0604030504040204" pitchFamily="50" charset="-128"/>
                        <a:ea typeface="メイリオ" panose="020B0604030504040204" pitchFamily="50" charset="-128"/>
                        <a:cs typeface="メイリオ" pitchFamily="50" charset="-128"/>
                      </a:endParaRPr>
                    </a:p>
                  </a:txBody>
                  <a:tcPr marL="36000" marR="0" marT="0" marB="0" anchor="ctr"/>
                </a:tc>
                <a:extLst>
                  <a:ext uri="{0D108BD9-81ED-4DB2-BD59-A6C34878D82A}">
                    <a16:rowId xmlns:a16="http://schemas.microsoft.com/office/drawing/2014/main" val="2480443895"/>
                  </a:ext>
                </a:extLst>
              </a:tr>
              <a:tr h="396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dk1"/>
                          </a:solidFill>
                          <a:latin typeface="メイリオ" panose="020B0604030504040204" pitchFamily="50" charset="-128"/>
                          <a:ea typeface="メイリオ" panose="020B0604030504040204" pitchFamily="50" charset="-128"/>
                          <a:cs typeface="+mn-cs"/>
                        </a:rPr>
                        <a:t>おすすめのポイント</a:t>
                      </a:r>
                      <a:endParaRPr kumimoji="1" lang="ja-JP" altLang="en-US" sz="1000" b="0" dirty="0">
                        <a:solidFill>
                          <a:schemeClr val="bg1"/>
                        </a:solidFill>
                        <a:latin typeface="メイリオ" panose="020B0604030504040204" pitchFamily="50" charset="-128"/>
                        <a:ea typeface="メイリオ" panose="020B0604030504040204" pitchFamily="50" charset="-128"/>
                        <a:cs typeface="メイリオ" pitchFamily="50" charset="-128"/>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cs typeface="メイリオ" pitchFamily="50" charset="-128"/>
                        </a:rPr>
                        <a:t>しじみ料理で有名なレストラン。湖国料理をご提供。お土産の売店も充実。夕食での利用可能。</a:t>
                      </a:r>
                    </a:p>
                  </a:txBody>
                  <a:tcPr marL="36000" marR="0" marT="0" marB="0" anchor="ctr"/>
                </a:tc>
                <a:extLst>
                  <a:ext uri="{0D108BD9-81ED-4DB2-BD59-A6C34878D82A}">
                    <a16:rowId xmlns:a16="http://schemas.microsoft.com/office/drawing/2014/main" val="2545912508"/>
                  </a:ext>
                </a:extLst>
              </a:tr>
              <a:tr h="288000">
                <a:tc>
                  <a:txBody>
                    <a:bodyPr/>
                    <a:lstStyle/>
                    <a:p>
                      <a:pPr algn="ctr"/>
                      <a:r>
                        <a:rPr kumimoji="1" lang="ja-JP" altLang="en-US" sz="1000" b="0" dirty="0">
                          <a:solidFill>
                            <a:schemeClr val="tx1"/>
                          </a:solidFill>
                          <a:latin typeface="メイリオ" panose="020B0604030504040204" pitchFamily="50" charset="-128"/>
                          <a:ea typeface="メイリオ" panose="020B0604030504040204" pitchFamily="50" charset="-128"/>
                          <a:cs typeface="メイリオ" pitchFamily="50" charset="-128"/>
                        </a:rPr>
                        <a:t>付近の見学・体験施設</a:t>
                      </a:r>
                    </a:p>
                  </a:txBody>
                  <a:tcPr marL="0" marR="0" marT="0" marB="0" anchor="ctr"/>
                </a:tc>
                <a:tc>
                  <a:txBody>
                    <a:bodyPr/>
                    <a:lstStyle/>
                    <a:p>
                      <a:pPr algn="l"/>
                      <a:r>
                        <a:rPr kumimoji="1" lang="ja-JP" altLang="en-US" sz="900" b="0" dirty="0">
                          <a:latin typeface="メイリオ" panose="020B0604030504040204" pitchFamily="50" charset="-128"/>
                          <a:ea typeface="メイリオ" panose="020B0604030504040204" pitchFamily="50" charset="-128"/>
                          <a:cs typeface="メイリオ" pitchFamily="50" charset="-128"/>
                        </a:rPr>
                        <a:t>石山寺、大津市科学館、琵琶湖博物館</a:t>
                      </a:r>
                    </a:p>
                  </a:txBody>
                  <a:tcPr marL="36000" marR="0" marT="0" marB="0" anchor="ctr"/>
                </a:tc>
                <a:extLst>
                  <a:ext uri="{0D108BD9-81ED-4DB2-BD59-A6C34878D82A}">
                    <a16:rowId xmlns:a16="http://schemas.microsoft.com/office/drawing/2014/main" val="2678257175"/>
                  </a:ext>
                </a:extLst>
              </a:tr>
            </a:tbl>
          </a:graphicData>
        </a:graphic>
      </p:graphicFrame>
      <p:pic>
        <p:nvPicPr>
          <p:cNvPr id="34" name="図 33">
            <a:extLst>
              <a:ext uri="{FF2B5EF4-FFF2-40B4-BE49-F238E27FC236}">
                <a16:creationId xmlns:a16="http://schemas.microsoft.com/office/drawing/2014/main" id="{8D707F8A-E18F-BD70-AA3D-C409F308BFD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b="-526"/>
          <a:stretch/>
        </p:blipFill>
        <p:spPr>
          <a:xfrm>
            <a:off x="565844" y="608765"/>
            <a:ext cx="4104000" cy="3078000"/>
          </a:xfrm>
          <a:prstGeom prst="rect">
            <a:avLst/>
          </a:prstGeom>
        </p:spPr>
      </p:pic>
      <p:sp>
        <p:nvSpPr>
          <p:cNvPr id="2" name="タイトル 1"/>
          <p:cNvSpPr>
            <a:spLocks noGrp="1"/>
          </p:cNvSpPr>
          <p:nvPr>
            <p:ph type="title"/>
          </p:nvPr>
        </p:nvSpPr>
        <p:spPr>
          <a:xfrm>
            <a:off x="1121234" y="72595"/>
            <a:ext cx="4176464" cy="470803"/>
          </a:xfrm>
        </p:spPr>
        <p:txBody>
          <a:bodyPr>
            <a:normAutofit/>
          </a:bodyPr>
          <a:lstStyle/>
          <a:p>
            <a:r>
              <a:rPr lang="ja-JP" altLang="en-US" sz="2000" b="0" dirty="0">
                <a:latin typeface="+mn-ea"/>
                <a:ea typeface="+mn-ea"/>
              </a:rPr>
              <a:t>淡味の膳処 洗心寮</a:t>
            </a:r>
            <a:endParaRPr kumimoji="1" lang="ja-JP" altLang="en-US" sz="2000" b="0" dirty="0">
              <a:latin typeface="+mn-ea"/>
              <a:ea typeface="+mn-ea"/>
            </a:endParaRPr>
          </a:p>
        </p:txBody>
      </p:sp>
      <p:sp>
        <p:nvSpPr>
          <p:cNvPr id="24" name="テキスト ボックス 23"/>
          <p:cNvSpPr txBox="1"/>
          <p:nvPr/>
        </p:nvSpPr>
        <p:spPr>
          <a:xfrm>
            <a:off x="361298" y="69566"/>
            <a:ext cx="703270" cy="461665"/>
          </a:xfrm>
          <a:prstGeom prst="rect">
            <a:avLst/>
          </a:prstGeom>
          <a:solidFill>
            <a:srgbClr val="5B9BD5"/>
          </a:solidFill>
        </p:spPr>
        <p:txBody>
          <a:bodyPr wrap="square" rtlCol="0">
            <a:spAutoFit/>
          </a:bodyPr>
          <a:lstStyle/>
          <a:p>
            <a:pPr algn="ctr"/>
            <a:endParaRPr kumimoji="1" lang="en-US" altLang="ja-JP" sz="800" b="1" dirty="0">
              <a:solidFill>
                <a:schemeClr val="bg1"/>
              </a:solidFill>
              <a:latin typeface="+mn-ea"/>
              <a:ea typeface="+mn-ea"/>
            </a:endParaRPr>
          </a:p>
          <a:p>
            <a:pPr algn="ctr"/>
            <a:r>
              <a:rPr lang="ja-JP" altLang="en-US" sz="800" b="1" dirty="0">
                <a:solidFill>
                  <a:schemeClr val="bg1"/>
                </a:solidFill>
                <a:latin typeface="+mn-ea"/>
                <a:ea typeface="+mn-ea"/>
              </a:rPr>
              <a:t>食事</a:t>
            </a:r>
            <a:r>
              <a:rPr kumimoji="1" lang="ja-JP" altLang="en-US" sz="800" b="1" dirty="0">
                <a:solidFill>
                  <a:schemeClr val="bg1"/>
                </a:solidFill>
                <a:latin typeface="+mn-ea"/>
                <a:ea typeface="+mn-ea"/>
              </a:rPr>
              <a:t>施設</a:t>
            </a:r>
            <a:endParaRPr lang="en-US" altLang="ja-JP" sz="800" b="1" dirty="0">
              <a:solidFill>
                <a:schemeClr val="bg1"/>
              </a:solidFill>
              <a:latin typeface="+mn-ea"/>
              <a:ea typeface="+mn-ea"/>
            </a:endParaRPr>
          </a:p>
          <a:p>
            <a:pPr algn="ctr"/>
            <a:endParaRPr kumimoji="1" lang="ja-JP" altLang="en-US" sz="800" b="1" dirty="0">
              <a:solidFill>
                <a:schemeClr val="bg1"/>
              </a:solidFill>
              <a:latin typeface="+mn-ea"/>
              <a:ea typeface="+mn-ea"/>
            </a:endParaRPr>
          </a:p>
        </p:txBody>
      </p:sp>
      <p:pic>
        <p:nvPicPr>
          <p:cNvPr id="5" name="図 4"/>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5048152" y="2492896"/>
            <a:ext cx="2077696" cy="2077696"/>
          </a:xfrm>
          <a:prstGeom prst="rect">
            <a:avLst/>
          </a:prstGeom>
        </p:spPr>
      </p:pic>
      <p:sp>
        <p:nvSpPr>
          <p:cNvPr id="16" name="角丸四角形 15"/>
          <p:cNvSpPr/>
          <p:nvPr/>
        </p:nvSpPr>
        <p:spPr>
          <a:xfrm>
            <a:off x="7619092" y="1053448"/>
            <a:ext cx="2016000" cy="214196"/>
          </a:xfrm>
          <a:prstGeom prst="roundRect">
            <a:avLst>
              <a:gd name="adj" fmla="val 40020"/>
            </a:avLst>
          </a:prstGeom>
        </p:spPr>
        <p:style>
          <a:lnRef idx="2">
            <a:schemeClr val="accent1">
              <a:shade val="50000"/>
            </a:schemeClr>
          </a:lnRef>
          <a:fillRef idx="1">
            <a:schemeClr val="accent1"/>
          </a:fillRef>
          <a:effectRef idx="0">
            <a:schemeClr val="accent1"/>
          </a:effectRef>
          <a:fontRef idx="minor">
            <a:schemeClr val="lt1"/>
          </a:fontRef>
        </p:style>
        <p:txBody>
          <a:bodyPr tIns="72000" rtlCol="0" anchor="ctr" anchorCtr="0"/>
          <a:lstStyle/>
          <a:p>
            <a:pPr algn="ctr"/>
            <a:r>
              <a:rPr kumimoji="1" lang="ja-JP" altLang="en-US" sz="1200" dirty="0">
                <a:latin typeface="メイリオ" panose="020B0604030504040204" pitchFamily="50" charset="-128"/>
                <a:ea typeface="メイリオ" panose="020B0604030504040204" pitchFamily="50" charset="-128"/>
              </a:rPr>
              <a:t>団体メニュー（例）</a:t>
            </a:r>
          </a:p>
        </p:txBody>
      </p:sp>
      <p:sp>
        <p:nvSpPr>
          <p:cNvPr id="15" name="テキスト ボックス 14">
            <a:extLst>
              <a:ext uri="{FF2B5EF4-FFF2-40B4-BE49-F238E27FC236}">
                <a16:creationId xmlns:a16="http://schemas.microsoft.com/office/drawing/2014/main" id="{3B27A847-8C04-69AB-7CC8-FEB25EA8A798}"/>
              </a:ext>
            </a:extLst>
          </p:cNvPr>
          <p:cNvSpPr txBox="1"/>
          <p:nvPr/>
        </p:nvSpPr>
        <p:spPr>
          <a:xfrm>
            <a:off x="4772056" y="621849"/>
            <a:ext cx="4863035" cy="430887"/>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紫式部が「源氏物語」を起筆したと伝わる石山寺の門前にあるレストラン。石山寺での拝観や琵琶湖博物館の見学前後の利用などに便利です。</a:t>
            </a:r>
          </a:p>
        </p:txBody>
      </p:sp>
      <p:sp>
        <p:nvSpPr>
          <p:cNvPr id="29" name="テキスト ボックス 28">
            <a:extLst>
              <a:ext uri="{FF2B5EF4-FFF2-40B4-BE49-F238E27FC236}">
                <a16:creationId xmlns:a16="http://schemas.microsoft.com/office/drawing/2014/main" id="{C69FF0C7-DCBD-40C8-3B97-A4AB7E37AE27}"/>
              </a:ext>
            </a:extLst>
          </p:cNvPr>
          <p:cNvSpPr txBox="1"/>
          <p:nvPr/>
        </p:nvSpPr>
        <p:spPr>
          <a:xfrm>
            <a:off x="8146306" y="4519849"/>
            <a:ext cx="877163" cy="138499"/>
          </a:xfrm>
          <a:prstGeom prst="rect">
            <a:avLst/>
          </a:prstGeom>
          <a:noFill/>
        </p:spPr>
        <p:txBody>
          <a:bodyPr wrap="none"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900" b="1"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rPr>
              <a:t>ポーク味噌鍋</a:t>
            </a:r>
            <a:endParaRPr kumimoji="1" lang="ja-JP" altLang="en-US" sz="1000" b="1"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9DA198DF-6D95-0DD3-4AE9-B0EE5E038EF7}"/>
              </a:ext>
            </a:extLst>
          </p:cNvPr>
          <p:cNvSpPr txBox="1"/>
          <p:nvPr/>
        </p:nvSpPr>
        <p:spPr>
          <a:xfrm>
            <a:off x="4908282" y="6525344"/>
            <a:ext cx="2236510" cy="123111"/>
          </a:xfrm>
          <a:prstGeom prst="rect">
            <a:avLst/>
          </a:prstGeom>
          <a:noFill/>
        </p:spPr>
        <p:txBody>
          <a:bodyPr wrap="none"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rPr>
              <a:t>スイーツの名店が並ぶ「石山テラス」も併設</a:t>
            </a:r>
          </a:p>
        </p:txBody>
      </p:sp>
      <p:sp>
        <p:nvSpPr>
          <p:cNvPr id="38" name="テキスト ボックス 37">
            <a:extLst>
              <a:ext uri="{FF2B5EF4-FFF2-40B4-BE49-F238E27FC236}">
                <a16:creationId xmlns:a16="http://schemas.microsoft.com/office/drawing/2014/main" id="{E4A8E3BE-295F-8E9F-F783-64E11FC9D4BF}"/>
              </a:ext>
            </a:extLst>
          </p:cNvPr>
          <p:cNvSpPr txBox="1"/>
          <p:nvPr/>
        </p:nvSpPr>
        <p:spPr>
          <a:xfrm>
            <a:off x="4772056" y="1131187"/>
            <a:ext cx="2556000" cy="1169551"/>
          </a:xfrm>
          <a:prstGeom prst="rect">
            <a:avLst/>
          </a:prstGeom>
          <a:noFill/>
        </p:spPr>
        <p:txBody>
          <a:bodyPr wrap="none" rtlCol="0">
            <a:spAutoFit/>
          </a:bodyPr>
          <a:lstStyle/>
          <a:p>
            <a:r>
              <a:rPr kumimoji="1" lang="en-US" altLang="ja-JP" sz="1000" dirty="0">
                <a:latin typeface="メイリオ" panose="020B0604030504040204" pitchFamily="50" charset="-128"/>
                <a:ea typeface="メイリオ" panose="020B0604030504040204" pitchFamily="50" charset="-128"/>
              </a:rPr>
              <a:t>【</a:t>
            </a:r>
            <a:r>
              <a:rPr kumimoji="1" lang="ja-JP" altLang="en-US" sz="1000" dirty="0">
                <a:latin typeface="メイリオ" panose="020B0604030504040204" pitchFamily="50" charset="-128"/>
                <a:ea typeface="メイリオ" panose="020B0604030504040204" pitchFamily="50" charset="-128"/>
              </a:rPr>
              <a:t>住所</a:t>
            </a:r>
            <a:r>
              <a:rPr kumimoji="1" lang="en-US" altLang="ja-JP" sz="1000" dirty="0">
                <a:latin typeface="メイリオ" panose="020B0604030504040204" pitchFamily="50" charset="-128"/>
                <a:ea typeface="メイリオ" panose="020B0604030504040204" pitchFamily="50" charset="-128"/>
              </a:rPr>
              <a:t>】</a:t>
            </a:r>
            <a:r>
              <a:rPr lang="zh-TW" altLang="en-US" sz="1000" dirty="0">
                <a:latin typeface="メイリオ" panose="020B0604030504040204" pitchFamily="50" charset="-128"/>
                <a:ea typeface="メイリオ" panose="020B0604030504040204" pitchFamily="50" charset="-128"/>
              </a:rPr>
              <a:t>大津市石山寺</a:t>
            </a:r>
            <a:r>
              <a:rPr lang="en-US" altLang="zh-TW" sz="1000" dirty="0">
                <a:latin typeface="メイリオ" panose="020B0604030504040204" pitchFamily="50" charset="-128"/>
                <a:ea typeface="メイリオ" panose="020B0604030504040204" pitchFamily="50" charset="-128"/>
              </a:rPr>
              <a:t>3-1-9</a:t>
            </a:r>
          </a:p>
          <a:p>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TEL】077-537-0066</a:t>
            </a:r>
            <a:r>
              <a:rPr kumimoji="1" lang="ja-JP" altLang="en-US" sz="1000" dirty="0">
                <a:latin typeface="メイリオ" panose="020B0604030504040204" pitchFamily="50" charset="-128"/>
                <a:ea typeface="メイリオ" panose="020B0604030504040204" pitchFamily="50" charset="-128"/>
              </a:rPr>
              <a:t>　</a:t>
            </a:r>
            <a:endParaRPr kumimoji="1" lang="en-US" altLang="ja-JP" sz="1000" dirty="0">
              <a:latin typeface="メイリオ" panose="020B0604030504040204" pitchFamily="50" charset="-128"/>
              <a:ea typeface="メイリオ" panose="020B0604030504040204" pitchFamily="50" charset="-128"/>
            </a:endParaRPr>
          </a:p>
          <a:p>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FAX】077-537-0067</a:t>
            </a:r>
          </a:p>
          <a:p>
            <a:endParaRPr lang="en-US" altLang="ja-JP" sz="1000" dirty="0">
              <a:latin typeface="メイリオ" panose="020B0604030504040204" pitchFamily="50" charset="-128"/>
              <a:ea typeface="メイリオ" panose="020B0604030504040204" pitchFamily="50" charset="-128"/>
            </a:endParaRPr>
          </a:p>
          <a:p>
            <a:r>
              <a:rPr lang="en-US" altLang="ja-JP" sz="1000" dirty="0">
                <a:latin typeface="メイリオ" panose="020B0604030504040204" pitchFamily="50" charset="-128"/>
                <a:ea typeface="メイリオ" panose="020B0604030504040204" pitchFamily="50" charset="-128"/>
              </a:rPr>
              <a:t>【</a:t>
            </a:r>
            <a:r>
              <a:rPr lang="en-US" altLang="ja-JP" sz="1000" dirty="0" err="1">
                <a:latin typeface="メイリオ" panose="020B0604030504040204" pitchFamily="50" charset="-128"/>
                <a:ea typeface="メイリオ" panose="020B0604030504040204" pitchFamily="50" charset="-128"/>
              </a:rPr>
              <a:t>URL】https</a:t>
            </a:r>
            <a:r>
              <a:rPr lang="en-US" altLang="ja-JP" sz="1000" dirty="0">
                <a:latin typeface="メイリオ" panose="020B0604030504040204" pitchFamily="50" charset="-128"/>
                <a:ea typeface="メイリオ" panose="020B0604030504040204" pitchFamily="50" charset="-128"/>
              </a:rPr>
              <a:t>://www.sensinryo.jp/</a:t>
            </a:r>
            <a:endParaRPr kumimoji="1" lang="ja-JP" altLang="en-US" sz="10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6882A8CC-66BE-4E92-AB1C-6376B4C16794}"/>
              </a:ext>
            </a:extLst>
          </p:cNvPr>
          <p:cNvSpPr txBox="1"/>
          <p:nvPr/>
        </p:nvSpPr>
        <p:spPr>
          <a:xfrm>
            <a:off x="5601072" y="3957516"/>
            <a:ext cx="1307314" cy="184666"/>
          </a:xfrm>
          <a:prstGeom prst="rect">
            <a:avLst/>
          </a:prstGeom>
          <a:noFill/>
        </p:spPr>
        <p:txBody>
          <a:bodyPr wrap="square" rtlCol="0">
            <a:spAutoFit/>
          </a:bodyPr>
          <a:lstStyle/>
          <a:p>
            <a:r>
              <a:rPr lang="ja-JP" altLang="en-US" sz="600" dirty="0">
                <a:solidFill>
                  <a:srgbClr val="0070C0"/>
                </a:solidFill>
                <a:latin typeface="メイリオ" panose="020B0604030504040204" pitchFamily="50" charset="-128"/>
                <a:ea typeface="メイリオ" panose="020B0604030504040204" pitchFamily="50" charset="-128"/>
              </a:rPr>
              <a:t>★淡味の膳処 洗心寮</a:t>
            </a:r>
            <a:r>
              <a:rPr kumimoji="1" lang="ja-JP" altLang="en-US" sz="600" dirty="0">
                <a:solidFill>
                  <a:srgbClr val="0070C0"/>
                </a:solidFill>
                <a:latin typeface="メイリオ" panose="020B0604030504040204" pitchFamily="50" charset="-128"/>
                <a:ea typeface="メイリオ" panose="020B0604030504040204" pitchFamily="50" charset="-128"/>
              </a:rPr>
              <a:t>　</a:t>
            </a:r>
          </a:p>
        </p:txBody>
      </p:sp>
      <p:sp>
        <p:nvSpPr>
          <p:cNvPr id="42" name="テキスト ボックス 41">
            <a:extLst>
              <a:ext uri="{FF2B5EF4-FFF2-40B4-BE49-F238E27FC236}">
                <a16:creationId xmlns:a16="http://schemas.microsoft.com/office/drawing/2014/main" id="{A09D7137-26C0-00D0-E25D-EE85635C38F0}"/>
              </a:ext>
            </a:extLst>
          </p:cNvPr>
          <p:cNvSpPr txBox="1"/>
          <p:nvPr/>
        </p:nvSpPr>
        <p:spPr>
          <a:xfrm>
            <a:off x="8218303" y="2852936"/>
            <a:ext cx="761747" cy="138499"/>
          </a:xfrm>
          <a:prstGeom prst="rect">
            <a:avLst/>
          </a:prstGeom>
          <a:noFill/>
        </p:spPr>
        <p:txBody>
          <a:bodyPr wrap="none"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900" b="1" dirty="0">
                <a:solidFill>
                  <a:srgbClr val="3F3F3F"/>
                </a:solidFill>
                <a:latin typeface="メイリオ" panose="020B0604030504040204" pitchFamily="50" charset="-128"/>
                <a:ea typeface="メイリオ" panose="020B0604030504040204" pitchFamily="50" charset="-128"/>
              </a:rPr>
              <a:t>近江地鶏</a:t>
            </a:r>
            <a:r>
              <a:rPr kumimoji="0" lang="ja-JP" altLang="en-US" sz="900" b="1"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rPr>
              <a:t>鍋</a:t>
            </a:r>
            <a:endParaRPr kumimoji="1" lang="ja-JP" altLang="en-US" sz="1000" b="1"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3BC51A5D-3FF3-A47A-572A-6847C43B98C5}"/>
              </a:ext>
            </a:extLst>
          </p:cNvPr>
          <p:cNvSpPr txBox="1"/>
          <p:nvPr/>
        </p:nvSpPr>
        <p:spPr>
          <a:xfrm>
            <a:off x="8025943" y="6124717"/>
            <a:ext cx="1210588" cy="123111"/>
          </a:xfrm>
          <a:prstGeom prst="rect">
            <a:avLst/>
          </a:prstGeom>
          <a:noFill/>
        </p:spPr>
        <p:txBody>
          <a:bodyPr wrap="none" t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800" dirty="0">
                <a:solidFill>
                  <a:srgbClr val="3F3F3F"/>
                </a:solidFill>
                <a:latin typeface="メイリオ" panose="020B0604030504040204" pitchFamily="50" charset="-128"/>
                <a:ea typeface="メイリオ" panose="020B0604030504040204" pitchFamily="50" charset="-128"/>
              </a:rPr>
              <a:t>紫式部ゆかりの石山寺</a:t>
            </a:r>
            <a:endParaRPr kumimoji="1" lang="ja-JP" altLang="en-US" sz="800" i="0" u="none" strike="noStrike" kern="1200" cap="none" spc="0" normalizeH="0" baseline="0" noProof="0" dirty="0">
              <a:ln>
                <a:noFill/>
              </a:ln>
              <a:solidFill>
                <a:srgbClr val="3F3F3F"/>
              </a:solidFill>
              <a:effectLst/>
              <a:uLnTx/>
              <a:uFillTx/>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52837193"/>
      </p:ext>
    </p:extLst>
  </p:cSld>
  <p:clrMapOvr>
    <a:masterClrMapping/>
  </p:clrMapOvr>
</p:sld>
</file>

<file path=ppt/theme/theme1.xml><?xml version="1.0" encoding="utf-8"?>
<a:theme xmlns:a="http://schemas.openxmlformats.org/drawingml/2006/main" name="びわ湖大津教育旅行">
  <a:themeElements>
    <a:clrScheme name="Custom 25">
      <a:dk1>
        <a:srgbClr val="3F3F3F"/>
      </a:dk1>
      <a:lt1>
        <a:srgbClr val="FFFFFF"/>
      </a:lt1>
      <a:dk2>
        <a:srgbClr val="000000"/>
      </a:dk2>
      <a:lt2>
        <a:srgbClr val="A5A5A5"/>
      </a:lt2>
      <a:accent1>
        <a:srgbClr val="00194C"/>
      </a:accent1>
      <a:accent2>
        <a:srgbClr val="EAB200"/>
      </a:accent2>
      <a:accent3>
        <a:srgbClr val="DDDDDD"/>
      </a:accent3>
      <a:accent4>
        <a:srgbClr val="954F72"/>
      </a:accent4>
      <a:accent5>
        <a:srgbClr val="00843B"/>
      </a:accent5>
      <a:accent6>
        <a:srgbClr val="014067"/>
      </a:accent6>
      <a:hlink>
        <a:srgbClr val="00194C"/>
      </a:hlink>
      <a:folHlink>
        <a:srgbClr val="954F72"/>
      </a:folHlink>
    </a:clrScheme>
    <a:fontScheme name="Custom 28">
      <a:majorFont>
        <a:latin typeface="Gill Sans MT"/>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びわ湖大津教育旅行" id="{103F3117-607C-4C98-AA6A-9206C589F248}" vid="{B077CB79-D6FA-4FF2-BD33-55F89EA0514E}"/>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びわ湖大津教育旅行</Template>
  <TotalTime>4373</TotalTime>
  <Words>1055</Words>
  <Application>Microsoft Office PowerPoint</Application>
  <PresentationFormat>A4 210 x 297 mm</PresentationFormat>
  <Paragraphs>145</Paragraphs>
  <Slides>6</Slides>
  <Notes>6</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6</vt:i4>
      </vt:variant>
    </vt:vector>
  </HeadingPairs>
  <TitlesOfParts>
    <vt:vector size="15" baseType="lpstr">
      <vt:lpstr>Meiryo UI</vt:lpstr>
      <vt:lpstr>游ゴシック Light</vt:lpstr>
      <vt:lpstr>Gill Sans Nova Light</vt:lpstr>
      <vt:lpstr>Arial</vt:lpstr>
      <vt:lpstr>Calibri</vt:lpstr>
      <vt:lpstr>游ゴシック</vt:lpstr>
      <vt:lpstr>メイリオ</vt:lpstr>
      <vt:lpstr>びわ湖大津教育旅行</vt:lpstr>
      <vt:lpstr>デザインの設定</vt:lpstr>
      <vt:lpstr>PowerPoint プレゼンテーション</vt:lpstr>
      <vt:lpstr>道の駅　びわ湖大橋米プラザレストラン</vt:lpstr>
      <vt:lpstr>比叡山峰道レストラン＆展望台</vt:lpstr>
      <vt:lpstr> びわ湖大津館（ベルヴァンブルージュ）</vt:lpstr>
      <vt:lpstr>れすとらん風月</vt:lpstr>
      <vt:lpstr>淡味の膳処 洗心寮</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永田 誠</dc:creator>
  <cp:lastModifiedBy>tb164</cp:lastModifiedBy>
  <cp:revision>352</cp:revision>
  <cp:lastPrinted>2023-05-20T07:07:12Z</cp:lastPrinted>
  <dcterms:created xsi:type="dcterms:W3CDTF">2007-11-20T00:15:05Z</dcterms:created>
  <dcterms:modified xsi:type="dcterms:W3CDTF">2023-05-20T07:27:27Z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0008006c280000000000010250300207b74006b004c800</vt:lpwstr>
  </property>
</Properties>
</file>